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375400" cx="7772400"/>
  <p:notesSz cx="7772400" cy="6375400"/>
  <p:defaultTextStyle>
    <a:defPPr lvl="0">
      <a:defRPr kern="0"/>
    </a:defPPr>
    <a:lvl1pPr lvl="0"/>
    <a:lvl2pPr lvl="1"/>
    <a:lvl3pPr lvl="2"/>
    <a:lvl4pPr lvl="3"/>
    <a:lvl5pPr lvl="4"/>
    <a:lvl6pPr lvl="5"/>
    <a:lvl7pPr lvl="6"/>
    <a:lvl8pPr lvl="7"/>
    <a:lvl9pPr lvl="8"/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15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n"/>
          <p:cNvSpPr/>
          <p:nvPr>
            <p:ph idx="2" type="sldImg"/>
          </p:nvPr>
        </p:nvSpPr>
        <p:spPr>
          <a:xfrm>
            <a:off x="1295650" y="478150"/>
            <a:ext cx="5181900" cy="2390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n"/>
          <p:cNvSpPr txBox="1"/>
          <p:nvPr>
            <p:ph idx="1" type="body"/>
          </p:nvPr>
        </p:nvSpPr>
        <p:spPr>
          <a:xfrm>
            <a:off x="777225" y="3028300"/>
            <a:ext cx="62178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9c4491a040356e_0:notes"/>
          <p:cNvSpPr/>
          <p:nvPr>
            <p:ph idx="2" type="sldImg"/>
          </p:nvPr>
        </p:nvSpPr>
        <p:spPr>
          <a:xfrm>
            <a:off x="1295650" y="478150"/>
            <a:ext cx="5181900" cy="2390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9c4491a040356e_0:notes"/>
          <p:cNvSpPr txBox="1"/>
          <p:nvPr>
            <p:ph idx="1" type="body"/>
          </p:nvPr>
        </p:nvSpPr>
        <p:spPr>
          <a:xfrm>
            <a:off x="777225" y="3028300"/>
            <a:ext cx="6217800" cy="28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1356296"/>
            <a:ext cx="6606540" cy="9187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2450084"/>
            <a:ext cx="5440680" cy="10937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264945" y="551611"/>
            <a:ext cx="7242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64945" y="688670"/>
            <a:ext cx="2386800" cy="93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264945" y="1722418"/>
            <a:ext cx="2386800" cy="39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16713" y="652414"/>
            <a:ext cx="4763400" cy="50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/>
          <p:nvPr/>
        </p:nvSpPr>
        <p:spPr>
          <a:xfrm>
            <a:off x="3886200" y="-31"/>
            <a:ext cx="3886200" cy="6375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8" name="Google Shape;58;p9"/>
          <p:cNvCxnSpPr/>
          <p:nvPr/>
        </p:nvCxnSpPr>
        <p:spPr>
          <a:xfrm>
            <a:off x="4275224" y="5572200"/>
            <a:ext cx="5835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9" name="Google Shape;59;p9"/>
          <p:cNvSpPr txBox="1"/>
          <p:nvPr>
            <p:ph type="title"/>
          </p:nvPr>
        </p:nvSpPr>
        <p:spPr>
          <a:xfrm>
            <a:off x="225675" y="1713431"/>
            <a:ext cx="34383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" type="subTitle"/>
          </p:nvPr>
        </p:nvSpPr>
        <p:spPr>
          <a:xfrm>
            <a:off x="225675" y="3432194"/>
            <a:ext cx="3438300" cy="16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198575" y="897650"/>
            <a:ext cx="3261600" cy="458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264945" y="5243824"/>
            <a:ext cx="5099100" cy="75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hasCustomPrompt="1" type="title"/>
          </p:nvPr>
        </p:nvSpPr>
        <p:spPr>
          <a:xfrm>
            <a:off x="264945" y="1288653"/>
            <a:ext cx="7242600" cy="26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264945" y="4001653"/>
            <a:ext cx="72426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obj">
  <p:cSld name="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idx="11" type="ftr"/>
          </p:nvPr>
        </p:nvSpPr>
        <p:spPr>
          <a:xfrm>
            <a:off x="2642616" y="4068889"/>
            <a:ext cx="24873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388620" y="4068889"/>
            <a:ext cx="17877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5596128" y="4068889"/>
            <a:ext cx="1787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ctrTitle"/>
          </p:nvPr>
        </p:nvSpPr>
        <p:spPr>
          <a:xfrm>
            <a:off x="582930" y="1356296"/>
            <a:ext cx="6606600" cy="9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165860" y="2450084"/>
            <a:ext cx="5440800" cy="10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1" type="ftr"/>
          </p:nvPr>
        </p:nvSpPr>
        <p:spPr>
          <a:xfrm>
            <a:off x="2642616" y="4068889"/>
            <a:ext cx="24873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4"/>
          <p:cNvSpPr txBox="1"/>
          <p:nvPr>
            <p:ph idx="10" type="dt"/>
          </p:nvPr>
        </p:nvSpPr>
        <p:spPr>
          <a:xfrm>
            <a:off x="388620" y="4068889"/>
            <a:ext cx="1787700" cy="2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12" type="sldNum"/>
          </p:nvPr>
        </p:nvSpPr>
        <p:spPr>
          <a:xfrm>
            <a:off x="5596128" y="4068889"/>
            <a:ext cx="1787700" cy="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rt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1006284"/>
            <a:ext cx="3380994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/>
          <p:nvPr/>
        </p:nvSpPr>
        <p:spPr>
          <a:xfrm>
            <a:off x="0" y="124"/>
            <a:ext cx="7772400" cy="212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2"/>
          <p:cNvCxnSpPr/>
          <p:nvPr/>
        </p:nvCxnSpPr>
        <p:spPr>
          <a:xfrm>
            <a:off x="545644" y="4459123"/>
            <a:ext cx="331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2"/>
          <p:cNvSpPr txBox="1"/>
          <p:nvPr>
            <p:ph type="ctrTitle"/>
          </p:nvPr>
        </p:nvSpPr>
        <p:spPr>
          <a:xfrm>
            <a:off x="435795" y="2346757"/>
            <a:ext cx="69009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" type="subTitle"/>
          </p:nvPr>
        </p:nvSpPr>
        <p:spPr>
          <a:xfrm>
            <a:off x="435795" y="4760496"/>
            <a:ext cx="6900900" cy="9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" name="Google Shape;31;p2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Google Shape;33;p3"/>
          <p:cNvCxnSpPr/>
          <p:nvPr/>
        </p:nvCxnSpPr>
        <p:spPr>
          <a:xfrm>
            <a:off x="545644" y="4459123"/>
            <a:ext cx="3318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" name="Google Shape;34;p3"/>
          <p:cNvSpPr txBox="1"/>
          <p:nvPr>
            <p:ph type="title"/>
          </p:nvPr>
        </p:nvSpPr>
        <p:spPr>
          <a:xfrm>
            <a:off x="435795" y="2346757"/>
            <a:ext cx="6900900" cy="18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6254176"/>
            <a:ext cx="7772400" cy="121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264945" y="551611"/>
            <a:ext cx="7242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64945" y="1452205"/>
            <a:ext cx="7242600" cy="4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/>
          <p:nvPr>
            <p:ph type="title"/>
          </p:nvPr>
        </p:nvSpPr>
        <p:spPr>
          <a:xfrm>
            <a:off x="264945" y="551611"/>
            <a:ext cx="7242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264945" y="1452298"/>
            <a:ext cx="3399900" cy="4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4107540" y="1452298"/>
            <a:ext cx="3399900" cy="4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175006"/>
            <a:ext cx="6995160" cy="7000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1006284"/>
            <a:ext cx="6995160" cy="2887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4068889"/>
            <a:ext cx="2487168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4068889"/>
            <a:ext cx="1787652" cy="218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>
            <p:ph type="title"/>
          </p:nvPr>
        </p:nvSpPr>
        <p:spPr>
          <a:xfrm>
            <a:off x="264945" y="551611"/>
            <a:ext cx="7242600" cy="7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" type="body"/>
          </p:nvPr>
        </p:nvSpPr>
        <p:spPr>
          <a:xfrm>
            <a:off x="264945" y="1452205"/>
            <a:ext cx="7242600" cy="4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7201589" y="5780086"/>
            <a:ext cx="466500" cy="48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7.png"/><Relationship Id="rId7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5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/>
        <p:spPr>
          <a:xfrm>
            <a:off x="0" y="359"/>
            <a:ext cx="7772400" cy="4057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5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7"/>
          <p:cNvPicPr preferRelativeResize="0"/>
          <p:nvPr/>
        </p:nvPicPr>
        <p:blipFill/>
        <p:spPr>
          <a:xfrm>
            <a:off x="0" y="0"/>
            <a:ext cx="7772400" cy="6371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ctrTitle"/>
          </p:nvPr>
        </p:nvSpPr>
        <p:spPr>
          <a:xfrm>
            <a:off x="582925" y="1356139"/>
            <a:ext cx="6604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/>
        <p:spPr>
          <a:xfrm>
            <a:off x="0" y="0"/>
            <a:ext cx="7772399" cy="5943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1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2"/>
          <p:cNvPicPr preferRelativeResize="0"/>
          <p:nvPr/>
        </p:nvPicPr>
        <p:blipFill/>
        <p:spPr>
          <a:xfrm>
            <a:off x="0" y="1701800"/>
            <a:ext cx="7772400" cy="241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2"/>
          <p:cNvPicPr preferRelativeResize="0"/>
          <p:nvPr/>
        </p:nvPicPr>
        <p:blipFill/>
        <p:spPr>
          <a:xfrm>
            <a:off x="7696200" y="6350"/>
            <a:ext cx="76200" cy="36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22"/>
          <p:cNvGrpSpPr/>
          <p:nvPr/>
        </p:nvGrpSpPr>
        <p:grpSpPr>
          <a:xfrm>
            <a:off x="6350" y="6350"/>
            <a:ext cx="7766052" cy="368300"/>
            <a:chOff x="6350" y="6350"/>
            <a:chExt cx="7766052" cy="368300"/>
          </a:xfrm>
        </p:grpSpPr>
        <p:pic>
          <p:nvPicPr>
            <p:cNvPr id="106" name="Google Shape;106;p22"/>
            <p:cNvPicPr preferRelativeResize="0"/>
            <p:nvPr/>
          </p:nvPicPr>
          <p:blipFill/>
          <p:spPr>
            <a:xfrm>
              <a:off x="285750" y="6350"/>
              <a:ext cx="6877050" cy="21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350" y="6350"/>
              <a:ext cx="7766051" cy="368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27950" y="552450"/>
            <a:ext cx="44450" cy="146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9" name="Google Shape;109;p22"/>
          <p:cNvGrpSpPr/>
          <p:nvPr/>
        </p:nvGrpSpPr>
        <p:grpSpPr>
          <a:xfrm>
            <a:off x="6350" y="552450"/>
            <a:ext cx="7766052" cy="146050"/>
            <a:chOff x="6350" y="552450"/>
            <a:chExt cx="7766052" cy="146050"/>
          </a:xfrm>
        </p:grpSpPr>
        <p:pic>
          <p:nvPicPr>
            <p:cNvPr id="110" name="Google Shape;110;p22"/>
            <p:cNvPicPr preferRelativeResize="0"/>
            <p:nvPr/>
          </p:nvPicPr>
          <p:blipFill/>
          <p:spPr>
            <a:xfrm>
              <a:off x="82550" y="558800"/>
              <a:ext cx="3238500" cy="13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2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50" y="552450"/>
              <a:ext cx="7766051" cy="14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" name="Google Shape;112;p22"/>
          <p:cNvGrpSpPr/>
          <p:nvPr/>
        </p:nvGrpSpPr>
        <p:grpSpPr>
          <a:xfrm>
            <a:off x="6350" y="850900"/>
            <a:ext cx="7766050" cy="127000"/>
            <a:chOff x="6350" y="850900"/>
            <a:chExt cx="7766050" cy="127000"/>
          </a:xfrm>
        </p:grpSpPr>
        <p:pic>
          <p:nvPicPr>
            <p:cNvPr id="113" name="Google Shape;113;p2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747000" y="876300"/>
              <a:ext cx="25400" cy="10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22"/>
            <p:cNvSpPr/>
            <p:nvPr/>
          </p:nvSpPr>
          <p:spPr>
            <a:xfrm>
              <a:off x="6350" y="850900"/>
              <a:ext cx="7759700" cy="120650"/>
            </a:xfrm>
            <a:custGeom>
              <a:rect b="b" l="l" r="r" t="t"/>
              <a:pathLst>
                <a:path extrusionOk="0" h="120650" w="7759700">
                  <a:moveTo>
                    <a:pt x="7759697" y="120649"/>
                  </a:moveTo>
                  <a:lnTo>
                    <a:pt x="0" y="120649"/>
                  </a:lnTo>
                  <a:lnTo>
                    <a:pt x="0" y="0"/>
                  </a:lnTo>
                  <a:lnTo>
                    <a:pt x="7759697" y="0"/>
                  </a:lnTo>
                  <a:lnTo>
                    <a:pt x="7759697" y="120649"/>
                  </a:lnTo>
                  <a:close/>
                </a:path>
              </a:pathLst>
            </a:custGeom>
            <a:solidFill>
              <a:srgbClr val="00001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22"/>
          <p:cNvSpPr txBox="1"/>
          <p:nvPr/>
        </p:nvSpPr>
        <p:spPr>
          <a:xfrm>
            <a:off x="182455" y="798159"/>
            <a:ext cx="641400" cy="2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46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 I-I ML o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2"/>
          <p:cNvGrpSpPr/>
          <p:nvPr/>
        </p:nvGrpSpPr>
        <p:grpSpPr>
          <a:xfrm>
            <a:off x="6350" y="1136650"/>
            <a:ext cx="7766052" cy="139700"/>
            <a:chOff x="6350" y="1136650"/>
            <a:chExt cx="7766052" cy="139700"/>
          </a:xfrm>
        </p:grpSpPr>
        <p:pic>
          <p:nvPicPr>
            <p:cNvPr id="117" name="Google Shape;117;p22"/>
            <p:cNvPicPr preferRelativeResize="0"/>
            <p:nvPr/>
          </p:nvPicPr>
          <p:blipFill/>
          <p:spPr>
            <a:xfrm>
              <a:off x="127000" y="1136650"/>
              <a:ext cx="7645400" cy="13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8" name="Google Shape;118;p2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50" y="1136650"/>
              <a:ext cx="7766051" cy="139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Google Shape;119;p22"/>
          <p:cNvGrpSpPr/>
          <p:nvPr/>
        </p:nvGrpSpPr>
        <p:grpSpPr>
          <a:xfrm>
            <a:off x="6350" y="1416050"/>
            <a:ext cx="7766052" cy="152400"/>
            <a:chOff x="6350" y="1416050"/>
            <a:chExt cx="7766052" cy="152400"/>
          </a:xfrm>
        </p:grpSpPr>
        <p:pic>
          <p:nvPicPr>
            <p:cNvPr id="120" name="Google Shape;120;p22"/>
            <p:cNvPicPr preferRelativeResize="0"/>
            <p:nvPr/>
          </p:nvPicPr>
          <p:blipFill/>
          <p:spPr>
            <a:xfrm>
              <a:off x="6350" y="1422400"/>
              <a:ext cx="4267200" cy="139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2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350" y="1416050"/>
              <a:ext cx="7766051" cy="152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/>
        <p:spPr>
          <a:xfrm>
            <a:off x="0" y="634"/>
            <a:ext cx="7772400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