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Shadows Into Light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hJjHepsh4ylsbo4lrI/eOPw6T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ShadowsIntoLight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5d51c98a11_1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25d51c98a11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5d51c98a11_1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25d51c98a11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5d51c98a11_1_1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g25d51c98a11_1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/>
          <p:nvPr>
            <p:ph type="ctrTitle"/>
          </p:nvPr>
        </p:nvSpPr>
        <p:spPr>
          <a:xfrm>
            <a:off x="3111350" y="2847725"/>
            <a:ext cx="52038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31"/>
          <p:cNvSpPr txBox="1"/>
          <p:nvPr>
            <p:ph idx="1" type="subTitle"/>
          </p:nvPr>
        </p:nvSpPr>
        <p:spPr>
          <a:xfrm>
            <a:off x="3204350" y="3970925"/>
            <a:ext cx="511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BIG_NUMBER_1_2_6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/>
          <p:nvPr/>
        </p:nvSpPr>
        <p:spPr>
          <a:xfrm>
            <a:off x="1266025" y="-154775"/>
            <a:ext cx="6611950" cy="4801550"/>
          </a:xfrm>
          <a:custGeom>
            <a:rect b="b" l="l" r="r" t="t"/>
            <a:pathLst>
              <a:path extrusionOk="0" h="192062" w="264478">
                <a:moveTo>
                  <a:pt x="175675" y="0"/>
                </a:moveTo>
                <a:cubicBezTo>
                  <a:pt x="151034" y="0"/>
                  <a:pt x="156812" y="24425"/>
                  <a:pt x="139392" y="29868"/>
                </a:cubicBezTo>
                <a:cubicBezTo>
                  <a:pt x="136667" y="30720"/>
                  <a:pt x="134251" y="31081"/>
                  <a:pt x="132017" y="31081"/>
                </a:cubicBezTo>
                <a:cubicBezTo>
                  <a:pt x="119501" y="31081"/>
                  <a:pt x="112651" y="19751"/>
                  <a:pt x="88806" y="19751"/>
                </a:cubicBezTo>
                <a:cubicBezTo>
                  <a:pt x="60702" y="19751"/>
                  <a:pt x="51710" y="35488"/>
                  <a:pt x="50024" y="59657"/>
                </a:cubicBezTo>
                <a:cubicBezTo>
                  <a:pt x="48336" y="83826"/>
                  <a:pt x="38221" y="99564"/>
                  <a:pt x="19111" y="117550"/>
                </a:cubicBezTo>
                <a:cubicBezTo>
                  <a:pt x="0" y="135537"/>
                  <a:pt x="17424" y="169261"/>
                  <a:pt x="38222" y="171509"/>
                </a:cubicBezTo>
                <a:cubicBezTo>
                  <a:pt x="46574" y="172411"/>
                  <a:pt x="55427" y="173849"/>
                  <a:pt x="63319" y="176873"/>
                </a:cubicBezTo>
                <a:cubicBezTo>
                  <a:pt x="71447" y="179986"/>
                  <a:pt x="77601" y="186618"/>
                  <a:pt x="85721" y="189721"/>
                </a:cubicBezTo>
                <a:cubicBezTo>
                  <a:pt x="91741" y="192020"/>
                  <a:pt x="98351" y="192055"/>
                  <a:pt x="104795" y="192062"/>
                </a:cubicBezTo>
                <a:cubicBezTo>
                  <a:pt x="104816" y="192062"/>
                  <a:pt x="104837" y="192062"/>
                  <a:pt x="104858" y="192062"/>
                </a:cubicBezTo>
                <a:cubicBezTo>
                  <a:pt x="118962" y="192062"/>
                  <a:pt x="126904" y="187375"/>
                  <a:pt x="137910" y="179136"/>
                </a:cubicBezTo>
                <a:cubicBezTo>
                  <a:pt x="146028" y="173059"/>
                  <a:pt x="156253" y="162808"/>
                  <a:pt x="166933" y="161954"/>
                </a:cubicBezTo>
                <a:cubicBezTo>
                  <a:pt x="167292" y="161925"/>
                  <a:pt x="167651" y="161911"/>
                  <a:pt x="168010" y="161911"/>
                </a:cubicBezTo>
                <a:cubicBezTo>
                  <a:pt x="181682" y="161911"/>
                  <a:pt x="195092" y="182303"/>
                  <a:pt x="218644" y="186684"/>
                </a:cubicBezTo>
                <a:cubicBezTo>
                  <a:pt x="219557" y="186854"/>
                  <a:pt x="220468" y="186937"/>
                  <a:pt x="221373" y="186937"/>
                </a:cubicBezTo>
                <a:cubicBezTo>
                  <a:pt x="244429" y="186937"/>
                  <a:pt x="264478" y="133542"/>
                  <a:pt x="257989" y="111367"/>
                </a:cubicBezTo>
                <a:cubicBezTo>
                  <a:pt x="251245" y="88323"/>
                  <a:pt x="232134" y="80454"/>
                  <a:pt x="236068" y="61343"/>
                </a:cubicBezTo>
                <a:cubicBezTo>
                  <a:pt x="240002" y="42234"/>
                  <a:pt x="236067" y="30431"/>
                  <a:pt x="227636" y="21999"/>
                </a:cubicBezTo>
                <a:cubicBezTo>
                  <a:pt x="227636" y="21999"/>
                  <a:pt x="205715" y="1765"/>
                  <a:pt x="178175" y="79"/>
                </a:cubicBezTo>
                <a:cubicBezTo>
                  <a:pt x="177309" y="26"/>
                  <a:pt x="176476" y="0"/>
                  <a:pt x="175675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0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BIG_NUMBER_1_2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41"/>
          <p:cNvSpPr txBox="1"/>
          <p:nvPr>
            <p:ph idx="2" type="title"/>
          </p:nvPr>
        </p:nvSpPr>
        <p:spPr>
          <a:xfrm>
            <a:off x="923738" y="3215850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41"/>
          <p:cNvSpPr txBox="1"/>
          <p:nvPr>
            <p:ph idx="1" type="subTitle"/>
          </p:nvPr>
        </p:nvSpPr>
        <p:spPr>
          <a:xfrm>
            <a:off x="923738" y="3468400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1"/>
          <p:cNvSpPr txBox="1"/>
          <p:nvPr>
            <p:ph idx="3" type="title"/>
          </p:nvPr>
        </p:nvSpPr>
        <p:spPr>
          <a:xfrm>
            <a:off x="2746450" y="3215850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" name="Google Shape;59;p41"/>
          <p:cNvSpPr txBox="1"/>
          <p:nvPr>
            <p:ph idx="4" type="subTitle"/>
          </p:nvPr>
        </p:nvSpPr>
        <p:spPr>
          <a:xfrm>
            <a:off x="2746450" y="3468400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41"/>
          <p:cNvSpPr txBox="1"/>
          <p:nvPr>
            <p:ph idx="5" type="title"/>
          </p:nvPr>
        </p:nvSpPr>
        <p:spPr>
          <a:xfrm>
            <a:off x="4569162" y="3215850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41"/>
          <p:cNvSpPr txBox="1"/>
          <p:nvPr>
            <p:ph idx="6" type="subTitle"/>
          </p:nvPr>
        </p:nvSpPr>
        <p:spPr>
          <a:xfrm>
            <a:off x="4569162" y="3468400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7" type="title"/>
          </p:nvPr>
        </p:nvSpPr>
        <p:spPr>
          <a:xfrm>
            <a:off x="6387574" y="3214275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41"/>
          <p:cNvSpPr txBox="1"/>
          <p:nvPr>
            <p:ph idx="8" type="subTitle"/>
          </p:nvPr>
        </p:nvSpPr>
        <p:spPr>
          <a:xfrm>
            <a:off x="6387574" y="3466825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IG_NUMBER_1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42"/>
          <p:cNvSpPr txBox="1"/>
          <p:nvPr>
            <p:ph idx="2" type="title"/>
          </p:nvPr>
        </p:nvSpPr>
        <p:spPr>
          <a:xfrm>
            <a:off x="1375738" y="3741775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42"/>
          <p:cNvSpPr txBox="1"/>
          <p:nvPr>
            <p:ph idx="1" type="subTitle"/>
          </p:nvPr>
        </p:nvSpPr>
        <p:spPr>
          <a:xfrm>
            <a:off x="1375738" y="3994325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42"/>
          <p:cNvSpPr txBox="1"/>
          <p:nvPr>
            <p:ph idx="3" type="title"/>
          </p:nvPr>
        </p:nvSpPr>
        <p:spPr>
          <a:xfrm>
            <a:off x="3655650" y="3741775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42"/>
          <p:cNvSpPr txBox="1"/>
          <p:nvPr>
            <p:ph idx="4" type="subTitle"/>
          </p:nvPr>
        </p:nvSpPr>
        <p:spPr>
          <a:xfrm>
            <a:off x="3655650" y="3994325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2"/>
          <p:cNvSpPr txBox="1"/>
          <p:nvPr>
            <p:ph idx="5" type="title"/>
          </p:nvPr>
        </p:nvSpPr>
        <p:spPr>
          <a:xfrm>
            <a:off x="5935562" y="3741775"/>
            <a:ext cx="1832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42"/>
          <p:cNvSpPr txBox="1"/>
          <p:nvPr>
            <p:ph idx="6" type="subTitle"/>
          </p:nvPr>
        </p:nvSpPr>
        <p:spPr>
          <a:xfrm>
            <a:off x="5935562" y="3994325"/>
            <a:ext cx="183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7" type="title"/>
          </p:nvPr>
        </p:nvSpPr>
        <p:spPr>
          <a:xfrm>
            <a:off x="1515856" y="2573700"/>
            <a:ext cx="1552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42"/>
          <p:cNvSpPr txBox="1"/>
          <p:nvPr>
            <p:ph idx="8" type="title"/>
          </p:nvPr>
        </p:nvSpPr>
        <p:spPr>
          <a:xfrm>
            <a:off x="3795756" y="2573700"/>
            <a:ext cx="1552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42"/>
          <p:cNvSpPr txBox="1"/>
          <p:nvPr>
            <p:ph idx="9" type="title"/>
          </p:nvPr>
        </p:nvSpPr>
        <p:spPr>
          <a:xfrm>
            <a:off x="6075656" y="2573700"/>
            <a:ext cx="1552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2_1_1_1_1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/>
          <p:nvPr/>
        </p:nvSpPr>
        <p:spPr>
          <a:xfrm>
            <a:off x="1177101" y="47749"/>
            <a:ext cx="6789790" cy="5047999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3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43"/>
          <p:cNvSpPr txBox="1"/>
          <p:nvPr>
            <p:ph idx="2" type="title"/>
          </p:nvPr>
        </p:nvSpPr>
        <p:spPr>
          <a:xfrm>
            <a:off x="1991074" y="3402480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43"/>
          <p:cNvSpPr txBox="1"/>
          <p:nvPr>
            <p:ph idx="1" type="subTitle"/>
          </p:nvPr>
        </p:nvSpPr>
        <p:spPr>
          <a:xfrm>
            <a:off x="1991074" y="3655028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43"/>
          <p:cNvSpPr txBox="1"/>
          <p:nvPr>
            <p:ph idx="3" type="title"/>
          </p:nvPr>
        </p:nvSpPr>
        <p:spPr>
          <a:xfrm>
            <a:off x="3708595" y="3402480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43"/>
          <p:cNvSpPr txBox="1"/>
          <p:nvPr>
            <p:ph idx="4" type="subTitle"/>
          </p:nvPr>
        </p:nvSpPr>
        <p:spPr>
          <a:xfrm>
            <a:off x="3708595" y="3655028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3"/>
          <p:cNvSpPr txBox="1"/>
          <p:nvPr>
            <p:ph idx="5" type="title"/>
          </p:nvPr>
        </p:nvSpPr>
        <p:spPr>
          <a:xfrm>
            <a:off x="5426117" y="3402480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43"/>
          <p:cNvSpPr txBox="1"/>
          <p:nvPr>
            <p:ph idx="6" type="subTitle"/>
          </p:nvPr>
        </p:nvSpPr>
        <p:spPr>
          <a:xfrm>
            <a:off x="5426117" y="3655028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43"/>
          <p:cNvSpPr txBox="1"/>
          <p:nvPr>
            <p:ph idx="7" type="title"/>
          </p:nvPr>
        </p:nvSpPr>
        <p:spPr>
          <a:xfrm>
            <a:off x="1991074" y="2105975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43"/>
          <p:cNvSpPr txBox="1"/>
          <p:nvPr>
            <p:ph idx="8" type="subTitle"/>
          </p:nvPr>
        </p:nvSpPr>
        <p:spPr>
          <a:xfrm>
            <a:off x="1991074" y="2358524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43"/>
          <p:cNvSpPr txBox="1"/>
          <p:nvPr>
            <p:ph idx="9" type="title"/>
          </p:nvPr>
        </p:nvSpPr>
        <p:spPr>
          <a:xfrm>
            <a:off x="3708595" y="2105975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43"/>
          <p:cNvSpPr txBox="1"/>
          <p:nvPr>
            <p:ph idx="13" type="subTitle"/>
          </p:nvPr>
        </p:nvSpPr>
        <p:spPr>
          <a:xfrm>
            <a:off x="3708595" y="2358524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43"/>
          <p:cNvSpPr txBox="1"/>
          <p:nvPr>
            <p:ph idx="14" type="title"/>
          </p:nvPr>
        </p:nvSpPr>
        <p:spPr>
          <a:xfrm>
            <a:off x="5426117" y="2105975"/>
            <a:ext cx="1726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9" name="Google Shape;89;p43"/>
          <p:cNvSpPr txBox="1"/>
          <p:nvPr>
            <p:ph idx="15" type="subTitle"/>
          </p:nvPr>
        </p:nvSpPr>
        <p:spPr>
          <a:xfrm>
            <a:off x="5426117" y="2358524"/>
            <a:ext cx="17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BIG_NUMBER_1_2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44"/>
          <p:cNvSpPr txBox="1"/>
          <p:nvPr>
            <p:ph idx="2" type="title"/>
          </p:nvPr>
        </p:nvSpPr>
        <p:spPr>
          <a:xfrm>
            <a:off x="878954" y="1707600"/>
            <a:ext cx="1883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44"/>
          <p:cNvSpPr txBox="1"/>
          <p:nvPr>
            <p:ph idx="1" type="subTitle"/>
          </p:nvPr>
        </p:nvSpPr>
        <p:spPr>
          <a:xfrm>
            <a:off x="1863160" y="1683656"/>
            <a:ext cx="214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44"/>
          <p:cNvSpPr txBox="1"/>
          <p:nvPr>
            <p:ph idx="3" type="title"/>
          </p:nvPr>
        </p:nvSpPr>
        <p:spPr>
          <a:xfrm>
            <a:off x="878954" y="2424250"/>
            <a:ext cx="1883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44"/>
          <p:cNvSpPr txBox="1"/>
          <p:nvPr>
            <p:ph idx="4" type="subTitle"/>
          </p:nvPr>
        </p:nvSpPr>
        <p:spPr>
          <a:xfrm>
            <a:off x="1863160" y="2400306"/>
            <a:ext cx="214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44"/>
          <p:cNvSpPr txBox="1"/>
          <p:nvPr>
            <p:ph idx="5" type="title"/>
          </p:nvPr>
        </p:nvSpPr>
        <p:spPr>
          <a:xfrm>
            <a:off x="878954" y="3140900"/>
            <a:ext cx="1883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44"/>
          <p:cNvSpPr txBox="1"/>
          <p:nvPr>
            <p:ph idx="6" type="subTitle"/>
          </p:nvPr>
        </p:nvSpPr>
        <p:spPr>
          <a:xfrm>
            <a:off x="1863160" y="3116956"/>
            <a:ext cx="214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44"/>
          <p:cNvSpPr txBox="1"/>
          <p:nvPr>
            <p:ph idx="7" type="title"/>
          </p:nvPr>
        </p:nvSpPr>
        <p:spPr>
          <a:xfrm>
            <a:off x="878954" y="3777150"/>
            <a:ext cx="18831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44"/>
          <p:cNvSpPr txBox="1"/>
          <p:nvPr>
            <p:ph idx="8" type="subTitle"/>
          </p:nvPr>
        </p:nvSpPr>
        <p:spPr>
          <a:xfrm>
            <a:off x="1863160" y="3753206"/>
            <a:ext cx="214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2">
  <p:cSld name="BIG_NUMBER_1_2_2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/>
          <p:nvPr/>
        </p:nvSpPr>
        <p:spPr>
          <a:xfrm>
            <a:off x="1581356" y="252597"/>
            <a:ext cx="5329395" cy="4835486"/>
          </a:xfrm>
          <a:custGeom>
            <a:rect b="b" l="l" r="r" t="t"/>
            <a:pathLst>
              <a:path extrusionOk="0" h="189813" w="209201">
                <a:moveTo>
                  <a:pt x="75218" y="1"/>
                </a:moveTo>
                <a:cubicBezTo>
                  <a:pt x="72801" y="1"/>
                  <a:pt x="70383" y="68"/>
                  <a:pt x="67970" y="194"/>
                </a:cubicBezTo>
                <a:cubicBezTo>
                  <a:pt x="45586" y="1364"/>
                  <a:pt x="35817" y="13053"/>
                  <a:pt x="43550" y="23964"/>
                </a:cubicBezTo>
                <a:cubicBezTo>
                  <a:pt x="51283" y="34875"/>
                  <a:pt x="61052" y="46175"/>
                  <a:pt x="50470" y="56697"/>
                </a:cubicBezTo>
                <a:cubicBezTo>
                  <a:pt x="39888" y="67217"/>
                  <a:pt x="1" y="76570"/>
                  <a:pt x="4072" y="95274"/>
                </a:cubicBezTo>
                <a:cubicBezTo>
                  <a:pt x="8141" y="113979"/>
                  <a:pt x="43959" y="116706"/>
                  <a:pt x="41109" y="128786"/>
                </a:cubicBezTo>
                <a:cubicBezTo>
                  <a:pt x="38259" y="140867"/>
                  <a:pt x="19944" y="144373"/>
                  <a:pt x="28899" y="160739"/>
                </a:cubicBezTo>
                <a:cubicBezTo>
                  <a:pt x="32656" y="167606"/>
                  <a:pt x="40640" y="169053"/>
                  <a:pt x="49425" y="169053"/>
                </a:cubicBezTo>
                <a:cubicBezTo>
                  <a:pt x="55826" y="169053"/>
                  <a:pt x="62653" y="168285"/>
                  <a:pt x="68578" y="168285"/>
                </a:cubicBezTo>
                <a:cubicBezTo>
                  <a:pt x="73900" y="168285"/>
                  <a:pt x="78496" y="168905"/>
                  <a:pt x="81402" y="171260"/>
                </a:cubicBezTo>
                <a:cubicBezTo>
                  <a:pt x="91984" y="179832"/>
                  <a:pt x="97681" y="186847"/>
                  <a:pt x="115183" y="189575"/>
                </a:cubicBezTo>
                <a:cubicBezTo>
                  <a:pt x="116218" y="189736"/>
                  <a:pt x="117236" y="189813"/>
                  <a:pt x="118240" y="189813"/>
                </a:cubicBezTo>
                <a:cubicBezTo>
                  <a:pt x="134198" y="189813"/>
                  <a:pt x="146409" y="170386"/>
                  <a:pt x="164024" y="162687"/>
                </a:cubicBezTo>
                <a:cubicBezTo>
                  <a:pt x="182746" y="154504"/>
                  <a:pt x="201874" y="151775"/>
                  <a:pt x="205538" y="132682"/>
                </a:cubicBezTo>
                <a:cubicBezTo>
                  <a:pt x="209201" y="113588"/>
                  <a:pt x="174199" y="101121"/>
                  <a:pt x="175826" y="81637"/>
                </a:cubicBezTo>
                <a:cubicBezTo>
                  <a:pt x="176640" y="71898"/>
                  <a:pt x="183304" y="64300"/>
                  <a:pt x="188497" y="56513"/>
                </a:cubicBezTo>
                <a:cubicBezTo>
                  <a:pt x="197271" y="43358"/>
                  <a:pt x="204502" y="19650"/>
                  <a:pt x="185147" y="11890"/>
                </a:cubicBezTo>
                <a:cubicBezTo>
                  <a:pt x="179994" y="9824"/>
                  <a:pt x="174368" y="9367"/>
                  <a:pt x="168744" y="9367"/>
                </a:cubicBezTo>
                <a:cubicBezTo>
                  <a:pt x="165184" y="9367"/>
                  <a:pt x="161625" y="9551"/>
                  <a:pt x="158188" y="9624"/>
                </a:cubicBezTo>
                <a:cubicBezTo>
                  <a:pt x="151906" y="9758"/>
                  <a:pt x="145466" y="10281"/>
                  <a:pt x="139093" y="10281"/>
                </a:cubicBezTo>
                <a:cubicBezTo>
                  <a:pt x="136108" y="10281"/>
                  <a:pt x="133139" y="10166"/>
                  <a:pt x="130208" y="9844"/>
                </a:cubicBezTo>
                <a:cubicBezTo>
                  <a:pt x="123051" y="9055"/>
                  <a:pt x="116149" y="7139"/>
                  <a:pt x="109248" y="5229"/>
                </a:cubicBezTo>
                <a:cubicBezTo>
                  <a:pt x="106020" y="4337"/>
                  <a:pt x="102791" y="3443"/>
                  <a:pt x="99536" y="2668"/>
                </a:cubicBezTo>
                <a:cubicBezTo>
                  <a:pt x="91582" y="775"/>
                  <a:pt x="83406" y="1"/>
                  <a:pt x="75218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45"/>
          <p:cNvSpPr txBox="1"/>
          <p:nvPr>
            <p:ph idx="1" type="body"/>
          </p:nvPr>
        </p:nvSpPr>
        <p:spPr>
          <a:xfrm>
            <a:off x="1289000" y="1596525"/>
            <a:ext cx="31395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45"/>
          <p:cNvSpPr txBox="1"/>
          <p:nvPr>
            <p:ph idx="2" type="body"/>
          </p:nvPr>
        </p:nvSpPr>
        <p:spPr>
          <a:xfrm>
            <a:off x="4715500" y="1596525"/>
            <a:ext cx="31395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●"/>
              <a:defRPr sz="1000">
                <a:latin typeface="Montserrat"/>
                <a:ea typeface="Montserrat"/>
                <a:cs typeface="Montserrat"/>
                <a:sym typeface="Montserrat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Montserrat"/>
              <a:buChar char="○"/>
              <a:defRPr sz="1000">
                <a:latin typeface="Montserrat"/>
                <a:ea typeface="Montserrat"/>
                <a:cs typeface="Montserrat"/>
                <a:sym typeface="Montserrat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Montserrat"/>
              <a:buChar char="■"/>
              <a:defRPr sz="1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BLANK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/>
          <p:nvPr/>
        </p:nvSpPr>
        <p:spPr>
          <a:xfrm>
            <a:off x="1438326" y="75208"/>
            <a:ext cx="5709199" cy="5233715"/>
          </a:xfrm>
          <a:custGeom>
            <a:rect b="b" l="l" r="r" t="t"/>
            <a:pathLst>
              <a:path extrusionOk="0" h="199152" w="217245">
                <a:moveTo>
                  <a:pt x="125752" y="0"/>
                </a:moveTo>
                <a:cubicBezTo>
                  <a:pt x="115330" y="0"/>
                  <a:pt x="104935" y="983"/>
                  <a:pt x="94954" y="3880"/>
                </a:cubicBezTo>
                <a:cubicBezTo>
                  <a:pt x="76766" y="9158"/>
                  <a:pt x="61604" y="21568"/>
                  <a:pt x="53018" y="38390"/>
                </a:cubicBezTo>
                <a:cubicBezTo>
                  <a:pt x="43740" y="56565"/>
                  <a:pt x="38372" y="76983"/>
                  <a:pt x="25366" y="93087"/>
                </a:cubicBezTo>
                <a:cubicBezTo>
                  <a:pt x="18504" y="101584"/>
                  <a:pt x="9546" y="108811"/>
                  <a:pt x="5619" y="119003"/>
                </a:cubicBezTo>
                <a:cubicBezTo>
                  <a:pt x="1" y="133578"/>
                  <a:pt x="6982" y="151133"/>
                  <a:pt x="19718" y="160177"/>
                </a:cubicBezTo>
                <a:cubicBezTo>
                  <a:pt x="27750" y="165880"/>
                  <a:pt x="37477" y="168607"/>
                  <a:pt x="46205" y="173174"/>
                </a:cubicBezTo>
                <a:cubicBezTo>
                  <a:pt x="54260" y="177389"/>
                  <a:pt x="61413" y="183148"/>
                  <a:pt x="69345" y="187588"/>
                </a:cubicBezTo>
                <a:cubicBezTo>
                  <a:pt x="84229" y="195917"/>
                  <a:pt x="100948" y="199152"/>
                  <a:pt x="118037" y="199152"/>
                </a:cubicBezTo>
                <a:cubicBezTo>
                  <a:pt x="134377" y="199152"/>
                  <a:pt x="151054" y="196195"/>
                  <a:pt x="166786" y="191906"/>
                </a:cubicBezTo>
                <a:cubicBezTo>
                  <a:pt x="182868" y="187522"/>
                  <a:pt x="199726" y="181032"/>
                  <a:pt x="208943" y="167145"/>
                </a:cubicBezTo>
                <a:cubicBezTo>
                  <a:pt x="216021" y="156478"/>
                  <a:pt x="217244" y="143559"/>
                  <a:pt x="215671" y="130623"/>
                </a:cubicBezTo>
                <a:cubicBezTo>
                  <a:pt x="214777" y="123276"/>
                  <a:pt x="212981" y="115923"/>
                  <a:pt x="210844" y="108974"/>
                </a:cubicBezTo>
                <a:cubicBezTo>
                  <a:pt x="208446" y="101182"/>
                  <a:pt x="205657" y="93288"/>
                  <a:pt x="205948" y="85140"/>
                </a:cubicBezTo>
                <a:cubicBezTo>
                  <a:pt x="206153" y="79394"/>
                  <a:pt x="207888" y="73823"/>
                  <a:pt x="208756" y="68140"/>
                </a:cubicBezTo>
                <a:cubicBezTo>
                  <a:pt x="210142" y="59046"/>
                  <a:pt x="209283" y="49687"/>
                  <a:pt x="206890" y="40805"/>
                </a:cubicBezTo>
                <a:cubicBezTo>
                  <a:pt x="205168" y="34414"/>
                  <a:pt x="202608" y="28152"/>
                  <a:pt x="198518" y="22947"/>
                </a:cubicBezTo>
                <a:cubicBezTo>
                  <a:pt x="194858" y="18288"/>
                  <a:pt x="190067" y="14605"/>
                  <a:pt x="184910" y="11688"/>
                </a:cubicBezTo>
                <a:cubicBezTo>
                  <a:pt x="171283" y="3978"/>
                  <a:pt x="155327" y="1548"/>
                  <a:pt x="139704" y="505"/>
                </a:cubicBezTo>
                <a:cubicBezTo>
                  <a:pt x="135071" y="196"/>
                  <a:pt x="130409" y="0"/>
                  <a:pt x="125752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 txBox="1"/>
          <p:nvPr>
            <p:ph type="title"/>
          </p:nvPr>
        </p:nvSpPr>
        <p:spPr>
          <a:xfrm>
            <a:off x="2986313" y="1754400"/>
            <a:ext cx="1501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32"/>
          <p:cNvSpPr txBox="1"/>
          <p:nvPr>
            <p:ph idx="2"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2"/>
          <p:cNvSpPr txBox="1"/>
          <p:nvPr>
            <p:ph idx="3" type="title"/>
          </p:nvPr>
        </p:nvSpPr>
        <p:spPr>
          <a:xfrm>
            <a:off x="2825963" y="2453350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2"/>
          <p:cNvSpPr txBox="1"/>
          <p:nvPr>
            <p:ph idx="4" type="title"/>
          </p:nvPr>
        </p:nvSpPr>
        <p:spPr>
          <a:xfrm>
            <a:off x="4656188" y="1754400"/>
            <a:ext cx="1501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32"/>
          <p:cNvSpPr txBox="1"/>
          <p:nvPr>
            <p:ph idx="5" type="title"/>
          </p:nvPr>
        </p:nvSpPr>
        <p:spPr>
          <a:xfrm>
            <a:off x="4495838" y="2453350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32"/>
          <p:cNvSpPr txBox="1"/>
          <p:nvPr>
            <p:ph idx="6" type="title"/>
          </p:nvPr>
        </p:nvSpPr>
        <p:spPr>
          <a:xfrm>
            <a:off x="2986313" y="3177275"/>
            <a:ext cx="1501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2"/>
          <p:cNvSpPr txBox="1"/>
          <p:nvPr>
            <p:ph idx="7" type="title"/>
          </p:nvPr>
        </p:nvSpPr>
        <p:spPr>
          <a:xfrm>
            <a:off x="2825963" y="3876225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2"/>
          <p:cNvSpPr txBox="1"/>
          <p:nvPr>
            <p:ph idx="8" type="title"/>
          </p:nvPr>
        </p:nvSpPr>
        <p:spPr>
          <a:xfrm>
            <a:off x="4656188" y="3177275"/>
            <a:ext cx="1501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Google Shape;21;p32"/>
          <p:cNvSpPr txBox="1"/>
          <p:nvPr>
            <p:ph idx="9" type="title"/>
          </p:nvPr>
        </p:nvSpPr>
        <p:spPr>
          <a:xfrm>
            <a:off x="4495838" y="3876225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/>
          <p:nvPr/>
        </p:nvSpPr>
        <p:spPr>
          <a:xfrm rot="982846">
            <a:off x="2325218" y="707256"/>
            <a:ext cx="4865710" cy="4154282"/>
          </a:xfrm>
          <a:custGeom>
            <a:rect b="b" l="l" r="r" t="t"/>
            <a:pathLst>
              <a:path extrusionOk="0" h="195971" w="229565">
                <a:moveTo>
                  <a:pt x="163601" y="1"/>
                </a:moveTo>
                <a:cubicBezTo>
                  <a:pt x="157516" y="1"/>
                  <a:pt x="151426" y="1252"/>
                  <a:pt x="145747" y="3949"/>
                </a:cubicBezTo>
                <a:cubicBezTo>
                  <a:pt x="134264" y="9404"/>
                  <a:pt x="124441" y="17339"/>
                  <a:pt x="111791" y="20259"/>
                </a:cubicBezTo>
                <a:cubicBezTo>
                  <a:pt x="108699" y="20972"/>
                  <a:pt x="105454" y="21277"/>
                  <a:pt x="102097" y="21277"/>
                </a:cubicBezTo>
                <a:cubicBezTo>
                  <a:pt x="82544" y="21277"/>
                  <a:pt x="59157" y="10951"/>
                  <a:pt x="39664" y="10951"/>
                </a:cubicBezTo>
                <a:cubicBezTo>
                  <a:pt x="25548" y="10951"/>
                  <a:pt x="13474" y="16365"/>
                  <a:pt x="6375" y="35035"/>
                </a:cubicBezTo>
                <a:cubicBezTo>
                  <a:pt x="0" y="51803"/>
                  <a:pt x="2555" y="73903"/>
                  <a:pt x="14105" y="87921"/>
                </a:cubicBezTo>
                <a:cubicBezTo>
                  <a:pt x="17811" y="92417"/>
                  <a:pt x="22331" y="96337"/>
                  <a:pt x="25072" y="101479"/>
                </a:cubicBezTo>
                <a:cubicBezTo>
                  <a:pt x="32571" y="115556"/>
                  <a:pt x="21958" y="131029"/>
                  <a:pt x="17148" y="144163"/>
                </a:cubicBezTo>
                <a:cubicBezTo>
                  <a:pt x="5782" y="175198"/>
                  <a:pt x="48637" y="192369"/>
                  <a:pt x="71894" y="195535"/>
                </a:cubicBezTo>
                <a:cubicBezTo>
                  <a:pt x="74078" y="195832"/>
                  <a:pt x="76241" y="195970"/>
                  <a:pt x="78384" y="195970"/>
                </a:cubicBezTo>
                <a:cubicBezTo>
                  <a:pt x="107527" y="195970"/>
                  <a:pt x="133092" y="170369"/>
                  <a:pt x="161193" y="170369"/>
                </a:cubicBezTo>
                <a:cubicBezTo>
                  <a:pt x="167418" y="170369"/>
                  <a:pt x="173768" y="171625"/>
                  <a:pt x="180310" y="174696"/>
                </a:cubicBezTo>
                <a:cubicBezTo>
                  <a:pt x="184521" y="176673"/>
                  <a:pt x="188652" y="177577"/>
                  <a:pt x="192602" y="177577"/>
                </a:cubicBezTo>
                <a:cubicBezTo>
                  <a:pt x="213641" y="177577"/>
                  <a:pt x="229565" y="151937"/>
                  <a:pt x="225445" y="126298"/>
                </a:cubicBezTo>
                <a:cubicBezTo>
                  <a:pt x="222240" y="106360"/>
                  <a:pt x="206028" y="87282"/>
                  <a:pt x="207542" y="66967"/>
                </a:cubicBezTo>
                <a:cubicBezTo>
                  <a:pt x="207594" y="66262"/>
                  <a:pt x="207655" y="65563"/>
                  <a:pt x="207722" y="64870"/>
                </a:cubicBezTo>
                <a:cubicBezTo>
                  <a:pt x="208955" y="52116"/>
                  <a:pt x="211909" y="40037"/>
                  <a:pt x="206690" y="27766"/>
                </a:cubicBezTo>
                <a:cubicBezTo>
                  <a:pt x="199528" y="10929"/>
                  <a:pt x="181585" y="1"/>
                  <a:pt x="1636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2947800" y="1855800"/>
            <a:ext cx="324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3"/>
          <p:cNvSpPr txBox="1"/>
          <p:nvPr>
            <p:ph idx="1" type="subTitle"/>
          </p:nvPr>
        </p:nvSpPr>
        <p:spPr>
          <a:xfrm>
            <a:off x="3045450" y="2754325"/>
            <a:ext cx="30531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BIG_NUMBER_1_1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1129950" y="3652600"/>
            <a:ext cx="688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BIG_NUMBER_1_2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 rot="-3585625">
            <a:off x="1872700" y="429311"/>
            <a:ext cx="5250146" cy="4859644"/>
          </a:xfrm>
          <a:custGeom>
            <a:rect b="b" l="l" r="r" t="t"/>
            <a:pathLst>
              <a:path extrusionOk="0" h="189824" w="220155">
                <a:moveTo>
                  <a:pt x="131019" y="1"/>
                </a:moveTo>
                <a:cubicBezTo>
                  <a:pt x="117723" y="1"/>
                  <a:pt x="105109" y="9705"/>
                  <a:pt x="94042" y="17092"/>
                </a:cubicBezTo>
                <a:cubicBezTo>
                  <a:pt x="86324" y="22243"/>
                  <a:pt x="78096" y="27611"/>
                  <a:pt x="68755" y="29106"/>
                </a:cubicBezTo>
                <a:cubicBezTo>
                  <a:pt x="66601" y="29451"/>
                  <a:pt x="64441" y="29587"/>
                  <a:pt x="62279" y="29587"/>
                </a:cubicBezTo>
                <a:cubicBezTo>
                  <a:pt x="54309" y="29587"/>
                  <a:pt x="46296" y="27745"/>
                  <a:pt x="38350" y="27745"/>
                </a:cubicBezTo>
                <a:cubicBezTo>
                  <a:pt x="35064" y="27745"/>
                  <a:pt x="31790" y="28060"/>
                  <a:pt x="28534" y="28950"/>
                </a:cubicBezTo>
                <a:cubicBezTo>
                  <a:pt x="6147" y="35074"/>
                  <a:pt x="0" y="62290"/>
                  <a:pt x="7537" y="81668"/>
                </a:cubicBezTo>
                <a:cubicBezTo>
                  <a:pt x="17993" y="108557"/>
                  <a:pt x="41395" y="137438"/>
                  <a:pt x="45878" y="159347"/>
                </a:cubicBezTo>
                <a:cubicBezTo>
                  <a:pt x="49405" y="176590"/>
                  <a:pt x="63110" y="189823"/>
                  <a:pt x="86265" y="189823"/>
                </a:cubicBezTo>
                <a:cubicBezTo>
                  <a:pt x="92531" y="189823"/>
                  <a:pt x="99488" y="188854"/>
                  <a:pt x="107124" y="186734"/>
                </a:cubicBezTo>
                <a:cubicBezTo>
                  <a:pt x="142974" y="176775"/>
                  <a:pt x="140983" y="153869"/>
                  <a:pt x="172851" y="148891"/>
                </a:cubicBezTo>
                <a:cubicBezTo>
                  <a:pt x="204719" y="143911"/>
                  <a:pt x="220155" y="121006"/>
                  <a:pt x="214677" y="92126"/>
                </a:cubicBezTo>
                <a:cubicBezTo>
                  <a:pt x="211980" y="77907"/>
                  <a:pt x="203249" y="67474"/>
                  <a:pt x="191890" y="59102"/>
                </a:cubicBezTo>
                <a:cubicBezTo>
                  <a:pt x="183782" y="53127"/>
                  <a:pt x="177197" y="45313"/>
                  <a:pt x="171552" y="36986"/>
                </a:cubicBezTo>
                <a:cubicBezTo>
                  <a:pt x="163660" y="25348"/>
                  <a:pt x="157111" y="10786"/>
                  <a:pt x="144350" y="3589"/>
                </a:cubicBezTo>
                <a:cubicBezTo>
                  <a:pt x="139853" y="1054"/>
                  <a:pt x="135399" y="1"/>
                  <a:pt x="131019" y="1"/>
                </a:cubicBezTo>
                <a:close/>
              </a:path>
            </a:pathLst>
          </a:custGeom>
          <a:solidFill>
            <a:srgbClr val="EEF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">
  <p:cSld name="BIG_NUMBER_1_2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7"/>
          <p:cNvSpPr txBox="1"/>
          <p:nvPr>
            <p:ph idx="2" type="title"/>
          </p:nvPr>
        </p:nvSpPr>
        <p:spPr>
          <a:xfrm>
            <a:off x="915625" y="2156200"/>
            <a:ext cx="208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1" type="subTitle"/>
          </p:nvPr>
        </p:nvSpPr>
        <p:spPr>
          <a:xfrm>
            <a:off x="915625" y="2408750"/>
            <a:ext cx="20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37"/>
          <p:cNvSpPr txBox="1"/>
          <p:nvPr>
            <p:ph idx="3" type="title"/>
          </p:nvPr>
        </p:nvSpPr>
        <p:spPr>
          <a:xfrm>
            <a:off x="2160238" y="3551700"/>
            <a:ext cx="208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37"/>
          <p:cNvSpPr txBox="1"/>
          <p:nvPr>
            <p:ph idx="4" type="subTitle"/>
          </p:nvPr>
        </p:nvSpPr>
        <p:spPr>
          <a:xfrm>
            <a:off x="2160238" y="3804250"/>
            <a:ext cx="20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37"/>
          <p:cNvSpPr txBox="1"/>
          <p:nvPr>
            <p:ph idx="5" type="title"/>
          </p:nvPr>
        </p:nvSpPr>
        <p:spPr>
          <a:xfrm>
            <a:off x="3527250" y="2156200"/>
            <a:ext cx="208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6" type="subTitle"/>
          </p:nvPr>
        </p:nvSpPr>
        <p:spPr>
          <a:xfrm>
            <a:off x="3527250" y="2408750"/>
            <a:ext cx="20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37"/>
          <p:cNvSpPr txBox="1"/>
          <p:nvPr>
            <p:ph idx="7" type="title"/>
          </p:nvPr>
        </p:nvSpPr>
        <p:spPr>
          <a:xfrm>
            <a:off x="6138875" y="2156200"/>
            <a:ext cx="208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37"/>
          <p:cNvSpPr txBox="1"/>
          <p:nvPr>
            <p:ph idx="8" type="subTitle"/>
          </p:nvPr>
        </p:nvSpPr>
        <p:spPr>
          <a:xfrm>
            <a:off x="6138875" y="2408750"/>
            <a:ext cx="20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37"/>
          <p:cNvSpPr txBox="1"/>
          <p:nvPr>
            <p:ph idx="9" type="title"/>
          </p:nvPr>
        </p:nvSpPr>
        <p:spPr>
          <a:xfrm>
            <a:off x="4894263" y="3551700"/>
            <a:ext cx="2089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37"/>
          <p:cNvSpPr txBox="1"/>
          <p:nvPr>
            <p:ph idx="13" type="subTitle"/>
          </p:nvPr>
        </p:nvSpPr>
        <p:spPr>
          <a:xfrm>
            <a:off x="4894263" y="3804250"/>
            <a:ext cx="2089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2_5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/>
          <p:nvPr/>
        </p:nvSpPr>
        <p:spPr>
          <a:xfrm>
            <a:off x="1686500" y="368375"/>
            <a:ext cx="6076894" cy="4517983"/>
          </a:xfrm>
          <a:custGeom>
            <a:rect b="b" l="l" r="r" t="t"/>
            <a:pathLst>
              <a:path extrusionOk="0" h="190311" w="255977">
                <a:moveTo>
                  <a:pt x="145909" y="1"/>
                </a:moveTo>
                <a:cubicBezTo>
                  <a:pt x="107297" y="1"/>
                  <a:pt x="86873" y="30667"/>
                  <a:pt x="57680" y="44965"/>
                </a:cubicBezTo>
                <a:cubicBezTo>
                  <a:pt x="27929" y="59538"/>
                  <a:pt x="7286" y="72287"/>
                  <a:pt x="3643" y="100824"/>
                </a:cubicBezTo>
                <a:cubicBezTo>
                  <a:pt x="0" y="129361"/>
                  <a:pt x="3035" y="156077"/>
                  <a:pt x="27930" y="169435"/>
                </a:cubicBezTo>
                <a:cubicBezTo>
                  <a:pt x="33671" y="172515"/>
                  <a:pt x="38894" y="173690"/>
                  <a:pt x="43929" y="173690"/>
                </a:cubicBezTo>
                <a:cubicBezTo>
                  <a:pt x="60149" y="173690"/>
                  <a:pt x="74408" y="161493"/>
                  <a:pt x="97659" y="161493"/>
                </a:cubicBezTo>
                <a:cubicBezTo>
                  <a:pt x="98489" y="161493"/>
                  <a:pt x="99330" y="161508"/>
                  <a:pt x="100183" y="161541"/>
                </a:cubicBezTo>
                <a:cubicBezTo>
                  <a:pt x="128173" y="162597"/>
                  <a:pt x="146517" y="190310"/>
                  <a:pt x="177390" y="190310"/>
                </a:cubicBezTo>
                <a:cubicBezTo>
                  <a:pt x="182011" y="190310"/>
                  <a:pt x="186911" y="189690"/>
                  <a:pt x="192167" y="188266"/>
                </a:cubicBezTo>
                <a:cubicBezTo>
                  <a:pt x="218732" y="181070"/>
                  <a:pt x="238428" y="154703"/>
                  <a:pt x="245834" y="129338"/>
                </a:cubicBezTo>
                <a:cubicBezTo>
                  <a:pt x="255976" y="94599"/>
                  <a:pt x="244228" y="59084"/>
                  <a:pt x="220884" y="34080"/>
                </a:cubicBezTo>
                <a:cubicBezTo>
                  <a:pt x="202271" y="14144"/>
                  <a:pt x="176287" y="887"/>
                  <a:pt x="148148" y="35"/>
                </a:cubicBezTo>
                <a:cubicBezTo>
                  <a:pt x="147395" y="12"/>
                  <a:pt x="146649" y="1"/>
                  <a:pt x="145909" y="1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BIG_NUMBER_1_2_6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1778925" y="269200"/>
            <a:ext cx="5302275" cy="4605075"/>
          </a:xfrm>
          <a:custGeom>
            <a:rect b="b" l="l" r="r" t="t"/>
            <a:pathLst>
              <a:path extrusionOk="0" h="184203" w="212091">
                <a:moveTo>
                  <a:pt x="128744" y="0"/>
                </a:moveTo>
                <a:cubicBezTo>
                  <a:pt x="123153" y="0"/>
                  <a:pt x="117616" y="816"/>
                  <a:pt x="112441" y="2523"/>
                </a:cubicBezTo>
                <a:cubicBezTo>
                  <a:pt x="92678" y="9047"/>
                  <a:pt x="86072" y="33495"/>
                  <a:pt x="65907" y="39712"/>
                </a:cubicBezTo>
                <a:cubicBezTo>
                  <a:pt x="36316" y="48838"/>
                  <a:pt x="14796" y="57963"/>
                  <a:pt x="7398" y="77353"/>
                </a:cubicBezTo>
                <a:cubicBezTo>
                  <a:pt x="0" y="96744"/>
                  <a:pt x="25556" y="104157"/>
                  <a:pt x="20175" y="121266"/>
                </a:cubicBezTo>
                <a:cubicBezTo>
                  <a:pt x="14796" y="138375"/>
                  <a:pt x="4707" y="141227"/>
                  <a:pt x="12106" y="157767"/>
                </a:cubicBezTo>
                <a:cubicBezTo>
                  <a:pt x="18191" y="171371"/>
                  <a:pt x="44751" y="184203"/>
                  <a:pt x="91412" y="184203"/>
                </a:cubicBezTo>
                <a:cubicBezTo>
                  <a:pt x="101479" y="184203"/>
                  <a:pt x="112482" y="183606"/>
                  <a:pt x="124416" y="182290"/>
                </a:cubicBezTo>
                <a:cubicBezTo>
                  <a:pt x="138299" y="180759"/>
                  <a:pt x="152585" y="178095"/>
                  <a:pt x="165696" y="173190"/>
                </a:cubicBezTo>
                <a:cubicBezTo>
                  <a:pt x="180020" y="167833"/>
                  <a:pt x="198291" y="157179"/>
                  <a:pt x="200916" y="140554"/>
                </a:cubicBezTo>
                <a:cubicBezTo>
                  <a:pt x="202019" y="133571"/>
                  <a:pt x="198820" y="126859"/>
                  <a:pt x="199180" y="119888"/>
                </a:cubicBezTo>
                <a:cubicBezTo>
                  <a:pt x="199845" y="106980"/>
                  <a:pt x="212090" y="99356"/>
                  <a:pt x="206349" y="85626"/>
                </a:cubicBezTo>
                <a:cubicBezTo>
                  <a:pt x="203178" y="78046"/>
                  <a:pt x="196356" y="71430"/>
                  <a:pt x="191246" y="65201"/>
                </a:cubicBezTo>
                <a:cubicBezTo>
                  <a:pt x="178009" y="49065"/>
                  <a:pt x="179541" y="22435"/>
                  <a:pt x="161944" y="10167"/>
                </a:cubicBezTo>
                <a:cubicBezTo>
                  <a:pt x="152566" y="3628"/>
                  <a:pt x="140536" y="0"/>
                  <a:pt x="128744" y="0"/>
                </a:cubicBezTo>
                <a:close/>
              </a:path>
            </a:pathLst>
          </a:cu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800"/>
              <a:buFont typeface="Shadows Into Light"/>
              <a:buNone/>
              <a:defRPr b="0" i="0" sz="2800" u="none" cap="none" strike="noStrike">
                <a:solidFill>
                  <a:srgbClr val="1D1D1B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1D1B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1D1B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1"/>
          <p:cNvGrpSpPr/>
          <p:nvPr/>
        </p:nvGrpSpPr>
        <p:grpSpPr>
          <a:xfrm>
            <a:off x="1703575" y="2045600"/>
            <a:ext cx="895350" cy="2620375"/>
            <a:chOff x="1703575" y="2350400"/>
            <a:chExt cx="895350" cy="2620375"/>
          </a:xfrm>
        </p:grpSpPr>
        <p:sp>
          <p:nvSpPr>
            <p:cNvPr id="112" name="Google Shape;112;p11"/>
            <p:cNvSpPr/>
            <p:nvPr/>
          </p:nvSpPr>
          <p:spPr>
            <a:xfrm>
              <a:off x="1703575" y="4745975"/>
              <a:ext cx="895350" cy="224800"/>
            </a:xfrm>
            <a:custGeom>
              <a:rect b="b" l="l" r="r" t="t"/>
              <a:pathLst>
                <a:path extrusionOk="0" h="8992" w="35814">
                  <a:moveTo>
                    <a:pt x="17907" y="0"/>
                  </a:moveTo>
                  <a:cubicBezTo>
                    <a:pt x="13158" y="0"/>
                    <a:pt x="8603" y="474"/>
                    <a:pt x="5245" y="1317"/>
                  </a:cubicBezTo>
                  <a:cubicBezTo>
                    <a:pt x="1887" y="2160"/>
                    <a:pt x="0" y="3304"/>
                    <a:pt x="0" y="4496"/>
                  </a:cubicBezTo>
                  <a:cubicBezTo>
                    <a:pt x="0" y="5688"/>
                    <a:pt x="1887" y="6832"/>
                    <a:pt x="5245" y="7675"/>
                  </a:cubicBezTo>
                  <a:cubicBezTo>
                    <a:pt x="8603" y="8518"/>
                    <a:pt x="13158" y="8991"/>
                    <a:pt x="17907" y="8991"/>
                  </a:cubicBezTo>
                  <a:cubicBezTo>
                    <a:pt x="22657" y="8991"/>
                    <a:pt x="27211" y="8518"/>
                    <a:pt x="30569" y="7675"/>
                  </a:cubicBezTo>
                  <a:cubicBezTo>
                    <a:pt x="33927" y="6832"/>
                    <a:pt x="35814" y="5688"/>
                    <a:pt x="35814" y="4496"/>
                  </a:cubicBezTo>
                  <a:cubicBezTo>
                    <a:pt x="35814" y="3304"/>
                    <a:pt x="33927" y="2160"/>
                    <a:pt x="30569" y="1317"/>
                  </a:cubicBezTo>
                  <a:cubicBezTo>
                    <a:pt x="27211" y="474"/>
                    <a:pt x="22657" y="0"/>
                    <a:pt x="17907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714750" y="2350400"/>
              <a:ext cx="527300" cy="2031600"/>
            </a:xfrm>
            <a:custGeom>
              <a:rect b="b" l="l" r="r" t="t"/>
              <a:pathLst>
                <a:path extrusionOk="0" h="81264" w="21092">
                  <a:moveTo>
                    <a:pt x="8285" y="28884"/>
                  </a:moveTo>
                  <a:lnTo>
                    <a:pt x="8285" y="28884"/>
                  </a:lnTo>
                  <a:cubicBezTo>
                    <a:pt x="8856" y="30285"/>
                    <a:pt x="11471" y="33832"/>
                    <a:pt x="12682" y="35439"/>
                  </a:cubicBezTo>
                  <a:cubicBezTo>
                    <a:pt x="12682" y="35462"/>
                    <a:pt x="12682" y="35485"/>
                    <a:pt x="12684" y="35508"/>
                  </a:cubicBezTo>
                  <a:cubicBezTo>
                    <a:pt x="12271" y="36258"/>
                    <a:pt x="11715" y="37480"/>
                    <a:pt x="11212" y="39293"/>
                  </a:cubicBezTo>
                  <a:cubicBezTo>
                    <a:pt x="10261" y="42714"/>
                    <a:pt x="11591" y="45184"/>
                    <a:pt x="11591" y="45184"/>
                  </a:cubicBezTo>
                  <a:cubicBezTo>
                    <a:pt x="11591" y="45184"/>
                    <a:pt x="12322" y="43512"/>
                    <a:pt x="12841" y="40931"/>
                  </a:cubicBezTo>
                  <a:cubicBezTo>
                    <a:pt x="12959" y="43518"/>
                    <a:pt x="13144" y="46125"/>
                    <a:pt x="13420" y="48664"/>
                  </a:cubicBezTo>
                  <a:cubicBezTo>
                    <a:pt x="13554" y="49894"/>
                    <a:pt x="13655" y="51131"/>
                    <a:pt x="13733" y="52368"/>
                  </a:cubicBezTo>
                  <a:cubicBezTo>
                    <a:pt x="13478" y="52109"/>
                    <a:pt x="13211" y="51862"/>
                    <a:pt x="12922" y="51645"/>
                  </a:cubicBezTo>
                  <a:cubicBezTo>
                    <a:pt x="9882" y="49364"/>
                    <a:pt x="9882" y="48605"/>
                    <a:pt x="9882" y="48605"/>
                  </a:cubicBezTo>
                  <a:cubicBezTo>
                    <a:pt x="9882" y="48605"/>
                    <a:pt x="9846" y="49072"/>
                    <a:pt x="9868" y="49723"/>
                  </a:cubicBezTo>
                  <a:cubicBezTo>
                    <a:pt x="9693" y="47335"/>
                    <a:pt x="9489" y="44841"/>
                    <a:pt x="9254" y="42265"/>
                  </a:cubicBezTo>
                  <a:cubicBezTo>
                    <a:pt x="9334" y="40746"/>
                    <a:pt x="9041" y="39232"/>
                    <a:pt x="8955" y="38833"/>
                  </a:cubicBezTo>
                  <a:cubicBezTo>
                    <a:pt x="8673" y="35413"/>
                    <a:pt x="8454" y="32077"/>
                    <a:pt x="8285" y="28884"/>
                  </a:cubicBezTo>
                  <a:close/>
                  <a:moveTo>
                    <a:pt x="7563" y="1"/>
                  </a:moveTo>
                  <a:cubicBezTo>
                    <a:pt x="7426" y="1"/>
                    <a:pt x="7296" y="124"/>
                    <a:pt x="7290" y="274"/>
                  </a:cubicBezTo>
                  <a:cubicBezTo>
                    <a:pt x="7288" y="336"/>
                    <a:pt x="7219" y="2412"/>
                    <a:pt x="7194" y="5919"/>
                  </a:cubicBezTo>
                  <a:cubicBezTo>
                    <a:pt x="6575" y="5568"/>
                    <a:pt x="5684" y="5164"/>
                    <a:pt x="4870" y="5164"/>
                  </a:cubicBezTo>
                  <a:cubicBezTo>
                    <a:pt x="4631" y="5164"/>
                    <a:pt x="4398" y="5199"/>
                    <a:pt x="4182" y="5280"/>
                  </a:cubicBezTo>
                  <a:cubicBezTo>
                    <a:pt x="2661" y="5849"/>
                    <a:pt x="1710" y="12310"/>
                    <a:pt x="1710" y="12310"/>
                  </a:cubicBezTo>
                  <a:cubicBezTo>
                    <a:pt x="1710" y="12310"/>
                    <a:pt x="4271" y="7512"/>
                    <a:pt x="7190" y="6575"/>
                  </a:cubicBezTo>
                  <a:lnTo>
                    <a:pt x="7190" y="6575"/>
                  </a:lnTo>
                  <a:cubicBezTo>
                    <a:pt x="7170" y="10362"/>
                    <a:pt x="7205" y="15640"/>
                    <a:pt x="7415" y="21784"/>
                  </a:cubicBezTo>
                  <a:cubicBezTo>
                    <a:pt x="7215" y="21757"/>
                    <a:pt x="6865" y="21720"/>
                    <a:pt x="6442" y="21720"/>
                  </a:cubicBezTo>
                  <a:cubicBezTo>
                    <a:pt x="5441" y="21720"/>
                    <a:pt x="4030" y="21926"/>
                    <a:pt x="3231" y="22952"/>
                  </a:cubicBezTo>
                  <a:cubicBezTo>
                    <a:pt x="1901" y="24662"/>
                    <a:pt x="0" y="30553"/>
                    <a:pt x="0" y="30553"/>
                  </a:cubicBezTo>
                  <a:lnTo>
                    <a:pt x="7422" y="22017"/>
                  </a:lnTo>
                  <a:cubicBezTo>
                    <a:pt x="7463" y="23216"/>
                    <a:pt x="7512" y="24444"/>
                    <a:pt x="7568" y="25702"/>
                  </a:cubicBezTo>
                  <a:cubicBezTo>
                    <a:pt x="7402" y="25881"/>
                    <a:pt x="7467" y="26226"/>
                    <a:pt x="7610" y="26633"/>
                  </a:cubicBezTo>
                  <a:cubicBezTo>
                    <a:pt x="7796" y="30614"/>
                    <a:pt x="8058" y="34858"/>
                    <a:pt x="8423" y="39230"/>
                  </a:cubicBezTo>
                  <a:cubicBezTo>
                    <a:pt x="7855" y="39840"/>
                    <a:pt x="6836" y="41046"/>
                    <a:pt x="5510" y="43095"/>
                  </a:cubicBezTo>
                  <a:cubicBezTo>
                    <a:pt x="3421" y="46325"/>
                    <a:pt x="3231" y="51265"/>
                    <a:pt x="3231" y="51265"/>
                  </a:cubicBezTo>
                  <a:cubicBezTo>
                    <a:pt x="3231" y="51265"/>
                    <a:pt x="7937" y="46374"/>
                    <a:pt x="8862" y="44200"/>
                  </a:cubicBezTo>
                  <a:cubicBezTo>
                    <a:pt x="9243" y="48587"/>
                    <a:pt x="9528" y="52700"/>
                    <a:pt x="9743" y="56462"/>
                  </a:cubicBezTo>
                  <a:cubicBezTo>
                    <a:pt x="9508" y="57113"/>
                    <a:pt x="8922" y="58422"/>
                    <a:pt x="7602" y="60006"/>
                  </a:cubicBezTo>
                  <a:cubicBezTo>
                    <a:pt x="5702" y="62287"/>
                    <a:pt x="5702" y="67417"/>
                    <a:pt x="5702" y="67417"/>
                  </a:cubicBezTo>
                  <a:cubicBezTo>
                    <a:pt x="5702" y="67417"/>
                    <a:pt x="9290" y="65746"/>
                    <a:pt x="9939" y="60199"/>
                  </a:cubicBezTo>
                  <a:cubicBezTo>
                    <a:pt x="10506" y="72002"/>
                    <a:pt x="10357" y="79506"/>
                    <a:pt x="10354" y="79614"/>
                  </a:cubicBezTo>
                  <a:cubicBezTo>
                    <a:pt x="10350" y="79770"/>
                    <a:pt x="10474" y="79897"/>
                    <a:pt x="10629" y="79901"/>
                  </a:cubicBezTo>
                  <a:lnTo>
                    <a:pt x="10635" y="79901"/>
                  </a:lnTo>
                  <a:cubicBezTo>
                    <a:pt x="10788" y="79901"/>
                    <a:pt x="10913" y="79779"/>
                    <a:pt x="10916" y="79626"/>
                  </a:cubicBezTo>
                  <a:cubicBezTo>
                    <a:pt x="10920" y="79492"/>
                    <a:pt x="11151" y="67786"/>
                    <a:pt x="9927" y="50573"/>
                  </a:cubicBezTo>
                  <a:lnTo>
                    <a:pt x="9927" y="50573"/>
                  </a:lnTo>
                  <a:cubicBezTo>
                    <a:pt x="10002" y="51256"/>
                    <a:pt x="10153" y="51999"/>
                    <a:pt x="10451" y="52595"/>
                  </a:cubicBezTo>
                  <a:cubicBezTo>
                    <a:pt x="10818" y="53329"/>
                    <a:pt x="12379" y="54815"/>
                    <a:pt x="13898" y="56156"/>
                  </a:cubicBezTo>
                  <a:cubicBezTo>
                    <a:pt x="13936" y="57787"/>
                    <a:pt x="13936" y="59400"/>
                    <a:pt x="13905" y="60973"/>
                  </a:cubicBezTo>
                  <a:cubicBezTo>
                    <a:pt x="13522" y="61266"/>
                    <a:pt x="12912" y="61943"/>
                    <a:pt x="12541" y="63427"/>
                  </a:cubicBezTo>
                  <a:cubicBezTo>
                    <a:pt x="11971" y="65708"/>
                    <a:pt x="11591" y="69698"/>
                    <a:pt x="11591" y="69698"/>
                  </a:cubicBezTo>
                  <a:cubicBezTo>
                    <a:pt x="11591" y="69698"/>
                    <a:pt x="12930" y="68514"/>
                    <a:pt x="13720" y="65886"/>
                  </a:cubicBezTo>
                  <a:lnTo>
                    <a:pt x="13720" y="65886"/>
                  </a:lnTo>
                  <a:cubicBezTo>
                    <a:pt x="13236" y="74415"/>
                    <a:pt x="12080" y="80828"/>
                    <a:pt x="12061" y="80933"/>
                  </a:cubicBezTo>
                  <a:cubicBezTo>
                    <a:pt x="12031" y="81085"/>
                    <a:pt x="12134" y="81231"/>
                    <a:pt x="12287" y="81259"/>
                  </a:cubicBezTo>
                  <a:cubicBezTo>
                    <a:pt x="12303" y="81262"/>
                    <a:pt x="12320" y="81263"/>
                    <a:pt x="12338" y="81263"/>
                  </a:cubicBezTo>
                  <a:cubicBezTo>
                    <a:pt x="12473" y="81263"/>
                    <a:pt x="12589" y="81166"/>
                    <a:pt x="12614" y="81033"/>
                  </a:cubicBezTo>
                  <a:cubicBezTo>
                    <a:pt x="12636" y="80911"/>
                    <a:pt x="14246" y="71982"/>
                    <a:pt x="14464" y="61139"/>
                  </a:cubicBezTo>
                  <a:cubicBezTo>
                    <a:pt x="14815" y="61743"/>
                    <a:pt x="15573" y="63009"/>
                    <a:pt x="16531" y="64378"/>
                  </a:cubicBezTo>
                  <a:cubicBezTo>
                    <a:pt x="17861" y="66278"/>
                    <a:pt x="21091" y="69128"/>
                    <a:pt x="21091" y="69128"/>
                  </a:cubicBezTo>
                  <a:cubicBezTo>
                    <a:pt x="21091" y="69128"/>
                    <a:pt x="20714" y="66277"/>
                    <a:pt x="17862" y="62857"/>
                  </a:cubicBezTo>
                  <a:cubicBezTo>
                    <a:pt x="16260" y="60934"/>
                    <a:pt x="15321" y="60513"/>
                    <a:pt x="14804" y="60513"/>
                  </a:cubicBezTo>
                  <a:cubicBezTo>
                    <a:pt x="14666" y="60513"/>
                    <a:pt x="14558" y="60543"/>
                    <a:pt x="14476" y="60583"/>
                  </a:cubicBezTo>
                  <a:cubicBezTo>
                    <a:pt x="14496" y="59295"/>
                    <a:pt x="14495" y="57983"/>
                    <a:pt x="14469" y="56657"/>
                  </a:cubicBezTo>
                  <a:lnTo>
                    <a:pt x="14469" y="56657"/>
                  </a:lnTo>
                  <a:cubicBezTo>
                    <a:pt x="15876" y="57877"/>
                    <a:pt x="17103" y="58866"/>
                    <a:pt x="17103" y="58866"/>
                  </a:cubicBezTo>
                  <a:cubicBezTo>
                    <a:pt x="17103" y="58866"/>
                    <a:pt x="16321" y="55500"/>
                    <a:pt x="14338" y="53043"/>
                  </a:cubicBezTo>
                  <a:cubicBezTo>
                    <a:pt x="14256" y="51562"/>
                    <a:pt x="14139" y="50078"/>
                    <a:pt x="13979" y="48604"/>
                  </a:cubicBezTo>
                  <a:cubicBezTo>
                    <a:pt x="13861" y="47519"/>
                    <a:pt x="13761" y="46420"/>
                    <a:pt x="13674" y="45317"/>
                  </a:cubicBezTo>
                  <a:lnTo>
                    <a:pt x="13674" y="45317"/>
                  </a:lnTo>
                  <a:cubicBezTo>
                    <a:pt x="14161" y="47240"/>
                    <a:pt x="14630" y="49363"/>
                    <a:pt x="16152" y="50886"/>
                  </a:cubicBezTo>
                  <a:cubicBezTo>
                    <a:pt x="17862" y="52596"/>
                    <a:pt x="19763" y="55256"/>
                    <a:pt x="19763" y="55256"/>
                  </a:cubicBezTo>
                  <a:cubicBezTo>
                    <a:pt x="19763" y="55256"/>
                    <a:pt x="18623" y="50315"/>
                    <a:pt x="16342" y="48226"/>
                  </a:cubicBezTo>
                  <a:cubicBezTo>
                    <a:pt x="14686" y="46707"/>
                    <a:pt x="13935" y="45493"/>
                    <a:pt x="13646" y="44940"/>
                  </a:cubicBezTo>
                  <a:cubicBezTo>
                    <a:pt x="13462" y="42510"/>
                    <a:pt x="13349" y="40058"/>
                    <a:pt x="13287" y="37657"/>
                  </a:cubicBezTo>
                  <a:cubicBezTo>
                    <a:pt x="13361" y="36621"/>
                    <a:pt x="13367" y="35580"/>
                    <a:pt x="13301" y="34544"/>
                  </a:cubicBezTo>
                  <a:lnTo>
                    <a:pt x="13301" y="34544"/>
                  </a:lnTo>
                  <a:cubicBezTo>
                    <a:pt x="13301" y="34544"/>
                    <a:pt x="13277" y="34572"/>
                    <a:pt x="13236" y="34626"/>
                  </a:cubicBezTo>
                  <a:cubicBezTo>
                    <a:pt x="13234" y="34253"/>
                    <a:pt x="13231" y="33881"/>
                    <a:pt x="13230" y="33513"/>
                  </a:cubicBezTo>
                  <a:lnTo>
                    <a:pt x="13230" y="33513"/>
                  </a:lnTo>
                  <a:cubicBezTo>
                    <a:pt x="13332" y="38808"/>
                    <a:pt x="17672" y="41384"/>
                    <a:pt x="17672" y="41384"/>
                  </a:cubicBezTo>
                  <a:cubicBezTo>
                    <a:pt x="17672" y="41384"/>
                    <a:pt x="17672" y="36824"/>
                    <a:pt x="15581" y="34164"/>
                  </a:cubicBezTo>
                  <a:cubicBezTo>
                    <a:pt x="14118" y="32301"/>
                    <a:pt x="13586" y="32022"/>
                    <a:pt x="13399" y="32022"/>
                  </a:cubicBezTo>
                  <a:cubicBezTo>
                    <a:pt x="13319" y="32022"/>
                    <a:pt x="13301" y="32073"/>
                    <a:pt x="13301" y="32073"/>
                  </a:cubicBezTo>
                  <a:cubicBezTo>
                    <a:pt x="13258" y="32428"/>
                    <a:pt x="13236" y="32771"/>
                    <a:pt x="13230" y="33104"/>
                  </a:cubicBezTo>
                  <a:cubicBezTo>
                    <a:pt x="13227" y="29731"/>
                    <a:pt x="13310" y="26571"/>
                    <a:pt x="13423" y="23867"/>
                  </a:cubicBezTo>
                  <a:cubicBezTo>
                    <a:pt x="13559" y="24871"/>
                    <a:pt x="13894" y="25941"/>
                    <a:pt x="14632" y="26753"/>
                  </a:cubicBezTo>
                  <a:cubicBezTo>
                    <a:pt x="16532" y="28843"/>
                    <a:pt x="18431" y="28843"/>
                    <a:pt x="18431" y="28843"/>
                  </a:cubicBezTo>
                  <a:cubicBezTo>
                    <a:pt x="18431" y="28843"/>
                    <a:pt x="17672" y="24473"/>
                    <a:pt x="16342" y="23143"/>
                  </a:cubicBezTo>
                  <a:cubicBezTo>
                    <a:pt x="15184" y="21985"/>
                    <a:pt x="13885" y="21116"/>
                    <a:pt x="13566" y="20909"/>
                  </a:cubicBezTo>
                  <a:cubicBezTo>
                    <a:pt x="13762" y="17303"/>
                    <a:pt x="13973" y="15015"/>
                    <a:pt x="13979" y="14951"/>
                  </a:cubicBezTo>
                  <a:cubicBezTo>
                    <a:pt x="13993" y="14797"/>
                    <a:pt x="13880" y="14660"/>
                    <a:pt x="13725" y="14645"/>
                  </a:cubicBezTo>
                  <a:cubicBezTo>
                    <a:pt x="13721" y="14644"/>
                    <a:pt x="13717" y="14644"/>
                    <a:pt x="13713" y="14644"/>
                  </a:cubicBezTo>
                  <a:cubicBezTo>
                    <a:pt x="13574" y="14644"/>
                    <a:pt x="13434" y="14747"/>
                    <a:pt x="13419" y="14899"/>
                  </a:cubicBezTo>
                  <a:cubicBezTo>
                    <a:pt x="13409" y="15015"/>
                    <a:pt x="12704" y="22655"/>
                    <a:pt x="12670" y="32240"/>
                  </a:cubicBezTo>
                  <a:cubicBezTo>
                    <a:pt x="12345" y="30541"/>
                    <a:pt x="11911" y="28723"/>
                    <a:pt x="11402" y="27704"/>
                  </a:cubicBezTo>
                  <a:cubicBezTo>
                    <a:pt x="10424" y="25749"/>
                    <a:pt x="8889" y="25609"/>
                    <a:pt x="8470" y="25609"/>
                  </a:cubicBezTo>
                  <a:cubicBezTo>
                    <a:pt x="8401" y="25609"/>
                    <a:pt x="8362" y="25613"/>
                    <a:pt x="8362" y="25613"/>
                  </a:cubicBezTo>
                  <a:cubicBezTo>
                    <a:pt x="8283" y="25598"/>
                    <a:pt x="8204" y="25587"/>
                    <a:pt x="8124" y="25581"/>
                  </a:cubicBezTo>
                  <a:cubicBezTo>
                    <a:pt x="7895" y="20341"/>
                    <a:pt x="7794" y="15590"/>
                    <a:pt x="7761" y="11659"/>
                  </a:cubicBezTo>
                  <a:lnTo>
                    <a:pt x="7761" y="11659"/>
                  </a:lnTo>
                  <a:cubicBezTo>
                    <a:pt x="8599" y="14148"/>
                    <a:pt x="12352" y="19153"/>
                    <a:pt x="12352" y="19153"/>
                  </a:cubicBezTo>
                  <a:cubicBezTo>
                    <a:pt x="12352" y="19153"/>
                    <a:pt x="12352" y="12121"/>
                    <a:pt x="10832" y="11172"/>
                  </a:cubicBezTo>
                  <a:cubicBezTo>
                    <a:pt x="10247" y="10806"/>
                    <a:pt x="9634" y="10693"/>
                    <a:pt x="9101" y="10693"/>
                  </a:cubicBezTo>
                  <a:cubicBezTo>
                    <a:pt x="8496" y="10693"/>
                    <a:pt x="7995" y="10838"/>
                    <a:pt x="7755" y="10923"/>
                  </a:cubicBezTo>
                  <a:cubicBezTo>
                    <a:pt x="7744" y="9265"/>
                    <a:pt x="7745" y="7762"/>
                    <a:pt x="7753" y="6446"/>
                  </a:cubicBezTo>
                  <a:cubicBezTo>
                    <a:pt x="7828" y="6436"/>
                    <a:pt x="7905" y="6426"/>
                    <a:pt x="7981" y="6421"/>
                  </a:cubicBezTo>
                  <a:cubicBezTo>
                    <a:pt x="7981" y="6421"/>
                    <a:pt x="7898" y="6358"/>
                    <a:pt x="7754" y="6262"/>
                  </a:cubicBezTo>
                  <a:cubicBezTo>
                    <a:pt x="7776" y="2560"/>
                    <a:pt x="7850" y="358"/>
                    <a:pt x="7852" y="293"/>
                  </a:cubicBezTo>
                  <a:cubicBezTo>
                    <a:pt x="7858" y="138"/>
                    <a:pt x="7736" y="8"/>
                    <a:pt x="7581" y="2"/>
                  </a:cubicBezTo>
                  <a:cubicBezTo>
                    <a:pt x="7575" y="1"/>
                    <a:pt x="7569" y="1"/>
                    <a:pt x="75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5600" y="4285925"/>
              <a:ext cx="357825" cy="563875"/>
            </a:xfrm>
            <a:custGeom>
              <a:rect b="b" l="l" r="r" t="t"/>
              <a:pathLst>
                <a:path extrusionOk="0" h="22555" w="14313">
                  <a:moveTo>
                    <a:pt x="0" y="0"/>
                  </a:moveTo>
                  <a:lnTo>
                    <a:pt x="2147" y="22554"/>
                  </a:lnTo>
                  <a:lnTo>
                    <a:pt x="12166" y="22554"/>
                  </a:lnTo>
                  <a:lnTo>
                    <a:pt x="143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1"/>
          <p:cNvSpPr txBox="1"/>
          <p:nvPr>
            <p:ph type="title"/>
          </p:nvPr>
        </p:nvSpPr>
        <p:spPr>
          <a:xfrm>
            <a:off x="722100" y="1335525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400"/>
              <a:t>ABHIVRIDDHI</a:t>
            </a:r>
            <a:endParaRPr sz="6400"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2637387" y="3118875"/>
            <a:ext cx="843900" cy="844800"/>
            <a:chOff x="3517662" y="1575550"/>
            <a:chExt cx="843900" cy="844800"/>
          </a:xfrm>
        </p:grpSpPr>
        <p:grpSp>
          <p:nvGrpSpPr>
            <p:cNvPr id="117" name="Google Shape;117;p11"/>
            <p:cNvGrpSpPr/>
            <p:nvPr/>
          </p:nvGrpSpPr>
          <p:grpSpPr>
            <a:xfrm>
              <a:off x="3773767" y="1852984"/>
              <a:ext cx="331821" cy="290910"/>
              <a:chOff x="-46042675" y="3218600"/>
              <a:chExt cx="300100" cy="263100"/>
            </a:xfrm>
          </p:grpSpPr>
          <p:sp>
            <p:nvSpPr>
              <p:cNvPr id="118" name="Google Shape;118;p11"/>
              <p:cNvSpPr/>
              <p:nvPr/>
            </p:nvSpPr>
            <p:spPr>
              <a:xfrm>
                <a:off x="-46042675" y="3302875"/>
                <a:ext cx="35475" cy="130000"/>
              </a:xfrm>
              <a:custGeom>
                <a:rect b="b" l="l" r="r" t="t"/>
                <a:pathLst>
                  <a:path extrusionOk="0" h="5200" w="1419">
                    <a:moveTo>
                      <a:pt x="1" y="1"/>
                    </a:moveTo>
                    <a:lnTo>
                      <a:pt x="1" y="5199"/>
                    </a:lnTo>
                    <a:lnTo>
                      <a:pt x="1418" y="4506"/>
                    </a:lnTo>
                    <a:lnTo>
                      <a:pt x="1418" y="7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-45919025" y="3341475"/>
                <a:ext cx="53600" cy="52800"/>
              </a:xfrm>
              <a:custGeom>
                <a:rect b="b" l="l" r="r" t="t"/>
                <a:pathLst>
                  <a:path extrusionOk="0" h="2112" w="2144">
                    <a:moveTo>
                      <a:pt x="1072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39"/>
                      <a:pt x="473" y="2112"/>
                      <a:pt x="1072" y="2112"/>
                    </a:cubicBezTo>
                    <a:cubicBezTo>
                      <a:pt x="1671" y="2112"/>
                      <a:pt x="2143" y="1639"/>
                      <a:pt x="2143" y="1072"/>
                    </a:cubicBezTo>
                    <a:cubicBezTo>
                      <a:pt x="2143" y="473"/>
                      <a:pt x="1639" y="1"/>
                      <a:pt x="1072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-45778025" y="3302875"/>
                <a:ext cx="35450" cy="130000"/>
              </a:xfrm>
              <a:custGeom>
                <a:rect b="b" l="l" r="r" t="t"/>
                <a:pathLst>
                  <a:path extrusionOk="0" h="5200" w="1418">
                    <a:moveTo>
                      <a:pt x="1418" y="1"/>
                    </a:moveTo>
                    <a:lnTo>
                      <a:pt x="0" y="726"/>
                    </a:lnTo>
                    <a:lnTo>
                      <a:pt x="0" y="4506"/>
                    </a:lnTo>
                    <a:lnTo>
                      <a:pt x="1418" y="5199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-46042675" y="3235950"/>
                <a:ext cx="300100" cy="245750"/>
              </a:xfrm>
              <a:custGeom>
                <a:rect b="b" l="l" r="r" t="t"/>
                <a:pathLst>
                  <a:path extrusionOk="0" h="9830" w="12004">
                    <a:moveTo>
                      <a:pt x="6018" y="2142"/>
                    </a:moveTo>
                    <a:cubicBezTo>
                      <a:pt x="7751" y="2142"/>
                      <a:pt x="9168" y="3560"/>
                      <a:pt x="9168" y="5293"/>
                    </a:cubicBezTo>
                    <a:cubicBezTo>
                      <a:pt x="9168" y="7026"/>
                      <a:pt x="7751" y="8443"/>
                      <a:pt x="6018" y="8443"/>
                    </a:cubicBezTo>
                    <a:cubicBezTo>
                      <a:pt x="4285" y="8443"/>
                      <a:pt x="2867" y="7026"/>
                      <a:pt x="2867" y="5293"/>
                    </a:cubicBezTo>
                    <a:cubicBezTo>
                      <a:pt x="2867" y="3560"/>
                      <a:pt x="4285" y="2142"/>
                      <a:pt x="6018" y="2142"/>
                    </a:cubicBezTo>
                    <a:close/>
                    <a:moveTo>
                      <a:pt x="1765" y="0"/>
                    </a:moveTo>
                    <a:cubicBezTo>
                      <a:pt x="1576" y="0"/>
                      <a:pt x="1418" y="158"/>
                      <a:pt x="1418" y="378"/>
                    </a:cubicBezTo>
                    <a:lnTo>
                      <a:pt x="1418" y="725"/>
                    </a:lnTo>
                    <a:lnTo>
                      <a:pt x="1072" y="725"/>
                    </a:lnTo>
                    <a:cubicBezTo>
                      <a:pt x="473" y="725"/>
                      <a:pt x="1" y="1197"/>
                      <a:pt x="1" y="1796"/>
                    </a:cubicBezTo>
                    <a:lnTo>
                      <a:pt x="1" y="1890"/>
                    </a:lnTo>
                    <a:lnTo>
                      <a:pt x="1922" y="2835"/>
                    </a:lnTo>
                    <a:cubicBezTo>
                      <a:pt x="2048" y="2930"/>
                      <a:pt x="2143" y="3056"/>
                      <a:pt x="2143" y="3151"/>
                    </a:cubicBezTo>
                    <a:lnTo>
                      <a:pt x="2143" y="7372"/>
                    </a:lnTo>
                    <a:cubicBezTo>
                      <a:pt x="2143" y="7498"/>
                      <a:pt x="2048" y="7624"/>
                      <a:pt x="1922" y="7687"/>
                    </a:cubicBezTo>
                    <a:lnTo>
                      <a:pt x="1" y="8632"/>
                    </a:lnTo>
                    <a:lnTo>
                      <a:pt x="1" y="8758"/>
                    </a:lnTo>
                    <a:cubicBezTo>
                      <a:pt x="1" y="9357"/>
                      <a:pt x="473" y="9830"/>
                      <a:pt x="1072" y="9830"/>
                    </a:cubicBezTo>
                    <a:lnTo>
                      <a:pt x="10964" y="9830"/>
                    </a:lnTo>
                    <a:cubicBezTo>
                      <a:pt x="11531" y="9830"/>
                      <a:pt x="12004" y="9357"/>
                      <a:pt x="12004" y="8758"/>
                    </a:cubicBezTo>
                    <a:lnTo>
                      <a:pt x="12004" y="8632"/>
                    </a:lnTo>
                    <a:lnTo>
                      <a:pt x="10082" y="7687"/>
                    </a:lnTo>
                    <a:cubicBezTo>
                      <a:pt x="9956" y="7624"/>
                      <a:pt x="9893" y="7498"/>
                      <a:pt x="9893" y="7372"/>
                    </a:cubicBezTo>
                    <a:lnTo>
                      <a:pt x="9893" y="3151"/>
                    </a:lnTo>
                    <a:cubicBezTo>
                      <a:pt x="9893" y="3056"/>
                      <a:pt x="9956" y="2930"/>
                      <a:pt x="10082" y="2835"/>
                    </a:cubicBezTo>
                    <a:lnTo>
                      <a:pt x="12004" y="1890"/>
                    </a:lnTo>
                    <a:lnTo>
                      <a:pt x="12004" y="1796"/>
                    </a:lnTo>
                    <a:cubicBezTo>
                      <a:pt x="12004" y="1197"/>
                      <a:pt x="11531" y="725"/>
                      <a:pt x="10933" y="725"/>
                    </a:cubicBez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65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-45952875" y="3306025"/>
                <a:ext cx="122100" cy="122125"/>
              </a:xfrm>
              <a:custGeom>
                <a:rect b="b" l="l" r="r" t="t"/>
                <a:pathLst>
                  <a:path extrusionOk="0" h="4885" w="4884">
                    <a:moveTo>
                      <a:pt x="2426" y="663"/>
                    </a:moveTo>
                    <a:cubicBezTo>
                      <a:pt x="3403" y="663"/>
                      <a:pt x="4190" y="1450"/>
                      <a:pt x="4190" y="2458"/>
                    </a:cubicBezTo>
                    <a:cubicBezTo>
                      <a:pt x="4159" y="3435"/>
                      <a:pt x="3371" y="4223"/>
                      <a:pt x="2426" y="4223"/>
                    </a:cubicBezTo>
                    <a:cubicBezTo>
                      <a:pt x="1449" y="4223"/>
                      <a:pt x="662" y="3435"/>
                      <a:pt x="662" y="2458"/>
                    </a:cubicBezTo>
                    <a:cubicBezTo>
                      <a:pt x="662" y="1450"/>
                      <a:pt x="1449" y="663"/>
                      <a:pt x="2426" y="663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4"/>
                      <a:pt x="0" y="2458"/>
                    </a:cubicBezTo>
                    <a:cubicBezTo>
                      <a:pt x="0" y="3782"/>
                      <a:pt x="1103" y="4884"/>
                      <a:pt x="2426" y="4884"/>
                    </a:cubicBezTo>
                    <a:cubicBezTo>
                      <a:pt x="3781" y="4884"/>
                      <a:pt x="4883" y="3782"/>
                      <a:pt x="4883" y="2458"/>
                    </a:cubicBezTo>
                    <a:cubicBezTo>
                      <a:pt x="4883" y="1104"/>
                      <a:pt x="3781" y="1"/>
                      <a:pt x="2426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-45941075" y="3218600"/>
                <a:ext cx="98475" cy="17375"/>
              </a:xfrm>
              <a:custGeom>
                <a:rect b="b" l="l" r="r" t="t"/>
                <a:pathLst>
                  <a:path extrusionOk="0" h="695" w="3939">
                    <a:moveTo>
                      <a:pt x="536" y="1"/>
                    </a:moveTo>
                    <a:cubicBezTo>
                      <a:pt x="410" y="1"/>
                      <a:pt x="316" y="64"/>
                      <a:pt x="221" y="190"/>
                    </a:cubicBezTo>
                    <a:lnTo>
                      <a:pt x="1" y="694"/>
                    </a:lnTo>
                    <a:lnTo>
                      <a:pt x="3939" y="694"/>
                    </a:lnTo>
                    <a:lnTo>
                      <a:pt x="3655" y="190"/>
                    </a:lnTo>
                    <a:cubicBezTo>
                      <a:pt x="3592" y="64"/>
                      <a:pt x="3466" y="1"/>
                      <a:pt x="3340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p11"/>
            <p:cNvSpPr/>
            <p:nvPr/>
          </p:nvSpPr>
          <p:spPr>
            <a:xfrm>
              <a:off x="3518712" y="1577050"/>
              <a:ext cx="841800" cy="841800"/>
            </a:xfrm>
            <a:prstGeom prst="donut">
              <a:avLst>
                <a:gd fmla="val 9454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3517662" y="1575550"/>
              <a:ext cx="843900" cy="844800"/>
            </a:xfrm>
            <a:prstGeom prst="blockArc">
              <a:avLst>
                <a:gd fmla="val 3045479" name="adj1"/>
                <a:gd fmla="val 2334307" name="adj2"/>
                <a:gd fmla="val 9692" name="adj3"/>
              </a:avLst>
            </a:prstGeom>
            <a:solidFill>
              <a:srgbClr val="C6FF0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1"/>
          <p:cNvGrpSpPr/>
          <p:nvPr/>
        </p:nvGrpSpPr>
        <p:grpSpPr>
          <a:xfrm>
            <a:off x="5421612" y="2712725"/>
            <a:ext cx="843900" cy="844800"/>
            <a:chOff x="4789262" y="1576050"/>
            <a:chExt cx="843900" cy="8448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045748" y="1833077"/>
              <a:ext cx="330936" cy="330743"/>
              <a:chOff x="-49764975" y="3183375"/>
              <a:chExt cx="299300" cy="299125"/>
            </a:xfrm>
          </p:grpSpPr>
          <p:sp>
            <p:nvSpPr>
              <p:cNvPr id="128" name="Google Shape;128;p11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" name="Google Shape;137;p11"/>
            <p:cNvSpPr/>
            <p:nvPr/>
          </p:nvSpPr>
          <p:spPr>
            <a:xfrm>
              <a:off x="4790312" y="1577550"/>
              <a:ext cx="841800" cy="841800"/>
            </a:xfrm>
            <a:prstGeom prst="donut">
              <a:avLst>
                <a:gd fmla="val 9454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4789262" y="1576050"/>
              <a:ext cx="843900" cy="844800"/>
            </a:xfrm>
            <a:prstGeom prst="blockArc">
              <a:avLst>
                <a:gd fmla="val 6968059" name="adj1"/>
                <a:gd fmla="val 2334307" name="adj2"/>
                <a:gd fmla="val 9692" name="adj3"/>
              </a:avLst>
            </a:prstGeom>
            <a:solidFill>
              <a:srgbClr val="C6FF0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3793537" y="3286075"/>
            <a:ext cx="843900" cy="844800"/>
            <a:chOff x="3518687" y="3003500"/>
            <a:chExt cx="843900" cy="844800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3774279" y="3259484"/>
              <a:ext cx="332705" cy="331821"/>
              <a:chOff x="-44914800" y="3560450"/>
              <a:chExt cx="300900" cy="300100"/>
            </a:xfrm>
          </p:grpSpPr>
          <p:sp>
            <p:nvSpPr>
              <p:cNvPr id="141" name="Google Shape;141;p11"/>
              <p:cNvSpPr/>
              <p:nvPr/>
            </p:nvSpPr>
            <p:spPr>
              <a:xfrm>
                <a:off x="-44914800" y="3560450"/>
                <a:ext cx="300900" cy="300100"/>
              </a:xfrm>
              <a:custGeom>
                <a:rect b="b" l="l" r="r" t="t"/>
                <a:pathLst>
                  <a:path extrusionOk="0" h="12004" w="12036">
                    <a:moveTo>
                      <a:pt x="9893" y="1418"/>
                    </a:moveTo>
                    <a:lnTo>
                      <a:pt x="9893" y="1764"/>
                    </a:lnTo>
                    <a:cubicBezTo>
                      <a:pt x="9893" y="1953"/>
                      <a:pt x="10051" y="2111"/>
                      <a:pt x="10240" y="2111"/>
                    </a:cubicBezTo>
                    <a:lnTo>
                      <a:pt x="10618" y="2111"/>
                    </a:lnTo>
                    <a:lnTo>
                      <a:pt x="10618" y="9924"/>
                    </a:lnTo>
                    <a:lnTo>
                      <a:pt x="10240" y="9924"/>
                    </a:lnTo>
                    <a:cubicBezTo>
                      <a:pt x="10051" y="9924"/>
                      <a:pt x="9893" y="10082"/>
                      <a:pt x="9893" y="10271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71"/>
                    </a:lnTo>
                    <a:cubicBezTo>
                      <a:pt x="2143" y="10082"/>
                      <a:pt x="1985" y="9924"/>
                      <a:pt x="1796" y="9924"/>
                    </a:cubicBezTo>
                    <a:lnTo>
                      <a:pt x="1450" y="9924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764"/>
                    </a:lnTo>
                    <a:cubicBezTo>
                      <a:pt x="1" y="1953"/>
                      <a:pt x="158" y="2111"/>
                      <a:pt x="379" y="2111"/>
                    </a:cubicBezTo>
                    <a:lnTo>
                      <a:pt x="725" y="2111"/>
                    </a:lnTo>
                    <a:lnTo>
                      <a:pt x="725" y="9861"/>
                    </a:lnTo>
                    <a:lnTo>
                      <a:pt x="379" y="9861"/>
                    </a:lnTo>
                    <a:cubicBezTo>
                      <a:pt x="158" y="9861"/>
                      <a:pt x="1" y="10019"/>
                      <a:pt x="1" y="10208"/>
                    </a:cubicBezTo>
                    <a:lnTo>
                      <a:pt x="1" y="11657"/>
                    </a:lnTo>
                    <a:cubicBezTo>
                      <a:pt x="1" y="11846"/>
                      <a:pt x="158" y="12003"/>
                      <a:pt x="379" y="12003"/>
                    </a:cubicBezTo>
                    <a:lnTo>
                      <a:pt x="1796" y="12003"/>
                    </a:lnTo>
                    <a:cubicBezTo>
                      <a:pt x="1985" y="12003"/>
                      <a:pt x="2143" y="11846"/>
                      <a:pt x="2143" y="11657"/>
                    </a:cubicBezTo>
                    <a:lnTo>
                      <a:pt x="2143" y="11279"/>
                    </a:lnTo>
                    <a:lnTo>
                      <a:pt x="9893" y="11279"/>
                    </a:lnTo>
                    <a:lnTo>
                      <a:pt x="9893" y="11657"/>
                    </a:lnTo>
                    <a:cubicBezTo>
                      <a:pt x="9893" y="11846"/>
                      <a:pt x="10051" y="12003"/>
                      <a:pt x="10240" y="12003"/>
                    </a:cubicBezTo>
                    <a:lnTo>
                      <a:pt x="11657" y="12003"/>
                    </a:lnTo>
                    <a:cubicBezTo>
                      <a:pt x="11878" y="12003"/>
                      <a:pt x="12036" y="11846"/>
                      <a:pt x="12036" y="11657"/>
                    </a:cubicBezTo>
                    <a:lnTo>
                      <a:pt x="12036" y="10208"/>
                    </a:lnTo>
                    <a:cubicBezTo>
                      <a:pt x="12036" y="10019"/>
                      <a:pt x="11878" y="9861"/>
                      <a:pt x="11657" y="9861"/>
                    </a:cubicBezTo>
                    <a:lnTo>
                      <a:pt x="11311" y="9861"/>
                    </a:lnTo>
                    <a:lnTo>
                      <a:pt x="11311" y="2111"/>
                    </a:lnTo>
                    <a:lnTo>
                      <a:pt x="11657" y="2111"/>
                    </a:lnTo>
                    <a:cubicBezTo>
                      <a:pt x="11878" y="2111"/>
                      <a:pt x="12036" y="1953"/>
                      <a:pt x="12036" y="1764"/>
                    </a:cubicBezTo>
                    <a:lnTo>
                      <a:pt x="12036" y="347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47"/>
                    </a:cubicBezTo>
                    <a:lnTo>
                      <a:pt x="9893" y="693"/>
                    </a:lnTo>
                    <a:lnTo>
                      <a:pt x="2143" y="693"/>
                    </a:lnTo>
                    <a:lnTo>
                      <a:pt x="2143" y="347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-44861250" y="3632100"/>
                <a:ext cx="193800" cy="146525"/>
              </a:xfrm>
              <a:custGeom>
                <a:rect b="b" l="l" r="r" t="t"/>
                <a:pathLst>
                  <a:path extrusionOk="0" h="5861" w="7752">
                    <a:moveTo>
                      <a:pt x="3845" y="1009"/>
                    </a:moveTo>
                    <a:cubicBezTo>
                      <a:pt x="4443" y="1009"/>
                      <a:pt x="4916" y="1482"/>
                      <a:pt x="4916" y="2080"/>
                    </a:cubicBezTo>
                    <a:cubicBezTo>
                      <a:pt x="4916" y="2679"/>
                      <a:pt x="4443" y="3151"/>
                      <a:pt x="3845" y="3151"/>
                    </a:cubicBezTo>
                    <a:cubicBezTo>
                      <a:pt x="3277" y="3151"/>
                      <a:pt x="2805" y="2679"/>
                      <a:pt x="2805" y="2080"/>
                    </a:cubicBezTo>
                    <a:cubicBezTo>
                      <a:pt x="2805" y="1482"/>
                      <a:pt x="3277" y="1009"/>
                      <a:pt x="3845" y="1009"/>
                    </a:cubicBezTo>
                    <a:close/>
                    <a:moveTo>
                      <a:pt x="348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5829"/>
                    </a:lnTo>
                    <a:lnTo>
                      <a:pt x="2206" y="3624"/>
                    </a:lnTo>
                    <a:cubicBezTo>
                      <a:pt x="2269" y="3561"/>
                      <a:pt x="2356" y="3530"/>
                      <a:pt x="2447" y="3530"/>
                    </a:cubicBezTo>
                    <a:cubicBezTo>
                      <a:pt x="2537" y="3530"/>
                      <a:pt x="2632" y="3561"/>
                      <a:pt x="2710" y="3624"/>
                    </a:cubicBezTo>
                    <a:lnTo>
                      <a:pt x="3939" y="4821"/>
                    </a:lnTo>
                    <a:lnTo>
                      <a:pt x="5042" y="3656"/>
                    </a:lnTo>
                    <a:cubicBezTo>
                      <a:pt x="5136" y="3561"/>
                      <a:pt x="5199" y="3530"/>
                      <a:pt x="5294" y="3530"/>
                    </a:cubicBezTo>
                    <a:cubicBezTo>
                      <a:pt x="5388" y="3530"/>
                      <a:pt x="5483" y="3561"/>
                      <a:pt x="5546" y="3656"/>
                    </a:cubicBezTo>
                    <a:lnTo>
                      <a:pt x="7751" y="5861"/>
                    </a:lnTo>
                    <a:lnTo>
                      <a:pt x="7751" y="379"/>
                    </a:lnTo>
                    <a:cubicBezTo>
                      <a:pt x="7720" y="159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-44773800" y="3675425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67" y="694"/>
                      <a:pt x="725" y="536"/>
                      <a:pt x="725" y="347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-44750975" y="3741600"/>
                <a:ext cx="70900" cy="48050"/>
              </a:xfrm>
              <a:custGeom>
                <a:rect b="b" l="l" r="r" t="t"/>
                <a:pathLst>
                  <a:path extrusionOk="0" h="1922" w="2836">
                    <a:moveTo>
                      <a:pt x="883" y="0"/>
                    </a:moveTo>
                    <a:lnTo>
                      <a:pt x="1" y="945"/>
                    </a:lnTo>
                    <a:lnTo>
                      <a:pt x="1009" y="1922"/>
                    </a:lnTo>
                    <a:lnTo>
                      <a:pt x="2836" y="1922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-44848625" y="3740025"/>
                <a:ext cx="97675" cy="49625"/>
              </a:xfrm>
              <a:custGeom>
                <a:rect b="b" l="l" r="r" t="t"/>
                <a:pathLst>
                  <a:path extrusionOk="0" h="1985" w="3907">
                    <a:moveTo>
                      <a:pt x="1985" y="0"/>
                    </a:moveTo>
                    <a:lnTo>
                      <a:pt x="0" y="1985"/>
                    </a:lnTo>
                    <a:lnTo>
                      <a:pt x="3907" y="1985"/>
                    </a:lnTo>
                    <a:lnTo>
                      <a:pt x="1985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11"/>
            <p:cNvSpPr/>
            <p:nvPr/>
          </p:nvSpPr>
          <p:spPr>
            <a:xfrm>
              <a:off x="3519737" y="3005000"/>
              <a:ext cx="841800" cy="841800"/>
            </a:xfrm>
            <a:prstGeom prst="donut">
              <a:avLst>
                <a:gd fmla="val 9454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518687" y="3003500"/>
              <a:ext cx="843900" cy="844800"/>
            </a:xfrm>
            <a:prstGeom prst="blockArc">
              <a:avLst>
                <a:gd fmla="val 8290620" name="adj1"/>
                <a:gd fmla="val 2334307" name="adj2"/>
                <a:gd fmla="val 9692" name="adj3"/>
              </a:avLst>
            </a:prstGeom>
            <a:solidFill>
              <a:srgbClr val="C6FF0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6419812" y="3206875"/>
            <a:ext cx="843900" cy="844800"/>
            <a:chOff x="4789262" y="3004500"/>
            <a:chExt cx="843900" cy="844800"/>
          </a:xfrm>
        </p:grpSpPr>
        <p:grpSp>
          <p:nvGrpSpPr>
            <p:cNvPr id="149" name="Google Shape;149;p11"/>
            <p:cNvGrpSpPr/>
            <p:nvPr/>
          </p:nvGrpSpPr>
          <p:grpSpPr>
            <a:xfrm>
              <a:off x="5044854" y="3259913"/>
              <a:ext cx="332705" cy="330964"/>
              <a:chOff x="-50503000" y="3921175"/>
              <a:chExt cx="300900" cy="299325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-50432900" y="3921175"/>
                <a:ext cx="177250" cy="53575"/>
              </a:xfrm>
              <a:custGeom>
                <a:rect b="b" l="l" r="r" t="t"/>
                <a:pathLst>
                  <a:path extrusionOk="0" h="2143" w="7090">
                    <a:moveTo>
                      <a:pt x="1" y="0"/>
                    </a:moveTo>
                    <a:lnTo>
                      <a:pt x="1" y="2143"/>
                    </a:lnTo>
                    <a:lnTo>
                      <a:pt x="7089" y="2143"/>
                    </a:lnTo>
                    <a:lnTo>
                      <a:pt x="7089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-50503000" y="3921175"/>
                <a:ext cx="52800" cy="53575"/>
              </a:xfrm>
              <a:custGeom>
                <a:rect b="b" l="l" r="r" t="t"/>
                <a:pathLst>
                  <a:path extrusionOk="0" h="2143" w="2112">
                    <a:moveTo>
                      <a:pt x="1797" y="0"/>
                    </a:moveTo>
                    <a:cubicBezTo>
                      <a:pt x="1734" y="0"/>
                      <a:pt x="1671" y="0"/>
                      <a:pt x="1639" y="63"/>
                    </a:cubicBezTo>
                    <a:lnTo>
                      <a:pt x="221" y="756"/>
                    </a:lnTo>
                    <a:cubicBezTo>
                      <a:pt x="95" y="851"/>
                      <a:pt x="1" y="945"/>
                      <a:pt x="1" y="1071"/>
                    </a:cubicBezTo>
                    <a:cubicBezTo>
                      <a:pt x="1" y="1197"/>
                      <a:pt x="95" y="1323"/>
                      <a:pt x="221" y="1386"/>
                    </a:cubicBezTo>
                    <a:lnTo>
                      <a:pt x="1639" y="2111"/>
                    </a:lnTo>
                    <a:cubicBezTo>
                      <a:pt x="1671" y="2143"/>
                      <a:pt x="1765" y="2143"/>
                      <a:pt x="1797" y="2143"/>
                    </a:cubicBezTo>
                    <a:lnTo>
                      <a:pt x="2112" y="2143"/>
                    </a:lnTo>
                    <a:lnTo>
                      <a:pt x="2112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-50237550" y="3921175"/>
                <a:ext cx="35450" cy="53575"/>
              </a:xfrm>
              <a:custGeom>
                <a:rect b="b" l="l" r="r" t="t"/>
                <a:pathLst>
                  <a:path extrusionOk="0" h="2143" w="1418">
                    <a:moveTo>
                      <a:pt x="0" y="0"/>
                    </a:moveTo>
                    <a:lnTo>
                      <a:pt x="0" y="2143"/>
                    </a:lnTo>
                    <a:lnTo>
                      <a:pt x="347" y="2143"/>
                    </a:lnTo>
                    <a:cubicBezTo>
                      <a:pt x="945" y="2143"/>
                      <a:pt x="1418" y="1670"/>
                      <a:pt x="1418" y="1071"/>
                    </a:cubicBezTo>
                    <a:cubicBezTo>
                      <a:pt x="1418" y="473"/>
                      <a:pt x="945" y="0"/>
                      <a:pt x="347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-50414775" y="4045625"/>
                <a:ext cx="159125" cy="122875"/>
              </a:xfrm>
              <a:custGeom>
                <a:rect b="b" l="l" r="r" t="t"/>
                <a:pathLst>
                  <a:path extrusionOk="0" h="4915" w="6365">
                    <a:moveTo>
                      <a:pt x="0" y="0"/>
                    </a:moveTo>
                    <a:lnTo>
                      <a:pt x="0" y="4915"/>
                    </a:lnTo>
                    <a:lnTo>
                      <a:pt x="6364" y="4915"/>
                    </a:lnTo>
                    <a:lnTo>
                      <a:pt x="6364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-50503000" y="3992050"/>
                <a:ext cx="300900" cy="228450"/>
              </a:xfrm>
              <a:custGeom>
                <a:rect b="b" l="l" r="r" t="t"/>
                <a:pathLst>
                  <a:path extrusionOk="0" h="9138" w="12036">
                    <a:moveTo>
                      <a:pt x="1797" y="1387"/>
                    </a:moveTo>
                    <a:cubicBezTo>
                      <a:pt x="1986" y="1387"/>
                      <a:pt x="2143" y="1544"/>
                      <a:pt x="2143" y="1733"/>
                    </a:cubicBezTo>
                    <a:lnTo>
                      <a:pt x="2143" y="3151"/>
                    </a:lnTo>
                    <a:cubicBezTo>
                      <a:pt x="2143" y="3372"/>
                      <a:pt x="1986" y="3529"/>
                      <a:pt x="1797" y="3529"/>
                    </a:cubicBezTo>
                    <a:cubicBezTo>
                      <a:pt x="1608" y="3529"/>
                      <a:pt x="1450" y="3372"/>
                      <a:pt x="1450" y="3151"/>
                    </a:cubicBezTo>
                    <a:lnTo>
                      <a:pt x="1450" y="1733"/>
                    </a:lnTo>
                    <a:cubicBezTo>
                      <a:pt x="1450" y="1544"/>
                      <a:pt x="1608" y="1387"/>
                      <a:pt x="1797" y="1387"/>
                    </a:cubicBezTo>
                    <a:close/>
                    <a:moveTo>
                      <a:pt x="1797" y="4222"/>
                    </a:moveTo>
                    <a:cubicBezTo>
                      <a:pt x="1986" y="4222"/>
                      <a:pt x="2143" y="4380"/>
                      <a:pt x="2143" y="4569"/>
                    </a:cubicBezTo>
                    <a:cubicBezTo>
                      <a:pt x="2143" y="4789"/>
                      <a:pt x="1986" y="4947"/>
                      <a:pt x="1797" y="4947"/>
                    </a:cubicBezTo>
                    <a:cubicBezTo>
                      <a:pt x="1576" y="4947"/>
                      <a:pt x="1419" y="4789"/>
                      <a:pt x="1419" y="4569"/>
                    </a:cubicBezTo>
                    <a:cubicBezTo>
                      <a:pt x="1419" y="4380"/>
                      <a:pt x="1576" y="4222"/>
                      <a:pt x="1797" y="4222"/>
                    </a:cubicBezTo>
                    <a:close/>
                    <a:moveTo>
                      <a:pt x="1797" y="5609"/>
                    </a:moveTo>
                    <a:cubicBezTo>
                      <a:pt x="1986" y="5609"/>
                      <a:pt x="2143" y="5766"/>
                      <a:pt x="2143" y="5955"/>
                    </a:cubicBezTo>
                    <a:lnTo>
                      <a:pt x="2143" y="7373"/>
                    </a:lnTo>
                    <a:cubicBezTo>
                      <a:pt x="2143" y="7562"/>
                      <a:pt x="1986" y="7719"/>
                      <a:pt x="1797" y="7719"/>
                    </a:cubicBezTo>
                    <a:cubicBezTo>
                      <a:pt x="1608" y="7719"/>
                      <a:pt x="1450" y="7562"/>
                      <a:pt x="1450" y="7373"/>
                    </a:cubicBezTo>
                    <a:lnTo>
                      <a:pt x="1450" y="5955"/>
                    </a:lnTo>
                    <a:cubicBezTo>
                      <a:pt x="1450" y="5766"/>
                      <a:pt x="1608" y="5609"/>
                      <a:pt x="1797" y="5609"/>
                    </a:cubicBezTo>
                    <a:close/>
                    <a:moveTo>
                      <a:pt x="10272" y="1387"/>
                    </a:moveTo>
                    <a:cubicBezTo>
                      <a:pt x="10461" y="1387"/>
                      <a:pt x="10618" y="1544"/>
                      <a:pt x="10618" y="1733"/>
                    </a:cubicBezTo>
                    <a:lnTo>
                      <a:pt x="10618" y="7373"/>
                    </a:lnTo>
                    <a:cubicBezTo>
                      <a:pt x="10618" y="7562"/>
                      <a:pt x="10461" y="7719"/>
                      <a:pt x="10272" y="7719"/>
                    </a:cubicBezTo>
                    <a:lnTo>
                      <a:pt x="3183" y="7719"/>
                    </a:lnTo>
                    <a:cubicBezTo>
                      <a:pt x="2962" y="7719"/>
                      <a:pt x="2805" y="7562"/>
                      <a:pt x="2805" y="7373"/>
                    </a:cubicBezTo>
                    <a:lnTo>
                      <a:pt x="2805" y="1733"/>
                    </a:lnTo>
                    <a:cubicBezTo>
                      <a:pt x="2805" y="1544"/>
                      <a:pt x="2962" y="1387"/>
                      <a:pt x="3183" y="1387"/>
                    </a:cubicBezTo>
                    <a:close/>
                    <a:moveTo>
                      <a:pt x="1072" y="1"/>
                    </a:moveTo>
                    <a:cubicBezTo>
                      <a:pt x="474" y="1"/>
                      <a:pt x="1" y="473"/>
                      <a:pt x="1" y="1072"/>
                    </a:cubicBezTo>
                    <a:lnTo>
                      <a:pt x="1" y="8097"/>
                    </a:lnTo>
                    <a:cubicBezTo>
                      <a:pt x="1" y="8664"/>
                      <a:pt x="474" y="9137"/>
                      <a:pt x="1072" y="9137"/>
                    </a:cubicBezTo>
                    <a:lnTo>
                      <a:pt x="10965" y="9137"/>
                    </a:lnTo>
                    <a:cubicBezTo>
                      <a:pt x="11563" y="9137"/>
                      <a:pt x="12036" y="8664"/>
                      <a:pt x="12036" y="8097"/>
                    </a:cubicBezTo>
                    <a:lnTo>
                      <a:pt x="12036" y="1072"/>
                    </a:lnTo>
                    <a:cubicBezTo>
                      <a:pt x="12036" y="473"/>
                      <a:pt x="11563" y="1"/>
                      <a:pt x="10965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1D1D1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11"/>
            <p:cNvSpPr/>
            <p:nvPr/>
          </p:nvSpPr>
          <p:spPr>
            <a:xfrm>
              <a:off x="4790312" y="3006000"/>
              <a:ext cx="841800" cy="841800"/>
            </a:xfrm>
            <a:prstGeom prst="donut">
              <a:avLst>
                <a:gd fmla="val 9454" name="adj"/>
              </a:avLst>
            </a:pr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789262" y="3004500"/>
              <a:ext cx="843900" cy="844800"/>
            </a:xfrm>
            <a:prstGeom prst="blockArc">
              <a:avLst>
                <a:gd fmla="val 4918057" name="adj1"/>
                <a:gd fmla="val 2334307" name="adj2"/>
                <a:gd fmla="val 9692" name="adj3"/>
              </a:avLst>
            </a:prstGeom>
            <a:solidFill>
              <a:srgbClr val="C6FF0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1"/>
          <p:cNvSpPr txBox="1"/>
          <p:nvPr>
            <p:ph idx="4294967295" type="subTitle"/>
          </p:nvPr>
        </p:nvSpPr>
        <p:spPr>
          <a:xfrm>
            <a:off x="2598925" y="1130617"/>
            <a:ext cx="12954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D1D1B"/>
              </a:buClr>
              <a:buSzPts val="1800"/>
              <a:buFont typeface="Montserrat"/>
              <a:buNone/>
            </a:pPr>
            <a:r>
              <a:rPr lang="en" sz="800"/>
              <a:t>Project Name:</a:t>
            </a:r>
            <a:endParaRPr sz="800"/>
          </a:p>
        </p:txBody>
      </p:sp>
      <p:grpSp>
        <p:nvGrpSpPr>
          <p:cNvPr id="158" name="Google Shape;158;p11"/>
          <p:cNvGrpSpPr/>
          <p:nvPr/>
        </p:nvGrpSpPr>
        <p:grpSpPr>
          <a:xfrm rot="489246">
            <a:off x="6002753" y="808668"/>
            <a:ext cx="3844841" cy="4044959"/>
            <a:chOff x="752187" y="-268110"/>
            <a:chExt cx="5992711" cy="6304621"/>
          </a:xfrm>
        </p:grpSpPr>
        <p:sp>
          <p:nvSpPr>
            <p:cNvPr id="159" name="Google Shape;159;p11"/>
            <p:cNvSpPr/>
            <p:nvPr/>
          </p:nvSpPr>
          <p:spPr>
            <a:xfrm>
              <a:off x="6110650" y="3505250"/>
              <a:ext cx="547300" cy="250900"/>
            </a:xfrm>
            <a:custGeom>
              <a:rect b="b" l="l" r="r" t="t"/>
              <a:pathLst>
                <a:path extrusionOk="0" h="10036" w="21892">
                  <a:moveTo>
                    <a:pt x="20698" y="0"/>
                  </a:moveTo>
                  <a:lnTo>
                    <a:pt x="0" y="10036"/>
                  </a:lnTo>
                  <a:lnTo>
                    <a:pt x="21892" y="6553"/>
                  </a:lnTo>
                  <a:cubicBezTo>
                    <a:pt x="21562" y="4345"/>
                    <a:pt x="21164" y="2160"/>
                    <a:pt x="2069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6110650" y="3505250"/>
              <a:ext cx="547300" cy="250900"/>
            </a:xfrm>
            <a:custGeom>
              <a:rect b="b" l="l" r="r" t="t"/>
              <a:pathLst>
                <a:path extrusionOk="0" h="10036" w="21892">
                  <a:moveTo>
                    <a:pt x="20698" y="0"/>
                  </a:moveTo>
                  <a:lnTo>
                    <a:pt x="0" y="10036"/>
                  </a:lnTo>
                  <a:lnTo>
                    <a:pt x="21892" y="6553"/>
                  </a:lnTo>
                  <a:cubicBezTo>
                    <a:pt x="21562" y="4345"/>
                    <a:pt x="21164" y="2160"/>
                    <a:pt x="20698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014475" y="872075"/>
              <a:ext cx="1676600" cy="1799925"/>
            </a:xfrm>
            <a:custGeom>
              <a:rect b="b" l="l" r="r" t="t"/>
              <a:pathLst>
                <a:path extrusionOk="0" h="71997" w="67064">
                  <a:moveTo>
                    <a:pt x="4270" y="1"/>
                  </a:moveTo>
                  <a:cubicBezTo>
                    <a:pt x="4199" y="1"/>
                    <a:pt x="4140" y="56"/>
                    <a:pt x="4135" y="128"/>
                  </a:cubicBezTo>
                  <a:lnTo>
                    <a:pt x="5" y="68041"/>
                  </a:lnTo>
                  <a:cubicBezTo>
                    <a:pt x="0" y="68117"/>
                    <a:pt x="58" y="68182"/>
                    <a:pt x="132" y="68186"/>
                  </a:cubicBezTo>
                  <a:lnTo>
                    <a:pt x="62784" y="71996"/>
                  </a:lnTo>
                  <a:cubicBezTo>
                    <a:pt x="62787" y="71996"/>
                    <a:pt x="62790" y="71996"/>
                    <a:pt x="62793" y="71996"/>
                  </a:cubicBezTo>
                  <a:cubicBezTo>
                    <a:pt x="62864" y="71996"/>
                    <a:pt x="62924" y="71941"/>
                    <a:pt x="62928" y="71869"/>
                  </a:cubicBezTo>
                  <a:lnTo>
                    <a:pt x="67058" y="3955"/>
                  </a:lnTo>
                  <a:cubicBezTo>
                    <a:pt x="67063" y="3879"/>
                    <a:pt x="67005" y="3815"/>
                    <a:pt x="66930" y="3811"/>
                  </a:cubicBezTo>
                  <a:lnTo>
                    <a:pt x="4280" y="1"/>
                  </a:lnTo>
                  <a:cubicBezTo>
                    <a:pt x="4276" y="1"/>
                    <a:pt x="4273" y="1"/>
                    <a:pt x="427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12325" y="871975"/>
              <a:ext cx="1683650" cy="1800000"/>
            </a:xfrm>
            <a:custGeom>
              <a:rect b="b" l="l" r="r" t="t"/>
              <a:pathLst>
                <a:path extrusionOk="0" h="72000" w="67346">
                  <a:moveTo>
                    <a:pt x="9813" y="690"/>
                  </a:moveTo>
                  <a:cubicBezTo>
                    <a:pt x="9928" y="690"/>
                    <a:pt x="10043" y="693"/>
                    <a:pt x="10158" y="700"/>
                  </a:cubicBezTo>
                  <a:lnTo>
                    <a:pt x="61183" y="3802"/>
                  </a:lnTo>
                  <a:cubicBezTo>
                    <a:pt x="64273" y="3990"/>
                    <a:pt x="66635" y="6658"/>
                    <a:pt x="66448" y="9749"/>
                  </a:cubicBezTo>
                  <a:lnTo>
                    <a:pt x="63026" y="66036"/>
                  </a:lnTo>
                  <a:cubicBezTo>
                    <a:pt x="62845" y="69014"/>
                    <a:pt x="60367" y="71311"/>
                    <a:pt x="57416" y="71311"/>
                  </a:cubicBezTo>
                  <a:cubicBezTo>
                    <a:pt x="57304" y="71311"/>
                    <a:pt x="57192" y="71308"/>
                    <a:pt x="57079" y="71301"/>
                  </a:cubicBezTo>
                  <a:lnTo>
                    <a:pt x="6054" y="68199"/>
                  </a:lnTo>
                  <a:cubicBezTo>
                    <a:pt x="2958" y="68011"/>
                    <a:pt x="601" y="65348"/>
                    <a:pt x="789" y="62252"/>
                  </a:cubicBezTo>
                  <a:lnTo>
                    <a:pt x="4211" y="5964"/>
                  </a:lnTo>
                  <a:cubicBezTo>
                    <a:pt x="4298" y="4476"/>
                    <a:pt x="4975" y="3085"/>
                    <a:pt x="6094" y="2100"/>
                  </a:cubicBezTo>
                  <a:cubicBezTo>
                    <a:pt x="7131" y="1183"/>
                    <a:pt x="8435" y="690"/>
                    <a:pt x="9813" y="690"/>
                  </a:cubicBezTo>
                  <a:close/>
                  <a:moveTo>
                    <a:pt x="9809" y="1"/>
                  </a:moveTo>
                  <a:cubicBezTo>
                    <a:pt x="8264" y="1"/>
                    <a:pt x="6801" y="556"/>
                    <a:pt x="5638" y="1585"/>
                  </a:cubicBezTo>
                  <a:cubicBezTo>
                    <a:pt x="4378" y="2702"/>
                    <a:pt x="3627" y="4242"/>
                    <a:pt x="3525" y="5923"/>
                  </a:cubicBezTo>
                  <a:lnTo>
                    <a:pt x="103" y="62211"/>
                  </a:lnTo>
                  <a:cubicBezTo>
                    <a:pt x="1" y="63890"/>
                    <a:pt x="558" y="65511"/>
                    <a:pt x="1675" y="66772"/>
                  </a:cubicBezTo>
                  <a:cubicBezTo>
                    <a:pt x="2791" y="68033"/>
                    <a:pt x="4332" y="68783"/>
                    <a:pt x="6012" y="68885"/>
                  </a:cubicBezTo>
                  <a:lnTo>
                    <a:pt x="57037" y="71988"/>
                  </a:lnTo>
                  <a:cubicBezTo>
                    <a:pt x="57166" y="71996"/>
                    <a:pt x="57295" y="72000"/>
                    <a:pt x="57423" y="72000"/>
                  </a:cubicBezTo>
                  <a:cubicBezTo>
                    <a:pt x="60726" y="72000"/>
                    <a:pt x="63509" y="69419"/>
                    <a:pt x="63712" y="66077"/>
                  </a:cubicBezTo>
                  <a:lnTo>
                    <a:pt x="67134" y="9790"/>
                  </a:lnTo>
                  <a:cubicBezTo>
                    <a:pt x="67345" y="6320"/>
                    <a:pt x="64694" y="3326"/>
                    <a:pt x="61224" y="3116"/>
                  </a:cubicBezTo>
                  <a:lnTo>
                    <a:pt x="10200" y="13"/>
                  </a:lnTo>
                  <a:cubicBezTo>
                    <a:pt x="10069" y="5"/>
                    <a:pt x="9938" y="1"/>
                    <a:pt x="9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2954125" y="1526325"/>
              <a:ext cx="1506125" cy="834300"/>
            </a:xfrm>
            <a:custGeom>
              <a:rect b="b" l="l" r="r" t="t"/>
              <a:pathLst>
                <a:path extrusionOk="0" h="33372" w="60245">
                  <a:moveTo>
                    <a:pt x="51940" y="1"/>
                  </a:moveTo>
                  <a:cubicBezTo>
                    <a:pt x="47271" y="1"/>
                    <a:pt x="41832" y="2044"/>
                    <a:pt x="40529" y="3866"/>
                  </a:cubicBezTo>
                  <a:cubicBezTo>
                    <a:pt x="40529" y="3866"/>
                    <a:pt x="36633" y="8681"/>
                    <a:pt x="25171" y="12119"/>
                  </a:cubicBezTo>
                  <a:cubicBezTo>
                    <a:pt x="13710" y="15558"/>
                    <a:pt x="10959" y="17391"/>
                    <a:pt x="10959" y="17391"/>
                  </a:cubicBezTo>
                  <a:cubicBezTo>
                    <a:pt x="10959" y="17391"/>
                    <a:pt x="4311" y="19683"/>
                    <a:pt x="2019" y="25414"/>
                  </a:cubicBezTo>
                  <a:cubicBezTo>
                    <a:pt x="0" y="30458"/>
                    <a:pt x="825" y="33371"/>
                    <a:pt x="10121" y="33371"/>
                  </a:cubicBezTo>
                  <a:cubicBezTo>
                    <a:pt x="11385" y="33371"/>
                    <a:pt x="12806" y="33318"/>
                    <a:pt x="14397" y="33208"/>
                  </a:cubicBezTo>
                  <a:cubicBezTo>
                    <a:pt x="27693" y="32291"/>
                    <a:pt x="55201" y="21517"/>
                    <a:pt x="55201" y="21517"/>
                  </a:cubicBezTo>
                  <a:cubicBezTo>
                    <a:pt x="55201" y="21517"/>
                    <a:pt x="60244" y="12348"/>
                    <a:pt x="59097" y="4554"/>
                  </a:cubicBezTo>
                  <a:cubicBezTo>
                    <a:pt x="58602" y="1185"/>
                    <a:pt x="55494" y="1"/>
                    <a:pt x="51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2966000" y="1517775"/>
              <a:ext cx="1502850" cy="851500"/>
            </a:xfrm>
            <a:custGeom>
              <a:rect b="b" l="l" r="r" t="t"/>
              <a:pathLst>
                <a:path extrusionOk="0" h="34060" w="60114">
                  <a:moveTo>
                    <a:pt x="51485" y="689"/>
                  </a:moveTo>
                  <a:cubicBezTo>
                    <a:pt x="52462" y="689"/>
                    <a:pt x="53404" y="781"/>
                    <a:pt x="54260" y="987"/>
                  </a:cubicBezTo>
                  <a:cubicBezTo>
                    <a:pt x="56627" y="1559"/>
                    <a:pt x="57980" y="2891"/>
                    <a:pt x="58283" y="4946"/>
                  </a:cubicBezTo>
                  <a:cubicBezTo>
                    <a:pt x="59331" y="12082"/>
                    <a:pt x="55037" y="20533"/>
                    <a:pt x="54483" y="21584"/>
                  </a:cubicBezTo>
                  <a:cubicBezTo>
                    <a:pt x="52504" y="22352"/>
                    <a:pt x="26550" y="32334"/>
                    <a:pt x="13898" y="33206"/>
                  </a:cubicBezTo>
                  <a:cubicBezTo>
                    <a:pt x="12320" y="33315"/>
                    <a:pt x="10899" y="33370"/>
                    <a:pt x="9628" y="33370"/>
                  </a:cubicBezTo>
                  <a:cubicBezTo>
                    <a:pt x="5156" y="33370"/>
                    <a:pt x="2545" y="32688"/>
                    <a:pt x="1522" y="31284"/>
                  </a:cubicBezTo>
                  <a:cubicBezTo>
                    <a:pt x="709" y="30169"/>
                    <a:pt x="815" y="28504"/>
                    <a:pt x="1863" y="25884"/>
                  </a:cubicBezTo>
                  <a:cubicBezTo>
                    <a:pt x="4068" y="20370"/>
                    <a:pt x="10530" y="18080"/>
                    <a:pt x="10596" y="18058"/>
                  </a:cubicBezTo>
                  <a:lnTo>
                    <a:pt x="10674" y="18019"/>
                  </a:lnTo>
                  <a:cubicBezTo>
                    <a:pt x="10702" y="18001"/>
                    <a:pt x="13563" y="16159"/>
                    <a:pt x="24795" y="12790"/>
                  </a:cubicBezTo>
                  <a:cubicBezTo>
                    <a:pt x="36227" y="9360"/>
                    <a:pt x="40160" y="4624"/>
                    <a:pt x="40323" y="4424"/>
                  </a:cubicBezTo>
                  <a:lnTo>
                    <a:pt x="40335" y="4409"/>
                  </a:lnTo>
                  <a:cubicBezTo>
                    <a:pt x="41555" y="2700"/>
                    <a:pt x="46917" y="689"/>
                    <a:pt x="51485" y="689"/>
                  </a:cubicBezTo>
                  <a:close/>
                  <a:moveTo>
                    <a:pt x="51478" y="0"/>
                  </a:moveTo>
                  <a:cubicBezTo>
                    <a:pt x="46672" y="0"/>
                    <a:pt x="41127" y="2136"/>
                    <a:pt x="39783" y="3998"/>
                  </a:cubicBezTo>
                  <a:cubicBezTo>
                    <a:pt x="39615" y="4200"/>
                    <a:pt x="35638" y="8820"/>
                    <a:pt x="24599" y="12131"/>
                  </a:cubicBezTo>
                  <a:cubicBezTo>
                    <a:pt x="13795" y="15373"/>
                    <a:pt x="10714" y="17183"/>
                    <a:pt x="10333" y="17422"/>
                  </a:cubicBezTo>
                  <a:cubicBezTo>
                    <a:pt x="9718" y="17641"/>
                    <a:pt x="3481" y="19988"/>
                    <a:pt x="1225" y="25629"/>
                  </a:cubicBezTo>
                  <a:cubicBezTo>
                    <a:pt x="79" y="28494"/>
                    <a:pt x="0" y="30362"/>
                    <a:pt x="966" y="31690"/>
                  </a:cubicBezTo>
                  <a:cubicBezTo>
                    <a:pt x="2137" y="33297"/>
                    <a:pt x="4866" y="34060"/>
                    <a:pt x="9629" y="34060"/>
                  </a:cubicBezTo>
                  <a:cubicBezTo>
                    <a:pt x="10916" y="34060"/>
                    <a:pt x="12352" y="34003"/>
                    <a:pt x="13946" y="33894"/>
                  </a:cubicBezTo>
                  <a:cubicBezTo>
                    <a:pt x="27142" y="32983"/>
                    <a:pt x="54576" y="22288"/>
                    <a:pt x="54852" y="22180"/>
                  </a:cubicBezTo>
                  <a:lnTo>
                    <a:pt x="54968" y="22134"/>
                  </a:lnTo>
                  <a:lnTo>
                    <a:pt x="55028" y="22025"/>
                  </a:lnTo>
                  <a:cubicBezTo>
                    <a:pt x="55236" y="21647"/>
                    <a:pt x="60113" y="12664"/>
                    <a:pt x="58964" y="4847"/>
                  </a:cubicBezTo>
                  <a:cubicBezTo>
                    <a:pt x="58621" y="2520"/>
                    <a:pt x="57050" y="954"/>
                    <a:pt x="54422" y="319"/>
                  </a:cubicBezTo>
                  <a:cubicBezTo>
                    <a:pt x="53508" y="99"/>
                    <a:pt x="52510" y="0"/>
                    <a:pt x="51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239300" y="1961675"/>
              <a:ext cx="1026125" cy="307050"/>
            </a:xfrm>
            <a:custGeom>
              <a:rect b="b" l="l" r="r" t="t"/>
              <a:pathLst>
                <a:path extrusionOk="0" h="12282" w="41045">
                  <a:moveTo>
                    <a:pt x="40873" y="1"/>
                  </a:moveTo>
                  <a:cubicBezTo>
                    <a:pt x="27501" y="7605"/>
                    <a:pt x="275" y="11898"/>
                    <a:pt x="0" y="11941"/>
                  </a:cubicBezTo>
                  <a:lnTo>
                    <a:pt x="53" y="12281"/>
                  </a:lnTo>
                  <a:cubicBezTo>
                    <a:pt x="327" y="12238"/>
                    <a:pt x="27615" y="7935"/>
                    <a:pt x="41044" y="299"/>
                  </a:cubicBezTo>
                  <a:lnTo>
                    <a:pt x="408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3200825" y="1655525"/>
              <a:ext cx="1230750" cy="705025"/>
            </a:xfrm>
            <a:custGeom>
              <a:rect b="b" l="l" r="r" t="t"/>
              <a:pathLst>
                <a:path extrusionOk="0" h="28201" w="49230">
                  <a:moveTo>
                    <a:pt x="47681" y="0"/>
                  </a:moveTo>
                  <a:cubicBezTo>
                    <a:pt x="47681" y="0"/>
                    <a:pt x="39886" y="8711"/>
                    <a:pt x="32551" y="13755"/>
                  </a:cubicBezTo>
                  <a:cubicBezTo>
                    <a:pt x="25216" y="18797"/>
                    <a:pt x="1" y="22924"/>
                    <a:pt x="1" y="22924"/>
                  </a:cubicBezTo>
                  <a:cubicBezTo>
                    <a:pt x="1" y="22924"/>
                    <a:pt x="262" y="25549"/>
                    <a:pt x="507" y="28201"/>
                  </a:cubicBezTo>
                  <a:cubicBezTo>
                    <a:pt x="1708" y="28195"/>
                    <a:pt x="3040" y="28143"/>
                    <a:pt x="4529" y="28041"/>
                  </a:cubicBezTo>
                  <a:cubicBezTo>
                    <a:pt x="17825" y="27123"/>
                    <a:pt x="45333" y="16350"/>
                    <a:pt x="45333" y="16350"/>
                  </a:cubicBezTo>
                  <a:cubicBezTo>
                    <a:pt x="45333" y="16350"/>
                    <a:pt x="48465" y="10649"/>
                    <a:pt x="49229" y="4417"/>
                  </a:cubicBezTo>
                  <a:lnTo>
                    <a:pt x="47681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556825" y="1794850"/>
              <a:ext cx="301075" cy="478150"/>
            </a:xfrm>
            <a:custGeom>
              <a:rect b="b" l="l" r="r" t="t"/>
              <a:pathLst>
                <a:path extrusionOk="0" h="19126" w="12043">
                  <a:moveTo>
                    <a:pt x="5102" y="1"/>
                  </a:moveTo>
                  <a:cubicBezTo>
                    <a:pt x="3874" y="474"/>
                    <a:pt x="2531" y="938"/>
                    <a:pt x="1063" y="1378"/>
                  </a:cubicBezTo>
                  <a:cubicBezTo>
                    <a:pt x="700" y="1487"/>
                    <a:pt x="346" y="1594"/>
                    <a:pt x="0" y="1699"/>
                  </a:cubicBezTo>
                  <a:cubicBezTo>
                    <a:pt x="2405" y="3182"/>
                    <a:pt x="6251" y="6366"/>
                    <a:pt x="6565" y="11693"/>
                  </a:cubicBezTo>
                  <a:cubicBezTo>
                    <a:pt x="6779" y="15337"/>
                    <a:pt x="6641" y="17666"/>
                    <a:pt x="6435" y="19125"/>
                  </a:cubicBezTo>
                  <a:cubicBezTo>
                    <a:pt x="7748" y="18753"/>
                    <a:pt x="9064" y="18362"/>
                    <a:pt x="10367" y="17965"/>
                  </a:cubicBezTo>
                  <a:cubicBezTo>
                    <a:pt x="11173" y="15313"/>
                    <a:pt x="12043" y="10638"/>
                    <a:pt x="10232" y="5962"/>
                  </a:cubicBezTo>
                  <a:cubicBezTo>
                    <a:pt x="9052" y="2914"/>
                    <a:pt x="7029" y="1091"/>
                    <a:pt x="51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536125" y="1785350"/>
              <a:ext cx="331600" cy="499550"/>
            </a:xfrm>
            <a:custGeom>
              <a:rect b="b" l="l" r="r" t="t"/>
              <a:pathLst>
                <a:path extrusionOk="0" h="19982" w="13264">
                  <a:moveTo>
                    <a:pt x="5901" y="760"/>
                  </a:moveTo>
                  <a:cubicBezTo>
                    <a:pt x="8156" y="2076"/>
                    <a:pt x="9782" y="3996"/>
                    <a:pt x="10739" y="6467"/>
                  </a:cubicBezTo>
                  <a:cubicBezTo>
                    <a:pt x="12504" y="11023"/>
                    <a:pt x="11638" y="15625"/>
                    <a:pt x="10918" y="18069"/>
                  </a:cubicBezTo>
                  <a:cubicBezTo>
                    <a:pt x="9840" y="18397"/>
                    <a:pt x="8755" y="18720"/>
                    <a:pt x="7671" y="19032"/>
                  </a:cubicBezTo>
                  <a:cubicBezTo>
                    <a:pt x="7879" y="17199"/>
                    <a:pt x="7901" y="14855"/>
                    <a:pt x="7736" y="12053"/>
                  </a:cubicBezTo>
                  <a:cubicBezTo>
                    <a:pt x="7438" y="6993"/>
                    <a:pt x="4032" y="3817"/>
                    <a:pt x="1639" y="2194"/>
                  </a:cubicBezTo>
                  <a:lnTo>
                    <a:pt x="1990" y="2087"/>
                  </a:lnTo>
                  <a:cubicBezTo>
                    <a:pt x="3337" y="1683"/>
                    <a:pt x="4652" y="1237"/>
                    <a:pt x="5901" y="760"/>
                  </a:cubicBezTo>
                  <a:close/>
                  <a:moveTo>
                    <a:pt x="5959" y="1"/>
                  </a:moveTo>
                  <a:lnTo>
                    <a:pt x="5808" y="59"/>
                  </a:lnTo>
                  <a:cubicBezTo>
                    <a:pt x="4528" y="552"/>
                    <a:pt x="3177" y="1012"/>
                    <a:pt x="1793" y="1428"/>
                  </a:cubicBezTo>
                  <a:lnTo>
                    <a:pt x="1" y="1972"/>
                  </a:lnTo>
                  <a:lnTo>
                    <a:pt x="648" y="2371"/>
                  </a:lnTo>
                  <a:cubicBezTo>
                    <a:pt x="2907" y="3765"/>
                    <a:pt x="6743" y="6881"/>
                    <a:pt x="7049" y="12094"/>
                  </a:cubicBezTo>
                  <a:cubicBezTo>
                    <a:pt x="7228" y="15123"/>
                    <a:pt x="7185" y="17602"/>
                    <a:pt x="6923" y="19459"/>
                  </a:cubicBezTo>
                  <a:lnTo>
                    <a:pt x="6850" y="19981"/>
                  </a:lnTo>
                  <a:lnTo>
                    <a:pt x="7357" y="19836"/>
                  </a:lnTo>
                  <a:cubicBezTo>
                    <a:pt x="8673" y="19463"/>
                    <a:pt x="9990" y="19071"/>
                    <a:pt x="11294" y="18673"/>
                  </a:cubicBezTo>
                  <a:lnTo>
                    <a:pt x="11469" y="18619"/>
                  </a:lnTo>
                  <a:lnTo>
                    <a:pt x="11522" y="18443"/>
                  </a:lnTo>
                  <a:cubicBezTo>
                    <a:pt x="12278" y="15964"/>
                    <a:pt x="13263" y="11076"/>
                    <a:pt x="11381" y="6218"/>
                  </a:cubicBezTo>
                  <a:cubicBezTo>
                    <a:pt x="10346" y="3542"/>
                    <a:pt x="8569" y="1479"/>
                    <a:pt x="6101" y="80"/>
                  </a:cubicBezTo>
                  <a:lnTo>
                    <a:pt x="59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910075" y="1259025"/>
              <a:ext cx="587400" cy="427700"/>
            </a:xfrm>
            <a:custGeom>
              <a:rect b="b" l="l" r="r" t="t"/>
              <a:pathLst>
                <a:path extrusionOk="0" h="17108" w="23496">
                  <a:moveTo>
                    <a:pt x="13191" y="1"/>
                  </a:moveTo>
                  <a:cubicBezTo>
                    <a:pt x="5749" y="1"/>
                    <a:pt x="1606" y="9293"/>
                    <a:pt x="0" y="15934"/>
                  </a:cubicBezTo>
                  <a:cubicBezTo>
                    <a:pt x="0" y="15934"/>
                    <a:pt x="1467" y="17108"/>
                    <a:pt x="4987" y="17108"/>
                  </a:cubicBezTo>
                  <a:cubicBezTo>
                    <a:pt x="5868" y="17108"/>
                    <a:pt x="6876" y="17034"/>
                    <a:pt x="8023" y="16851"/>
                  </a:cubicBezTo>
                  <a:cubicBezTo>
                    <a:pt x="13754" y="15934"/>
                    <a:pt x="22005" y="12038"/>
                    <a:pt x="22923" y="8826"/>
                  </a:cubicBezTo>
                  <a:cubicBezTo>
                    <a:pt x="23496" y="6823"/>
                    <a:pt x="22437" y="4848"/>
                    <a:pt x="20883" y="3312"/>
                  </a:cubicBezTo>
                  <a:cubicBezTo>
                    <a:pt x="19695" y="2136"/>
                    <a:pt x="18217" y="1218"/>
                    <a:pt x="16960" y="741"/>
                  </a:cubicBezTo>
                  <a:cubicBezTo>
                    <a:pt x="15620" y="232"/>
                    <a:pt x="14365" y="1"/>
                    <a:pt x="13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900425" y="1250425"/>
              <a:ext cx="604475" cy="444925"/>
            </a:xfrm>
            <a:custGeom>
              <a:rect b="b" l="l" r="r" t="t"/>
              <a:pathLst>
                <a:path extrusionOk="0" h="17797" w="24179">
                  <a:moveTo>
                    <a:pt x="13581" y="691"/>
                  </a:moveTo>
                  <a:cubicBezTo>
                    <a:pt x="14753" y="691"/>
                    <a:pt x="15970" y="929"/>
                    <a:pt x="17224" y="1406"/>
                  </a:cubicBezTo>
                  <a:cubicBezTo>
                    <a:pt x="18526" y="1899"/>
                    <a:pt x="19947" y="2832"/>
                    <a:pt x="21026" y="3900"/>
                  </a:cubicBezTo>
                  <a:cubicBezTo>
                    <a:pt x="22026" y="4887"/>
                    <a:pt x="23609" y="6872"/>
                    <a:pt x="22979" y="9076"/>
                  </a:cubicBezTo>
                  <a:cubicBezTo>
                    <a:pt x="22117" y="12092"/>
                    <a:pt x="14083" y="15939"/>
                    <a:pt x="8354" y="16855"/>
                  </a:cubicBezTo>
                  <a:cubicBezTo>
                    <a:pt x="7236" y="17034"/>
                    <a:pt x="6251" y="17106"/>
                    <a:pt x="5392" y="17106"/>
                  </a:cubicBezTo>
                  <a:cubicBezTo>
                    <a:pt x="2706" y="17106"/>
                    <a:pt x="1253" y="16406"/>
                    <a:pt x="778" y="16125"/>
                  </a:cubicBezTo>
                  <a:cubicBezTo>
                    <a:pt x="1512" y="13190"/>
                    <a:pt x="4088" y="4609"/>
                    <a:pt x="9655" y="1671"/>
                  </a:cubicBezTo>
                  <a:cubicBezTo>
                    <a:pt x="10894" y="1018"/>
                    <a:pt x="12207" y="691"/>
                    <a:pt x="13581" y="691"/>
                  </a:cubicBezTo>
                  <a:close/>
                  <a:moveTo>
                    <a:pt x="13576" y="0"/>
                  </a:moveTo>
                  <a:cubicBezTo>
                    <a:pt x="12095" y="0"/>
                    <a:pt x="10677" y="355"/>
                    <a:pt x="9334" y="1063"/>
                  </a:cubicBezTo>
                  <a:cubicBezTo>
                    <a:pt x="3355" y="4217"/>
                    <a:pt x="717" y="13444"/>
                    <a:pt x="51" y="16197"/>
                  </a:cubicBezTo>
                  <a:lnTo>
                    <a:pt x="1" y="16411"/>
                  </a:lnTo>
                  <a:lnTo>
                    <a:pt x="171" y="16547"/>
                  </a:lnTo>
                  <a:cubicBezTo>
                    <a:pt x="250" y="16610"/>
                    <a:pt x="1785" y="17797"/>
                    <a:pt x="5364" y="17797"/>
                  </a:cubicBezTo>
                  <a:cubicBezTo>
                    <a:pt x="6264" y="17797"/>
                    <a:pt x="7294" y="17723"/>
                    <a:pt x="8464" y="17534"/>
                  </a:cubicBezTo>
                  <a:cubicBezTo>
                    <a:pt x="13870" y="16670"/>
                    <a:pt x="22625" y="12816"/>
                    <a:pt x="23640" y="9264"/>
                  </a:cubicBezTo>
                  <a:cubicBezTo>
                    <a:pt x="24179" y="7380"/>
                    <a:pt x="23424" y="5300"/>
                    <a:pt x="21511" y="3410"/>
                  </a:cubicBezTo>
                  <a:cubicBezTo>
                    <a:pt x="20367" y="2279"/>
                    <a:pt x="18856" y="1289"/>
                    <a:pt x="17468" y="762"/>
                  </a:cubicBezTo>
                  <a:cubicBezTo>
                    <a:pt x="16130" y="254"/>
                    <a:pt x="14830" y="0"/>
                    <a:pt x="135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987400" y="1852050"/>
              <a:ext cx="286550" cy="348575"/>
            </a:xfrm>
            <a:custGeom>
              <a:rect b="b" l="l" r="r" t="t"/>
              <a:pathLst>
                <a:path extrusionOk="0" h="13943" w="11462">
                  <a:moveTo>
                    <a:pt x="1969" y="0"/>
                  </a:moveTo>
                  <a:cubicBezTo>
                    <a:pt x="1451" y="0"/>
                    <a:pt x="1076" y="146"/>
                    <a:pt x="917" y="465"/>
                  </a:cubicBezTo>
                  <a:cubicBezTo>
                    <a:pt x="0" y="2298"/>
                    <a:pt x="688" y="12385"/>
                    <a:pt x="688" y="12385"/>
                  </a:cubicBezTo>
                  <a:cubicBezTo>
                    <a:pt x="688" y="12385"/>
                    <a:pt x="2810" y="13942"/>
                    <a:pt x="5498" y="13942"/>
                  </a:cubicBezTo>
                  <a:cubicBezTo>
                    <a:pt x="6232" y="13942"/>
                    <a:pt x="7007" y="13826"/>
                    <a:pt x="7794" y="13531"/>
                  </a:cubicBezTo>
                  <a:cubicBezTo>
                    <a:pt x="11461" y="12156"/>
                    <a:pt x="11461" y="6884"/>
                    <a:pt x="11461" y="6884"/>
                  </a:cubicBezTo>
                  <a:cubicBezTo>
                    <a:pt x="10136" y="3286"/>
                    <a:pt x="4430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979325" y="1843500"/>
              <a:ext cx="303225" cy="365825"/>
            </a:xfrm>
            <a:custGeom>
              <a:rect b="b" l="l" r="r" t="t"/>
              <a:pathLst>
                <a:path extrusionOk="0" h="14633" w="12129">
                  <a:moveTo>
                    <a:pt x="2293" y="688"/>
                  </a:moveTo>
                  <a:cubicBezTo>
                    <a:pt x="2346" y="688"/>
                    <a:pt x="2396" y="690"/>
                    <a:pt x="2441" y="693"/>
                  </a:cubicBezTo>
                  <a:cubicBezTo>
                    <a:pt x="4953" y="831"/>
                    <a:pt x="10166" y="3962"/>
                    <a:pt x="11439" y="7286"/>
                  </a:cubicBezTo>
                  <a:cubicBezTo>
                    <a:pt x="11424" y="7858"/>
                    <a:pt x="11194" y="12354"/>
                    <a:pt x="7996" y="13552"/>
                  </a:cubicBezTo>
                  <a:cubicBezTo>
                    <a:pt x="7258" y="13829"/>
                    <a:pt x="6527" y="13938"/>
                    <a:pt x="5833" y="13938"/>
                  </a:cubicBezTo>
                  <a:cubicBezTo>
                    <a:pt x="3647" y="13938"/>
                    <a:pt x="1830" y="12857"/>
                    <a:pt x="1342" y="12539"/>
                  </a:cubicBezTo>
                  <a:cubicBezTo>
                    <a:pt x="1152" y="9635"/>
                    <a:pt x="843" y="2370"/>
                    <a:pt x="1547" y="962"/>
                  </a:cubicBezTo>
                  <a:cubicBezTo>
                    <a:pt x="1661" y="736"/>
                    <a:pt x="2017" y="688"/>
                    <a:pt x="2293" y="688"/>
                  </a:cubicBezTo>
                  <a:close/>
                  <a:moveTo>
                    <a:pt x="2304" y="0"/>
                  </a:moveTo>
                  <a:cubicBezTo>
                    <a:pt x="1448" y="0"/>
                    <a:pt x="1085" y="347"/>
                    <a:pt x="933" y="653"/>
                  </a:cubicBezTo>
                  <a:cubicBezTo>
                    <a:pt x="1" y="2518"/>
                    <a:pt x="596" y="11709"/>
                    <a:pt x="667" y="12751"/>
                  </a:cubicBezTo>
                  <a:lnTo>
                    <a:pt x="678" y="12910"/>
                  </a:lnTo>
                  <a:lnTo>
                    <a:pt x="807" y="13004"/>
                  </a:lnTo>
                  <a:cubicBezTo>
                    <a:pt x="921" y="13089"/>
                    <a:pt x="3067" y="14632"/>
                    <a:pt x="5807" y="14632"/>
                  </a:cubicBezTo>
                  <a:cubicBezTo>
                    <a:pt x="5814" y="14632"/>
                    <a:pt x="5821" y="14632"/>
                    <a:pt x="5828" y="14632"/>
                  </a:cubicBezTo>
                  <a:cubicBezTo>
                    <a:pt x="6651" y="14632"/>
                    <a:pt x="7467" y="14484"/>
                    <a:pt x="8237" y="14197"/>
                  </a:cubicBezTo>
                  <a:cubicBezTo>
                    <a:pt x="12084" y="12754"/>
                    <a:pt x="12129" y="7451"/>
                    <a:pt x="12129" y="7226"/>
                  </a:cubicBezTo>
                  <a:lnTo>
                    <a:pt x="12108" y="7107"/>
                  </a:lnTo>
                  <a:cubicBezTo>
                    <a:pt x="10767" y="3470"/>
                    <a:pt x="5240" y="157"/>
                    <a:pt x="2479" y="5"/>
                  </a:cubicBezTo>
                  <a:cubicBezTo>
                    <a:pt x="2418" y="2"/>
                    <a:pt x="2360" y="0"/>
                    <a:pt x="2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124575" y="1276675"/>
              <a:ext cx="1395950" cy="1771325"/>
            </a:xfrm>
            <a:custGeom>
              <a:rect b="b" l="l" r="r" t="t"/>
              <a:pathLst>
                <a:path extrusionOk="0" h="70853" w="55838">
                  <a:moveTo>
                    <a:pt x="43644" y="1"/>
                  </a:moveTo>
                  <a:cubicBezTo>
                    <a:pt x="42360" y="1"/>
                    <a:pt x="19897" y="427"/>
                    <a:pt x="18400" y="641"/>
                  </a:cubicBezTo>
                  <a:cubicBezTo>
                    <a:pt x="18400" y="641"/>
                    <a:pt x="12195" y="1498"/>
                    <a:pt x="10698" y="3423"/>
                  </a:cubicBezTo>
                  <a:cubicBezTo>
                    <a:pt x="9200" y="5349"/>
                    <a:pt x="856" y="50490"/>
                    <a:pt x="428" y="51773"/>
                  </a:cubicBezTo>
                  <a:cubicBezTo>
                    <a:pt x="0" y="53056"/>
                    <a:pt x="1713" y="57121"/>
                    <a:pt x="7061" y="62897"/>
                  </a:cubicBezTo>
                  <a:cubicBezTo>
                    <a:pt x="12409" y="68674"/>
                    <a:pt x="19042" y="70385"/>
                    <a:pt x="25459" y="70814"/>
                  </a:cubicBezTo>
                  <a:cubicBezTo>
                    <a:pt x="25848" y="70840"/>
                    <a:pt x="26269" y="70853"/>
                    <a:pt x="26717" y="70853"/>
                  </a:cubicBezTo>
                  <a:cubicBezTo>
                    <a:pt x="33675" y="70853"/>
                    <a:pt x="47288" y="67826"/>
                    <a:pt x="50703" y="64610"/>
                  </a:cubicBezTo>
                  <a:cubicBezTo>
                    <a:pt x="54341" y="61186"/>
                    <a:pt x="53913" y="52201"/>
                    <a:pt x="53913" y="47281"/>
                  </a:cubicBezTo>
                  <a:cubicBezTo>
                    <a:pt x="53913" y="42360"/>
                    <a:pt x="55838" y="8558"/>
                    <a:pt x="54555" y="5563"/>
                  </a:cubicBezTo>
                  <a:cubicBezTo>
                    <a:pt x="53271" y="2568"/>
                    <a:pt x="44927" y="1"/>
                    <a:pt x="4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114650" y="1268050"/>
              <a:ext cx="1403875" cy="1788475"/>
            </a:xfrm>
            <a:custGeom>
              <a:rect b="b" l="l" r="r" t="t"/>
              <a:pathLst>
                <a:path extrusionOk="0" h="71539" w="56155">
                  <a:moveTo>
                    <a:pt x="44041" y="688"/>
                  </a:moveTo>
                  <a:cubicBezTo>
                    <a:pt x="45216" y="689"/>
                    <a:pt x="53440" y="3253"/>
                    <a:pt x="54636" y="6043"/>
                  </a:cubicBezTo>
                  <a:cubicBezTo>
                    <a:pt x="55535" y="8141"/>
                    <a:pt x="54759" y="26980"/>
                    <a:pt x="54296" y="38236"/>
                  </a:cubicBezTo>
                  <a:cubicBezTo>
                    <a:pt x="54112" y="42722"/>
                    <a:pt x="53966" y="46265"/>
                    <a:pt x="53966" y="47624"/>
                  </a:cubicBezTo>
                  <a:cubicBezTo>
                    <a:pt x="53966" y="48069"/>
                    <a:pt x="53968" y="48546"/>
                    <a:pt x="53974" y="49048"/>
                  </a:cubicBezTo>
                  <a:cubicBezTo>
                    <a:pt x="54009" y="54083"/>
                    <a:pt x="54065" y="61691"/>
                    <a:pt x="50865" y="64703"/>
                  </a:cubicBezTo>
                  <a:cubicBezTo>
                    <a:pt x="47661" y="67717"/>
                    <a:pt x="34190" y="70853"/>
                    <a:pt x="27139" y="70853"/>
                  </a:cubicBezTo>
                  <a:cubicBezTo>
                    <a:pt x="26691" y="70853"/>
                    <a:pt x="26270" y="70840"/>
                    <a:pt x="25879" y="70814"/>
                  </a:cubicBezTo>
                  <a:cubicBezTo>
                    <a:pt x="17924" y="70285"/>
                    <a:pt x="12150" y="67805"/>
                    <a:pt x="7710" y="63008"/>
                  </a:cubicBezTo>
                  <a:cubicBezTo>
                    <a:pt x="2271" y="57136"/>
                    <a:pt x="801" y="53279"/>
                    <a:pt x="1151" y="52227"/>
                  </a:cubicBezTo>
                  <a:cubicBezTo>
                    <a:pt x="1275" y="51857"/>
                    <a:pt x="1909" y="48615"/>
                    <a:pt x="3112" y="42433"/>
                  </a:cubicBezTo>
                  <a:cubicBezTo>
                    <a:pt x="5640" y="29453"/>
                    <a:pt x="10346" y="5291"/>
                    <a:pt x="11366" y="3979"/>
                  </a:cubicBezTo>
                  <a:cubicBezTo>
                    <a:pt x="12761" y="2186"/>
                    <a:pt x="18784" y="1335"/>
                    <a:pt x="18844" y="1328"/>
                  </a:cubicBezTo>
                  <a:cubicBezTo>
                    <a:pt x="20316" y="1117"/>
                    <a:pt x="42743" y="688"/>
                    <a:pt x="44041" y="688"/>
                  </a:cubicBezTo>
                  <a:close/>
                  <a:moveTo>
                    <a:pt x="44041" y="1"/>
                  </a:moveTo>
                  <a:cubicBezTo>
                    <a:pt x="42709" y="1"/>
                    <a:pt x="20304" y="425"/>
                    <a:pt x="18747" y="647"/>
                  </a:cubicBezTo>
                  <a:cubicBezTo>
                    <a:pt x="18465" y="686"/>
                    <a:pt x="12386" y="1548"/>
                    <a:pt x="10823" y="3557"/>
                  </a:cubicBezTo>
                  <a:cubicBezTo>
                    <a:pt x="9788" y="4888"/>
                    <a:pt x="6113" y="23427"/>
                    <a:pt x="2437" y="42302"/>
                  </a:cubicBezTo>
                  <a:cubicBezTo>
                    <a:pt x="1418" y="47532"/>
                    <a:pt x="614" y="51665"/>
                    <a:pt x="499" y="52010"/>
                  </a:cubicBezTo>
                  <a:cubicBezTo>
                    <a:pt x="1" y="53505"/>
                    <a:pt x="1887" y="57732"/>
                    <a:pt x="7205" y="63477"/>
                  </a:cubicBezTo>
                  <a:cubicBezTo>
                    <a:pt x="13205" y="69956"/>
                    <a:pt x="20710" y="71159"/>
                    <a:pt x="25833" y="71502"/>
                  </a:cubicBezTo>
                  <a:cubicBezTo>
                    <a:pt x="26205" y="71526"/>
                    <a:pt x="26606" y="71538"/>
                    <a:pt x="27041" y="71538"/>
                  </a:cubicBezTo>
                  <a:cubicBezTo>
                    <a:pt x="33804" y="71538"/>
                    <a:pt x="47712" y="68615"/>
                    <a:pt x="51336" y="65205"/>
                  </a:cubicBezTo>
                  <a:cubicBezTo>
                    <a:pt x="54754" y="61987"/>
                    <a:pt x="54697" y="54198"/>
                    <a:pt x="54660" y="49043"/>
                  </a:cubicBezTo>
                  <a:cubicBezTo>
                    <a:pt x="54656" y="48542"/>
                    <a:pt x="54652" y="48068"/>
                    <a:pt x="54652" y="47626"/>
                  </a:cubicBezTo>
                  <a:cubicBezTo>
                    <a:pt x="54652" y="46278"/>
                    <a:pt x="54799" y="42742"/>
                    <a:pt x="54983" y="38265"/>
                  </a:cubicBezTo>
                  <a:cubicBezTo>
                    <a:pt x="55614" y="22959"/>
                    <a:pt x="56154" y="7842"/>
                    <a:pt x="55268" y="5772"/>
                  </a:cubicBezTo>
                  <a:cubicBezTo>
                    <a:pt x="53913" y="2612"/>
                    <a:pt x="45357" y="1"/>
                    <a:pt x="440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4500925" y="1276675"/>
              <a:ext cx="1019600" cy="1527575"/>
            </a:xfrm>
            <a:custGeom>
              <a:rect b="b" l="l" r="r" t="t"/>
              <a:pathLst>
                <a:path extrusionOk="0" h="61103" w="40784">
                  <a:moveTo>
                    <a:pt x="28590" y="1"/>
                  </a:moveTo>
                  <a:cubicBezTo>
                    <a:pt x="27306" y="1"/>
                    <a:pt x="4843" y="427"/>
                    <a:pt x="3346" y="641"/>
                  </a:cubicBezTo>
                  <a:cubicBezTo>
                    <a:pt x="2219" y="810"/>
                    <a:pt x="1102" y="1038"/>
                    <a:pt x="0" y="1326"/>
                  </a:cubicBezTo>
                  <a:cubicBezTo>
                    <a:pt x="2766" y="6146"/>
                    <a:pt x="8771" y="13181"/>
                    <a:pt x="20434" y="13779"/>
                  </a:cubicBezTo>
                  <a:cubicBezTo>
                    <a:pt x="21272" y="13822"/>
                    <a:pt x="22090" y="13843"/>
                    <a:pt x="22889" y="13843"/>
                  </a:cubicBezTo>
                  <a:cubicBezTo>
                    <a:pt x="27100" y="13843"/>
                    <a:pt x="30779" y="13267"/>
                    <a:pt x="33949" y="12334"/>
                  </a:cubicBezTo>
                  <a:lnTo>
                    <a:pt x="33949" y="12334"/>
                  </a:lnTo>
                  <a:lnTo>
                    <a:pt x="31438" y="40371"/>
                  </a:lnTo>
                  <a:lnTo>
                    <a:pt x="11989" y="38538"/>
                  </a:lnTo>
                  <a:lnTo>
                    <a:pt x="11989" y="38538"/>
                  </a:lnTo>
                  <a:lnTo>
                    <a:pt x="26394" y="46330"/>
                  </a:lnTo>
                  <a:lnTo>
                    <a:pt x="27311" y="58250"/>
                  </a:lnTo>
                  <a:lnTo>
                    <a:pt x="37699" y="61102"/>
                  </a:lnTo>
                  <a:cubicBezTo>
                    <a:pt x="39097" y="56903"/>
                    <a:pt x="38859" y="50957"/>
                    <a:pt x="38859" y="47281"/>
                  </a:cubicBezTo>
                  <a:cubicBezTo>
                    <a:pt x="38859" y="42359"/>
                    <a:pt x="40784" y="8558"/>
                    <a:pt x="39501" y="5563"/>
                  </a:cubicBezTo>
                  <a:cubicBezTo>
                    <a:pt x="38217" y="2568"/>
                    <a:pt x="29873" y="1"/>
                    <a:pt x="2859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273800" y="2054000"/>
              <a:ext cx="775075" cy="425750"/>
            </a:xfrm>
            <a:custGeom>
              <a:rect b="b" l="l" r="r" t="t"/>
              <a:pathLst>
                <a:path extrusionOk="0" h="17030" w="31003">
                  <a:moveTo>
                    <a:pt x="1618" y="0"/>
                  </a:moveTo>
                  <a:lnTo>
                    <a:pt x="0" y="1280"/>
                  </a:lnTo>
                  <a:cubicBezTo>
                    <a:pt x="509" y="1923"/>
                    <a:pt x="12572" y="17030"/>
                    <a:pt x="22357" y="17030"/>
                  </a:cubicBezTo>
                  <a:cubicBezTo>
                    <a:pt x="25638" y="17030"/>
                    <a:pt x="27919" y="16110"/>
                    <a:pt x="29139" y="14294"/>
                  </a:cubicBezTo>
                  <a:cubicBezTo>
                    <a:pt x="31002" y="11518"/>
                    <a:pt x="29517" y="7805"/>
                    <a:pt x="29454" y="7649"/>
                  </a:cubicBezTo>
                  <a:lnTo>
                    <a:pt x="29454" y="7649"/>
                  </a:lnTo>
                  <a:lnTo>
                    <a:pt x="27544" y="8431"/>
                  </a:lnTo>
                  <a:cubicBezTo>
                    <a:pt x="27555" y="8458"/>
                    <a:pt x="28663" y="11300"/>
                    <a:pt x="27425" y="13143"/>
                  </a:cubicBezTo>
                  <a:cubicBezTo>
                    <a:pt x="26613" y="14353"/>
                    <a:pt x="24909" y="14966"/>
                    <a:pt x="22357" y="14966"/>
                  </a:cubicBezTo>
                  <a:cubicBezTo>
                    <a:pt x="13566" y="14966"/>
                    <a:pt x="1736" y="149"/>
                    <a:pt x="16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261700" y="2041900"/>
              <a:ext cx="796750" cy="446450"/>
            </a:xfrm>
            <a:custGeom>
              <a:rect b="b" l="l" r="r" t="t"/>
              <a:pathLst>
                <a:path extrusionOk="0" h="17858" w="31870">
                  <a:moveTo>
                    <a:pt x="2049" y="965"/>
                  </a:moveTo>
                  <a:cubicBezTo>
                    <a:pt x="3750" y="3050"/>
                    <a:pt x="14496" y="15794"/>
                    <a:pt x="22842" y="15794"/>
                  </a:cubicBezTo>
                  <a:cubicBezTo>
                    <a:pt x="25515" y="15794"/>
                    <a:pt x="27316" y="15131"/>
                    <a:pt x="28195" y="13820"/>
                  </a:cubicBezTo>
                  <a:cubicBezTo>
                    <a:pt x="29279" y="12205"/>
                    <a:pt x="28725" y="9948"/>
                    <a:pt x="28460" y="9110"/>
                  </a:cubicBezTo>
                  <a:lnTo>
                    <a:pt x="29738" y="8587"/>
                  </a:lnTo>
                  <a:lnTo>
                    <a:pt x="29738" y="8587"/>
                  </a:lnTo>
                  <a:cubicBezTo>
                    <a:pt x="30057" y="9543"/>
                    <a:pt x="30812" y="12391"/>
                    <a:pt x="29338" y="14587"/>
                  </a:cubicBezTo>
                  <a:cubicBezTo>
                    <a:pt x="28186" y="16301"/>
                    <a:pt x="26001" y="17170"/>
                    <a:pt x="22842" y="17170"/>
                  </a:cubicBezTo>
                  <a:cubicBezTo>
                    <a:pt x="13807" y="17170"/>
                    <a:pt x="2703" y="3952"/>
                    <a:pt x="970" y="1819"/>
                  </a:cubicBezTo>
                  <a:lnTo>
                    <a:pt x="2049" y="965"/>
                  </a:lnTo>
                  <a:close/>
                  <a:moveTo>
                    <a:pt x="2158" y="1"/>
                  </a:moveTo>
                  <a:lnTo>
                    <a:pt x="1" y="1708"/>
                  </a:lnTo>
                  <a:lnTo>
                    <a:pt x="214" y="1978"/>
                  </a:lnTo>
                  <a:cubicBezTo>
                    <a:pt x="727" y="2626"/>
                    <a:pt x="12893" y="17858"/>
                    <a:pt x="22841" y="17858"/>
                  </a:cubicBezTo>
                  <a:cubicBezTo>
                    <a:pt x="26244" y="17858"/>
                    <a:pt x="28621" y="16887"/>
                    <a:pt x="29908" y="14971"/>
                  </a:cubicBezTo>
                  <a:cubicBezTo>
                    <a:pt x="31869" y="12048"/>
                    <a:pt x="30323" y="8167"/>
                    <a:pt x="30256" y="8003"/>
                  </a:cubicBezTo>
                  <a:lnTo>
                    <a:pt x="30127" y="7685"/>
                  </a:lnTo>
                  <a:lnTo>
                    <a:pt x="27583" y="8728"/>
                  </a:lnTo>
                  <a:lnTo>
                    <a:pt x="27709" y="9044"/>
                  </a:lnTo>
                  <a:cubicBezTo>
                    <a:pt x="27719" y="9071"/>
                    <a:pt x="28744" y="11768"/>
                    <a:pt x="27624" y="13436"/>
                  </a:cubicBezTo>
                  <a:cubicBezTo>
                    <a:pt x="26880" y="14545"/>
                    <a:pt x="25271" y="15107"/>
                    <a:pt x="22841" y="15107"/>
                  </a:cubicBezTo>
                  <a:cubicBezTo>
                    <a:pt x="14273" y="15107"/>
                    <a:pt x="2489" y="418"/>
                    <a:pt x="2370" y="270"/>
                  </a:cubicBezTo>
                  <a:lnTo>
                    <a:pt x="2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918650" y="1850200"/>
              <a:ext cx="798100" cy="753100"/>
            </a:xfrm>
            <a:custGeom>
              <a:rect b="b" l="l" r="r" t="t"/>
              <a:pathLst>
                <a:path extrusionOk="0" h="30124" w="31924">
                  <a:moveTo>
                    <a:pt x="31618" y="0"/>
                  </a:moveTo>
                  <a:cubicBezTo>
                    <a:pt x="30958" y="102"/>
                    <a:pt x="15283" y="2666"/>
                    <a:pt x="5093" y="15358"/>
                  </a:cubicBezTo>
                  <a:cubicBezTo>
                    <a:pt x="1334" y="20040"/>
                    <a:pt x="1" y="23839"/>
                    <a:pt x="1135" y="26647"/>
                  </a:cubicBezTo>
                  <a:cubicBezTo>
                    <a:pt x="1955" y="28677"/>
                    <a:pt x="3840" y="29654"/>
                    <a:pt x="5315" y="30124"/>
                  </a:cubicBezTo>
                  <a:cubicBezTo>
                    <a:pt x="5908" y="29592"/>
                    <a:pt x="6686" y="28914"/>
                    <a:pt x="7366" y="28382"/>
                  </a:cubicBezTo>
                  <a:cubicBezTo>
                    <a:pt x="6818" y="28317"/>
                    <a:pt x="3865" y="27876"/>
                    <a:pt x="3034" y="25803"/>
                  </a:cubicBezTo>
                  <a:cubicBezTo>
                    <a:pt x="2242" y="23828"/>
                    <a:pt x="3501" y="20696"/>
                    <a:pt x="6675" y="16743"/>
                  </a:cubicBezTo>
                  <a:cubicBezTo>
                    <a:pt x="16349" y="4694"/>
                    <a:pt x="31768" y="2157"/>
                    <a:pt x="31923" y="2133"/>
                  </a:cubicBezTo>
                  <a:lnTo>
                    <a:pt x="316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909475" y="1840350"/>
              <a:ext cx="817000" cy="772650"/>
            </a:xfrm>
            <a:custGeom>
              <a:rect b="b" l="l" r="r" t="t"/>
              <a:pathLst>
                <a:path extrusionOk="0" h="30906" w="32680">
                  <a:moveTo>
                    <a:pt x="31696" y="792"/>
                  </a:moveTo>
                  <a:lnTo>
                    <a:pt x="31902" y="2247"/>
                  </a:lnTo>
                  <a:cubicBezTo>
                    <a:pt x="29582" y="2691"/>
                    <a:pt x="15743" y="5750"/>
                    <a:pt x="6772" y="16921"/>
                  </a:cubicBezTo>
                  <a:cubicBezTo>
                    <a:pt x="3517" y="20978"/>
                    <a:pt x="2240" y="24229"/>
                    <a:pt x="3081" y="26324"/>
                  </a:cubicBezTo>
                  <a:cubicBezTo>
                    <a:pt x="3773" y="28051"/>
                    <a:pt x="5763" y="28731"/>
                    <a:pt x="6925" y="28985"/>
                  </a:cubicBezTo>
                  <a:cubicBezTo>
                    <a:pt x="6454" y="29376"/>
                    <a:pt x="5982" y="29789"/>
                    <a:pt x="5600" y="30128"/>
                  </a:cubicBezTo>
                  <a:cubicBezTo>
                    <a:pt x="4244" y="29666"/>
                    <a:pt x="2557" y="28740"/>
                    <a:pt x="1821" y="26913"/>
                  </a:cubicBezTo>
                  <a:cubicBezTo>
                    <a:pt x="737" y="24229"/>
                    <a:pt x="2051" y="20546"/>
                    <a:pt x="5729" y="15967"/>
                  </a:cubicBezTo>
                  <a:cubicBezTo>
                    <a:pt x="15134" y="4253"/>
                    <a:pt x="29258" y="1237"/>
                    <a:pt x="31696" y="792"/>
                  </a:cubicBezTo>
                  <a:close/>
                  <a:moveTo>
                    <a:pt x="32278" y="0"/>
                  </a:moveTo>
                  <a:lnTo>
                    <a:pt x="31934" y="54"/>
                  </a:lnTo>
                  <a:cubicBezTo>
                    <a:pt x="31265" y="158"/>
                    <a:pt x="15461" y="2747"/>
                    <a:pt x="5194" y="15536"/>
                  </a:cubicBezTo>
                  <a:cubicBezTo>
                    <a:pt x="1349" y="20325"/>
                    <a:pt x="0" y="24238"/>
                    <a:pt x="1184" y="27170"/>
                  </a:cubicBezTo>
                  <a:cubicBezTo>
                    <a:pt x="2055" y="29330"/>
                    <a:pt x="4054" y="30361"/>
                    <a:pt x="5578" y="30845"/>
                  </a:cubicBezTo>
                  <a:lnTo>
                    <a:pt x="5765" y="30905"/>
                  </a:lnTo>
                  <a:lnTo>
                    <a:pt x="5911" y="30774"/>
                  </a:lnTo>
                  <a:cubicBezTo>
                    <a:pt x="6459" y="30283"/>
                    <a:pt x="7255" y="29586"/>
                    <a:pt x="7943" y="29047"/>
                  </a:cubicBezTo>
                  <a:lnTo>
                    <a:pt x="8602" y="28532"/>
                  </a:lnTo>
                  <a:lnTo>
                    <a:pt x="7772" y="28434"/>
                  </a:lnTo>
                  <a:cubicBezTo>
                    <a:pt x="7229" y="28371"/>
                    <a:pt x="4476" y="27954"/>
                    <a:pt x="3719" y="26068"/>
                  </a:cubicBezTo>
                  <a:cubicBezTo>
                    <a:pt x="2976" y="24217"/>
                    <a:pt x="4218" y="21203"/>
                    <a:pt x="7309" y="17352"/>
                  </a:cubicBezTo>
                  <a:cubicBezTo>
                    <a:pt x="16902" y="5404"/>
                    <a:pt x="32191" y="2891"/>
                    <a:pt x="32343" y="2867"/>
                  </a:cubicBezTo>
                  <a:lnTo>
                    <a:pt x="32679" y="2814"/>
                  </a:lnTo>
                  <a:lnTo>
                    <a:pt x="322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4688125" y="1815025"/>
              <a:ext cx="86750" cy="127200"/>
            </a:xfrm>
            <a:custGeom>
              <a:rect b="b" l="l" r="r" t="t"/>
              <a:pathLst>
                <a:path extrusionOk="0" h="5088" w="3470">
                  <a:moveTo>
                    <a:pt x="265" y="1"/>
                  </a:moveTo>
                  <a:lnTo>
                    <a:pt x="1" y="4915"/>
                  </a:lnTo>
                  <a:lnTo>
                    <a:pt x="3205" y="5087"/>
                  </a:lnTo>
                  <a:lnTo>
                    <a:pt x="3470" y="173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679225" y="1805750"/>
              <a:ext cx="104850" cy="145250"/>
            </a:xfrm>
            <a:custGeom>
              <a:rect b="b" l="l" r="r" t="t"/>
              <a:pathLst>
                <a:path extrusionOk="0" h="5810" w="4194">
                  <a:moveTo>
                    <a:pt x="951" y="724"/>
                  </a:moveTo>
                  <a:lnTo>
                    <a:pt x="3469" y="860"/>
                  </a:lnTo>
                  <a:lnTo>
                    <a:pt x="3241" y="5086"/>
                  </a:lnTo>
                  <a:lnTo>
                    <a:pt x="725" y="4951"/>
                  </a:lnTo>
                  <a:lnTo>
                    <a:pt x="951" y="724"/>
                  </a:lnTo>
                  <a:close/>
                  <a:moveTo>
                    <a:pt x="302" y="0"/>
                  </a:moveTo>
                  <a:lnTo>
                    <a:pt x="1" y="5601"/>
                  </a:lnTo>
                  <a:lnTo>
                    <a:pt x="3891" y="5810"/>
                  </a:lnTo>
                  <a:lnTo>
                    <a:pt x="4193" y="20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4922200" y="2211100"/>
              <a:ext cx="127650" cy="87550"/>
            </a:xfrm>
            <a:custGeom>
              <a:rect b="b" l="l" r="r" t="t"/>
              <a:pathLst>
                <a:path extrusionOk="0" h="3502" w="5106">
                  <a:moveTo>
                    <a:pt x="194" y="0"/>
                  </a:moveTo>
                  <a:lnTo>
                    <a:pt x="0" y="3204"/>
                  </a:lnTo>
                  <a:lnTo>
                    <a:pt x="4911" y="3501"/>
                  </a:lnTo>
                  <a:lnTo>
                    <a:pt x="5105" y="29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4913325" y="2202125"/>
              <a:ext cx="145875" cy="105750"/>
            </a:xfrm>
            <a:custGeom>
              <a:rect b="b" l="l" r="r" t="t"/>
              <a:pathLst>
                <a:path extrusionOk="0" h="4230" w="5835">
                  <a:moveTo>
                    <a:pt x="881" y="729"/>
                  </a:moveTo>
                  <a:lnTo>
                    <a:pt x="5107" y="985"/>
                  </a:lnTo>
                  <a:lnTo>
                    <a:pt x="4954" y="3502"/>
                  </a:lnTo>
                  <a:lnTo>
                    <a:pt x="728" y="3246"/>
                  </a:lnTo>
                  <a:lnTo>
                    <a:pt x="881" y="729"/>
                  </a:lnTo>
                  <a:close/>
                  <a:moveTo>
                    <a:pt x="237" y="0"/>
                  </a:moveTo>
                  <a:lnTo>
                    <a:pt x="0" y="3891"/>
                  </a:lnTo>
                  <a:lnTo>
                    <a:pt x="5599" y="4229"/>
                  </a:lnTo>
                  <a:lnTo>
                    <a:pt x="5834" y="33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726000" y="1627000"/>
              <a:ext cx="622550" cy="648975"/>
            </a:xfrm>
            <a:custGeom>
              <a:rect b="b" l="l" r="r" t="t"/>
              <a:pathLst>
                <a:path extrusionOk="0" h="25959" w="24902">
                  <a:moveTo>
                    <a:pt x="4514" y="1"/>
                  </a:moveTo>
                  <a:cubicBezTo>
                    <a:pt x="2884" y="1"/>
                    <a:pt x="1520" y="1262"/>
                    <a:pt x="1406" y="2901"/>
                  </a:cubicBezTo>
                  <a:lnTo>
                    <a:pt x="121" y="21199"/>
                  </a:lnTo>
                  <a:cubicBezTo>
                    <a:pt x="1" y="22906"/>
                    <a:pt x="1280" y="24390"/>
                    <a:pt x="2986" y="24525"/>
                  </a:cubicBezTo>
                  <a:lnTo>
                    <a:pt x="21014" y="25949"/>
                  </a:lnTo>
                  <a:cubicBezTo>
                    <a:pt x="21097" y="25955"/>
                    <a:pt x="21179" y="25959"/>
                    <a:pt x="21261" y="25959"/>
                  </a:cubicBezTo>
                  <a:cubicBezTo>
                    <a:pt x="22935" y="25959"/>
                    <a:pt x="24333" y="24623"/>
                    <a:pt x="24375" y="22918"/>
                  </a:cubicBezTo>
                  <a:lnTo>
                    <a:pt x="24859" y="3830"/>
                  </a:lnTo>
                  <a:cubicBezTo>
                    <a:pt x="24901" y="2122"/>
                    <a:pt x="23563" y="698"/>
                    <a:pt x="21856" y="635"/>
                  </a:cubicBezTo>
                  <a:lnTo>
                    <a:pt x="4630" y="3"/>
                  </a:lnTo>
                  <a:cubicBezTo>
                    <a:pt x="4591" y="2"/>
                    <a:pt x="4552" y="1"/>
                    <a:pt x="45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717125" y="1618425"/>
              <a:ext cx="640100" cy="666150"/>
            </a:xfrm>
            <a:custGeom>
              <a:rect b="b" l="l" r="r" t="t"/>
              <a:pathLst>
                <a:path extrusionOk="0" h="26646" w="25604">
                  <a:moveTo>
                    <a:pt x="4866" y="688"/>
                  </a:moveTo>
                  <a:cubicBezTo>
                    <a:pt x="4901" y="688"/>
                    <a:pt x="4937" y="688"/>
                    <a:pt x="4972" y="690"/>
                  </a:cubicBezTo>
                  <a:lnTo>
                    <a:pt x="22198" y="1322"/>
                  </a:lnTo>
                  <a:cubicBezTo>
                    <a:pt x="23709" y="1377"/>
                    <a:pt x="24908" y="2651"/>
                    <a:pt x="24870" y="4163"/>
                  </a:cubicBezTo>
                  <a:lnTo>
                    <a:pt x="24388" y="23253"/>
                  </a:lnTo>
                  <a:cubicBezTo>
                    <a:pt x="24351" y="24768"/>
                    <a:pt x="23108" y="25957"/>
                    <a:pt x="21618" y="25957"/>
                  </a:cubicBezTo>
                  <a:cubicBezTo>
                    <a:pt x="21544" y="25957"/>
                    <a:pt x="21471" y="25954"/>
                    <a:pt x="21396" y="25948"/>
                  </a:cubicBezTo>
                  <a:lnTo>
                    <a:pt x="3368" y="24524"/>
                  </a:lnTo>
                  <a:cubicBezTo>
                    <a:pt x="1858" y="24406"/>
                    <a:pt x="713" y="23079"/>
                    <a:pt x="820" y="21566"/>
                  </a:cubicBezTo>
                  <a:lnTo>
                    <a:pt x="2103" y="3268"/>
                  </a:lnTo>
                  <a:cubicBezTo>
                    <a:pt x="2206" y="1803"/>
                    <a:pt x="3427" y="688"/>
                    <a:pt x="4866" y="688"/>
                  </a:cubicBezTo>
                  <a:close/>
                  <a:moveTo>
                    <a:pt x="4847" y="0"/>
                  </a:moveTo>
                  <a:cubicBezTo>
                    <a:pt x="3028" y="0"/>
                    <a:pt x="1544" y="1397"/>
                    <a:pt x="1417" y="3220"/>
                  </a:cubicBezTo>
                  <a:lnTo>
                    <a:pt x="133" y="21518"/>
                  </a:lnTo>
                  <a:cubicBezTo>
                    <a:pt x="1" y="23405"/>
                    <a:pt x="1427" y="25062"/>
                    <a:pt x="3314" y="25210"/>
                  </a:cubicBezTo>
                  <a:lnTo>
                    <a:pt x="21342" y="26634"/>
                  </a:lnTo>
                  <a:cubicBezTo>
                    <a:pt x="21437" y="26642"/>
                    <a:pt x="21530" y="26646"/>
                    <a:pt x="21623" y="26646"/>
                  </a:cubicBezTo>
                  <a:cubicBezTo>
                    <a:pt x="23496" y="26641"/>
                    <a:pt x="25027" y="25145"/>
                    <a:pt x="25075" y="23270"/>
                  </a:cubicBezTo>
                  <a:lnTo>
                    <a:pt x="25556" y="4181"/>
                  </a:lnTo>
                  <a:cubicBezTo>
                    <a:pt x="25604" y="2295"/>
                    <a:pt x="24108" y="704"/>
                    <a:pt x="22223" y="636"/>
                  </a:cubicBezTo>
                  <a:lnTo>
                    <a:pt x="4998" y="4"/>
                  </a:lnTo>
                  <a:cubicBezTo>
                    <a:pt x="4947" y="1"/>
                    <a:pt x="4897" y="0"/>
                    <a:pt x="48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953575" y="1631650"/>
              <a:ext cx="163025" cy="302900"/>
            </a:xfrm>
            <a:custGeom>
              <a:rect b="b" l="l" r="r" t="t"/>
              <a:pathLst>
                <a:path extrusionOk="0" h="12116" w="6521">
                  <a:moveTo>
                    <a:pt x="532" y="1"/>
                  </a:moveTo>
                  <a:lnTo>
                    <a:pt x="0" y="11687"/>
                  </a:lnTo>
                  <a:lnTo>
                    <a:pt x="5777" y="12115"/>
                  </a:lnTo>
                  <a:lnTo>
                    <a:pt x="6521" y="221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944600" y="1622750"/>
              <a:ext cx="181125" cy="321025"/>
            </a:xfrm>
            <a:custGeom>
              <a:rect b="b" l="l" r="r" t="t"/>
              <a:pathLst>
                <a:path extrusionOk="0" h="12841" w="7245">
                  <a:moveTo>
                    <a:pt x="1218" y="713"/>
                  </a:moveTo>
                  <a:lnTo>
                    <a:pt x="6513" y="908"/>
                  </a:lnTo>
                  <a:lnTo>
                    <a:pt x="5815" y="12102"/>
                  </a:lnTo>
                  <a:lnTo>
                    <a:pt x="718" y="11725"/>
                  </a:lnTo>
                  <a:lnTo>
                    <a:pt x="1218" y="713"/>
                  </a:lnTo>
                  <a:close/>
                  <a:moveTo>
                    <a:pt x="563" y="1"/>
                  </a:moveTo>
                  <a:lnTo>
                    <a:pt x="0" y="12362"/>
                  </a:lnTo>
                  <a:lnTo>
                    <a:pt x="6458" y="12840"/>
                  </a:lnTo>
                  <a:lnTo>
                    <a:pt x="7245" y="246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124775" y="1977300"/>
              <a:ext cx="181825" cy="181875"/>
            </a:xfrm>
            <a:custGeom>
              <a:rect b="b" l="l" r="r" t="t"/>
              <a:pathLst>
                <a:path extrusionOk="0" h="7275" w="7273">
                  <a:moveTo>
                    <a:pt x="3636" y="0"/>
                  </a:moveTo>
                  <a:cubicBezTo>
                    <a:pt x="1628" y="0"/>
                    <a:pt x="0" y="1629"/>
                    <a:pt x="0" y="3637"/>
                  </a:cubicBezTo>
                  <a:cubicBezTo>
                    <a:pt x="0" y="5647"/>
                    <a:pt x="1627" y="7275"/>
                    <a:pt x="3636" y="7275"/>
                  </a:cubicBezTo>
                  <a:cubicBezTo>
                    <a:pt x="5644" y="7275"/>
                    <a:pt x="7272" y="5647"/>
                    <a:pt x="7272" y="3637"/>
                  </a:cubicBezTo>
                  <a:cubicBezTo>
                    <a:pt x="7272" y="1629"/>
                    <a:pt x="5646" y="0"/>
                    <a:pt x="363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5116100" y="1968700"/>
              <a:ext cx="199125" cy="199075"/>
            </a:xfrm>
            <a:custGeom>
              <a:rect b="b" l="l" r="r" t="t"/>
              <a:pathLst>
                <a:path extrusionOk="0" h="7963" w="7965">
                  <a:moveTo>
                    <a:pt x="3983" y="689"/>
                  </a:moveTo>
                  <a:cubicBezTo>
                    <a:pt x="5799" y="689"/>
                    <a:pt x="7275" y="2166"/>
                    <a:pt x="7275" y="3981"/>
                  </a:cubicBezTo>
                  <a:cubicBezTo>
                    <a:pt x="7275" y="5798"/>
                    <a:pt x="5799" y="7275"/>
                    <a:pt x="3983" y="7275"/>
                  </a:cubicBezTo>
                  <a:cubicBezTo>
                    <a:pt x="2166" y="7275"/>
                    <a:pt x="690" y="5798"/>
                    <a:pt x="690" y="3981"/>
                  </a:cubicBezTo>
                  <a:cubicBezTo>
                    <a:pt x="690" y="2166"/>
                    <a:pt x="2168" y="689"/>
                    <a:pt x="3983" y="689"/>
                  </a:cubicBezTo>
                  <a:close/>
                  <a:moveTo>
                    <a:pt x="3983" y="0"/>
                  </a:moveTo>
                  <a:cubicBezTo>
                    <a:pt x="1787" y="0"/>
                    <a:pt x="1" y="1787"/>
                    <a:pt x="1" y="3981"/>
                  </a:cubicBezTo>
                  <a:cubicBezTo>
                    <a:pt x="1" y="6177"/>
                    <a:pt x="1787" y="7962"/>
                    <a:pt x="3983" y="7962"/>
                  </a:cubicBezTo>
                  <a:cubicBezTo>
                    <a:pt x="6178" y="7962"/>
                    <a:pt x="7964" y="6177"/>
                    <a:pt x="7964" y="3981"/>
                  </a:cubicBezTo>
                  <a:cubicBezTo>
                    <a:pt x="7964" y="1787"/>
                    <a:pt x="6179" y="0"/>
                    <a:pt x="39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781050" y="2061100"/>
              <a:ext cx="504350" cy="365200"/>
            </a:xfrm>
            <a:custGeom>
              <a:rect b="b" l="l" r="r" t="t"/>
              <a:pathLst>
                <a:path extrusionOk="0" h="14608" w="20174">
                  <a:moveTo>
                    <a:pt x="6009" y="1"/>
                  </a:moveTo>
                  <a:cubicBezTo>
                    <a:pt x="4653" y="1"/>
                    <a:pt x="3456" y="193"/>
                    <a:pt x="2636" y="585"/>
                  </a:cubicBezTo>
                  <a:cubicBezTo>
                    <a:pt x="0" y="1845"/>
                    <a:pt x="1376" y="6774"/>
                    <a:pt x="2178" y="9411"/>
                  </a:cubicBezTo>
                  <a:cubicBezTo>
                    <a:pt x="2980" y="12046"/>
                    <a:pt x="4358" y="13995"/>
                    <a:pt x="7910" y="14453"/>
                  </a:cubicBezTo>
                  <a:cubicBezTo>
                    <a:pt x="7910" y="14453"/>
                    <a:pt x="8779" y="14608"/>
                    <a:pt x="10050" y="14608"/>
                  </a:cubicBezTo>
                  <a:cubicBezTo>
                    <a:pt x="11874" y="14608"/>
                    <a:pt x="14526" y="14289"/>
                    <a:pt x="16620" y="12735"/>
                  </a:cubicBezTo>
                  <a:cubicBezTo>
                    <a:pt x="20173" y="10098"/>
                    <a:pt x="18226" y="5398"/>
                    <a:pt x="15015" y="2763"/>
                  </a:cubicBezTo>
                  <a:cubicBezTo>
                    <a:pt x="12803" y="946"/>
                    <a:pt x="9014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67975" y="2052525"/>
              <a:ext cx="486050" cy="382550"/>
            </a:xfrm>
            <a:custGeom>
              <a:rect b="b" l="l" r="r" t="t"/>
              <a:pathLst>
                <a:path extrusionOk="0" h="15302" w="19442">
                  <a:moveTo>
                    <a:pt x="6511" y="686"/>
                  </a:moveTo>
                  <a:cubicBezTo>
                    <a:pt x="9450" y="686"/>
                    <a:pt x="13191" y="1622"/>
                    <a:pt x="15320" y="3371"/>
                  </a:cubicBezTo>
                  <a:cubicBezTo>
                    <a:pt x="17422" y="5097"/>
                    <a:pt x="18747" y="7519"/>
                    <a:pt x="18698" y="9540"/>
                  </a:cubicBezTo>
                  <a:cubicBezTo>
                    <a:pt x="18666" y="10862"/>
                    <a:pt x="18074" y="11958"/>
                    <a:pt x="16938" y="12801"/>
                  </a:cubicBezTo>
                  <a:cubicBezTo>
                    <a:pt x="14920" y="14297"/>
                    <a:pt x="12329" y="14601"/>
                    <a:pt x="10552" y="14601"/>
                  </a:cubicBezTo>
                  <a:cubicBezTo>
                    <a:pt x="9344" y="14601"/>
                    <a:pt x="8513" y="14461"/>
                    <a:pt x="8493" y="14458"/>
                  </a:cubicBezTo>
                  <a:lnTo>
                    <a:pt x="8476" y="14455"/>
                  </a:lnTo>
                  <a:cubicBezTo>
                    <a:pt x="4833" y="13984"/>
                    <a:pt x="3706" y="11869"/>
                    <a:pt x="3031" y="9653"/>
                  </a:cubicBezTo>
                  <a:cubicBezTo>
                    <a:pt x="2429" y="7675"/>
                    <a:pt x="830" y="2423"/>
                    <a:pt x="3309" y="1238"/>
                  </a:cubicBezTo>
                  <a:cubicBezTo>
                    <a:pt x="4085" y="868"/>
                    <a:pt x="5220" y="686"/>
                    <a:pt x="6511" y="686"/>
                  </a:cubicBezTo>
                  <a:close/>
                  <a:moveTo>
                    <a:pt x="6535" y="0"/>
                  </a:moveTo>
                  <a:cubicBezTo>
                    <a:pt x="5127" y="0"/>
                    <a:pt x="3879" y="203"/>
                    <a:pt x="3012" y="617"/>
                  </a:cubicBezTo>
                  <a:cubicBezTo>
                    <a:pt x="1" y="2057"/>
                    <a:pt x="1664" y="7520"/>
                    <a:pt x="2374" y="9853"/>
                  </a:cubicBezTo>
                  <a:cubicBezTo>
                    <a:pt x="3079" y="12172"/>
                    <a:pt x="4344" y="14612"/>
                    <a:pt x="8381" y="15137"/>
                  </a:cubicBezTo>
                  <a:cubicBezTo>
                    <a:pt x="8505" y="15159"/>
                    <a:pt x="9369" y="15301"/>
                    <a:pt x="10590" y="15301"/>
                  </a:cubicBezTo>
                  <a:cubicBezTo>
                    <a:pt x="12462" y="15301"/>
                    <a:pt x="15174" y="14966"/>
                    <a:pt x="17349" y="13353"/>
                  </a:cubicBezTo>
                  <a:cubicBezTo>
                    <a:pt x="18644" y="12393"/>
                    <a:pt x="19348" y="11080"/>
                    <a:pt x="19386" y="9557"/>
                  </a:cubicBezTo>
                  <a:cubicBezTo>
                    <a:pt x="19441" y="7333"/>
                    <a:pt x="18017" y="4695"/>
                    <a:pt x="15757" y="2841"/>
                  </a:cubicBezTo>
                  <a:cubicBezTo>
                    <a:pt x="13492" y="979"/>
                    <a:pt x="9629" y="0"/>
                    <a:pt x="6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74087" y="-203885"/>
              <a:ext cx="1696325" cy="1458225"/>
            </a:xfrm>
            <a:custGeom>
              <a:rect b="b" l="l" r="r" t="t"/>
              <a:pathLst>
                <a:path extrusionOk="0" h="58329" w="67853">
                  <a:moveTo>
                    <a:pt x="54983" y="0"/>
                  </a:moveTo>
                  <a:lnTo>
                    <a:pt x="54988" y="17"/>
                  </a:lnTo>
                  <a:lnTo>
                    <a:pt x="54988" y="17"/>
                  </a:lnTo>
                  <a:cubicBezTo>
                    <a:pt x="54985" y="6"/>
                    <a:pt x="54983" y="0"/>
                    <a:pt x="54983" y="0"/>
                  </a:cubicBezTo>
                  <a:close/>
                  <a:moveTo>
                    <a:pt x="54988" y="17"/>
                  </a:moveTo>
                  <a:lnTo>
                    <a:pt x="54988" y="17"/>
                  </a:lnTo>
                  <a:cubicBezTo>
                    <a:pt x="55128" y="482"/>
                    <a:pt x="57953" y="10330"/>
                    <a:pt x="46764" y="16149"/>
                  </a:cubicBezTo>
                  <a:cubicBezTo>
                    <a:pt x="35302" y="22109"/>
                    <a:pt x="29800" y="21651"/>
                    <a:pt x="16505" y="30362"/>
                  </a:cubicBezTo>
                  <a:cubicBezTo>
                    <a:pt x="3210" y="39073"/>
                    <a:pt x="0" y="58328"/>
                    <a:pt x="0" y="58328"/>
                  </a:cubicBezTo>
                  <a:cubicBezTo>
                    <a:pt x="0" y="58328"/>
                    <a:pt x="3210" y="50075"/>
                    <a:pt x="18339" y="49159"/>
                  </a:cubicBezTo>
                  <a:cubicBezTo>
                    <a:pt x="33469" y="48241"/>
                    <a:pt x="48606" y="47638"/>
                    <a:pt x="54557" y="47324"/>
                  </a:cubicBezTo>
                  <a:cubicBezTo>
                    <a:pt x="63268" y="46866"/>
                    <a:pt x="67853" y="41823"/>
                    <a:pt x="67853" y="41823"/>
                  </a:cubicBezTo>
                  <a:lnTo>
                    <a:pt x="54988" y="17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52187" y="-206510"/>
              <a:ext cx="1727900" cy="1540000"/>
            </a:xfrm>
            <a:custGeom>
              <a:rect b="b" l="l" r="r" t="t"/>
              <a:pathLst>
                <a:path extrusionOk="0" h="61600" w="69116">
                  <a:moveTo>
                    <a:pt x="56603" y="3687"/>
                  </a:moveTo>
                  <a:lnTo>
                    <a:pt x="68340" y="41834"/>
                  </a:lnTo>
                  <a:cubicBezTo>
                    <a:pt x="67529" y="42636"/>
                    <a:pt x="63068" y="46683"/>
                    <a:pt x="55416" y="47087"/>
                  </a:cubicBezTo>
                  <a:cubicBezTo>
                    <a:pt x="53654" y="47179"/>
                    <a:pt x="51087" y="47297"/>
                    <a:pt x="47953" y="47442"/>
                  </a:cubicBezTo>
                  <a:cubicBezTo>
                    <a:pt x="40311" y="47793"/>
                    <a:pt x="29846" y="48276"/>
                    <a:pt x="19194" y="48921"/>
                  </a:cubicBezTo>
                  <a:cubicBezTo>
                    <a:pt x="8349" y="49579"/>
                    <a:pt x="3553" y="53915"/>
                    <a:pt x="1652" y="56462"/>
                  </a:cubicBezTo>
                  <a:cubicBezTo>
                    <a:pt x="2897" y="51306"/>
                    <a:pt x="7079" y="37627"/>
                    <a:pt x="17570" y="30754"/>
                  </a:cubicBezTo>
                  <a:cubicBezTo>
                    <a:pt x="25499" y="25560"/>
                    <a:pt x="30578" y="23663"/>
                    <a:pt x="35955" y="21657"/>
                  </a:cubicBezTo>
                  <a:cubicBezTo>
                    <a:pt x="39508" y="20330"/>
                    <a:pt x="43182" y="18960"/>
                    <a:pt x="47799" y="16560"/>
                  </a:cubicBezTo>
                  <a:cubicBezTo>
                    <a:pt x="55044" y="12791"/>
                    <a:pt x="56521" y="7298"/>
                    <a:pt x="56603" y="3687"/>
                  </a:cubicBezTo>
                  <a:close/>
                  <a:moveTo>
                    <a:pt x="56187" y="1"/>
                  </a:moveTo>
                  <a:lnTo>
                    <a:pt x="55530" y="206"/>
                  </a:lnTo>
                  <a:lnTo>
                    <a:pt x="55535" y="221"/>
                  </a:lnTo>
                  <a:cubicBezTo>
                    <a:pt x="55594" y="416"/>
                    <a:pt x="56287" y="2826"/>
                    <a:pt x="55709" y="5881"/>
                  </a:cubicBezTo>
                  <a:cubicBezTo>
                    <a:pt x="54905" y="10141"/>
                    <a:pt x="52136" y="13528"/>
                    <a:pt x="47481" y="15949"/>
                  </a:cubicBezTo>
                  <a:cubicBezTo>
                    <a:pt x="42902" y="18330"/>
                    <a:pt x="39247" y="19693"/>
                    <a:pt x="35715" y="21013"/>
                  </a:cubicBezTo>
                  <a:cubicBezTo>
                    <a:pt x="30301" y="23033"/>
                    <a:pt x="25187" y="24942"/>
                    <a:pt x="17192" y="30178"/>
                  </a:cubicBezTo>
                  <a:cubicBezTo>
                    <a:pt x="3924" y="38872"/>
                    <a:pt x="569" y="58183"/>
                    <a:pt x="536" y="58377"/>
                  </a:cubicBezTo>
                  <a:lnTo>
                    <a:pt x="0" y="61600"/>
                  </a:lnTo>
                  <a:lnTo>
                    <a:pt x="1196" y="58559"/>
                  </a:lnTo>
                  <a:cubicBezTo>
                    <a:pt x="1204" y="58538"/>
                    <a:pt x="2017" y="56525"/>
                    <a:pt x="4628" y="54428"/>
                  </a:cubicBezTo>
                  <a:cubicBezTo>
                    <a:pt x="7045" y="52486"/>
                    <a:pt x="11543" y="50073"/>
                    <a:pt x="19235" y="49608"/>
                  </a:cubicBezTo>
                  <a:cubicBezTo>
                    <a:pt x="29883" y="48962"/>
                    <a:pt x="40345" y="48481"/>
                    <a:pt x="47985" y="48129"/>
                  </a:cubicBezTo>
                  <a:cubicBezTo>
                    <a:pt x="51120" y="47985"/>
                    <a:pt x="53688" y="47866"/>
                    <a:pt x="55451" y="47774"/>
                  </a:cubicBezTo>
                  <a:cubicBezTo>
                    <a:pt x="64204" y="47314"/>
                    <a:pt x="68793" y="42371"/>
                    <a:pt x="68984" y="42160"/>
                  </a:cubicBezTo>
                  <a:lnTo>
                    <a:pt x="69115" y="42016"/>
                  </a:lnTo>
                  <a:lnTo>
                    <a:pt x="56189" y="5"/>
                  </a:lnTo>
                  <a:cubicBezTo>
                    <a:pt x="56187" y="3"/>
                    <a:pt x="56187" y="2"/>
                    <a:pt x="561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141662" y="-259510"/>
              <a:ext cx="1389975" cy="4288600"/>
            </a:xfrm>
            <a:custGeom>
              <a:rect b="b" l="l" r="r" t="t"/>
              <a:pathLst>
                <a:path extrusionOk="0" h="171544" w="55599">
                  <a:moveTo>
                    <a:pt x="1925" y="0"/>
                  </a:moveTo>
                  <a:cubicBezTo>
                    <a:pt x="1759" y="0"/>
                    <a:pt x="1591" y="24"/>
                    <a:pt x="1424" y="75"/>
                  </a:cubicBezTo>
                  <a:cubicBezTo>
                    <a:pt x="514" y="352"/>
                    <a:pt x="0" y="1315"/>
                    <a:pt x="280" y="2225"/>
                  </a:cubicBezTo>
                  <a:lnTo>
                    <a:pt x="52309" y="171543"/>
                  </a:lnTo>
                  <a:lnTo>
                    <a:pt x="55599" y="170544"/>
                  </a:lnTo>
                  <a:lnTo>
                    <a:pt x="3567" y="1216"/>
                  </a:lnTo>
                  <a:cubicBezTo>
                    <a:pt x="3340" y="476"/>
                    <a:pt x="2660" y="0"/>
                    <a:pt x="1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132037" y="-268110"/>
              <a:ext cx="1410375" cy="4307900"/>
            </a:xfrm>
            <a:custGeom>
              <a:rect b="b" l="l" r="r" t="t"/>
              <a:pathLst>
                <a:path extrusionOk="0" h="172316" w="56415">
                  <a:moveTo>
                    <a:pt x="2308" y="688"/>
                  </a:moveTo>
                  <a:cubicBezTo>
                    <a:pt x="2911" y="688"/>
                    <a:pt x="3445" y="1082"/>
                    <a:pt x="3624" y="1660"/>
                  </a:cubicBezTo>
                  <a:lnTo>
                    <a:pt x="55553" y="170659"/>
                  </a:lnTo>
                  <a:lnTo>
                    <a:pt x="52922" y="171459"/>
                  </a:lnTo>
                  <a:lnTo>
                    <a:pt x="995" y="2467"/>
                  </a:lnTo>
                  <a:cubicBezTo>
                    <a:pt x="723" y="1584"/>
                    <a:pt x="1383" y="690"/>
                    <a:pt x="2308" y="688"/>
                  </a:cubicBezTo>
                  <a:close/>
                  <a:moveTo>
                    <a:pt x="2306" y="0"/>
                  </a:moveTo>
                  <a:cubicBezTo>
                    <a:pt x="2108" y="0"/>
                    <a:pt x="1907" y="29"/>
                    <a:pt x="1709" y="89"/>
                  </a:cubicBezTo>
                  <a:cubicBezTo>
                    <a:pt x="616" y="422"/>
                    <a:pt x="0" y="1579"/>
                    <a:pt x="336" y="2670"/>
                  </a:cubicBezTo>
                  <a:lnTo>
                    <a:pt x="52466" y="172315"/>
                  </a:lnTo>
                  <a:lnTo>
                    <a:pt x="56414" y="171118"/>
                  </a:lnTo>
                  <a:lnTo>
                    <a:pt x="4281" y="1458"/>
                  </a:lnTo>
                  <a:cubicBezTo>
                    <a:pt x="4008" y="572"/>
                    <a:pt x="3190" y="0"/>
                    <a:pt x="2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21200" y="2355200"/>
              <a:ext cx="234050" cy="136600"/>
            </a:xfrm>
            <a:custGeom>
              <a:rect b="b" l="l" r="r" t="t"/>
              <a:pathLst>
                <a:path extrusionOk="0" h="5464" w="9362">
                  <a:moveTo>
                    <a:pt x="6201" y="0"/>
                  </a:moveTo>
                  <a:cubicBezTo>
                    <a:pt x="5935" y="0"/>
                    <a:pt x="5662" y="19"/>
                    <a:pt x="5387" y="54"/>
                  </a:cubicBezTo>
                  <a:cubicBezTo>
                    <a:pt x="3552" y="283"/>
                    <a:pt x="573" y="1658"/>
                    <a:pt x="573" y="2689"/>
                  </a:cubicBezTo>
                  <a:cubicBezTo>
                    <a:pt x="573" y="2689"/>
                    <a:pt x="1" y="4753"/>
                    <a:pt x="2521" y="5326"/>
                  </a:cubicBezTo>
                  <a:cubicBezTo>
                    <a:pt x="2932" y="5419"/>
                    <a:pt x="3391" y="5464"/>
                    <a:pt x="3872" y="5464"/>
                  </a:cubicBezTo>
                  <a:cubicBezTo>
                    <a:pt x="6340" y="5464"/>
                    <a:pt x="9362" y="4283"/>
                    <a:pt x="9170" y="2460"/>
                  </a:cubicBezTo>
                  <a:cubicBezTo>
                    <a:pt x="8974" y="610"/>
                    <a:pt x="7705" y="0"/>
                    <a:pt x="6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822300" y="2346575"/>
              <a:ext cx="238475" cy="153925"/>
            </a:xfrm>
            <a:custGeom>
              <a:rect b="b" l="l" r="r" t="t"/>
              <a:pathLst>
                <a:path extrusionOk="0" h="6157" w="9539">
                  <a:moveTo>
                    <a:pt x="6151" y="690"/>
                  </a:moveTo>
                  <a:cubicBezTo>
                    <a:pt x="6796" y="690"/>
                    <a:pt x="7491" y="809"/>
                    <a:pt x="7997" y="1211"/>
                  </a:cubicBezTo>
                  <a:cubicBezTo>
                    <a:pt x="8442" y="1564"/>
                    <a:pt x="8707" y="2113"/>
                    <a:pt x="8784" y="2842"/>
                  </a:cubicBezTo>
                  <a:cubicBezTo>
                    <a:pt x="8831" y="3291"/>
                    <a:pt x="8627" y="3720"/>
                    <a:pt x="8179" y="4118"/>
                  </a:cubicBezTo>
                  <a:cubicBezTo>
                    <a:pt x="7263" y="4932"/>
                    <a:pt x="5422" y="5465"/>
                    <a:pt x="3816" y="5465"/>
                  </a:cubicBezTo>
                  <a:cubicBezTo>
                    <a:pt x="3369" y="5465"/>
                    <a:pt x="2940" y="5424"/>
                    <a:pt x="2554" y="5336"/>
                  </a:cubicBezTo>
                  <a:cubicBezTo>
                    <a:pt x="1826" y="5170"/>
                    <a:pt x="1320" y="4859"/>
                    <a:pt x="1049" y="4410"/>
                  </a:cubicBezTo>
                  <a:cubicBezTo>
                    <a:pt x="689" y="3814"/>
                    <a:pt x="856" y="3145"/>
                    <a:pt x="862" y="3125"/>
                  </a:cubicBezTo>
                  <a:lnTo>
                    <a:pt x="873" y="3034"/>
                  </a:lnTo>
                  <a:cubicBezTo>
                    <a:pt x="873" y="2377"/>
                    <a:pt x="3395" y="988"/>
                    <a:pt x="5387" y="740"/>
                  </a:cubicBezTo>
                  <a:cubicBezTo>
                    <a:pt x="5621" y="711"/>
                    <a:pt x="5882" y="690"/>
                    <a:pt x="6151" y="690"/>
                  </a:cubicBezTo>
                  <a:close/>
                  <a:moveTo>
                    <a:pt x="6165" y="1"/>
                  </a:moveTo>
                  <a:cubicBezTo>
                    <a:pt x="5892" y="1"/>
                    <a:pt x="5604" y="20"/>
                    <a:pt x="5301" y="58"/>
                  </a:cubicBezTo>
                  <a:cubicBezTo>
                    <a:pt x="3525" y="279"/>
                    <a:pt x="260" y="1630"/>
                    <a:pt x="187" y="2989"/>
                  </a:cubicBezTo>
                  <a:cubicBezTo>
                    <a:pt x="142" y="3189"/>
                    <a:pt x="1" y="3994"/>
                    <a:pt x="455" y="4757"/>
                  </a:cubicBezTo>
                  <a:cubicBezTo>
                    <a:pt x="825" y="5377"/>
                    <a:pt x="1480" y="5796"/>
                    <a:pt x="2402" y="6007"/>
                  </a:cubicBezTo>
                  <a:cubicBezTo>
                    <a:pt x="2852" y="6109"/>
                    <a:pt x="3343" y="6157"/>
                    <a:pt x="3852" y="6157"/>
                  </a:cubicBezTo>
                  <a:cubicBezTo>
                    <a:pt x="5622" y="6157"/>
                    <a:pt x="7582" y="5569"/>
                    <a:pt x="8636" y="4631"/>
                  </a:cubicBezTo>
                  <a:cubicBezTo>
                    <a:pt x="9251" y="4085"/>
                    <a:pt x="9539" y="3442"/>
                    <a:pt x="9468" y="2769"/>
                  </a:cubicBezTo>
                  <a:cubicBezTo>
                    <a:pt x="9372" y="1849"/>
                    <a:pt x="9020" y="1143"/>
                    <a:pt x="8425" y="671"/>
                  </a:cubicBezTo>
                  <a:cubicBezTo>
                    <a:pt x="7862" y="225"/>
                    <a:pt x="7103" y="1"/>
                    <a:pt x="6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716725" y="2237850"/>
              <a:ext cx="290075" cy="197050"/>
            </a:xfrm>
            <a:custGeom>
              <a:rect b="b" l="l" r="r" t="t"/>
              <a:pathLst>
                <a:path extrusionOk="0" h="7882" w="11603">
                  <a:moveTo>
                    <a:pt x="7974" y="1"/>
                  </a:moveTo>
                  <a:cubicBezTo>
                    <a:pt x="7275" y="1"/>
                    <a:pt x="6931" y="277"/>
                    <a:pt x="6931" y="277"/>
                  </a:cubicBezTo>
                  <a:cubicBezTo>
                    <a:pt x="6931" y="277"/>
                    <a:pt x="537" y="1281"/>
                    <a:pt x="269" y="2661"/>
                  </a:cubicBezTo>
                  <a:cubicBezTo>
                    <a:pt x="1" y="4042"/>
                    <a:pt x="502" y="7237"/>
                    <a:pt x="2212" y="7718"/>
                  </a:cubicBezTo>
                  <a:cubicBezTo>
                    <a:pt x="2597" y="7826"/>
                    <a:pt x="3182" y="7882"/>
                    <a:pt x="3870" y="7882"/>
                  </a:cubicBezTo>
                  <a:cubicBezTo>
                    <a:pt x="6229" y="7882"/>
                    <a:pt x="9790" y="7228"/>
                    <a:pt x="10582" y="5814"/>
                  </a:cubicBezTo>
                  <a:cubicBezTo>
                    <a:pt x="11603" y="3989"/>
                    <a:pt x="10193" y="517"/>
                    <a:pt x="8883" y="139"/>
                  </a:cubicBezTo>
                  <a:cubicBezTo>
                    <a:pt x="8533" y="38"/>
                    <a:pt x="8230" y="1"/>
                    <a:pt x="7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708325" y="2229300"/>
              <a:ext cx="297100" cy="214125"/>
            </a:xfrm>
            <a:custGeom>
              <a:rect b="b" l="l" r="r" t="t"/>
              <a:pathLst>
                <a:path extrusionOk="0" h="8565" w="11884">
                  <a:moveTo>
                    <a:pt x="8306" y="686"/>
                  </a:moveTo>
                  <a:cubicBezTo>
                    <a:pt x="8531" y="686"/>
                    <a:pt x="8803" y="719"/>
                    <a:pt x="9124" y="811"/>
                  </a:cubicBezTo>
                  <a:cubicBezTo>
                    <a:pt x="9567" y="939"/>
                    <a:pt x="10113" y="1629"/>
                    <a:pt x="10483" y="2529"/>
                  </a:cubicBezTo>
                  <a:cubicBezTo>
                    <a:pt x="11016" y="3825"/>
                    <a:pt x="11069" y="5183"/>
                    <a:pt x="10618" y="5989"/>
                  </a:cubicBezTo>
                  <a:cubicBezTo>
                    <a:pt x="9931" y="7217"/>
                    <a:pt x="6473" y="7884"/>
                    <a:pt x="4186" y="7884"/>
                  </a:cubicBezTo>
                  <a:cubicBezTo>
                    <a:pt x="3553" y="7884"/>
                    <a:pt x="3011" y="7833"/>
                    <a:pt x="2641" y="7729"/>
                  </a:cubicBezTo>
                  <a:cubicBezTo>
                    <a:pt x="1214" y="7327"/>
                    <a:pt x="678" y="4427"/>
                    <a:pt x="942" y="3068"/>
                  </a:cubicBezTo>
                  <a:cubicBezTo>
                    <a:pt x="1080" y="2363"/>
                    <a:pt x="4359" y="1424"/>
                    <a:pt x="7319" y="959"/>
                  </a:cubicBezTo>
                  <a:lnTo>
                    <a:pt x="7409" y="942"/>
                  </a:lnTo>
                  <a:lnTo>
                    <a:pt x="7477" y="891"/>
                  </a:lnTo>
                  <a:cubicBezTo>
                    <a:pt x="7492" y="880"/>
                    <a:pt x="7761" y="686"/>
                    <a:pt x="8306" y="686"/>
                  </a:cubicBezTo>
                  <a:close/>
                  <a:moveTo>
                    <a:pt x="8317" y="1"/>
                  </a:moveTo>
                  <a:cubicBezTo>
                    <a:pt x="7699" y="1"/>
                    <a:pt x="7303" y="192"/>
                    <a:pt x="7138" y="292"/>
                  </a:cubicBezTo>
                  <a:cubicBezTo>
                    <a:pt x="5501" y="553"/>
                    <a:pt x="553" y="1462"/>
                    <a:pt x="266" y="2938"/>
                  </a:cubicBezTo>
                  <a:cubicBezTo>
                    <a:pt x="1" y="4309"/>
                    <a:pt x="423" y="7821"/>
                    <a:pt x="2455" y="8391"/>
                  </a:cubicBezTo>
                  <a:cubicBezTo>
                    <a:pt x="2861" y="8506"/>
                    <a:pt x="3478" y="8565"/>
                    <a:pt x="4202" y="8565"/>
                  </a:cubicBezTo>
                  <a:cubicBezTo>
                    <a:pt x="6660" y="8565"/>
                    <a:pt x="10349" y="7878"/>
                    <a:pt x="11217" y="6324"/>
                  </a:cubicBezTo>
                  <a:cubicBezTo>
                    <a:pt x="11883" y="5133"/>
                    <a:pt x="11603" y="3448"/>
                    <a:pt x="11118" y="2269"/>
                  </a:cubicBezTo>
                  <a:cubicBezTo>
                    <a:pt x="10652" y="1134"/>
                    <a:pt x="9977" y="342"/>
                    <a:pt x="9314" y="151"/>
                  </a:cubicBezTo>
                  <a:cubicBezTo>
                    <a:pt x="8935" y="42"/>
                    <a:pt x="8602" y="1"/>
                    <a:pt x="8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671750" y="2127950"/>
              <a:ext cx="290100" cy="197050"/>
            </a:xfrm>
            <a:custGeom>
              <a:rect b="b" l="l" r="r" t="t"/>
              <a:pathLst>
                <a:path extrusionOk="0" h="7882" w="11604">
                  <a:moveTo>
                    <a:pt x="7975" y="0"/>
                  </a:moveTo>
                  <a:cubicBezTo>
                    <a:pt x="7276" y="0"/>
                    <a:pt x="6930" y="278"/>
                    <a:pt x="6930" y="278"/>
                  </a:cubicBezTo>
                  <a:cubicBezTo>
                    <a:pt x="6930" y="278"/>
                    <a:pt x="538" y="1281"/>
                    <a:pt x="269" y="2661"/>
                  </a:cubicBezTo>
                  <a:cubicBezTo>
                    <a:pt x="1" y="4041"/>
                    <a:pt x="503" y="7238"/>
                    <a:pt x="2212" y="7718"/>
                  </a:cubicBezTo>
                  <a:cubicBezTo>
                    <a:pt x="2598" y="7826"/>
                    <a:pt x="3185" y="7882"/>
                    <a:pt x="3873" y="7882"/>
                  </a:cubicBezTo>
                  <a:cubicBezTo>
                    <a:pt x="6233" y="7882"/>
                    <a:pt x="9791" y="7228"/>
                    <a:pt x="10582" y="5815"/>
                  </a:cubicBezTo>
                  <a:cubicBezTo>
                    <a:pt x="11604" y="3988"/>
                    <a:pt x="10193" y="517"/>
                    <a:pt x="8883" y="138"/>
                  </a:cubicBezTo>
                  <a:cubicBezTo>
                    <a:pt x="8533" y="37"/>
                    <a:pt x="8231" y="0"/>
                    <a:pt x="7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663375" y="2119400"/>
              <a:ext cx="297100" cy="214125"/>
            </a:xfrm>
            <a:custGeom>
              <a:rect b="b" l="l" r="r" t="t"/>
              <a:pathLst>
                <a:path extrusionOk="0" h="8565" w="11884">
                  <a:moveTo>
                    <a:pt x="8306" y="686"/>
                  </a:moveTo>
                  <a:cubicBezTo>
                    <a:pt x="8531" y="686"/>
                    <a:pt x="8803" y="718"/>
                    <a:pt x="9124" y="811"/>
                  </a:cubicBezTo>
                  <a:cubicBezTo>
                    <a:pt x="9567" y="939"/>
                    <a:pt x="10113" y="1630"/>
                    <a:pt x="10483" y="2530"/>
                  </a:cubicBezTo>
                  <a:cubicBezTo>
                    <a:pt x="11016" y="3826"/>
                    <a:pt x="11068" y="5184"/>
                    <a:pt x="10617" y="5989"/>
                  </a:cubicBezTo>
                  <a:cubicBezTo>
                    <a:pt x="9931" y="7216"/>
                    <a:pt x="6474" y="7884"/>
                    <a:pt x="4187" y="7884"/>
                  </a:cubicBezTo>
                  <a:cubicBezTo>
                    <a:pt x="3554" y="7884"/>
                    <a:pt x="3011" y="7833"/>
                    <a:pt x="2641" y="7728"/>
                  </a:cubicBezTo>
                  <a:cubicBezTo>
                    <a:pt x="1215" y="7328"/>
                    <a:pt x="678" y="4426"/>
                    <a:pt x="943" y="3069"/>
                  </a:cubicBezTo>
                  <a:cubicBezTo>
                    <a:pt x="1080" y="2363"/>
                    <a:pt x="4360" y="1425"/>
                    <a:pt x="7320" y="960"/>
                  </a:cubicBezTo>
                  <a:lnTo>
                    <a:pt x="7409" y="942"/>
                  </a:lnTo>
                  <a:lnTo>
                    <a:pt x="7477" y="891"/>
                  </a:lnTo>
                  <a:cubicBezTo>
                    <a:pt x="7492" y="879"/>
                    <a:pt x="7761" y="686"/>
                    <a:pt x="8306" y="686"/>
                  </a:cubicBezTo>
                  <a:close/>
                  <a:moveTo>
                    <a:pt x="8315" y="0"/>
                  </a:moveTo>
                  <a:cubicBezTo>
                    <a:pt x="7698" y="0"/>
                    <a:pt x="7303" y="191"/>
                    <a:pt x="7138" y="291"/>
                  </a:cubicBezTo>
                  <a:cubicBezTo>
                    <a:pt x="5502" y="552"/>
                    <a:pt x="554" y="1460"/>
                    <a:pt x="267" y="2938"/>
                  </a:cubicBezTo>
                  <a:cubicBezTo>
                    <a:pt x="1" y="4309"/>
                    <a:pt x="423" y="7820"/>
                    <a:pt x="2455" y="8391"/>
                  </a:cubicBezTo>
                  <a:cubicBezTo>
                    <a:pt x="2861" y="8505"/>
                    <a:pt x="3478" y="8564"/>
                    <a:pt x="4202" y="8564"/>
                  </a:cubicBezTo>
                  <a:cubicBezTo>
                    <a:pt x="6660" y="8564"/>
                    <a:pt x="10347" y="7878"/>
                    <a:pt x="11217" y="6323"/>
                  </a:cubicBezTo>
                  <a:cubicBezTo>
                    <a:pt x="11883" y="5132"/>
                    <a:pt x="11603" y="3449"/>
                    <a:pt x="11118" y="2268"/>
                  </a:cubicBezTo>
                  <a:cubicBezTo>
                    <a:pt x="10652" y="1134"/>
                    <a:pt x="9977" y="342"/>
                    <a:pt x="9314" y="150"/>
                  </a:cubicBezTo>
                  <a:cubicBezTo>
                    <a:pt x="8934" y="41"/>
                    <a:pt x="8601" y="0"/>
                    <a:pt x="8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601650" y="1966625"/>
              <a:ext cx="312250" cy="196125"/>
            </a:xfrm>
            <a:custGeom>
              <a:rect b="b" l="l" r="r" t="t"/>
              <a:pathLst>
                <a:path extrusionOk="0" h="7845" w="12490">
                  <a:moveTo>
                    <a:pt x="9031" y="1"/>
                  </a:moveTo>
                  <a:cubicBezTo>
                    <a:pt x="8620" y="1"/>
                    <a:pt x="8392" y="115"/>
                    <a:pt x="8392" y="115"/>
                  </a:cubicBezTo>
                  <a:cubicBezTo>
                    <a:pt x="8392" y="115"/>
                    <a:pt x="7466" y="62"/>
                    <a:pt x="6258" y="62"/>
                  </a:cubicBezTo>
                  <a:cubicBezTo>
                    <a:pt x="4148" y="62"/>
                    <a:pt x="1182" y="224"/>
                    <a:pt x="800" y="1113"/>
                  </a:cubicBezTo>
                  <a:cubicBezTo>
                    <a:pt x="201" y="2512"/>
                    <a:pt x="1" y="6008"/>
                    <a:pt x="1699" y="6907"/>
                  </a:cubicBezTo>
                  <a:cubicBezTo>
                    <a:pt x="2642" y="7407"/>
                    <a:pt x="4939" y="7845"/>
                    <a:pt x="7053" y="7845"/>
                  </a:cubicBezTo>
                  <a:cubicBezTo>
                    <a:pt x="8747" y="7845"/>
                    <a:pt x="10324" y="7563"/>
                    <a:pt x="10991" y="6808"/>
                  </a:cubicBezTo>
                  <a:cubicBezTo>
                    <a:pt x="12489" y="5109"/>
                    <a:pt x="11789" y="1113"/>
                    <a:pt x="10491" y="413"/>
                  </a:cubicBezTo>
                  <a:cubicBezTo>
                    <a:pt x="9886" y="88"/>
                    <a:pt x="9389" y="1"/>
                    <a:pt x="9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589975" y="1958075"/>
              <a:ext cx="319350" cy="213150"/>
            </a:xfrm>
            <a:custGeom>
              <a:rect b="b" l="l" r="r" t="t"/>
              <a:pathLst>
                <a:path extrusionOk="0" h="8526" w="12774">
                  <a:moveTo>
                    <a:pt x="9495" y="685"/>
                  </a:moveTo>
                  <a:cubicBezTo>
                    <a:pt x="9800" y="685"/>
                    <a:pt x="10241" y="761"/>
                    <a:pt x="10794" y="1060"/>
                  </a:cubicBezTo>
                  <a:cubicBezTo>
                    <a:pt x="11241" y="1300"/>
                    <a:pt x="11668" y="2164"/>
                    <a:pt x="11854" y="3208"/>
                  </a:cubicBezTo>
                  <a:cubicBezTo>
                    <a:pt x="12124" y="4709"/>
                    <a:pt x="11866" y="6167"/>
                    <a:pt x="11200" y="6922"/>
                  </a:cubicBezTo>
                  <a:cubicBezTo>
                    <a:pt x="10621" y="7578"/>
                    <a:pt x="9124" y="7832"/>
                    <a:pt x="7494" y="7832"/>
                  </a:cubicBezTo>
                  <a:cubicBezTo>
                    <a:pt x="5483" y="7832"/>
                    <a:pt x="3269" y="7445"/>
                    <a:pt x="2327" y="6946"/>
                  </a:cubicBezTo>
                  <a:cubicBezTo>
                    <a:pt x="896" y="6188"/>
                    <a:pt x="989" y="2976"/>
                    <a:pt x="1583" y="1591"/>
                  </a:cubicBezTo>
                  <a:cubicBezTo>
                    <a:pt x="1829" y="1017"/>
                    <a:pt x="4183" y="741"/>
                    <a:pt x="6762" y="741"/>
                  </a:cubicBezTo>
                  <a:cubicBezTo>
                    <a:pt x="7450" y="741"/>
                    <a:pt x="8155" y="760"/>
                    <a:pt x="8840" y="799"/>
                  </a:cubicBezTo>
                  <a:lnTo>
                    <a:pt x="8931" y="803"/>
                  </a:lnTo>
                  <a:lnTo>
                    <a:pt x="9009" y="767"/>
                  </a:lnTo>
                  <a:cubicBezTo>
                    <a:pt x="9022" y="760"/>
                    <a:pt x="9192" y="685"/>
                    <a:pt x="9495" y="685"/>
                  </a:cubicBezTo>
                  <a:close/>
                  <a:moveTo>
                    <a:pt x="9498" y="0"/>
                  </a:moveTo>
                  <a:cubicBezTo>
                    <a:pt x="9166" y="0"/>
                    <a:pt x="8928" y="64"/>
                    <a:pt x="8804" y="108"/>
                  </a:cubicBezTo>
                  <a:cubicBezTo>
                    <a:pt x="8296" y="81"/>
                    <a:pt x="7492" y="47"/>
                    <a:pt x="6587" y="47"/>
                  </a:cubicBezTo>
                  <a:cubicBezTo>
                    <a:pt x="4315" y="47"/>
                    <a:pt x="1405" y="260"/>
                    <a:pt x="951" y="1321"/>
                  </a:cubicBezTo>
                  <a:cubicBezTo>
                    <a:pt x="358" y="2703"/>
                    <a:pt x="1" y="6494"/>
                    <a:pt x="2005" y="7554"/>
                  </a:cubicBezTo>
                  <a:cubicBezTo>
                    <a:pt x="2978" y="8069"/>
                    <a:pt x="5314" y="8526"/>
                    <a:pt x="7495" y="8526"/>
                  </a:cubicBezTo>
                  <a:cubicBezTo>
                    <a:pt x="9286" y="8526"/>
                    <a:pt x="10974" y="8218"/>
                    <a:pt x="11716" y="7376"/>
                  </a:cubicBezTo>
                  <a:cubicBezTo>
                    <a:pt x="12687" y="6276"/>
                    <a:pt x="12774" y="4439"/>
                    <a:pt x="12532" y="3087"/>
                  </a:cubicBezTo>
                  <a:cubicBezTo>
                    <a:pt x="12300" y="1788"/>
                    <a:pt x="11773" y="803"/>
                    <a:pt x="11120" y="453"/>
                  </a:cubicBezTo>
                  <a:cubicBezTo>
                    <a:pt x="10462" y="98"/>
                    <a:pt x="9909" y="0"/>
                    <a:pt x="9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895675" y="1839700"/>
              <a:ext cx="201250" cy="201325"/>
            </a:xfrm>
            <a:custGeom>
              <a:rect b="b" l="l" r="r" t="t"/>
              <a:pathLst>
                <a:path extrusionOk="0" h="8053" w="8050">
                  <a:moveTo>
                    <a:pt x="3964" y="0"/>
                  </a:moveTo>
                  <a:cubicBezTo>
                    <a:pt x="3094" y="0"/>
                    <a:pt x="2264" y="319"/>
                    <a:pt x="1748" y="687"/>
                  </a:cubicBezTo>
                  <a:cubicBezTo>
                    <a:pt x="602" y="1505"/>
                    <a:pt x="0" y="2793"/>
                    <a:pt x="0" y="2793"/>
                  </a:cubicBezTo>
                  <a:cubicBezTo>
                    <a:pt x="0" y="2793"/>
                    <a:pt x="24" y="2793"/>
                    <a:pt x="67" y="2793"/>
                  </a:cubicBezTo>
                  <a:cubicBezTo>
                    <a:pt x="505" y="2793"/>
                    <a:pt x="3002" y="2843"/>
                    <a:pt x="4120" y="3962"/>
                  </a:cubicBezTo>
                  <a:cubicBezTo>
                    <a:pt x="5347" y="5189"/>
                    <a:pt x="6331" y="8052"/>
                    <a:pt x="6331" y="8052"/>
                  </a:cubicBezTo>
                  <a:cubicBezTo>
                    <a:pt x="6331" y="8052"/>
                    <a:pt x="8049" y="4533"/>
                    <a:pt x="6822" y="1915"/>
                  </a:cubicBezTo>
                  <a:cubicBezTo>
                    <a:pt x="6147" y="475"/>
                    <a:pt x="5026" y="0"/>
                    <a:pt x="3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882075" y="1831100"/>
              <a:ext cx="224000" cy="232375"/>
            </a:xfrm>
            <a:custGeom>
              <a:rect b="b" l="l" r="r" t="t"/>
              <a:pathLst>
                <a:path extrusionOk="0" h="9295" w="8960">
                  <a:moveTo>
                    <a:pt x="4513" y="689"/>
                  </a:moveTo>
                  <a:cubicBezTo>
                    <a:pt x="4758" y="689"/>
                    <a:pt x="5004" y="716"/>
                    <a:pt x="5244" y="779"/>
                  </a:cubicBezTo>
                  <a:cubicBezTo>
                    <a:pt x="6038" y="987"/>
                    <a:pt x="6646" y="1533"/>
                    <a:pt x="7055" y="2405"/>
                  </a:cubicBezTo>
                  <a:cubicBezTo>
                    <a:pt x="7861" y="4123"/>
                    <a:pt x="7294" y="6308"/>
                    <a:pt x="6885" y="7457"/>
                  </a:cubicBezTo>
                  <a:cubicBezTo>
                    <a:pt x="6491" y="6490"/>
                    <a:pt x="5766" y="4919"/>
                    <a:pt x="4908" y="4062"/>
                  </a:cubicBezTo>
                  <a:cubicBezTo>
                    <a:pt x="3934" y="3087"/>
                    <a:pt x="2075" y="2859"/>
                    <a:pt x="1126" y="2808"/>
                  </a:cubicBezTo>
                  <a:cubicBezTo>
                    <a:pt x="1392" y="2386"/>
                    <a:pt x="1853" y="1768"/>
                    <a:pt x="2491" y="1311"/>
                  </a:cubicBezTo>
                  <a:cubicBezTo>
                    <a:pt x="2962" y="975"/>
                    <a:pt x="3728" y="689"/>
                    <a:pt x="4513" y="689"/>
                  </a:cubicBezTo>
                  <a:close/>
                  <a:moveTo>
                    <a:pt x="4510" y="1"/>
                  </a:moveTo>
                  <a:cubicBezTo>
                    <a:pt x="3573" y="1"/>
                    <a:pt x="2673" y="337"/>
                    <a:pt x="2092" y="752"/>
                  </a:cubicBezTo>
                  <a:cubicBezTo>
                    <a:pt x="887" y="1613"/>
                    <a:pt x="260" y="2936"/>
                    <a:pt x="233" y="2991"/>
                  </a:cubicBezTo>
                  <a:lnTo>
                    <a:pt x="1" y="3493"/>
                  </a:lnTo>
                  <a:lnTo>
                    <a:pt x="1" y="3493"/>
                  </a:lnTo>
                  <a:lnTo>
                    <a:pt x="552" y="3481"/>
                  </a:lnTo>
                  <a:cubicBezTo>
                    <a:pt x="582" y="3484"/>
                    <a:pt x="3312" y="3438"/>
                    <a:pt x="4422" y="4548"/>
                  </a:cubicBezTo>
                  <a:cubicBezTo>
                    <a:pt x="5578" y="5705"/>
                    <a:pt x="6540" y="8481"/>
                    <a:pt x="6550" y="8508"/>
                  </a:cubicBezTo>
                  <a:lnTo>
                    <a:pt x="6819" y="9294"/>
                  </a:lnTo>
                  <a:lnTo>
                    <a:pt x="7183" y="8547"/>
                  </a:lnTo>
                  <a:cubicBezTo>
                    <a:pt x="7256" y="8399"/>
                    <a:pt x="8960" y="4850"/>
                    <a:pt x="7677" y="2113"/>
                  </a:cubicBezTo>
                  <a:cubicBezTo>
                    <a:pt x="7186" y="1064"/>
                    <a:pt x="6405" y="371"/>
                    <a:pt x="5419" y="115"/>
                  </a:cubicBezTo>
                  <a:cubicBezTo>
                    <a:pt x="5119" y="36"/>
                    <a:pt x="4813" y="1"/>
                    <a:pt x="4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867025" y="1882475"/>
              <a:ext cx="193975" cy="268675"/>
            </a:xfrm>
            <a:custGeom>
              <a:rect b="b" l="l" r="r" t="t"/>
              <a:pathLst>
                <a:path extrusionOk="0" h="10747" w="7759">
                  <a:moveTo>
                    <a:pt x="3259" y="0"/>
                  </a:moveTo>
                  <a:cubicBezTo>
                    <a:pt x="2376" y="0"/>
                    <a:pt x="1557" y="263"/>
                    <a:pt x="1148" y="1082"/>
                  </a:cubicBezTo>
                  <a:cubicBezTo>
                    <a:pt x="1" y="3374"/>
                    <a:pt x="1" y="9334"/>
                    <a:pt x="3439" y="10481"/>
                  </a:cubicBezTo>
                  <a:cubicBezTo>
                    <a:pt x="3985" y="10663"/>
                    <a:pt x="4468" y="10747"/>
                    <a:pt x="4893" y="10747"/>
                  </a:cubicBezTo>
                  <a:cubicBezTo>
                    <a:pt x="7140" y="10747"/>
                    <a:pt x="7759" y="8402"/>
                    <a:pt x="7566" y="5896"/>
                  </a:cubicBezTo>
                  <a:cubicBezTo>
                    <a:pt x="7463" y="4550"/>
                    <a:pt x="7253" y="3214"/>
                    <a:pt x="6938" y="1902"/>
                  </a:cubicBezTo>
                  <a:cubicBezTo>
                    <a:pt x="6769" y="1208"/>
                    <a:pt x="6252" y="658"/>
                    <a:pt x="5574" y="434"/>
                  </a:cubicBezTo>
                  <a:cubicBezTo>
                    <a:pt x="4923" y="219"/>
                    <a:pt x="4064" y="0"/>
                    <a:pt x="3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861800" y="1873900"/>
              <a:ext cx="207200" cy="285875"/>
            </a:xfrm>
            <a:custGeom>
              <a:rect b="b" l="l" r="r" t="t"/>
              <a:pathLst>
                <a:path extrusionOk="0" h="11435" w="8288">
                  <a:moveTo>
                    <a:pt x="3471" y="686"/>
                  </a:moveTo>
                  <a:cubicBezTo>
                    <a:pt x="4237" y="686"/>
                    <a:pt x="5071" y="904"/>
                    <a:pt x="5675" y="1103"/>
                  </a:cubicBezTo>
                  <a:cubicBezTo>
                    <a:pt x="6248" y="1293"/>
                    <a:pt x="6674" y="1750"/>
                    <a:pt x="6813" y="2326"/>
                  </a:cubicBezTo>
                  <a:cubicBezTo>
                    <a:pt x="7124" y="3620"/>
                    <a:pt x="7331" y="4938"/>
                    <a:pt x="7431" y="6265"/>
                  </a:cubicBezTo>
                  <a:cubicBezTo>
                    <a:pt x="7581" y="8217"/>
                    <a:pt x="7197" y="9704"/>
                    <a:pt x="6376" y="10344"/>
                  </a:cubicBezTo>
                  <a:cubicBezTo>
                    <a:pt x="6034" y="10612"/>
                    <a:pt x="5606" y="10745"/>
                    <a:pt x="5099" y="10745"/>
                  </a:cubicBezTo>
                  <a:cubicBezTo>
                    <a:pt x="4700" y="10745"/>
                    <a:pt x="4253" y="10663"/>
                    <a:pt x="3758" y="10498"/>
                  </a:cubicBezTo>
                  <a:cubicBezTo>
                    <a:pt x="2803" y="10178"/>
                    <a:pt x="2076" y="9432"/>
                    <a:pt x="1596" y="8275"/>
                  </a:cubicBezTo>
                  <a:cubicBezTo>
                    <a:pt x="707" y="6127"/>
                    <a:pt x="913" y="3080"/>
                    <a:pt x="1664" y="1579"/>
                  </a:cubicBezTo>
                  <a:cubicBezTo>
                    <a:pt x="2000" y="905"/>
                    <a:pt x="2703" y="686"/>
                    <a:pt x="3471" y="686"/>
                  </a:cubicBezTo>
                  <a:close/>
                  <a:moveTo>
                    <a:pt x="3478" y="0"/>
                  </a:moveTo>
                  <a:cubicBezTo>
                    <a:pt x="2306" y="0"/>
                    <a:pt x="1469" y="429"/>
                    <a:pt x="1048" y="1272"/>
                  </a:cubicBezTo>
                  <a:cubicBezTo>
                    <a:pt x="231" y="2907"/>
                    <a:pt x="1" y="6217"/>
                    <a:pt x="961" y="8538"/>
                  </a:cubicBezTo>
                  <a:cubicBezTo>
                    <a:pt x="1513" y="9868"/>
                    <a:pt x="2404" y="10772"/>
                    <a:pt x="3540" y="11150"/>
                  </a:cubicBezTo>
                  <a:cubicBezTo>
                    <a:pt x="4109" y="11339"/>
                    <a:pt x="4631" y="11435"/>
                    <a:pt x="5106" y="11435"/>
                  </a:cubicBezTo>
                  <a:cubicBezTo>
                    <a:pt x="5766" y="11435"/>
                    <a:pt x="6332" y="11252"/>
                    <a:pt x="6799" y="10887"/>
                  </a:cubicBezTo>
                  <a:cubicBezTo>
                    <a:pt x="7819" y="10090"/>
                    <a:pt x="8288" y="8431"/>
                    <a:pt x="8116" y="6212"/>
                  </a:cubicBezTo>
                  <a:cubicBezTo>
                    <a:pt x="8013" y="4849"/>
                    <a:pt x="7800" y="3494"/>
                    <a:pt x="7481" y="2163"/>
                  </a:cubicBezTo>
                  <a:cubicBezTo>
                    <a:pt x="7285" y="1355"/>
                    <a:pt x="6690" y="715"/>
                    <a:pt x="5890" y="451"/>
                  </a:cubicBezTo>
                  <a:cubicBezTo>
                    <a:pt x="4980" y="150"/>
                    <a:pt x="4171" y="0"/>
                    <a:pt x="3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819050" y="2538725"/>
              <a:ext cx="651875" cy="508475"/>
            </a:xfrm>
            <a:custGeom>
              <a:rect b="b" l="l" r="r" t="t"/>
              <a:pathLst>
                <a:path extrusionOk="0" h="20339" w="26075">
                  <a:moveTo>
                    <a:pt x="15248" y="0"/>
                  </a:moveTo>
                  <a:cubicBezTo>
                    <a:pt x="12627" y="0"/>
                    <a:pt x="9868" y="652"/>
                    <a:pt x="7194" y="2341"/>
                  </a:cubicBezTo>
                  <a:cubicBezTo>
                    <a:pt x="83" y="6832"/>
                    <a:pt x="0" y="16821"/>
                    <a:pt x="209" y="20338"/>
                  </a:cubicBezTo>
                  <a:cubicBezTo>
                    <a:pt x="7436" y="20019"/>
                    <a:pt x="19705" y="17158"/>
                    <a:pt x="22924" y="14128"/>
                  </a:cubicBezTo>
                  <a:cubicBezTo>
                    <a:pt x="25187" y="11997"/>
                    <a:pt x="25876" y="7716"/>
                    <a:pt x="26075" y="3599"/>
                  </a:cubicBezTo>
                  <a:cubicBezTo>
                    <a:pt x="23518" y="1775"/>
                    <a:pt x="19572" y="0"/>
                    <a:pt x="152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809725" y="2529650"/>
              <a:ext cx="669975" cy="526500"/>
            </a:xfrm>
            <a:custGeom>
              <a:rect b="b" l="l" r="r" t="t"/>
              <a:pathLst>
                <a:path extrusionOk="0" h="21060" w="26799">
                  <a:moveTo>
                    <a:pt x="15609" y="686"/>
                  </a:moveTo>
                  <a:cubicBezTo>
                    <a:pt x="20669" y="686"/>
                    <a:pt x="24797" y="3234"/>
                    <a:pt x="26094" y="4133"/>
                  </a:cubicBezTo>
                  <a:cubicBezTo>
                    <a:pt x="25827" y="9265"/>
                    <a:pt x="24835" y="12572"/>
                    <a:pt x="23062" y="14240"/>
                  </a:cubicBezTo>
                  <a:cubicBezTo>
                    <a:pt x="20086" y="17040"/>
                    <a:pt x="8330" y="19940"/>
                    <a:pt x="906" y="20341"/>
                  </a:cubicBezTo>
                  <a:cubicBezTo>
                    <a:pt x="334" y="8955"/>
                    <a:pt x="5491" y="4422"/>
                    <a:pt x="7751" y="2995"/>
                  </a:cubicBezTo>
                  <a:cubicBezTo>
                    <a:pt x="10447" y="1292"/>
                    <a:pt x="13137" y="686"/>
                    <a:pt x="15609" y="686"/>
                  </a:cubicBezTo>
                  <a:close/>
                  <a:moveTo>
                    <a:pt x="15670" y="1"/>
                  </a:moveTo>
                  <a:cubicBezTo>
                    <a:pt x="12936" y="1"/>
                    <a:pt x="10100" y="697"/>
                    <a:pt x="7383" y="2413"/>
                  </a:cubicBezTo>
                  <a:cubicBezTo>
                    <a:pt x="220" y="6937"/>
                    <a:pt x="1" y="16724"/>
                    <a:pt x="239" y="20722"/>
                  </a:cubicBezTo>
                  <a:lnTo>
                    <a:pt x="259" y="21059"/>
                  </a:lnTo>
                  <a:lnTo>
                    <a:pt x="597" y="21044"/>
                  </a:lnTo>
                  <a:cubicBezTo>
                    <a:pt x="7459" y="20741"/>
                    <a:pt x="20113" y="17959"/>
                    <a:pt x="23533" y="14740"/>
                  </a:cubicBezTo>
                  <a:cubicBezTo>
                    <a:pt x="25489" y="12898"/>
                    <a:pt x="26524" y="9479"/>
                    <a:pt x="26789" y="3978"/>
                  </a:cubicBezTo>
                  <a:lnTo>
                    <a:pt x="26799" y="3790"/>
                  </a:lnTo>
                  <a:lnTo>
                    <a:pt x="26645" y="3681"/>
                  </a:lnTo>
                  <a:cubicBezTo>
                    <a:pt x="23735" y="1604"/>
                    <a:pt x="19819" y="1"/>
                    <a:pt x="15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926850" y="3763675"/>
              <a:ext cx="609725" cy="1027300"/>
            </a:xfrm>
            <a:custGeom>
              <a:rect b="b" l="l" r="r" t="t"/>
              <a:pathLst>
                <a:path extrusionOk="0" h="41092" w="24389">
                  <a:moveTo>
                    <a:pt x="22036" y="1"/>
                  </a:moveTo>
                  <a:lnTo>
                    <a:pt x="1925" y="1712"/>
                  </a:lnTo>
                  <a:cubicBezTo>
                    <a:pt x="1925" y="1712"/>
                    <a:pt x="0" y="3638"/>
                    <a:pt x="642" y="6419"/>
                  </a:cubicBezTo>
                  <a:cubicBezTo>
                    <a:pt x="1283" y="9200"/>
                    <a:pt x="642" y="33375"/>
                    <a:pt x="642" y="33375"/>
                  </a:cubicBezTo>
                  <a:cubicBezTo>
                    <a:pt x="642" y="33375"/>
                    <a:pt x="857" y="39150"/>
                    <a:pt x="10911" y="40648"/>
                  </a:cubicBezTo>
                  <a:cubicBezTo>
                    <a:pt x="13045" y="40966"/>
                    <a:pt x="14880" y="41091"/>
                    <a:pt x="16447" y="41091"/>
                  </a:cubicBezTo>
                  <a:cubicBezTo>
                    <a:pt x="22264" y="41091"/>
                    <a:pt x="24389" y="39365"/>
                    <a:pt x="24389" y="39365"/>
                  </a:cubicBezTo>
                  <a:cubicBezTo>
                    <a:pt x="24389" y="39365"/>
                    <a:pt x="24175" y="8986"/>
                    <a:pt x="23961" y="5563"/>
                  </a:cubicBezTo>
                  <a:cubicBezTo>
                    <a:pt x="23747" y="2140"/>
                    <a:pt x="22036" y="1"/>
                    <a:pt x="2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917600" y="3754700"/>
              <a:ext cx="627600" cy="1044925"/>
            </a:xfrm>
            <a:custGeom>
              <a:rect b="b" l="l" r="r" t="t"/>
              <a:pathLst>
                <a:path extrusionOk="0" h="41797" w="25104">
                  <a:moveTo>
                    <a:pt x="22243" y="719"/>
                  </a:moveTo>
                  <a:cubicBezTo>
                    <a:pt x="22610" y="1244"/>
                    <a:pt x="23815" y="3167"/>
                    <a:pt x="23988" y="5944"/>
                  </a:cubicBezTo>
                  <a:cubicBezTo>
                    <a:pt x="24190" y="9181"/>
                    <a:pt x="24396" y="37016"/>
                    <a:pt x="24414" y="39546"/>
                  </a:cubicBezTo>
                  <a:cubicBezTo>
                    <a:pt x="23878" y="39888"/>
                    <a:pt x="21635" y="41103"/>
                    <a:pt x="16782" y="41103"/>
                  </a:cubicBezTo>
                  <a:cubicBezTo>
                    <a:pt x="15239" y="41103"/>
                    <a:pt x="13432" y="40980"/>
                    <a:pt x="11331" y="40667"/>
                  </a:cubicBezTo>
                  <a:cubicBezTo>
                    <a:pt x="1711" y="39235"/>
                    <a:pt x="1366" y="33944"/>
                    <a:pt x="1356" y="33743"/>
                  </a:cubicBezTo>
                  <a:cubicBezTo>
                    <a:pt x="1381" y="32754"/>
                    <a:pt x="1992" y="9493"/>
                    <a:pt x="1347" y="6700"/>
                  </a:cubicBezTo>
                  <a:cubicBezTo>
                    <a:pt x="831" y="4465"/>
                    <a:pt x="2119" y="2796"/>
                    <a:pt x="2459" y="2402"/>
                  </a:cubicBezTo>
                  <a:lnTo>
                    <a:pt x="22243" y="719"/>
                  </a:lnTo>
                  <a:close/>
                  <a:moveTo>
                    <a:pt x="22559" y="1"/>
                  </a:moveTo>
                  <a:lnTo>
                    <a:pt x="2142" y="1740"/>
                  </a:lnTo>
                  <a:lnTo>
                    <a:pt x="2052" y="1828"/>
                  </a:lnTo>
                  <a:cubicBezTo>
                    <a:pt x="1969" y="1912"/>
                    <a:pt x="0" y="3922"/>
                    <a:pt x="676" y="6855"/>
                  </a:cubicBezTo>
                  <a:cubicBezTo>
                    <a:pt x="1302" y="9562"/>
                    <a:pt x="675" y="33483"/>
                    <a:pt x="668" y="33747"/>
                  </a:cubicBezTo>
                  <a:cubicBezTo>
                    <a:pt x="678" y="33995"/>
                    <a:pt x="1010" y="39825"/>
                    <a:pt x="11231" y="41347"/>
                  </a:cubicBezTo>
                  <a:cubicBezTo>
                    <a:pt x="13390" y="41670"/>
                    <a:pt x="15248" y="41797"/>
                    <a:pt x="16838" y="41797"/>
                  </a:cubicBezTo>
                  <a:cubicBezTo>
                    <a:pt x="22669" y="41797"/>
                    <a:pt x="24862" y="40083"/>
                    <a:pt x="24975" y="39990"/>
                  </a:cubicBezTo>
                  <a:lnTo>
                    <a:pt x="25104" y="39885"/>
                  </a:lnTo>
                  <a:lnTo>
                    <a:pt x="25103" y="39721"/>
                  </a:lnTo>
                  <a:cubicBezTo>
                    <a:pt x="25101" y="39417"/>
                    <a:pt x="24886" y="9294"/>
                    <a:pt x="24674" y="5901"/>
                  </a:cubicBezTo>
                  <a:cubicBezTo>
                    <a:pt x="24455" y="2408"/>
                    <a:pt x="22747" y="235"/>
                    <a:pt x="22674" y="145"/>
                  </a:cubicBezTo>
                  <a:lnTo>
                    <a:pt x="225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926850" y="3763675"/>
              <a:ext cx="609725" cy="1020000"/>
            </a:xfrm>
            <a:custGeom>
              <a:rect b="b" l="l" r="r" t="t"/>
              <a:pathLst>
                <a:path extrusionOk="0" h="40800" w="24389">
                  <a:moveTo>
                    <a:pt x="22036" y="1"/>
                  </a:moveTo>
                  <a:lnTo>
                    <a:pt x="1925" y="1712"/>
                  </a:lnTo>
                  <a:cubicBezTo>
                    <a:pt x="1925" y="1712"/>
                    <a:pt x="0" y="3638"/>
                    <a:pt x="642" y="6419"/>
                  </a:cubicBezTo>
                  <a:cubicBezTo>
                    <a:pt x="873" y="7418"/>
                    <a:pt x="937" y="11181"/>
                    <a:pt x="926" y="15589"/>
                  </a:cubicBezTo>
                  <a:lnTo>
                    <a:pt x="20243" y="40799"/>
                  </a:lnTo>
                  <a:cubicBezTo>
                    <a:pt x="23209" y="40308"/>
                    <a:pt x="24389" y="39365"/>
                    <a:pt x="24389" y="39365"/>
                  </a:cubicBezTo>
                  <a:cubicBezTo>
                    <a:pt x="24389" y="39365"/>
                    <a:pt x="24175" y="8986"/>
                    <a:pt x="23961" y="5563"/>
                  </a:cubicBezTo>
                  <a:cubicBezTo>
                    <a:pt x="23747" y="2140"/>
                    <a:pt x="22036" y="1"/>
                    <a:pt x="22036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873400" y="2639475"/>
              <a:ext cx="711350" cy="1246175"/>
            </a:xfrm>
            <a:custGeom>
              <a:rect b="b" l="l" r="r" t="t"/>
              <a:pathLst>
                <a:path extrusionOk="0" h="49847" w="28454">
                  <a:moveTo>
                    <a:pt x="14293" y="0"/>
                  </a:moveTo>
                  <a:cubicBezTo>
                    <a:pt x="13764" y="0"/>
                    <a:pt x="13207" y="13"/>
                    <a:pt x="12622" y="42"/>
                  </a:cubicBezTo>
                  <a:cubicBezTo>
                    <a:pt x="3851" y="470"/>
                    <a:pt x="1" y="10953"/>
                    <a:pt x="213" y="13092"/>
                  </a:cubicBezTo>
                  <a:cubicBezTo>
                    <a:pt x="426" y="15232"/>
                    <a:pt x="1710" y="43899"/>
                    <a:pt x="2566" y="46253"/>
                  </a:cubicBezTo>
                  <a:cubicBezTo>
                    <a:pt x="3245" y="48117"/>
                    <a:pt x="9561" y="49847"/>
                    <a:pt x="15774" y="49847"/>
                  </a:cubicBezTo>
                  <a:cubicBezTo>
                    <a:pt x="17403" y="49847"/>
                    <a:pt x="19026" y="49728"/>
                    <a:pt x="20538" y="49461"/>
                  </a:cubicBezTo>
                  <a:cubicBezTo>
                    <a:pt x="27811" y="48178"/>
                    <a:pt x="28453" y="41760"/>
                    <a:pt x="27597" y="37267"/>
                  </a:cubicBezTo>
                  <a:cubicBezTo>
                    <a:pt x="26741" y="32774"/>
                    <a:pt x="25458" y="6460"/>
                    <a:pt x="25458" y="5604"/>
                  </a:cubicBezTo>
                  <a:cubicBezTo>
                    <a:pt x="25458" y="4748"/>
                    <a:pt x="24816" y="3893"/>
                    <a:pt x="23747" y="2609"/>
                  </a:cubicBezTo>
                  <a:cubicBezTo>
                    <a:pt x="23747" y="2609"/>
                    <a:pt x="21696" y="0"/>
                    <a:pt x="14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866875" y="2630875"/>
              <a:ext cx="723600" cy="1263300"/>
            </a:xfrm>
            <a:custGeom>
              <a:rect b="b" l="l" r="r" t="t"/>
              <a:pathLst>
                <a:path extrusionOk="0" h="50532" w="28944">
                  <a:moveTo>
                    <a:pt x="14536" y="688"/>
                  </a:moveTo>
                  <a:cubicBezTo>
                    <a:pt x="21625" y="688"/>
                    <a:pt x="23704" y="3126"/>
                    <a:pt x="23737" y="3167"/>
                  </a:cubicBezTo>
                  <a:lnTo>
                    <a:pt x="23744" y="3173"/>
                  </a:lnTo>
                  <a:cubicBezTo>
                    <a:pt x="24698" y="4320"/>
                    <a:pt x="25374" y="5192"/>
                    <a:pt x="25374" y="5948"/>
                  </a:cubicBezTo>
                  <a:cubicBezTo>
                    <a:pt x="25374" y="7187"/>
                    <a:pt x="26676" y="33239"/>
                    <a:pt x="27521" y="37676"/>
                  </a:cubicBezTo>
                  <a:cubicBezTo>
                    <a:pt x="27896" y="39650"/>
                    <a:pt x="28236" y="43383"/>
                    <a:pt x="26285" y="46209"/>
                  </a:cubicBezTo>
                  <a:cubicBezTo>
                    <a:pt x="25098" y="47930"/>
                    <a:pt x="23232" y="49026"/>
                    <a:pt x="20738" y="49466"/>
                  </a:cubicBezTo>
                  <a:cubicBezTo>
                    <a:pt x="19192" y="49739"/>
                    <a:pt x="17571" y="49858"/>
                    <a:pt x="15963" y="49858"/>
                  </a:cubicBezTo>
                  <a:cubicBezTo>
                    <a:pt x="9738" y="49858"/>
                    <a:pt x="3729" y="48070"/>
                    <a:pt x="3150" y="46479"/>
                  </a:cubicBezTo>
                  <a:cubicBezTo>
                    <a:pt x="2542" y="44805"/>
                    <a:pt x="1664" y="28582"/>
                    <a:pt x="1192" y="19866"/>
                  </a:cubicBezTo>
                  <a:cubicBezTo>
                    <a:pt x="1007" y="16451"/>
                    <a:pt x="873" y="13985"/>
                    <a:pt x="816" y="13402"/>
                  </a:cubicBezTo>
                  <a:cubicBezTo>
                    <a:pt x="698" y="12226"/>
                    <a:pt x="1963" y="8204"/>
                    <a:pt x="4698" y="5029"/>
                  </a:cubicBezTo>
                  <a:cubicBezTo>
                    <a:pt x="6299" y="3172"/>
                    <a:pt x="9021" y="919"/>
                    <a:pt x="12900" y="730"/>
                  </a:cubicBezTo>
                  <a:cubicBezTo>
                    <a:pt x="13471" y="702"/>
                    <a:pt x="14018" y="688"/>
                    <a:pt x="14536" y="688"/>
                  </a:cubicBezTo>
                  <a:close/>
                  <a:moveTo>
                    <a:pt x="14571" y="0"/>
                  </a:moveTo>
                  <a:cubicBezTo>
                    <a:pt x="14031" y="0"/>
                    <a:pt x="13463" y="14"/>
                    <a:pt x="12866" y="43"/>
                  </a:cubicBezTo>
                  <a:cubicBezTo>
                    <a:pt x="9602" y="202"/>
                    <a:pt x="6598" y="1771"/>
                    <a:pt x="4177" y="4580"/>
                  </a:cubicBezTo>
                  <a:cubicBezTo>
                    <a:pt x="1274" y="7949"/>
                    <a:pt x="1" y="12159"/>
                    <a:pt x="132" y="13471"/>
                  </a:cubicBezTo>
                  <a:cubicBezTo>
                    <a:pt x="187" y="14038"/>
                    <a:pt x="321" y="16498"/>
                    <a:pt x="506" y="19903"/>
                  </a:cubicBezTo>
                  <a:cubicBezTo>
                    <a:pt x="1162" y="32019"/>
                    <a:pt x="1911" y="45082"/>
                    <a:pt x="2504" y="46714"/>
                  </a:cubicBezTo>
                  <a:cubicBezTo>
                    <a:pt x="3292" y="48880"/>
                    <a:pt x="9826" y="50531"/>
                    <a:pt x="16017" y="50531"/>
                  </a:cubicBezTo>
                  <a:cubicBezTo>
                    <a:pt x="17696" y="50531"/>
                    <a:pt x="19351" y="50409"/>
                    <a:pt x="20857" y="50144"/>
                  </a:cubicBezTo>
                  <a:cubicBezTo>
                    <a:pt x="23538" y="49670"/>
                    <a:pt x="25555" y="48479"/>
                    <a:pt x="26851" y="46601"/>
                  </a:cubicBezTo>
                  <a:cubicBezTo>
                    <a:pt x="28943" y="43568"/>
                    <a:pt x="28592" y="39627"/>
                    <a:pt x="28195" y="37547"/>
                  </a:cubicBezTo>
                  <a:cubicBezTo>
                    <a:pt x="27356" y="33136"/>
                    <a:pt x="26061" y="7185"/>
                    <a:pt x="26061" y="5948"/>
                  </a:cubicBezTo>
                  <a:cubicBezTo>
                    <a:pt x="26061" y="4959"/>
                    <a:pt x="25354" y="4033"/>
                    <a:pt x="24274" y="2737"/>
                  </a:cubicBezTo>
                  <a:cubicBezTo>
                    <a:pt x="24139" y="2568"/>
                    <a:pt x="21953" y="0"/>
                    <a:pt x="145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4953600" y="3706025"/>
              <a:ext cx="583025" cy="240100"/>
            </a:xfrm>
            <a:custGeom>
              <a:rect b="b" l="l" r="r" t="t"/>
              <a:pathLst>
                <a:path extrusionOk="0" h="9604" w="23321">
                  <a:moveTo>
                    <a:pt x="11621" y="0"/>
                  </a:moveTo>
                  <a:cubicBezTo>
                    <a:pt x="4923" y="0"/>
                    <a:pt x="1" y="4446"/>
                    <a:pt x="1" y="4446"/>
                  </a:cubicBezTo>
                  <a:cubicBezTo>
                    <a:pt x="1" y="4446"/>
                    <a:pt x="5754" y="9604"/>
                    <a:pt x="12675" y="9604"/>
                  </a:cubicBezTo>
                  <a:cubicBezTo>
                    <a:pt x="12941" y="9604"/>
                    <a:pt x="13209" y="9596"/>
                    <a:pt x="13478" y="9580"/>
                  </a:cubicBezTo>
                  <a:cubicBezTo>
                    <a:pt x="20753" y="9152"/>
                    <a:pt x="22678" y="4446"/>
                    <a:pt x="22678" y="4446"/>
                  </a:cubicBezTo>
                  <a:cubicBezTo>
                    <a:pt x="22678" y="4446"/>
                    <a:pt x="23320" y="2307"/>
                    <a:pt x="14977" y="382"/>
                  </a:cubicBezTo>
                  <a:cubicBezTo>
                    <a:pt x="13821" y="115"/>
                    <a:pt x="12698" y="0"/>
                    <a:pt x="1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940725" y="3697525"/>
              <a:ext cx="590625" cy="257200"/>
            </a:xfrm>
            <a:custGeom>
              <a:rect b="b" l="l" r="r" t="t"/>
              <a:pathLst>
                <a:path extrusionOk="0" h="10288" w="23625">
                  <a:moveTo>
                    <a:pt x="12164" y="686"/>
                  </a:moveTo>
                  <a:cubicBezTo>
                    <a:pt x="13209" y="686"/>
                    <a:pt x="14297" y="798"/>
                    <a:pt x="15414" y="1055"/>
                  </a:cubicBezTo>
                  <a:cubicBezTo>
                    <a:pt x="22907" y="2785"/>
                    <a:pt x="22862" y="4656"/>
                    <a:pt x="22874" y="4656"/>
                  </a:cubicBezTo>
                  <a:cubicBezTo>
                    <a:pt x="22856" y="4700"/>
                    <a:pt x="20949" y="9167"/>
                    <a:pt x="13973" y="9578"/>
                  </a:cubicBezTo>
                  <a:cubicBezTo>
                    <a:pt x="13711" y="9593"/>
                    <a:pt x="13451" y="9601"/>
                    <a:pt x="13192" y="9601"/>
                  </a:cubicBezTo>
                  <a:cubicBezTo>
                    <a:pt x="7372" y="9601"/>
                    <a:pt x="2320" y="5819"/>
                    <a:pt x="1051" y="4787"/>
                  </a:cubicBezTo>
                  <a:cubicBezTo>
                    <a:pt x="2215" y="3855"/>
                    <a:pt x="6584" y="686"/>
                    <a:pt x="12164" y="686"/>
                  </a:cubicBezTo>
                  <a:close/>
                  <a:moveTo>
                    <a:pt x="12172" y="0"/>
                  </a:moveTo>
                  <a:cubicBezTo>
                    <a:pt x="5392" y="0"/>
                    <a:pt x="342" y="4478"/>
                    <a:pt x="284" y="4532"/>
                  </a:cubicBezTo>
                  <a:lnTo>
                    <a:pt x="1" y="4787"/>
                  </a:lnTo>
                  <a:lnTo>
                    <a:pt x="285" y="5041"/>
                  </a:lnTo>
                  <a:cubicBezTo>
                    <a:pt x="533" y="5264"/>
                    <a:pt x="6219" y="10288"/>
                    <a:pt x="13176" y="10288"/>
                  </a:cubicBezTo>
                  <a:cubicBezTo>
                    <a:pt x="13194" y="10288"/>
                    <a:pt x="13211" y="10288"/>
                    <a:pt x="13229" y="10288"/>
                  </a:cubicBezTo>
                  <a:cubicBezTo>
                    <a:pt x="13488" y="10288"/>
                    <a:pt x="13749" y="10279"/>
                    <a:pt x="14012" y="10264"/>
                  </a:cubicBezTo>
                  <a:cubicBezTo>
                    <a:pt x="21418" y="9828"/>
                    <a:pt x="23428" y="5117"/>
                    <a:pt x="23522" y="4885"/>
                  </a:cubicBezTo>
                  <a:cubicBezTo>
                    <a:pt x="23542" y="4819"/>
                    <a:pt x="23625" y="4465"/>
                    <a:pt x="23328" y="3954"/>
                  </a:cubicBezTo>
                  <a:cubicBezTo>
                    <a:pt x="22784" y="3018"/>
                    <a:pt x="20996" y="1638"/>
                    <a:pt x="15567" y="386"/>
                  </a:cubicBezTo>
                  <a:cubicBezTo>
                    <a:pt x="14400" y="116"/>
                    <a:pt x="13263" y="0"/>
                    <a:pt x="12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4892225" y="2676400"/>
              <a:ext cx="692475" cy="1209275"/>
            </a:xfrm>
            <a:custGeom>
              <a:rect b="b" l="l" r="r" t="t"/>
              <a:pathLst>
                <a:path extrusionOk="0" h="48371" w="27699">
                  <a:moveTo>
                    <a:pt x="21396" y="0"/>
                  </a:moveTo>
                  <a:lnTo>
                    <a:pt x="20370" y="428"/>
                  </a:lnTo>
                  <a:cubicBezTo>
                    <a:pt x="20370" y="428"/>
                    <a:pt x="20828" y="5012"/>
                    <a:pt x="20828" y="10973"/>
                  </a:cubicBezTo>
                  <a:cubicBezTo>
                    <a:pt x="20828" y="16932"/>
                    <a:pt x="19454" y="37106"/>
                    <a:pt x="19454" y="37106"/>
                  </a:cubicBezTo>
                  <a:lnTo>
                    <a:pt x="198" y="15557"/>
                  </a:lnTo>
                  <a:lnTo>
                    <a:pt x="0" y="21122"/>
                  </a:lnTo>
                  <a:cubicBezTo>
                    <a:pt x="508" y="30394"/>
                    <a:pt x="1252" y="43234"/>
                    <a:pt x="1812" y="44776"/>
                  </a:cubicBezTo>
                  <a:cubicBezTo>
                    <a:pt x="2491" y="46640"/>
                    <a:pt x="8809" y="48371"/>
                    <a:pt x="15023" y="48371"/>
                  </a:cubicBezTo>
                  <a:cubicBezTo>
                    <a:pt x="16651" y="48371"/>
                    <a:pt x="18273" y="48252"/>
                    <a:pt x="19783" y="47985"/>
                  </a:cubicBezTo>
                  <a:cubicBezTo>
                    <a:pt x="27057" y="46701"/>
                    <a:pt x="27699" y="40283"/>
                    <a:pt x="26844" y="35790"/>
                  </a:cubicBezTo>
                  <a:cubicBezTo>
                    <a:pt x="25988" y="31297"/>
                    <a:pt x="24705" y="4983"/>
                    <a:pt x="24705" y="4127"/>
                  </a:cubicBezTo>
                  <a:cubicBezTo>
                    <a:pt x="24705" y="3271"/>
                    <a:pt x="24063" y="2416"/>
                    <a:pt x="22993" y="1132"/>
                  </a:cubicBezTo>
                  <a:cubicBezTo>
                    <a:pt x="22993" y="1132"/>
                    <a:pt x="22560" y="589"/>
                    <a:pt x="2139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4366550" y="389600"/>
              <a:ext cx="1018800" cy="1100275"/>
            </a:xfrm>
            <a:custGeom>
              <a:rect b="b" l="l" r="r" t="t"/>
              <a:pathLst>
                <a:path extrusionOk="0" h="44011" w="40752">
                  <a:moveTo>
                    <a:pt x="20375" y="1"/>
                  </a:moveTo>
                  <a:cubicBezTo>
                    <a:pt x="14972" y="1"/>
                    <a:pt x="9789" y="2319"/>
                    <a:pt x="5968" y="6446"/>
                  </a:cubicBezTo>
                  <a:cubicBezTo>
                    <a:pt x="2147" y="10573"/>
                    <a:pt x="1" y="16169"/>
                    <a:pt x="1" y="22006"/>
                  </a:cubicBezTo>
                  <a:cubicBezTo>
                    <a:pt x="1" y="27841"/>
                    <a:pt x="2147" y="33439"/>
                    <a:pt x="5968" y="37566"/>
                  </a:cubicBezTo>
                  <a:cubicBezTo>
                    <a:pt x="9789" y="41692"/>
                    <a:pt x="14972" y="44011"/>
                    <a:pt x="20375" y="44011"/>
                  </a:cubicBezTo>
                  <a:cubicBezTo>
                    <a:pt x="25779" y="44011"/>
                    <a:pt x="30962" y="41692"/>
                    <a:pt x="34783" y="37566"/>
                  </a:cubicBezTo>
                  <a:cubicBezTo>
                    <a:pt x="38605" y="33439"/>
                    <a:pt x="40751" y="27841"/>
                    <a:pt x="40751" y="22006"/>
                  </a:cubicBezTo>
                  <a:cubicBezTo>
                    <a:pt x="40751" y="16169"/>
                    <a:pt x="38605" y="10573"/>
                    <a:pt x="34783" y="6446"/>
                  </a:cubicBezTo>
                  <a:cubicBezTo>
                    <a:pt x="30962" y="2319"/>
                    <a:pt x="25779" y="1"/>
                    <a:pt x="2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357950" y="381000"/>
              <a:ext cx="1035975" cy="1117475"/>
            </a:xfrm>
            <a:custGeom>
              <a:rect b="b" l="l" r="r" t="t"/>
              <a:pathLst>
                <a:path extrusionOk="0" h="44699" w="41439">
                  <a:moveTo>
                    <a:pt x="20719" y="688"/>
                  </a:moveTo>
                  <a:cubicBezTo>
                    <a:pt x="31765" y="688"/>
                    <a:pt x="40752" y="10405"/>
                    <a:pt x="40752" y="22350"/>
                  </a:cubicBezTo>
                  <a:cubicBezTo>
                    <a:pt x="40752" y="34294"/>
                    <a:pt x="31765" y="44011"/>
                    <a:pt x="20719" y="44011"/>
                  </a:cubicBezTo>
                  <a:cubicBezTo>
                    <a:pt x="9675" y="44011"/>
                    <a:pt x="688" y="34294"/>
                    <a:pt x="688" y="22350"/>
                  </a:cubicBezTo>
                  <a:cubicBezTo>
                    <a:pt x="688" y="10405"/>
                    <a:pt x="9674" y="688"/>
                    <a:pt x="20719" y="688"/>
                  </a:cubicBezTo>
                  <a:close/>
                  <a:moveTo>
                    <a:pt x="20719" y="1"/>
                  </a:moveTo>
                  <a:cubicBezTo>
                    <a:pt x="9295" y="1"/>
                    <a:pt x="1" y="10025"/>
                    <a:pt x="1" y="22350"/>
                  </a:cubicBezTo>
                  <a:cubicBezTo>
                    <a:pt x="1" y="34673"/>
                    <a:pt x="9295" y="44699"/>
                    <a:pt x="20719" y="44699"/>
                  </a:cubicBezTo>
                  <a:cubicBezTo>
                    <a:pt x="32144" y="44699"/>
                    <a:pt x="41439" y="34673"/>
                    <a:pt x="41439" y="22350"/>
                  </a:cubicBezTo>
                  <a:cubicBezTo>
                    <a:pt x="41439" y="10027"/>
                    <a:pt x="32144" y="1"/>
                    <a:pt x="20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300325" y="328475"/>
              <a:ext cx="1151200" cy="1100275"/>
            </a:xfrm>
            <a:custGeom>
              <a:rect b="b" l="l" r="r" t="t"/>
              <a:pathLst>
                <a:path extrusionOk="0" h="44011" w="46048">
                  <a:moveTo>
                    <a:pt x="23024" y="1"/>
                  </a:moveTo>
                  <a:cubicBezTo>
                    <a:pt x="16918" y="1"/>
                    <a:pt x="11062" y="2319"/>
                    <a:pt x="6744" y="6446"/>
                  </a:cubicBezTo>
                  <a:cubicBezTo>
                    <a:pt x="2427" y="10573"/>
                    <a:pt x="1" y="16169"/>
                    <a:pt x="1" y="22006"/>
                  </a:cubicBezTo>
                  <a:cubicBezTo>
                    <a:pt x="1" y="27841"/>
                    <a:pt x="2427" y="33439"/>
                    <a:pt x="6744" y="37566"/>
                  </a:cubicBezTo>
                  <a:cubicBezTo>
                    <a:pt x="11062" y="41692"/>
                    <a:pt x="16918" y="44011"/>
                    <a:pt x="23024" y="44011"/>
                  </a:cubicBezTo>
                  <a:cubicBezTo>
                    <a:pt x="29131" y="44011"/>
                    <a:pt x="34987" y="41692"/>
                    <a:pt x="39305" y="37566"/>
                  </a:cubicBezTo>
                  <a:cubicBezTo>
                    <a:pt x="43623" y="33439"/>
                    <a:pt x="46048" y="27841"/>
                    <a:pt x="46048" y="22006"/>
                  </a:cubicBezTo>
                  <a:cubicBezTo>
                    <a:pt x="46048" y="16169"/>
                    <a:pt x="43623" y="10573"/>
                    <a:pt x="39305" y="6446"/>
                  </a:cubicBezTo>
                  <a:cubicBezTo>
                    <a:pt x="34987" y="2319"/>
                    <a:pt x="29131" y="1"/>
                    <a:pt x="23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291725" y="319875"/>
              <a:ext cx="1168425" cy="1117475"/>
            </a:xfrm>
            <a:custGeom>
              <a:rect b="b" l="l" r="r" t="t"/>
              <a:pathLst>
                <a:path extrusionOk="0" h="44699" w="46737">
                  <a:moveTo>
                    <a:pt x="23368" y="688"/>
                  </a:moveTo>
                  <a:cubicBezTo>
                    <a:pt x="35874" y="688"/>
                    <a:pt x="46048" y="10405"/>
                    <a:pt x="46048" y="22350"/>
                  </a:cubicBezTo>
                  <a:cubicBezTo>
                    <a:pt x="46048" y="34294"/>
                    <a:pt x="35874" y="44011"/>
                    <a:pt x="23368" y="44011"/>
                  </a:cubicBezTo>
                  <a:cubicBezTo>
                    <a:pt x="10864" y="44011"/>
                    <a:pt x="688" y="34293"/>
                    <a:pt x="688" y="22350"/>
                  </a:cubicBezTo>
                  <a:cubicBezTo>
                    <a:pt x="688" y="10407"/>
                    <a:pt x="10864" y="688"/>
                    <a:pt x="23368" y="688"/>
                  </a:cubicBezTo>
                  <a:close/>
                  <a:moveTo>
                    <a:pt x="23368" y="1"/>
                  </a:moveTo>
                  <a:cubicBezTo>
                    <a:pt x="10483" y="1"/>
                    <a:pt x="1" y="10027"/>
                    <a:pt x="1" y="22350"/>
                  </a:cubicBezTo>
                  <a:cubicBezTo>
                    <a:pt x="1" y="34673"/>
                    <a:pt x="10483" y="44699"/>
                    <a:pt x="23368" y="44699"/>
                  </a:cubicBezTo>
                  <a:cubicBezTo>
                    <a:pt x="36253" y="44699"/>
                    <a:pt x="46737" y="34673"/>
                    <a:pt x="46737" y="22350"/>
                  </a:cubicBezTo>
                  <a:cubicBezTo>
                    <a:pt x="46737" y="10027"/>
                    <a:pt x="36253" y="1"/>
                    <a:pt x="23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486075" y="370275"/>
              <a:ext cx="965500" cy="1058475"/>
            </a:xfrm>
            <a:custGeom>
              <a:rect b="b" l="l" r="r" t="t"/>
              <a:pathLst>
                <a:path extrusionOk="0" h="42339" w="38620">
                  <a:moveTo>
                    <a:pt x="24404" y="1"/>
                  </a:moveTo>
                  <a:cubicBezTo>
                    <a:pt x="25191" y="10095"/>
                    <a:pt x="22676" y="27067"/>
                    <a:pt x="0" y="36518"/>
                  </a:cubicBezTo>
                  <a:cubicBezTo>
                    <a:pt x="4102" y="40131"/>
                    <a:pt x="9577" y="42339"/>
                    <a:pt x="15594" y="42339"/>
                  </a:cubicBezTo>
                  <a:cubicBezTo>
                    <a:pt x="28310" y="42339"/>
                    <a:pt x="38619" y="32487"/>
                    <a:pt x="38619" y="20334"/>
                  </a:cubicBezTo>
                  <a:cubicBezTo>
                    <a:pt x="38619" y="11163"/>
                    <a:pt x="32748" y="3307"/>
                    <a:pt x="2440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229025" y="720700"/>
              <a:ext cx="127350" cy="127375"/>
            </a:xfrm>
            <a:custGeom>
              <a:rect b="b" l="l" r="r" t="t"/>
              <a:pathLst>
                <a:path extrusionOk="0" h="5095" w="5094">
                  <a:moveTo>
                    <a:pt x="2547" y="0"/>
                  </a:moveTo>
                  <a:cubicBezTo>
                    <a:pt x="1140" y="0"/>
                    <a:pt x="1" y="1141"/>
                    <a:pt x="1" y="2547"/>
                  </a:cubicBezTo>
                  <a:cubicBezTo>
                    <a:pt x="1" y="3954"/>
                    <a:pt x="1140" y="5094"/>
                    <a:pt x="2547" y="5094"/>
                  </a:cubicBezTo>
                  <a:cubicBezTo>
                    <a:pt x="3954" y="5094"/>
                    <a:pt x="5094" y="3954"/>
                    <a:pt x="5094" y="2547"/>
                  </a:cubicBezTo>
                  <a:cubicBezTo>
                    <a:pt x="5094" y="1141"/>
                    <a:pt x="3954" y="0"/>
                    <a:pt x="2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220450" y="712100"/>
              <a:ext cx="144525" cy="144550"/>
            </a:xfrm>
            <a:custGeom>
              <a:rect b="b" l="l" r="r" t="t"/>
              <a:pathLst>
                <a:path extrusionOk="0" h="5782" w="5781">
                  <a:moveTo>
                    <a:pt x="2890" y="688"/>
                  </a:moveTo>
                  <a:cubicBezTo>
                    <a:pt x="4105" y="688"/>
                    <a:pt x="5093" y="1676"/>
                    <a:pt x="5093" y="2891"/>
                  </a:cubicBezTo>
                  <a:cubicBezTo>
                    <a:pt x="5093" y="4106"/>
                    <a:pt x="4106" y="5095"/>
                    <a:pt x="2890" y="5095"/>
                  </a:cubicBezTo>
                  <a:cubicBezTo>
                    <a:pt x="1675" y="5095"/>
                    <a:pt x="686" y="4106"/>
                    <a:pt x="686" y="2891"/>
                  </a:cubicBezTo>
                  <a:cubicBezTo>
                    <a:pt x="686" y="1676"/>
                    <a:pt x="1675" y="688"/>
                    <a:pt x="2890" y="688"/>
                  </a:cubicBezTo>
                  <a:close/>
                  <a:moveTo>
                    <a:pt x="2890" y="1"/>
                  </a:moveTo>
                  <a:cubicBezTo>
                    <a:pt x="1297" y="1"/>
                    <a:pt x="0" y="1297"/>
                    <a:pt x="0" y="2891"/>
                  </a:cubicBezTo>
                  <a:cubicBezTo>
                    <a:pt x="0" y="4485"/>
                    <a:pt x="1297" y="5782"/>
                    <a:pt x="2890" y="5782"/>
                  </a:cubicBezTo>
                  <a:cubicBezTo>
                    <a:pt x="4484" y="5782"/>
                    <a:pt x="5780" y="4485"/>
                    <a:pt x="5780" y="2891"/>
                  </a:cubicBezTo>
                  <a:cubicBezTo>
                    <a:pt x="5780" y="1297"/>
                    <a:pt x="4484" y="1"/>
                    <a:pt x="28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254500" y="746150"/>
              <a:ext cx="76425" cy="76450"/>
            </a:xfrm>
            <a:custGeom>
              <a:rect b="b" l="l" r="r" t="t"/>
              <a:pathLst>
                <a:path extrusionOk="0" h="3058" w="3057">
                  <a:moveTo>
                    <a:pt x="1528" y="1"/>
                  </a:moveTo>
                  <a:cubicBezTo>
                    <a:pt x="684" y="1"/>
                    <a:pt x="0" y="686"/>
                    <a:pt x="0" y="1529"/>
                  </a:cubicBezTo>
                  <a:cubicBezTo>
                    <a:pt x="0" y="2373"/>
                    <a:pt x="684" y="3058"/>
                    <a:pt x="1528" y="3058"/>
                  </a:cubicBezTo>
                  <a:cubicBezTo>
                    <a:pt x="2372" y="3058"/>
                    <a:pt x="3056" y="2373"/>
                    <a:pt x="3056" y="1529"/>
                  </a:cubicBezTo>
                  <a:cubicBezTo>
                    <a:pt x="3056" y="686"/>
                    <a:pt x="2372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242225" y="737550"/>
              <a:ext cx="97325" cy="93650"/>
            </a:xfrm>
            <a:custGeom>
              <a:rect b="b" l="l" r="r" t="t"/>
              <a:pathLst>
                <a:path extrusionOk="0" h="3746" w="3893">
                  <a:moveTo>
                    <a:pt x="2019" y="689"/>
                  </a:moveTo>
                  <a:cubicBezTo>
                    <a:pt x="2673" y="690"/>
                    <a:pt x="3203" y="1220"/>
                    <a:pt x="3203" y="1873"/>
                  </a:cubicBezTo>
                  <a:cubicBezTo>
                    <a:pt x="3203" y="2353"/>
                    <a:pt x="2915" y="2784"/>
                    <a:pt x="2473" y="2967"/>
                  </a:cubicBezTo>
                  <a:cubicBezTo>
                    <a:pt x="2326" y="3028"/>
                    <a:pt x="2173" y="3058"/>
                    <a:pt x="2020" y="3058"/>
                  </a:cubicBezTo>
                  <a:cubicBezTo>
                    <a:pt x="1712" y="3058"/>
                    <a:pt x="1409" y="2937"/>
                    <a:pt x="1183" y="2711"/>
                  </a:cubicBezTo>
                  <a:cubicBezTo>
                    <a:pt x="844" y="2372"/>
                    <a:pt x="742" y="1863"/>
                    <a:pt x="926" y="1420"/>
                  </a:cubicBezTo>
                  <a:cubicBezTo>
                    <a:pt x="1108" y="978"/>
                    <a:pt x="1540" y="690"/>
                    <a:pt x="2019" y="689"/>
                  </a:cubicBezTo>
                  <a:close/>
                  <a:moveTo>
                    <a:pt x="2021" y="1"/>
                  </a:moveTo>
                  <a:cubicBezTo>
                    <a:pt x="1534" y="1"/>
                    <a:pt x="1055" y="191"/>
                    <a:pt x="697" y="549"/>
                  </a:cubicBezTo>
                  <a:cubicBezTo>
                    <a:pt x="162" y="1084"/>
                    <a:pt x="0" y="1890"/>
                    <a:pt x="290" y="2588"/>
                  </a:cubicBezTo>
                  <a:cubicBezTo>
                    <a:pt x="580" y="3288"/>
                    <a:pt x="1262" y="3744"/>
                    <a:pt x="2019" y="3745"/>
                  </a:cubicBezTo>
                  <a:cubicBezTo>
                    <a:pt x="3054" y="3745"/>
                    <a:pt x="3891" y="2907"/>
                    <a:pt x="3892" y="1873"/>
                  </a:cubicBezTo>
                  <a:cubicBezTo>
                    <a:pt x="3892" y="1117"/>
                    <a:pt x="3436" y="434"/>
                    <a:pt x="2736" y="143"/>
                  </a:cubicBezTo>
                  <a:cubicBezTo>
                    <a:pt x="2505" y="47"/>
                    <a:pt x="2262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397125" y="552575"/>
              <a:ext cx="942350" cy="789600"/>
            </a:xfrm>
            <a:custGeom>
              <a:rect b="b" l="l" r="r" t="t"/>
              <a:pathLst>
                <a:path extrusionOk="0" h="31584" w="37694">
                  <a:moveTo>
                    <a:pt x="18848" y="1"/>
                  </a:moveTo>
                  <a:cubicBezTo>
                    <a:pt x="13848" y="1"/>
                    <a:pt x="9055" y="1665"/>
                    <a:pt x="5521" y="4627"/>
                  </a:cubicBezTo>
                  <a:cubicBezTo>
                    <a:pt x="1986" y="7588"/>
                    <a:pt x="0" y="11604"/>
                    <a:pt x="0" y="15793"/>
                  </a:cubicBezTo>
                  <a:cubicBezTo>
                    <a:pt x="0" y="19980"/>
                    <a:pt x="1986" y="23997"/>
                    <a:pt x="5521" y="26958"/>
                  </a:cubicBezTo>
                  <a:cubicBezTo>
                    <a:pt x="9055" y="29919"/>
                    <a:pt x="13848" y="31583"/>
                    <a:pt x="18848" y="31583"/>
                  </a:cubicBezTo>
                  <a:cubicBezTo>
                    <a:pt x="23846" y="31583"/>
                    <a:pt x="28639" y="29919"/>
                    <a:pt x="32174" y="26958"/>
                  </a:cubicBezTo>
                  <a:cubicBezTo>
                    <a:pt x="35708" y="23997"/>
                    <a:pt x="37694" y="19980"/>
                    <a:pt x="37694" y="15793"/>
                  </a:cubicBezTo>
                  <a:cubicBezTo>
                    <a:pt x="37694" y="11604"/>
                    <a:pt x="35708" y="7588"/>
                    <a:pt x="32174" y="4627"/>
                  </a:cubicBezTo>
                  <a:cubicBezTo>
                    <a:pt x="28639" y="1665"/>
                    <a:pt x="23846" y="1"/>
                    <a:pt x="188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388525" y="544000"/>
              <a:ext cx="959575" cy="806775"/>
            </a:xfrm>
            <a:custGeom>
              <a:rect b="b" l="l" r="r" t="t"/>
              <a:pathLst>
                <a:path extrusionOk="0" h="32271" w="38383">
                  <a:moveTo>
                    <a:pt x="19192" y="689"/>
                  </a:moveTo>
                  <a:cubicBezTo>
                    <a:pt x="29393" y="689"/>
                    <a:pt x="37694" y="7617"/>
                    <a:pt x="37694" y="16136"/>
                  </a:cubicBezTo>
                  <a:cubicBezTo>
                    <a:pt x="37694" y="24653"/>
                    <a:pt x="29393" y="31583"/>
                    <a:pt x="19192" y="31583"/>
                  </a:cubicBezTo>
                  <a:cubicBezTo>
                    <a:pt x="8989" y="31583"/>
                    <a:pt x="688" y="24653"/>
                    <a:pt x="688" y="16134"/>
                  </a:cubicBezTo>
                  <a:cubicBezTo>
                    <a:pt x="688" y="7617"/>
                    <a:pt x="8989" y="689"/>
                    <a:pt x="19192" y="689"/>
                  </a:cubicBezTo>
                  <a:close/>
                  <a:moveTo>
                    <a:pt x="19192" y="0"/>
                  </a:moveTo>
                  <a:cubicBezTo>
                    <a:pt x="8610" y="0"/>
                    <a:pt x="0" y="7238"/>
                    <a:pt x="0" y="16134"/>
                  </a:cubicBezTo>
                  <a:cubicBezTo>
                    <a:pt x="0" y="25032"/>
                    <a:pt x="8610" y="32270"/>
                    <a:pt x="19192" y="32270"/>
                  </a:cubicBezTo>
                  <a:cubicBezTo>
                    <a:pt x="29774" y="32270"/>
                    <a:pt x="38383" y="25032"/>
                    <a:pt x="38383" y="16134"/>
                  </a:cubicBezTo>
                  <a:cubicBezTo>
                    <a:pt x="38383" y="7238"/>
                    <a:pt x="29772" y="0"/>
                    <a:pt x="191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4488450" y="610975"/>
              <a:ext cx="425525" cy="623625"/>
            </a:xfrm>
            <a:custGeom>
              <a:rect b="b" l="l" r="r" t="t"/>
              <a:pathLst>
                <a:path extrusionOk="0" h="24945" w="17021">
                  <a:moveTo>
                    <a:pt x="7924" y="0"/>
                  </a:moveTo>
                  <a:cubicBezTo>
                    <a:pt x="7924" y="0"/>
                    <a:pt x="2642" y="1468"/>
                    <a:pt x="1" y="5870"/>
                  </a:cubicBezTo>
                  <a:lnTo>
                    <a:pt x="1" y="13206"/>
                  </a:lnTo>
                  <a:lnTo>
                    <a:pt x="1174" y="7631"/>
                  </a:lnTo>
                  <a:lnTo>
                    <a:pt x="4402" y="14380"/>
                  </a:lnTo>
                  <a:lnTo>
                    <a:pt x="4402" y="6750"/>
                  </a:lnTo>
                  <a:lnTo>
                    <a:pt x="17020" y="24944"/>
                  </a:lnTo>
                  <a:lnTo>
                    <a:pt x="8217" y="4696"/>
                  </a:lnTo>
                  <a:lnTo>
                    <a:pt x="12325" y="4696"/>
                  </a:lnTo>
                  <a:lnTo>
                    <a:pt x="9391" y="2055"/>
                  </a:lnTo>
                  <a:lnTo>
                    <a:pt x="14673" y="588"/>
                  </a:lnTo>
                  <a:lnTo>
                    <a:pt x="7924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359125" y="1472800"/>
              <a:ext cx="1072125" cy="781575"/>
            </a:xfrm>
            <a:custGeom>
              <a:rect b="b" l="l" r="r" t="t"/>
              <a:pathLst>
                <a:path extrusionOk="0" h="31263" w="42885">
                  <a:moveTo>
                    <a:pt x="6852" y="1"/>
                  </a:moveTo>
                  <a:cubicBezTo>
                    <a:pt x="6122" y="1"/>
                    <a:pt x="5436" y="135"/>
                    <a:pt x="4823" y="441"/>
                  </a:cubicBezTo>
                  <a:cubicBezTo>
                    <a:pt x="1" y="2852"/>
                    <a:pt x="1894" y="15770"/>
                    <a:pt x="3962" y="18181"/>
                  </a:cubicBezTo>
                  <a:cubicBezTo>
                    <a:pt x="5894" y="20434"/>
                    <a:pt x="18206" y="31263"/>
                    <a:pt x="25712" y="31263"/>
                  </a:cubicBezTo>
                  <a:cubicBezTo>
                    <a:pt x="26238" y="31263"/>
                    <a:pt x="26739" y="31210"/>
                    <a:pt x="27212" y="31097"/>
                  </a:cubicBezTo>
                  <a:cubicBezTo>
                    <a:pt x="34445" y="29375"/>
                    <a:pt x="42884" y="23519"/>
                    <a:pt x="39267" y="19558"/>
                  </a:cubicBezTo>
                  <a:cubicBezTo>
                    <a:pt x="36045" y="16029"/>
                    <a:pt x="22430" y="8261"/>
                    <a:pt x="19502" y="6610"/>
                  </a:cubicBezTo>
                  <a:cubicBezTo>
                    <a:pt x="19143" y="6408"/>
                    <a:pt x="18945" y="6297"/>
                    <a:pt x="18945" y="6297"/>
                  </a:cubicBezTo>
                  <a:cubicBezTo>
                    <a:pt x="18945" y="6297"/>
                    <a:pt x="11861" y="1"/>
                    <a:pt x="6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5380200" y="1464275"/>
              <a:ext cx="996150" cy="798650"/>
            </a:xfrm>
            <a:custGeom>
              <a:rect b="b" l="l" r="r" t="t"/>
              <a:pathLst>
                <a:path extrusionOk="0" h="31946" w="39846">
                  <a:moveTo>
                    <a:pt x="6022" y="683"/>
                  </a:moveTo>
                  <a:cubicBezTo>
                    <a:pt x="10818" y="683"/>
                    <a:pt x="17794" y="6824"/>
                    <a:pt x="17873" y="6895"/>
                  </a:cubicBezTo>
                  <a:lnTo>
                    <a:pt x="18490" y="7250"/>
                  </a:lnTo>
                  <a:cubicBezTo>
                    <a:pt x="21216" y="8787"/>
                    <a:pt x="34976" y="16632"/>
                    <a:pt x="38170" y="20131"/>
                  </a:cubicBezTo>
                  <a:cubicBezTo>
                    <a:pt x="38905" y="20935"/>
                    <a:pt x="39118" y="21862"/>
                    <a:pt x="38803" y="22883"/>
                  </a:cubicBezTo>
                  <a:cubicBezTo>
                    <a:pt x="37762" y="26266"/>
                    <a:pt x="31492" y="29866"/>
                    <a:pt x="26288" y="31103"/>
                  </a:cubicBezTo>
                  <a:cubicBezTo>
                    <a:pt x="25842" y="31209"/>
                    <a:pt x="25368" y="31259"/>
                    <a:pt x="24871" y="31259"/>
                  </a:cubicBezTo>
                  <a:cubicBezTo>
                    <a:pt x="17516" y="31259"/>
                    <a:pt x="5115" y="20323"/>
                    <a:pt x="3380" y="18298"/>
                  </a:cubicBezTo>
                  <a:cubicBezTo>
                    <a:pt x="2040" y="16735"/>
                    <a:pt x="660" y="10012"/>
                    <a:pt x="1612" y="5296"/>
                  </a:cubicBezTo>
                  <a:cubicBezTo>
                    <a:pt x="2051" y="3123"/>
                    <a:pt x="2900" y="1708"/>
                    <a:pt x="4133" y="1091"/>
                  </a:cubicBezTo>
                  <a:cubicBezTo>
                    <a:pt x="4701" y="806"/>
                    <a:pt x="5340" y="683"/>
                    <a:pt x="6022" y="683"/>
                  </a:cubicBezTo>
                  <a:close/>
                  <a:moveTo>
                    <a:pt x="6005" y="1"/>
                  </a:moveTo>
                  <a:cubicBezTo>
                    <a:pt x="5225" y="1"/>
                    <a:pt x="4488" y="144"/>
                    <a:pt x="3825" y="475"/>
                  </a:cubicBezTo>
                  <a:cubicBezTo>
                    <a:pt x="2392" y="1191"/>
                    <a:pt x="1420" y="2768"/>
                    <a:pt x="938" y="5160"/>
                  </a:cubicBezTo>
                  <a:cubicBezTo>
                    <a:pt x="0" y="9803"/>
                    <a:pt x="1244" y="16864"/>
                    <a:pt x="2858" y="18746"/>
                  </a:cubicBezTo>
                  <a:cubicBezTo>
                    <a:pt x="4697" y="20891"/>
                    <a:pt x="17159" y="31945"/>
                    <a:pt x="24886" y="31945"/>
                  </a:cubicBezTo>
                  <a:cubicBezTo>
                    <a:pt x="25432" y="31945"/>
                    <a:pt x="25955" y="31890"/>
                    <a:pt x="26447" y="31773"/>
                  </a:cubicBezTo>
                  <a:cubicBezTo>
                    <a:pt x="31813" y="30496"/>
                    <a:pt x="38313" y="26811"/>
                    <a:pt x="39459" y="23086"/>
                  </a:cubicBezTo>
                  <a:cubicBezTo>
                    <a:pt x="39845" y="21832"/>
                    <a:pt x="39575" y="20651"/>
                    <a:pt x="38677" y="19668"/>
                  </a:cubicBezTo>
                  <a:cubicBezTo>
                    <a:pt x="35411" y="16091"/>
                    <a:pt x="21568" y="8197"/>
                    <a:pt x="18826" y="6652"/>
                  </a:cubicBezTo>
                  <a:lnTo>
                    <a:pt x="18301" y="6357"/>
                  </a:lnTo>
                  <a:cubicBezTo>
                    <a:pt x="17718" y="5842"/>
                    <a:pt x="10980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359125" y="1472825"/>
              <a:ext cx="1008525" cy="607750"/>
            </a:xfrm>
            <a:custGeom>
              <a:rect b="b" l="l" r="r" t="t"/>
              <a:pathLst>
                <a:path extrusionOk="0" h="24310" w="40341">
                  <a:moveTo>
                    <a:pt x="6853" y="1"/>
                  </a:moveTo>
                  <a:cubicBezTo>
                    <a:pt x="6123" y="1"/>
                    <a:pt x="5437" y="135"/>
                    <a:pt x="4823" y="441"/>
                  </a:cubicBezTo>
                  <a:cubicBezTo>
                    <a:pt x="1" y="2851"/>
                    <a:pt x="1896" y="15769"/>
                    <a:pt x="3962" y="18180"/>
                  </a:cubicBezTo>
                  <a:cubicBezTo>
                    <a:pt x="4793" y="19149"/>
                    <a:pt x="7550" y="21709"/>
                    <a:pt x="11017" y="24310"/>
                  </a:cubicBezTo>
                  <a:lnTo>
                    <a:pt x="24159" y="12810"/>
                  </a:lnTo>
                  <a:lnTo>
                    <a:pt x="39782" y="23142"/>
                  </a:lnTo>
                  <a:cubicBezTo>
                    <a:pt x="40341" y="21888"/>
                    <a:pt x="40265" y="20650"/>
                    <a:pt x="39267" y="19557"/>
                  </a:cubicBezTo>
                  <a:cubicBezTo>
                    <a:pt x="36045" y="16028"/>
                    <a:pt x="22430" y="8260"/>
                    <a:pt x="19502" y="6609"/>
                  </a:cubicBezTo>
                  <a:cubicBezTo>
                    <a:pt x="19143" y="6407"/>
                    <a:pt x="18945" y="6296"/>
                    <a:pt x="18945" y="6296"/>
                  </a:cubicBezTo>
                  <a:cubicBezTo>
                    <a:pt x="18945" y="6296"/>
                    <a:pt x="11862" y="1"/>
                    <a:pt x="685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5286075" y="1259025"/>
              <a:ext cx="587425" cy="427700"/>
            </a:xfrm>
            <a:custGeom>
              <a:rect b="b" l="l" r="r" t="t"/>
              <a:pathLst>
                <a:path extrusionOk="0" h="17108" w="23497">
                  <a:moveTo>
                    <a:pt x="10304" y="1"/>
                  </a:moveTo>
                  <a:cubicBezTo>
                    <a:pt x="9131" y="1"/>
                    <a:pt x="7875" y="232"/>
                    <a:pt x="6535" y="741"/>
                  </a:cubicBezTo>
                  <a:cubicBezTo>
                    <a:pt x="5278" y="1218"/>
                    <a:pt x="3800" y="2136"/>
                    <a:pt x="2613" y="3312"/>
                  </a:cubicBezTo>
                  <a:cubicBezTo>
                    <a:pt x="1059" y="4848"/>
                    <a:pt x="1" y="6823"/>
                    <a:pt x="572" y="8826"/>
                  </a:cubicBezTo>
                  <a:cubicBezTo>
                    <a:pt x="1490" y="12038"/>
                    <a:pt x="9742" y="15934"/>
                    <a:pt x="15473" y="16851"/>
                  </a:cubicBezTo>
                  <a:cubicBezTo>
                    <a:pt x="16619" y="17034"/>
                    <a:pt x="17628" y="17108"/>
                    <a:pt x="18508" y="17108"/>
                  </a:cubicBezTo>
                  <a:cubicBezTo>
                    <a:pt x="22029" y="17108"/>
                    <a:pt x="23496" y="15934"/>
                    <a:pt x="23496" y="15934"/>
                  </a:cubicBezTo>
                  <a:cubicBezTo>
                    <a:pt x="21889" y="9293"/>
                    <a:pt x="17746" y="1"/>
                    <a:pt x="10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278650" y="1250425"/>
              <a:ext cx="604475" cy="444925"/>
            </a:xfrm>
            <a:custGeom>
              <a:rect b="b" l="l" r="r" t="t"/>
              <a:pathLst>
                <a:path extrusionOk="0" h="17797" w="24179">
                  <a:moveTo>
                    <a:pt x="10599" y="692"/>
                  </a:moveTo>
                  <a:cubicBezTo>
                    <a:pt x="11973" y="692"/>
                    <a:pt x="13285" y="1018"/>
                    <a:pt x="14524" y="1671"/>
                  </a:cubicBezTo>
                  <a:cubicBezTo>
                    <a:pt x="20093" y="4609"/>
                    <a:pt x="22669" y="13189"/>
                    <a:pt x="23403" y="16124"/>
                  </a:cubicBezTo>
                  <a:cubicBezTo>
                    <a:pt x="22926" y="16406"/>
                    <a:pt x="21473" y="17106"/>
                    <a:pt x="18786" y="17106"/>
                  </a:cubicBezTo>
                  <a:cubicBezTo>
                    <a:pt x="17928" y="17106"/>
                    <a:pt x="16944" y="17034"/>
                    <a:pt x="15826" y="16855"/>
                  </a:cubicBezTo>
                  <a:cubicBezTo>
                    <a:pt x="10098" y="15939"/>
                    <a:pt x="2064" y="12092"/>
                    <a:pt x="1200" y="9076"/>
                  </a:cubicBezTo>
                  <a:cubicBezTo>
                    <a:pt x="571" y="6872"/>
                    <a:pt x="2153" y="4887"/>
                    <a:pt x="3152" y="3900"/>
                  </a:cubicBezTo>
                  <a:cubicBezTo>
                    <a:pt x="4232" y="2832"/>
                    <a:pt x="5652" y="1899"/>
                    <a:pt x="6955" y="1406"/>
                  </a:cubicBezTo>
                  <a:cubicBezTo>
                    <a:pt x="8212" y="930"/>
                    <a:pt x="9426" y="692"/>
                    <a:pt x="10599" y="692"/>
                  </a:cubicBezTo>
                  <a:close/>
                  <a:moveTo>
                    <a:pt x="10603" y="0"/>
                  </a:moveTo>
                  <a:cubicBezTo>
                    <a:pt x="9349" y="0"/>
                    <a:pt x="8049" y="254"/>
                    <a:pt x="6711" y="762"/>
                  </a:cubicBezTo>
                  <a:cubicBezTo>
                    <a:pt x="5324" y="1289"/>
                    <a:pt x="3811" y="2278"/>
                    <a:pt x="2668" y="3410"/>
                  </a:cubicBezTo>
                  <a:cubicBezTo>
                    <a:pt x="756" y="5300"/>
                    <a:pt x="0" y="7380"/>
                    <a:pt x="539" y="9264"/>
                  </a:cubicBezTo>
                  <a:cubicBezTo>
                    <a:pt x="1554" y="12816"/>
                    <a:pt x="10309" y="16670"/>
                    <a:pt x="15715" y="17534"/>
                  </a:cubicBezTo>
                  <a:cubicBezTo>
                    <a:pt x="16885" y="17721"/>
                    <a:pt x="17914" y="17797"/>
                    <a:pt x="18815" y="17797"/>
                  </a:cubicBezTo>
                  <a:cubicBezTo>
                    <a:pt x="22395" y="17796"/>
                    <a:pt x="23931" y="16610"/>
                    <a:pt x="24009" y="16545"/>
                  </a:cubicBezTo>
                  <a:lnTo>
                    <a:pt x="24179" y="16409"/>
                  </a:lnTo>
                  <a:lnTo>
                    <a:pt x="24128" y="16197"/>
                  </a:lnTo>
                  <a:cubicBezTo>
                    <a:pt x="23462" y="13443"/>
                    <a:pt x="20825" y="4217"/>
                    <a:pt x="14844" y="1063"/>
                  </a:cubicBezTo>
                  <a:cubicBezTo>
                    <a:pt x="13502" y="355"/>
                    <a:pt x="12085" y="0"/>
                    <a:pt x="10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5828425" y="1879825"/>
              <a:ext cx="649875" cy="447950"/>
            </a:xfrm>
            <a:custGeom>
              <a:rect b="b" l="l" r="r" t="t"/>
              <a:pathLst>
                <a:path extrusionOk="0" h="17918" w="25995">
                  <a:moveTo>
                    <a:pt x="16515" y="1"/>
                  </a:moveTo>
                  <a:cubicBezTo>
                    <a:pt x="16407" y="1"/>
                    <a:pt x="16299" y="2"/>
                    <a:pt x="16189" y="5"/>
                  </a:cubicBezTo>
                  <a:cubicBezTo>
                    <a:pt x="9472" y="177"/>
                    <a:pt x="1" y="11371"/>
                    <a:pt x="1" y="11371"/>
                  </a:cubicBezTo>
                  <a:cubicBezTo>
                    <a:pt x="1" y="11371"/>
                    <a:pt x="12401" y="5517"/>
                    <a:pt x="17739" y="5517"/>
                  </a:cubicBezTo>
                  <a:cubicBezTo>
                    <a:pt x="23079" y="5517"/>
                    <a:pt x="19461" y="17917"/>
                    <a:pt x="19461" y="17917"/>
                  </a:cubicBezTo>
                  <a:cubicBezTo>
                    <a:pt x="19461" y="17917"/>
                    <a:pt x="24628" y="13266"/>
                    <a:pt x="25317" y="9133"/>
                  </a:cubicBezTo>
                  <a:cubicBezTo>
                    <a:pt x="25994" y="5067"/>
                    <a:pt x="23006" y="1"/>
                    <a:pt x="165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796250" y="1871275"/>
              <a:ext cx="683025" cy="483075"/>
            </a:xfrm>
            <a:custGeom>
              <a:rect b="b" l="l" r="r" t="t"/>
              <a:pathLst>
                <a:path extrusionOk="0" h="19323" w="27321">
                  <a:moveTo>
                    <a:pt x="17856" y="685"/>
                  </a:moveTo>
                  <a:cubicBezTo>
                    <a:pt x="21370" y="685"/>
                    <a:pt x="23404" y="2197"/>
                    <a:pt x="24517" y="3474"/>
                  </a:cubicBezTo>
                  <a:cubicBezTo>
                    <a:pt x="25956" y="5130"/>
                    <a:pt x="26609" y="7352"/>
                    <a:pt x="26265" y="9418"/>
                  </a:cubicBezTo>
                  <a:cubicBezTo>
                    <a:pt x="25776" y="12359"/>
                    <a:pt x="22880" y="15634"/>
                    <a:pt x="21395" y="17149"/>
                  </a:cubicBezTo>
                  <a:cubicBezTo>
                    <a:pt x="22000" y="14653"/>
                    <a:pt x="23098" y="8990"/>
                    <a:pt x="21320" y="6618"/>
                  </a:cubicBezTo>
                  <a:cubicBezTo>
                    <a:pt x="20771" y="5887"/>
                    <a:pt x="19999" y="5515"/>
                    <a:pt x="19026" y="5515"/>
                  </a:cubicBezTo>
                  <a:cubicBezTo>
                    <a:pt x="14726" y="5515"/>
                    <a:pt x="6127" y="9156"/>
                    <a:pt x="2642" y="10716"/>
                  </a:cubicBezTo>
                  <a:cubicBezTo>
                    <a:pt x="5310" y="7831"/>
                    <a:pt x="12310" y="824"/>
                    <a:pt x="17485" y="691"/>
                  </a:cubicBezTo>
                  <a:cubicBezTo>
                    <a:pt x="17611" y="687"/>
                    <a:pt x="17734" y="685"/>
                    <a:pt x="17856" y="685"/>
                  </a:cubicBezTo>
                  <a:close/>
                  <a:moveTo>
                    <a:pt x="17770" y="1"/>
                  </a:moveTo>
                  <a:cubicBezTo>
                    <a:pt x="17670" y="1"/>
                    <a:pt x="17569" y="2"/>
                    <a:pt x="17467" y="5"/>
                  </a:cubicBezTo>
                  <a:cubicBezTo>
                    <a:pt x="10675" y="178"/>
                    <a:pt x="1415" y="11031"/>
                    <a:pt x="1025" y="11493"/>
                  </a:cubicBezTo>
                  <a:lnTo>
                    <a:pt x="1" y="12702"/>
                  </a:lnTo>
                  <a:lnTo>
                    <a:pt x="1435" y="12026"/>
                  </a:lnTo>
                  <a:cubicBezTo>
                    <a:pt x="1557" y="11966"/>
                    <a:pt x="13824" y="6203"/>
                    <a:pt x="19026" y="6203"/>
                  </a:cubicBezTo>
                  <a:cubicBezTo>
                    <a:pt x="19781" y="6203"/>
                    <a:pt x="20352" y="6473"/>
                    <a:pt x="20770" y="7031"/>
                  </a:cubicBezTo>
                  <a:cubicBezTo>
                    <a:pt x="22830" y="9777"/>
                    <a:pt x="20444" y="18079"/>
                    <a:pt x="20418" y="18162"/>
                  </a:cubicBezTo>
                  <a:lnTo>
                    <a:pt x="20081" y="19323"/>
                  </a:lnTo>
                  <a:lnTo>
                    <a:pt x="20979" y="18515"/>
                  </a:lnTo>
                  <a:cubicBezTo>
                    <a:pt x="21193" y="18322"/>
                    <a:pt x="26243" y="13735"/>
                    <a:pt x="26943" y="9532"/>
                  </a:cubicBezTo>
                  <a:cubicBezTo>
                    <a:pt x="27320" y="7265"/>
                    <a:pt x="26607" y="4832"/>
                    <a:pt x="25034" y="3024"/>
                  </a:cubicBezTo>
                  <a:cubicBezTo>
                    <a:pt x="23329" y="1063"/>
                    <a:pt x="20750" y="1"/>
                    <a:pt x="17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5626075" y="1963525"/>
              <a:ext cx="867575" cy="556525"/>
            </a:xfrm>
            <a:custGeom>
              <a:rect b="b" l="l" r="r" t="t"/>
              <a:pathLst>
                <a:path extrusionOk="0" h="22261" w="34703">
                  <a:moveTo>
                    <a:pt x="25440" y="0"/>
                  </a:moveTo>
                  <a:cubicBezTo>
                    <a:pt x="25015" y="0"/>
                    <a:pt x="24571" y="33"/>
                    <a:pt x="24111" y="102"/>
                  </a:cubicBezTo>
                  <a:cubicBezTo>
                    <a:pt x="16016" y="1308"/>
                    <a:pt x="4650" y="10607"/>
                    <a:pt x="4650" y="10607"/>
                  </a:cubicBezTo>
                  <a:cubicBezTo>
                    <a:pt x="0" y="16119"/>
                    <a:pt x="4306" y="21457"/>
                    <a:pt x="9645" y="22146"/>
                  </a:cubicBezTo>
                  <a:cubicBezTo>
                    <a:pt x="10234" y="22222"/>
                    <a:pt x="10819" y="22260"/>
                    <a:pt x="11404" y="22260"/>
                  </a:cubicBezTo>
                  <a:cubicBezTo>
                    <a:pt x="16118" y="22260"/>
                    <a:pt x="20814" y="19777"/>
                    <a:pt x="27555" y="14569"/>
                  </a:cubicBezTo>
                  <a:cubicBezTo>
                    <a:pt x="34703" y="9046"/>
                    <a:pt x="32505" y="0"/>
                    <a:pt x="25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672050" y="1955025"/>
              <a:ext cx="779325" cy="573675"/>
            </a:xfrm>
            <a:custGeom>
              <a:rect b="b" l="l" r="r" t="t"/>
              <a:pathLst>
                <a:path extrusionOk="0" h="22947" w="31173">
                  <a:moveTo>
                    <a:pt x="23609" y="683"/>
                  </a:moveTo>
                  <a:cubicBezTo>
                    <a:pt x="26215" y="683"/>
                    <a:pt x="28267" y="1955"/>
                    <a:pt x="29237" y="4226"/>
                  </a:cubicBezTo>
                  <a:cubicBezTo>
                    <a:pt x="30438" y="7045"/>
                    <a:pt x="29750" y="11356"/>
                    <a:pt x="25506" y="14636"/>
                  </a:cubicBezTo>
                  <a:cubicBezTo>
                    <a:pt x="18516" y="20037"/>
                    <a:pt x="13968" y="22258"/>
                    <a:pt x="9580" y="22258"/>
                  </a:cubicBezTo>
                  <a:cubicBezTo>
                    <a:pt x="9002" y="22258"/>
                    <a:pt x="8427" y="22220"/>
                    <a:pt x="7850" y="22145"/>
                  </a:cubicBezTo>
                  <a:cubicBezTo>
                    <a:pt x="4927" y="21768"/>
                    <a:pt x="2451" y="20011"/>
                    <a:pt x="1541" y="17669"/>
                  </a:cubicBezTo>
                  <a:cubicBezTo>
                    <a:pt x="974" y="16211"/>
                    <a:pt x="778" y="13906"/>
                    <a:pt x="3053" y="11194"/>
                  </a:cubicBezTo>
                  <a:cubicBezTo>
                    <a:pt x="3647" y="10714"/>
                    <a:pt x="14593" y="1934"/>
                    <a:pt x="22322" y="782"/>
                  </a:cubicBezTo>
                  <a:cubicBezTo>
                    <a:pt x="22764" y="716"/>
                    <a:pt x="23194" y="683"/>
                    <a:pt x="23609" y="683"/>
                  </a:cubicBezTo>
                  <a:close/>
                  <a:moveTo>
                    <a:pt x="23570" y="0"/>
                  </a:moveTo>
                  <a:cubicBezTo>
                    <a:pt x="23132" y="0"/>
                    <a:pt x="22681" y="34"/>
                    <a:pt x="22221" y="102"/>
                  </a:cubicBezTo>
                  <a:cubicBezTo>
                    <a:pt x="14126" y="1308"/>
                    <a:pt x="3060" y="10300"/>
                    <a:pt x="2593" y="10681"/>
                  </a:cubicBezTo>
                  <a:lnTo>
                    <a:pt x="2548" y="10727"/>
                  </a:lnTo>
                  <a:cubicBezTo>
                    <a:pt x="586" y="13052"/>
                    <a:pt x="1" y="15605"/>
                    <a:pt x="900" y="17918"/>
                  </a:cubicBezTo>
                  <a:cubicBezTo>
                    <a:pt x="1900" y="20492"/>
                    <a:pt x="4594" y="22418"/>
                    <a:pt x="7761" y="22827"/>
                  </a:cubicBezTo>
                  <a:cubicBezTo>
                    <a:pt x="8367" y="22906"/>
                    <a:pt x="8976" y="22945"/>
                    <a:pt x="9587" y="22947"/>
                  </a:cubicBezTo>
                  <a:cubicBezTo>
                    <a:pt x="14132" y="22947"/>
                    <a:pt x="18804" y="20684"/>
                    <a:pt x="25927" y="15180"/>
                  </a:cubicBezTo>
                  <a:cubicBezTo>
                    <a:pt x="30460" y="11677"/>
                    <a:pt x="31173" y="7020"/>
                    <a:pt x="29869" y="3958"/>
                  </a:cubicBezTo>
                  <a:cubicBezTo>
                    <a:pt x="28797" y="1445"/>
                    <a:pt x="26450" y="0"/>
                    <a:pt x="23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42725" y="2050600"/>
              <a:ext cx="490825" cy="423800"/>
            </a:xfrm>
            <a:custGeom>
              <a:rect b="b" l="l" r="r" t="t"/>
              <a:pathLst>
                <a:path extrusionOk="0" h="16952" w="19633">
                  <a:moveTo>
                    <a:pt x="19303" y="0"/>
                  </a:moveTo>
                  <a:cubicBezTo>
                    <a:pt x="16437" y="9643"/>
                    <a:pt x="164" y="16567"/>
                    <a:pt x="0" y="16636"/>
                  </a:cubicBezTo>
                  <a:lnTo>
                    <a:pt x="132" y="16952"/>
                  </a:lnTo>
                  <a:cubicBezTo>
                    <a:pt x="297" y="16883"/>
                    <a:pt x="16720" y="9898"/>
                    <a:pt x="19632" y="99"/>
                  </a:cubicBezTo>
                  <a:lnTo>
                    <a:pt x="193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86350" y="1983050"/>
              <a:ext cx="675725" cy="537000"/>
            </a:xfrm>
            <a:custGeom>
              <a:rect b="b" l="l" r="r" t="t"/>
              <a:pathLst>
                <a:path extrusionOk="0" h="21480" w="27029">
                  <a:moveTo>
                    <a:pt x="22293" y="1"/>
                  </a:moveTo>
                  <a:cubicBezTo>
                    <a:pt x="22408" y="2002"/>
                    <a:pt x="21807" y="7124"/>
                    <a:pt x="13490" y="10740"/>
                  </a:cubicBezTo>
                  <a:cubicBezTo>
                    <a:pt x="2945" y="15325"/>
                    <a:pt x="823" y="15338"/>
                    <a:pt x="823" y="15338"/>
                  </a:cubicBezTo>
                  <a:cubicBezTo>
                    <a:pt x="823" y="15338"/>
                    <a:pt x="1412" y="18060"/>
                    <a:pt x="0" y="20312"/>
                  </a:cubicBezTo>
                  <a:cubicBezTo>
                    <a:pt x="1003" y="20863"/>
                    <a:pt x="2100" y="21219"/>
                    <a:pt x="3235" y="21365"/>
                  </a:cubicBezTo>
                  <a:cubicBezTo>
                    <a:pt x="3825" y="21441"/>
                    <a:pt x="4411" y="21479"/>
                    <a:pt x="4996" y="21479"/>
                  </a:cubicBezTo>
                  <a:cubicBezTo>
                    <a:pt x="9709" y="21479"/>
                    <a:pt x="14405" y="18995"/>
                    <a:pt x="21146" y="13788"/>
                  </a:cubicBezTo>
                  <a:cubicBezTo>
                    <a:pt x="27029" y="9240"/>
                    <a:pt x="26576" y="2308"/>
                    <a:pt x="2229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638975" y="2241100"/>
              <a:ext cx="327250" cy="323925"/>
            </a:xfrm>
            <a:custGeom>
              <a:rect b="b" l="l" r="r" t="t"/>
              <a:pathLst>
                <a:path extrusionOk="0" h="12957" w="13090">
                  <a:moveTo>
                    <a:pt x="5341" y="0"/>
                  </a:moveTo>
                  <a:cubicBezTo>
                    <a:pt x="5226" y="0"/>
                    <a:pt x="5110" y="7"/>
                    <a:pt x="4995" y="20"/>
                  </a:cubicBezTo>
                  <a:cubicBezTo>
                    <a:pt x="2068" y="365"/>
                    <a:pt x="1" y="3121"/>
                    <a:pt x="1" y="3121"/>
                  </a:cubicBezTo>
                  <a:cubicBezTo>
                    <a:pt x="1" y="3121"/>
                    <a:pt x="8198" y="12956"/>
                    <a:pt x="10037" y="12956"/>
                  </a:cubicBezTo>
                  <a:cubicBezTo>
                    <a:pt x="10082" y="12956"/>
                    <a:pt x="10124" y="12950"/>
                    <a:pt x="10162" y="12938"/>
                  </a:cubicBezTo>
                  <a:cubicBezTo>
                    <a:pt x="11712" y="12420"/>
                    <a:pt x="13089" y="10698"/>
                    <a:pt x="12056" y="7254"/>
                  </a:cubicBezTo>
                  <a:cubicBezTo>
                    <a:pt x="11064" y="3945"/>
                    <a:pt x="8164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28025" y="2232500"/>
              <a:ext cx="347775" cy="340800"/>
            </a:xfrm>
            <a:custGeom>
              <a:rect b="b" l="l" r="r" t="t"/>
              <a:pathLst>
                <a:path extrusionOk="0" h="13632" w="13911">
                  <a:moveTo>
                    <a:pt x="5771" y="690"/>
                  </a:moveTo>
                  <a:cubicBezTo>
                    <a:pt x="8308" y="690"/>
                    <a:pt x="11139" y="4278"/>
                    <a:pt x="12165" y="7697"/>
                  </a:cubicBezTo>
                  <a:cubicBezTo>
                    <a:pt x="13355" y="11661"/>
                    <a:pt x="11184" y="12724"/>
                    <a:pt x="10492" y="12956"/>
                  </a:cubicBezTo>
                  <a:cubicBezTo>
                    <a:pt x="10474" y="12960"/>
                    <a:pt x="10455" y="12962"/>
                    <a:pt x="10434" y="12962"/>
                  </a:cubicBezTo>
                  <a:cubicBezTo>
                    <a:pt x="9465" y="12962"/>
                    <a:pt x="4800" y="8139"/>
                    <a:pt x="884" y="3463"/>
                  </a:cubicBezTo>
                  <a:cubicBezTo>
                    <a:pt x="1423" y="2832"/>
                    <a:pt x="3186" y="976"/>
                    <a:pt x="5473" y="707"/>
                  </a:cubicBezTo>
                  <a:cubicBezTo>
                    <a:pt x="5572" y="695"/>
                    <a:pt x="5671" y="690"/>
                    <a:pt x="5771" y="690"/>
                  </a:cubicBezTo>
                  <a:close/>
                  <a:moveTo>
                    <a:pt x="5787" y="0"/>
                  </a:moveTo>
                  <a:cubicBezTo>
                    <a:pt x="5656" y="0"/>
                    <a:pt x="5524" y="8"/>
                    <a:pt x="5393" y="23"/>
                  </a:cubicBezTo>
                  <a:cubicBezTo>
                    <a:pt x="2354" y="381"/>
                    <a:pt x="251" y="3142"/>
                    <a:pt x="163" y="3259"/>
                  </a:cubicBezTo>
                  <a:lnTo>
                    <a:pt x="1" y="3475"/>
                  </a:lnTo>
                  <a:lnTo>
                    <a:pt x="174" y="3685"/>
                  </a:lnTo>
                  <a:cubicBezTo>
                    <a:pt x="7450" y="12417"/>
                    <a:pt x="9805" y="13632"/>
                    <a:pt x="10549" y="13632"/>
                  </a:cubicBezTo>
                  <a:cubicBezTo>
                    <a:pt x="10603" y="13632"/>
                    <a:pt x="10657" y="13624"/>
                    <a:pt x="10708" y="13608"/>
                  </a:cubicBezTo>
                  <a:cubicBezTo>
                    <a:pt x="12443" y="13030"/>
                    <a:pt x="13910" y="11121"/>
                    <a:pt x="12824" y="7499"/>
                  </a:cubicBezTo>
                  <a:cubicBezTo>
                    <a:pt x="11851" y="4254"/>
                    <a:pt x="8918" y="0"/>
                    <a:pt x="57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423675" y="2301650"/>
              <a:ext cx="495200" cy="428900"/>
            </a:xfrm>
            <a:custGeom>
              <a:rect b="b" l="l" r="r" t="t"/>
              <a:pathLst>
                <a:path extrusionOk="0" h="17156" w="19808">
                  <a:moveTo>
                    <a:pt x="10938" y="0"/>
                  </a:moveTo>
                  <a:cubicBezTo>
                    <a:pt x="9180" y="0"/>
                    <a:pt x="7681" y="1444"/>
                    <a:pt x="5340" y="2766"/>
                  </a:cubicBezTo>
                  <a:cubicBezTo>
                    <a:pt x="1380" y="5005"/>
                    <a:pt x="1" y="8966"/>
                    <a:pt x="1723" y="11722"/>
                  </a:cubicBezTo>
                  <a:cubicBezTo>
                    <a:pt x="3446" y="14478"/>
                    <a:pt x="4134" y="16200"/>
                    <a:pt x="9301" y="17061"/>
                  </a:cubicBezTo>
                  <a:cubicBezTo>
                    <a:pt x="9687" y="17126"/>
                    <a:pt x="10060" y="17155"/>
                    <a:pt x="10420" y="17155"/>
                  </a:cubicBezTo>
                  <a:cubicBezTo>
                    <a:pt x="14889" y="17155"/>
                    <a:pt x="17396" y="12583"/>
                    <a:pt x="17396" y="12583"/>
                  </a:cubicBezTo>
                  <a:cubicBezTo>
                    <a:pt x="17396" y="12583"/>
                    <a:pt x="18602" y="11722"/>
                    <a:pt x="18774" y="10517"/>
                  </a:cubicBezTo>
                  <a:cubicBezTo>
                    <a:pt x="18774" y="10517"/>
                    <a:pt x="19808" y="7245"/>
                    <a:pt x="15330" y="2594"/>
                  </a:cubicBezTo>
                  <a:cubicBezTo>
                    <a:pt x="13498" y="692"/>
                    <a:pt x="12156" y="0"/>
                    <a:pt x="10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35075" y="2293200"/>
              <a:ext cx="487900" cy="445875"/>
            </a:xfrm>
            <a:custGeom>
              <a:rect b="b" l="l" r="r" t="t"/>
              <a:pathLst>
                <a:path extrusionOk="0" h="17835" w="19516">
                  <a:moveTo>
                    <a:pt x="10488" y="683"/>
                  </a:moveTo>
                  <a:cubicBezTo>
                    <a:pt x="11632" y="683"/>
                    <a:pt x="12878" y="1354"/>
                    <a:pt x="14626" y="3170"/>
                  </a:cubicBezTo>
                  <a:cubicBezTo>
                    <a:pt x="18863" y="7570"/>
                    <a:pt x="18007" y="10693"/>
                    <a:pt x="17990" y="10752"/>
                  </a:cubicBezTo>
                  <a:lnTo>
                    <a:pt x="17977" y="10805"/>
                  </a:lnTo>
                  <a:cubicBezTo>
                    <a:pt x="17828" y="11846"/>
                    <a:pt x="16751" y="12633"/>
                    <a:pt x="16741" y="12640"/>
                  </a:cubicBezTo>
                  <a:lnTo>
                    <a:pt x="16639" y="12755"/>
                  </a:lnTo>
                  <a:cubicBezTo>
                    <a:pt x="16613" y="12803"/>
                    <a:pt x="14166" y="17147"/>
                    <a:pt x="9947" y="17147"/>
                  </a:cubicBezTo>
                  <a:cubicBezTo>
                    <a:pt x="9610" y="17147"/>
                    <a:pt x="9261" y="17119"/>
                    <a:pt x="8902" y="17059"/>
                  </a:cubicBezTo>
                  <a:cubicBezTo>
                    <a:pt x="4273" y="16288"/>
                    <a:pt x="3389" y="14851"/>
                    <a:pt x="1927" y="12472"/>
                  </a:cubicBezTo>
                  <a:lnTo>
                    <a:pt x="1559" y="11877"/>
                  </a:lnTo>
                  <a:cubicBezTo>
                    <a:pt x="886" y="10800"/>
                    <a:pt x="710" y="9525"/>
                    <a:pt x="1048" y="8191"/>
                  </a:cubicBezTo>
                  <a:cubicBezTo>
                    <a:pt x="1524" y="6317"/>
                    <a:pt x="2985" y="4572"/>
                    <a:pt x="5054" y="3403"/>
                  </a:cubicBezTo>
                  <a:cubicBezTo>
                    <a:pt x="5748" y="3011"/>
                    <a:pt x="6380" y="2602"/>
                    <a:pt x="6937" y="2239"/>
                  </a:cubicBezTo>
                  <a:cubicBezTo>
                    <a:pt x="8290" y="1363"/>
                    <a:pt x="9338" y="683"/>
                    <a:pt x="10488" y="683"/>
                  </a:cubicBezTo>
                  <a:close/>
                  <a:moveTo>
                    <a:pt x="10474" y="0"/>
                  </a:moveTo>
                  <a:cubicBezTo>
                    <a:pt x="9127" y="0"/>
                    <a:pt x="7942" y="768"/>
                    <a:pt x="6563" y="1663"/>
                  </a:cubicBezTo>
                  <a:cubicBezTo>
                    <a:pt x="5987" y="2037"/>
                    <a:pt x="5391" y="2422"/>
                    <a:pt x="4716" y="2805"/>
                  </a:cubicBezTo>
                  <a:cubicBezTo>
                    <a:pt x="2484" y="4066"/>
                    <a:pt x="903" y="5967"/>
                    <a:pt x="382" y="8021"/>
                  </a:cubicBezTo>
                  <a:cubicBezTo>
                    <a:pt x="1" y="9520"/>
                    <a:pt x="212" y="11019"/>
                    <a:pt x="976" y="12241"/>
                  </a:cubicBezTo>
                  <a:lnTo>
                    <a:pt x="1342" y="12833"/>
                  </a:lnTo>
                  <a:cubicBezTo>
                    <a:pt x="2852" y="15290"/>
                    <a:pt x="3850" y="16915"/>
                    <a:pt x="8789" y="17738"/>
                  </a:cubicBezTo>
                  <a:cubicBezTo>
                    <a:pt x="9174" y="17802"/>
                    <a:pt x="9563" y="17835"/>
                    <a:pt x="9953" y="17835"/>
                  </a:cubicBezTo>
                  <a:cubicBezTo>
                    <a:pt x="14276" y="17835"/>
                    <a:pt x="16860" y="13733"/>
                    <a:pt x="17203" y="13153"/>
                  </a:cubicBezTo>
                  <a:cubicBezTo>
                    <a:pt x="17468" y="12947"/>
                    <a:pt x="18474" y="12098"/>
                    <a:pt x="18654" y="10928"/>
                  </a:cubicBezTo>
                  <a:cubicBezTo>
                    <a:pt x="18758" y="10559"/>
                    <a:pt x="19516" y="7257"/>
                    <a:pt x="15122" y="2693"/>
                  </a:cubicBezTo>
                  <a:cubicBezTo>
                    <a:pt x="13211" y="709"/>
                    <a:pt x="11767" y="0"/>
                    <a:pt x="104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699250" y="2616175"/>
              <a:ext cx="159325" cy="64625"/>
            </a:xfrm>
            <a:custGeom>
              <a:rect b="b" l="l" r="r" t="t"/>
              <a:pathLst>
                <a:path extrusionOk="0" h="2585" w="6373">
                  <a:moveTo>
                    <a:pt x="6373" y="1"/>
                  </a:moveTo>
                  <a:lnTo>
                    <a:pt x="1" y="2584"/>
                  </a:lnTo>
                  <a:cubicBezTo>
                    <a:pt x="2412" y="2413"/>
                    <a:pt x="6372" y="1"/>
                    <a:pt x="6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698625" y="2608850"/>
              <a:ext cx="164425" cy="80525"/>
            </a:xfrm>
            <a:custGeom>
              <a:rect b="b" l="l" r="r" t="t"/>
              <a:pathLst>
                <a:path extrusionOk="0" h="3221" w="6577">
                  <a:moveTo>
                    <a:pt x="6220" y="0"/>
                  </a:moveTo>
                  <a:cubicBezTo>
                    <a:pt x="6181" y="24"/>
                    <a:pt x="2303" y="2370"/>
                    <a:pt x="1" y="2535"/>
                  </a:cubicBezTo>
                  <a:lnTo>
                    <a:pt x="51" y="3221"/>
                  </a:lnTo>
                  <a:cubicBezTo>
                    <a:pt x="2516" y="3045"/>
                    <a:pt x="6413" y="688"/>
                    <a:pt x="6576" y="588"/>
                  </a:cubicBezTo>
                  <a:lnTo>
                    <a:pt x="62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73850" y="2366475"/>
              <a:ext cx="445025" cy="364050"/>
            </a:xfrm>
            <a:custGeom>
              <a:rect b="b" l="l" r="r" t="t"/>
              <a:pathLst>
                <a:path extrusionOk="0" h="14562" w="17801">
                  <a:moveTo>
                    <a:pt x="13323" y="1"/>
                  </a:moveTo>
                  <a:cubicBezTo>
                    <a:pt x="13323" y="1"/>
                    <a:pt x="14527" y="5489"/>
                    <a:pt x="9484" y="7323"/>
                  </a:cubicBezTo>
                  <a:cubicBezTo>
                    <a:pt x="6562" y="8386"/>
                    <a:pt x="2718" y="9140"/>
                    <a:pt x="1" y="9587"/>
                  </a:cubicBezTo>
                  <a:cubicBezTo>
                    <a:pt x="1531" y="12075"/>
                    <a:pt x="2422" y="13655"/>
                    <a:pt x="7294" y="14467"/>
                  </a:cubicBezTo>
                  <a:cubicBezTo>
                    <a:pt x="7680" y="14531"/>
                    <a:pt x="8053" y="14561"/>
                    <a:pt x="8413" y="14561"/>
                  </a:cubicBezTo>
                  <a:cubicBezTo>
                    <a:pt x="12882" y="14561"/>
                    <a:pt x="15389" y="9989"/>
                    <a:pt x="15389" y="9989"/>
                  </a:cubicBezTo>
                  <a:cubicBezTo>
                    <a:pt x="15389" y="9989"/>
                    <a:pt x="16595" y="9129"/>
                    <a:pt x="16767" y="7923"/>
                  </a:cubicBezTo>
                  <a:cubicBezTo>
                    <a:pt x="16767" y="7923"/>
                    <a:pt x="17801" y="4650"/>
                    <a:pt x="133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2532724" y="4302128"/>
              <a:ext cx="4212174" cy="1734383"/>
            </a:xfrm>
            <a:custGeom>
              <a:rect b="b" l="l" r="r" t="t"/>
              <a:pathLst>
                <a:path extrusionOk="0" h="46408" w="141669">
                  <a:moveTo>
                    <a:pt x="55736" y="0"/>
                  </a:moveTo>
                  <a:cubicBezTo>
                    <a:pt x="50638" y="0"/>
                    <a:pt x="45263" y="784"/>
                    <a:pt x="39888" y="2673"/>
                  </a:cubicBezTo>
                  <a:cubicBezTo>
                    <a:pt x="22924" y="8632"/>
                    <a:pt x="20631" y="18719"/>
                    <a:pt x="18340" y="24220"/>
                  </a:cubicBezTo>
                  <a:cubicBezTo>
                    <a:pt x="16047" y="29721"/>
                    <a:pt x="11921" y="28347"/>
                    <a:pt x="5961" y="34307"/>
                  </a:cubicBezTo>
                  <a:cubicBezTo>
                    <a:pt x="1" y="40266"/>
                    <a:pt x="6419" y="44851"/>
                    <a:pt x="6419" y="44851"/>
                  </a:cubicBezTo>
                  <a:cubicBezTo>
                    <a:pt x="8203" y="46125"/>
                    <a:pt x="11262" y="46408"/>
                    <a:pt x="13627" y="46408"/>
                  </a:cubicBezTo>
                  <a:cubicBezTo>
                    <a:pt x="15517" y="46408"/>
                    <a:pt x="16964" y="46227"/>
                    <a:pt x="16964" y="46227"/>
                  </a:cubicBezTo>
                  <a:lnTo>
                    <a:pt x="141668" y="46227"/>
                  </a:lnTo>
                  <a:cubicBezTo>
                    <a:pt x="141668" y="46227"/>
                    <a:pt x="140291" y="42558"/>
                    <a:pt x="138916" y="41184"/>
                  </a:cubicBezTo>
                  <a:cubicBezTo>
                    <a:pt x="137541" y="39807"/>
                    <a:pt x="134790" y="38891"/>
                    <a:pt x="133414" y="31556"/>
                  </a:cubicBezTo>
                  <a:cubicBezTo>
                    <a:pt x="132110" y="24597"/>
                    <a:pt x="122968" y="16814"/>
                    <a:pt x="114987" y="16814"/>
                  </a:cubicBezTo>
                  <a:cubicBezTo>
                    <a:pt x="114554" y="16814"/>
                    <a:pt x="114125" y="16837"/>
                    <a:pt x="113700" y="16884"/>
                  </a:cubicBezTo>
                  <a:cubicBezTo>
                    <a:pt x="112927" y="16970"/>
                    <a:pt x="112094" y="17012"/>
                    <a:pt x="111211" y="17012"/>
                  </a:cubicBezTo>
                  <a:cubicBezTo>
                    <a:pt x="102673" y="17012"/>
                    <a:pt x="89546" y="13117"/>
                    <a:pt x="82066" y="7715"/>
                  </a:cubicBezTo>
                  <a:cubicBezTo>
                    <a:pt x="76428" y="3643"/>
                    <a:pt x="66726" y="0"/>
                    <a:pt x="55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799850" y="4909650"/>
              <a:ext cx="241925" cy="405275"/>
            </a:xfrm>
            <a:custGeom>
              <a:rect b="b" l="l" r="r" t="t"/>
              <a:pathLst>
                <a:path extrusionOk="0" h="16211" w="9677">
                  <a:moveTo>
                    <a:pt x="5676" y="0"/>
                  </a:moveTo>
                  <a:lnTo>
                    <a:pt x="5103" y="382"/>
                  </a:lnTo>
                  <a:cubicBezTo>
                    <a:pt x="5141" y="438"/>
                    <a:pt x="8884" y="6147"/>
                    <a:pt x="6551" y="10814"/>
                  </a:cubicBezTo>
                  <a:cubicBezTo>
                    <a:pt x="4232" y="15452"/>
                    <a:pt x="172" y="15521"/>
                    <a:pt x="1" y="15523"/>
                  </a:cubicBezTo>
                  <a:lnTo>
                    <a:pt x="1" y="16210"/>
                  </a:lnTo>
                  <a:cubicBezTo>
                    <a:pt x="189" y="16210"/>
                    <a:pt x="4651" y="16152"/>
                    <a:pt x="7167" y="11121"/>
                  </a:cubicBezTo>
                  <a:cubicBezTo>
                    <a:pt x="9676" y="6101"/>
                    <a:pt x="5840" y="247"/>
                    <a:pt x="5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5576525" y="5232425"/>
              <a:ext cx="182975" cy="118725"/>
            </a:xfrm>
            <a:custGeom>
              <a:rect b="b" l="l" r="r" t="t"/>
              <a:pathLst>
                <a:path extrusionOk="0" h="4749" w="7319">
                  <a:moveTo>
                    <a:pt x="6631" y="0"/>
                  </a:moveTo>
                  <a:cubicBezTo>
                    <a:pt x="6630" y="18"/>
                    <a:pt x="6385" y="1821"/>
                    <a:pt x="1" y="4101"/>
                  </a:cubicBezTo>
                  <a:lnTo>
                    <a:pt x="231" y="4748"/>
                  </a:lnTo>
                  <a:cubicBezTo>
                    <a:pt x="7119" y="2289"/>
                    <a:pt x="7318" y="242"/>
                    <a:pt x="7318" y="16"/>
                  </a:cubicBezTo>
                  <a:lnTo>
                    <a:pt x="66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4046575" y="5383400"/>
              <a:ext cx="96525" cy="41500"/>
            </a:xfrm>
            <a:custGeom>
              <a:rect b="b" l="l" r="r" t="t"/>
              <a:pathLst>
                <a:path extrusionOk="0" h="1660" w="3861">
                  <a:moveTo>
                    <a:pt x="3673" y="1"/>
                  </a:moveTo>
                  <a:cubicBezTo>
                    <a:pt x="1535" y="607"/>
                    <a:pt x="14" y="988"/>
                    <a:pt x="0" y="991"/>
                  </a:cubicBezTo>
                  <a:lnTo>
                    <a:pt x="167" y="1659"/>
                  </a:lnTo>
                  <a:cubicBezTo>
                    <a:pt x="182" y="1654"/>
                    <a:pt x="1713" y="1271"/>
                    <a:pt x="3861" y="663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197625" y="4838925"/>
              <a:ext cx="507150" cy="543650"/>
            </a:xfrm>
            <a:custGeom>
              <a:rect b="b" l="l" r="r" t="t"/>
              <a:pathLst>
                <a:path extrusionOk="0" h="21746" w="20286">
                  <a:moveTo>
                    <a:pt x="19844" y="0"/>
                  </a:moveTo>
                  <a:cubicBezTo>
                    <a:pt x="16782" y="2565"/>
                    <a:pt x="14911" y="5034"/>
                    <a:pt x="14283" y="7338"/>
                  </a:cubicBezTo>
                  <a:cubicBezTo>
                    <a:pt x="13709" y="9444"/>
                    <a:pt x="13720" y="10881"/>
                    <a:pt x="13729" y="12035"/>
                  </a:cubicBezTo>
                  <a:cubicBezTo>
                    <a:pt x="13744" y="13843"/>
                    <a:pt x="13750" y="14750"/>
                    <a:pt x="11469" y="16461"/>
                  </a:cubicBezTo>
                  <a:cubicBezTo>
                    <a:pt x="9308" y="18081"/>
                    <a:pt x="4039" y="19871"/>
                    <a:pt x="0" y="21089"/>
                  </a:cubicBezTo>
                  <a:lnTo>
                    <a:pt x="199" y="21746"/>
                  </a:lnTo>
                  <a:cubicBezTo>
                    <a:pt x="4291" y="20515"/>
                    <a:pt x="9641" y="18692"/>
                    <a:pt x="11883" y="17011"/>
                  </a:cubicBezTo>
                  <a:cubicBezTo>
                    <a:pt x="14440" y="15092"/>
                    <a:pt x="14431" y="13873"/>
                    <a:pt x="14416" y="12030"/>
                  </a:cubicBezTo>
                  <a:cubicBezTo>
                    <a:pt x="14407" y="10918"/>
                    <a:pt x="14397" y="9535"/>
                    <a:pt x="14946" y="7519"/>
                  </a:cubicBezTo>
                  <a:cubicBezTo>
                    <a:pt x="15683" y="4821"/>
                    <a:pt x="18255" y="2229"/>
                    <a:pt x="20286" y="529"/>
                  </a:cubicBezTo>
                  <a:lnTo>
                    <a:pt x="19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747100" y="4760050"/>
              <a:ext cx="65200" cy="51475"/>
            </a:xfrm>
            <a:custGeom>
              <a:rect b="b" l="l" r="r" t="t"/>
              <a:pathLst>
                <a:path extrusionOk="0" h="2059" w="2608">
                  <a:moveTo>
                    <a:pt x="2258" y="0"/>
                  </a:moveTo>
                  <a:cubicBezTo>
                    <a:pt x="2219" y="23"/>
                    <a:pt x="1296" y="568"/>
                    <a:pt x="0" y="1500"/>
                  </a:cubicBezTo>
                  <a:lnTo>
                    <a:pt x="402" y="2059"/>
                  </a:lnTo>
                  <a:cubicBezTo>
                    <a:pt x="1670" y="1147"/>
                    <a:pt x="2597" y="598"/>
                    <a:pt x="2608" y="592"/>
                  </a:cubicBezTo>
                  <a:lnTo>
                    <a:pt x="2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3483150" y="5188825"/>
              <a:ext cx="802850" cy="190275"/>
            </a:xfrm>
            <a:custGeom>
              <a:rect b="b" l="l" r="r" t="t"/>
              <a:pathLst>
                <a:path extrusionOk="0" h="7611" w="32114">
                  <a:moveTo>
                    <a:pt x="31741" y="1"/>
                  </a:moveTo>
                  <a:cubicBezTo>
                    <a:pt x="31673" y="46"/>
                    <a:pt x="24854" y="4410"/>
                    <a:pt x="19083" y="6332"/>
                  </a:cubicBezTo>
                  <a:cubicBezTo>
                    <a:pt x="17819" y="6754"/>
                    <a:pt x="16194" y="6918"/>
                    <a:pt x="14430" y="6918"/>
                  </a:cubicBezTo>
                  <a:cubicBezTo>
                    <a:pt x="8221" y="6918"/>
                    <a:pt x="275" y="4883"/>
                    <a:pt x="173" y="4855"/>
                  </a:cubicBezTo>
                  <a:lnTo>
                    <a:pt x="1" y="5523"/>
                  </a:lnTo>
                  <a:cubicBezTo>
                    <a:pt x="420" y="5631"/>
                    <a:pt x="8151" y="7610"/>
                    <a:pt x="14378" y="7610"/>
                  </a:cubicBezTo>
                  <a:cubicBezTo>
                    <a:pt x="16227" y="7610"/>
                    <a:pt x="17947" y="7436"/>
                    <a:pt x="19300" y="6986"/>
                  </a:cubicBezTo>
                  <a:cubicBezTo>
                    <a:pt x="25151" y="5034"/>
                    <a:pt x="32044" y="624"/>
                    <a:pt x="32114" y="580"/>
                  </a:cubicBezTo>
                  <a:lnTo>
                    <a:pt x="31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3282275" y="5105450"/>
              <a:ext cx="159650" cy="136700"/>
            </a:xfrm>
            <a:custGeom>
              <a:rect b="b" l="l" r="r" t="t"/>
              <a:pathLst>
                <a:path extrusionOk="0" h="5468" w="6386">
                  <a:moveTo>
                    <a:pt x="567" y="1"/>
                  </a:moveTo>
                  <a:lnTo>
                    <a:pt x="1" y="392"/>
                  </a:lnTo>
                  <a:cubicBezTo>
                    <a:pt x="1473" y="2519"/>
                    <a:pt x="3521" y="4226"/>
                    <a:pt x="6086" y="5467"/>
                  </a:cubicBezTo>
                  <a:lnTo>
                    <a:pt x="6385" y="4848"/>
                  </a:lnTo>
                  <a:cubicBezTo>
                    <a:pt x="3928" y="3658"/>
                    <a:pt x="1970" y="2028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508300" y="5254325"/>
              <a:ext cx="100000" cy="36075"/>
            </a:xfrm>
            <a:custGeom>
              <a:rect b="b" l="l" r="r" t="t"/>
              <a:pathLst>
                <a:path extrusionOk="0" h="1443" w="4000">
                  <a:moveTo>
                    <a:pt x="200" y="1"/>
                  </a:moveTo>
                  <a:lnTo>
                    <a:pt x="1" y="659"/>
                  </a:lnTo>
                  <a:cubicBezTo>
                    <a:pt x="2238" y="1335"/>
                    <a:pt x="3890" y="1439"/>
                    <a:pt x="3959" y="1442"/>
                  </a:cubicBezTo>
                  <a:lnTo>
                    <a:pt x="4000" y="756"/>
                  </a:lnTo>
                  <a:cubicBezTo>
                    <a:pt x="3983" y="755"/>
                    <a:pt x="2354" y="652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124575" y="2456025"/>
              <a:ext cx="537400" cy="571900"/>
            </a:xfrm>
            <a:custGeom>
              <a:rect b="b" l="l" r="r" t="t"/>
              <a:pathLst>
                <a:path extrusionOk="0" h="22876" w="21496">
                  <a:moveTo>
                    <a:pt x="5095" y="0"/>
                  </a:moveTo>
                  <a:cubicBezTo>
                    <a:pt x="3571" y="0"/>
                    <a:pt x="2263" y="309"/>
                    <a:pt x="1238" y="682"/>
                  </a:cubicBezTo>
                  <a:cubicBezTo>
                    <a:pt x="793" y="2941"/>
                    <a:pt x="500" y="4385"/>
                    <a:pt x="428" y="4599"/>
                  </a:cubicBezTo>
                  <a:cubicBezTo>
                    <a:pt x="0" y="5882"/>
                    <a:pt x="1713" y="9947"/>
                    <a:pt x="7061" y="15723"/>
                  </a:cubicBezTo>
                  <a:cubicBezTo>
                    <a:pt x="10867" y="19834"/>
                    <a:pt x="15323" y="21880"/>
                    <a:pt x="19889" y="22876"/>
                  </a:cubicBezTo>
                  <a:cubicBezTo>
                    <a:pt x="21229" y="17713"/>
                    <a:pt x="21495" y="9838"/>
                    <a:pt x="14343" y="3814"/>
                  </a:cubicBezTo>
                  <a:cubicBezTo>
                    <a:pt x="10859" y="880"/>
                    <a:pt x="7669" y="0"/>
                    <a:pt x="5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114650" y="2447175"/>
              <a:ext cx="564925" cy="590925"/>
            </a:xfrm>
            <a:custGeom>
              <a:rect b="b" l="l" r="r" t="t"/>
              <a:pathLst>
                <a:path extrusionOk="0" h="23637" w="22597">
                  <a:moveTo>
                    <a:pt x="5509" y="691"/>
                  </a:moveTo>
                  <a:cubicBezTo>
                    <a:pt x="8054" y="691"/>
                    <a:pt x="11140" y="1586"/>
                    <a:pt x="14517" y="4432"/>
                  </a:cubicBezTo>
                  <a:cubicBezTo>
                    <a:pt x="21687" y="10469"/>
                    <a:pt x="21111" y="18414"/>
                    <a:pt x="20034" y="22821"/>
                  </a:cubicBezTo>
                  <a:cubicBezTo>
                    <a:pt x="15023" y="21671"/>
                    <a:pt x="10989" y="19386"/>
                    <a:pt x="7710" y="15843"/>
                  </a:cubicBezTo>
                  <a:cubicBezTo>
                    <a:pt x="2271" y="9971"/>
                    <a:pt x="801" y="6114"/>
                    <a:pt x="1150" y="5062"/>
                  </a:cubicBezTo>
                  <a:cubicBezTo>
                    <a:pt x="1219" y="4856"/>
                    <a:pt x="1441" y="3794"/>
                    <a:pt x="1935" y="1295"/>
                  </a:cubicBezTo>
                  <a:cubicBezTo>
                    <a:pt x="2947" y="945"/>
                    <a:pt x="4151" y="691"/>
                    <a:pt x="5509" y="691"/>
                  </a:cubicBezTo>
                  <a:close/>
                  <a:moveTo>
                    <a:pt x="5518" y="0"/>
                  </a:moveTo>
                  <a:cubicBezTo>
                    <a:pt x="3986" y="0"/>
                    <a:pt x="2636" y="306"/>
                    <a:pt x="1518" y="714"/>
                  </a:cubicBezTo>
                  <a:lnTo>
                    <a:pt x="1335" y="779"/>
                  </a:lnTo>
                  <a:lnTo>
                    <a:pt x="1299" y="970"/>
                  </a:lnTo>
                  <a:cubicBezTo>
                    <a:pt x="1102" y="1960"/>
                    <a:pt x="584" y="4593"/>
                    <a:pt x="499" y="4845"/>
                  </a:cubicBezTo>
                  <a:cubicBezTo>
                    <a:pt x="1" y="6340"/>
                    <a:pt x="1887" y="10567"/>
                    <a:pt x="7205" y="16312"/>
                  </a:cubicBezTo>
                  <a:cubicBezTo>
                    <a:pt x="10654" y="20036"/>
                    <a:pt x="14910" y="22410"/>
                    <a:pt x="20213" y="23566"/>
                  </a:cubicBezTo>
                  <a:lnTo>
                    <a:pt x="20537" y="23637"/>
                  </a:lnTo>
                  <a:lnTo>
                    <a:pt x="20620" y="23317"/>
                  </a:lnTo>
                  <a:cubicBezTo>
                    <a:pt x="21783" y="18827"/>
                    <a:pt x="22596" y="10335"/>
                    <a:pt x="14962" y="3905"/>
                  </a:cubicBezTo>
                  <a:cubicBezTo>
                    <a:pt x="11435" y="936"/>
                    <a:pt x="8198" y="0"/>
                    <a:pt x="5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3725325" y="4073875"/>
              <a:ext cx="896675" cy="666675"/>
            </a:xfrm>
            <a:custGeom>
              <a:rect b="b" l="l" r="r" t="t"/>
              <a:pathLst>
                <a:path extrusionOk="0" h="26667" w="35867">
                  <a:moveTo>
                    <a:pt x="27951" y="0"/>
                  </a:moveTo>
                  <a:lnTo>
                    <a:pt x="10408" y="10484"/>
                  </a:lnTo>
                  <a:cubicBezTo>
                    <a:pt x="10408" y="10484"/>
                    <a:pt x="353" y="15833"/>
                    <a:pt x="139" y="21609"/>
                  </a:cubicBezTo>
                  <a:cubicBezTo>
                    <a:pt x="1" y="25349"/>
                    <a:pt x="2463" y="26667"/>
                    <a:pt x="6016" y="26667"/>
                  </a:cubicBezTo>
                  <a:cubicBezTo>
                    <a:pt x="7951" y="26667"/>
                    <a:pt x="10210" y="26276"/>
                    <a:pt x="12548" y="25673"/>
                  </a:cubicBezTo>
                  <a:cubicBezTo>
                    <a:pt x="19181" y="23963"/>
                    <a:pt x="27737" y="16903"/>
                    <a:pt x="29234" y="16261"/>
                  </a:cubicBezTo>
                  <a:cubicBezTo>
                    <a:pt x="30732" y="15619"/>
                    <a:pt x="35867" y="12623"/>
                    <a:pt x="34798" y="8344"/>
                  </a:cubicBezTo>
                  <a:cubicBezTo>
                    <a:pt x="33727" y="4066"/>
                    <a:pt x="27951" y="0"/>
                    <a:pt x="27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718500" y="4063650"/>
              <a:ext cx="912200" cy="685400"/>
            </a:xfrm>
            <a:custGeom>
              <a:rect b="b" l="l" r="r" t="t"/>
              <a:pathLst>
                <a:path extrusionOk="0" h="27416" w="36488">
                  <a:moveTo>
                    <a:pt x="28206" y="822"/>
                  </a:moveTo>
                  <a:cubicBezTo>
                    <a:pt x="29178" y="1545"/>
                    <a:pt x="33815" y="5151"/>
                    <a:pt x="34737" y="8837"/>
                  </a:cubicBezTo>
                  <a:cubicBezTo>
                    <a:pt x="35883" y="13420"/>
                    <a:pt x="29439" y="16325"/>
                    <a:pt x="29374" y="16352"/>
                  </a:cubicBezTo>
                  <a:cubicBezTo>
                    <a:pt x="28935" y="16541"/>
                    <a:pt x="28053" y="17158"/>
                    <a:pt x="26717" y="18090"/>
                  </a:cubicBezTo>
                  <a:cubicBezTo>
                    <a:pt x="23274" y="20493"/>
                    <a:pt x="17510" y="24517"/>
                    <a:pt x="12736" y="25750"/>
                  </a:cubicBezTo>
                  <a:cubicBezTo>
                    <a:pt x="10187" y="26408"/>
                    <a:pt x="8034" y="26737"/>
                    <a:pt x="6287" y="26737"/>
                  </a:cubicBezTo>
                  <a:cubicBezTo>
                    <a:pt x="4429" y="26737"/>
                    <a:pt x="3030" y="26365"/>
                    <a:pt x="2106" y="25621"/>
                  </a:cubicBezTo>
                  <a:cubicBezTo>
                    <a:pt x="1138" y="24842"/>
                    <a:pt x="696" y="23667"/>
                    <a:pt x="756" y="22031"/>
                  </a:cubicBezTo>
                  <a:cubicBezTo>
                    <a:pt x="960" y="16519"/>
                    <a:pt x="10745" y="11248"/>
                    <a:pt x="10843" y="11197"/>
                  </a:cubicBezTo>
                  <a:lnTo>
                    <a:pt x="28206" y="822"/>
                  </a:lnTo>
                  <a:close/>
                  <a:moveTo>
                    <a:pt x="28239" y="0"/>
                  </a:moveTo>
                  <a:lnTo>
                    <a:pt x="10512" y="10594"/>
                  </a:lnTo>
                  <a:cubicBezTo>
                    <a:pt x="9996" y="10868"/>
                    <a:pt x="286" y="16131"/>
                    <a:pt x="69" y="22005"/>
                  </a:cubicBezTo>
                  <a:cubicBezTo>
                    <a:pt x="1" y="23847"/>
                    <a:pt x="541" y="25245"/>
                    <a:pt x="1674" y="26158"/>
                  </a:cubicBezTo>
                  <a:cubicBezTo>
                    <a:pt x="2716" y="26996"/>
                    <a:pt x="4265" y="27415"/>
                    <a:pt x="6302" y="27415"/>
                  </a:cubicBezTo>
                  <a:cubicBezTo>
                    <a:pt x="8123" y="27415"/>
                    <a:pt x="10323" y="27082"/>
                    <a:pt x="12907" y="26416"/>
                  </a:cubicBezTo>
                  <a:cubicBezTo>
                    <a:pt x="17802" y="25153"/>
                    <a:pt x="23629" y="21084"/>
                    <a:pt x="27110" y="18654"/>
                  </a:cubicBezTo>
                  <a:cubicBezTo>
                    <a:pt x="28317" y="17812"/>
                    <a:pt x="29270" y="17146"/>
                    <a:pt x="29644" y="16986"/>
                  </a:cubicBezTo>
                  <a:cubicBezTo>
                    <a:pt x="31613" y="16141"/>
                    <a:pt x="36487" y="13001"/>
                    <a:pt x="35404" y="8671"/>
                  </a:cubicBezTo>
                  <a:cubicBezTo>
                    <a:pt x="34315" y="4317"/>
                    <a:pt x="28662" y="297"/>
                    <a:pt x="28423" y="129"/>
                  </a:cubicBezTo>
                  <a:lnTo>
                    <a:pt x="282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728875" y="4293350"/>
              <a:ext cx="883975" cy="447150"/>
            </a:xfrm>
            <a:custGeom>
              <a:rect b="b" l="l" r="r" t="t"/>
              <a:pathLst>
                <a:path extrusionOk="0" h="17886" w="35359">
                  <a:moveTo>
                    <a:pt x="34726" y="1"/>
                  </a:moveTo>
                  <a:lnTo>
                    <a:pt x="34726" y="1"/>
                  </a:lnTo>
                  <a:cubicBezTo>
                    <a:pt x="28964" y="4173"/>
                    <a:pt x="16186" y="13126"/>
                    <a:pt x="10480" y="14756"/>
                  </a:cubicBezTo>
                  <a:cubicBezTo>
                    <a:pt x="9143" y="15138"/>
                    <a:pt x="7908" y="15295"/>
                    <a:pt x="6782" y="15295"/>
                  </a:cubicBezTo>
                  <a:cubicBezTo>
                    <a:pt x="3628" y="15295"/>
                    <a:pt x="1325" y="14065"/>
                    <a:pt x="6" y="13102"/>
                  </a:cubicBezTo>
                  <a:lnTo>
                    <a:pt x="6" y="13102"/>
                  </a:lnTo>
                  <a:cubicBezTo>
                    <a:pt x="1" y="16631"/>
                    <a:pt x="2429" y="17886"/>
                    <a:pt x="5896" y="17886"/>
                  </a:cubicBezTo>
                  <a:cubicBezTo>
                    <a:pt x="7824" y="17886"/>
                    <a:pt x="10075" y="17497"/>
                    <a:pt x="12406" y="16895"/>
                  </a:cubicBezTo>
                  <a:cubicBezTo>
                    <a:pt x="19038" y="15183"/>
                    <a:pt x="27595" y="8124"/>
                    <a:pt x="29092" y="7482"/>
                  </a:cubicBezTo>
                  <a:cubicBezTo>
                    <a:pt x="30539" y="6862"/>
                    <a:pt x="35358" y="4045"/>
                    <a:pt x="34726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720350" y="4278125"/>
              <a:ext cx="901250" cy="470850"/>
            </a:xfrm>
            <a:custGeom>
              <a:rect b="b" l="l" r="r" t="t"/>
              <a:pathLst>
                <a:path extrusionOk="0" h="18834" w="36050">
                  <a:moveTo>
                    <a:pt x="34780" y="1242"/>
                  </a:moveTo>
                  <a:lnTo>
                    <a:pt x="34780" y="1242"/>
                  </a:lnTo>
                  <a:cubicBezTo>
                    <a:pt x="34853" y="4623"/>
                    <a:pt x="30914" y="7082"/>
                    <a:pt x="29300" y="7775"/>
                  </a:cubicBezTo>
                  <a:cubicBezTo>
                    <a:pt x="28861" y="7962"/>
                    <a:pt x="27979" y="8579"/>
                    <a:pt x="26643" y="9512"/>
                  </a:cubicBezTo>
                  <a:cubicBezTo>
                    <a:pt x="23200" y="11916"/>
                    <a:pt x="17436" y="15939"/>
                    <a:pt x="12662" y="17172"/>
                  </a:cubicBezTo>
                  <a:cubicBezTo>
                    <a:pt x="10123" y="17827"/>
                    <a:pt x="7976" y="18154"/>
                    <a:pt x="6233" y="18154"/>
                  </a:cubicBezTo>
                  <a:cubicBezTo>
                    <a:pt x="4407" y="18154"/>
                    <a:pt x="3025" y="17795"/>
                    <a:pt x="2098" y="17078"/>
                  </a:cubicBezTo>
                  <a:cubicBezTo>
                    <a:pt x="1295" y="16453"/>
                    <a:pt x="842" y="15568"/>
                    <a:pt x="724" y="14384"/>
                  </a:cubicBezTo>
                  <a:lnTo>
                    <a:pt x="724" y="14384"/>
                  </a:lnTo>
                  <a:cubicBezTo>
                    <a:pt x="2102" y="15264"/>
                    <a:pt x="4279" y="16245"/>
                    <a:pt x="7136" y="16245"/>
                  </a:cubicBezTo>
                  <a:cubicBezTo>
                    <a:pt x="8288" y="16245"/>
                    <a:pt x="9551" y="16085"/>
                    <a:pt x="10917" y="15695"/>
                  </a:cubicBezTo>
                  <a:cubicBezTo>
                    <a:pt x="16563" y="14082"/>
                    <a:pt x="29126" y="5318"/>
                    <a:pt x="34780" y="1242"/>
                  </a:cubicBezTo>
                  <a:close/>
                  <a:moveTo>
                    <a:pt x="35321" y="0"/>
                  </a:moveTo>
                  <a:lnTo>
                    <a:pt x="34867" y="330"/>
                  </a:lnTo>
                  <a:cubicBezTo>
                    <a:pt x="29511" y="4208"/>
                    <a:pt x="16439" y="13403"/>
                    <a:pt x="10727" y="15034"/>
                  </a:cubicBezTo>
                  <a:cubicBezTo>
                    <a:pt x="9429" y="15405"/>
                    <a:pt x="8231" y="15556"/>
                    <a:pt x="7139" y="15556"/>
                  </a:cubicBezTo>
                  <a:cubicBezTo>
                    <a:pt x="4028" y="15556"/>
                    <a:pt x="1777" y="14328"/>
                    <a:pt x="550" y="13433"/>
                  </a:cubicBezTo>
                  <a:lnTo>
                    <a:pt x="3" y="13035"/>
                  </a:lnTo>
                  <a:lnTo>
                    <a:pt x="3" y="13710"/>
                  </a:lnTo>
                  <a:cubicBezTo>
                    <a:pt x="1" y="15441"/>
                    <a:pt x="564" y="16757"/>
                    <a:pt x="1677" y="17620"/>
                  </a:cubicBezTo>
                  <a:cubicBezTo>
                    <a:pt x="2719" y="18429"/>
                    <a:pt x="4248" y="18834"/>
                    <a:pt x="6247" y="18834"/>
                  </a:cubicBezTo>
                  <a:cubicBezTo>
                    <a:pt x="8064" y="18834"/>
                    <a:pt x="10258" y="18502"/>
                    <a:pt x="12832" y="17837"/>
                  </a:cubicBezTo>
                  <a:cubicBezTo>
                    <a:pt x="17727" y="16575"/>
                    <a:pt x="23553" y="12506"/>
                    <a:pt x="27036" y="10075"/>
                  </a:cubicBezTo>
                  <a:cubicBezTo>
                    <a:pt x="28242" y="9233"/>
                    <a:pt x="29196" y="8567"/>
                    <a:pt x="29569" y="8407"/>
                  </a:cubicBezTo>
                  <a:cubicBezTo>
                    <a:pt x="31411" y="7617"/>
                    <a:pt x="36049" y="4667"/>
                    <a:pt x="35408" y="555"/>
                  </a:cubicBezTo>
                  <a:lnTo>
                    <a:pt x="353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3680675" y="3546775"/>
              <a:ext cx="871800" cy="985800"/>
            </a:xfrm>
            <a:custGeom>
              <a:rect b="b" l="l" r="r" t="t"/>
              <a:pathLst>
                <a:path extrusionOk="0" h="39432" w="34872">
                  <a:moveTo>
                    <a:pt x="15705" y="0"/>
                  </a:moveTo>
                  <a:cubicBezTo>
                    <a:pt x="13264" y="0"/>
                    <a:pt x="10554" y="191"/>
                    <a:pt x="7916" y="761"/>
                  </a:cubicBezTo>
                  <a:cubicBezTo>
                    <a:pt x="0" y="2472"/>
                    <a:pt x="641" y="7821"/>
                    <a:pt x="641" y="7821"/>
                  </a:cubicBezTo>
                  <a:cubicBezTo>
                    <a:pt x="641" y="7821"/>
                    <a:pt x="7488" y="29856"/>
                    <a:pt x="10055" y="31996"/>
                  </a:cubicBezTo>
                  <a:cubicBezTo>
                    <a:pt x="11042" y="32819"/>
                    <a:pt x="13264" y="33072"/>
                    <a:pt x="15625" y="33072"/>
                  </a:cubicBezTo>
                  <a:cubicBezTo>
                    <a:pt x="19401" y="33072"/>
                    <a:pt x="23533" y="32424"/>
                    <a:pt x="23533" y="32424"/>
                  </a:cubicBezTo>
                  <a:cubicBezTo>
                    <a:pt x="23533" y="32424"/>
                    <a:pt x="25886" y="36703"/>
                    <a:pt x="27598" y="38628"/>
                  </a:cubicBezTo>
                  <a:cubicBezTo>
                    <a:pt x="28071" y="39160"/>
                    <a:pt x="28806" y="39431"/>
                    <a:pt x="29626" y="39431"/>
                  </a:cubicBezTo>
                  <a:cubicBezTo>
                    <a:pt x="31772" y="39431"/>
                    <a:pt x="34502" y="37577"/>
                    <a:pt x="34657" y="33707"/>
                  </a:cubicBezTo>
                  <a:cubicBezTo>
                    <a:pt x="34871" y="28359"/>
                    <a:pt x="31662" y="20872"/>
                    <a:pt x="31662" y="20872"/>
                  </a:cubicBezTo>
                  <a:lnTo>
                    <a:pt x="24389" y="761"/>
                  </a:lnTo>
                  <a:cubicBezTo>
                    <a:pt x="24389" y="761"/>
                    <a:pt x="20585" y="0"/>
                    <a:pt x="15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3673550" y="3538325"/>
              <a:ext cx="887550" cy="1002850"/>
            </a:xfrm>
            <a:custGeom>
              <a:rect b="b" l="l" r="r" t="t"/>
              <a:pathLst>
                <a:path extrusionOk="0" h="40114" w="35502">
                  <a:moveTo>
                    <a:pt x="15964" y="687"/>
                  </a:moveTo>
                  <a:cubicBezTo>
                    <a:pt x="20172" y="687"/>
                    <a:pt x="23593" y="1253"/>
                    <a:pt x="24417" y="1402"/>
                  </a:cubicBezTo>
                  <a:lnTo>
                    <a:pt x="31631" y="21344"/>
                  </a:lnTo>
                  <a:cubicBezTo>
                    <a:pt x="31664" y="21419"/>
                    <a:pt x="34808" y="28824"/>
                    <a:pt x="34599" y="34032"/>
                  </a:cubicBezTo>
                  <a:cubicBezTo>
                    <a:pt x="34480" y="36986"/>
                    <a:pt x="32781" y="38632"/>
                    <a:pt x="31229" y="39186"/>
                  </a:cubicBezTo>
                  <a:cubicBezTo>
                    <a:pt x="30775" y="39349"/>
                    <a:pt x="30324" y="39428"/>
                    <a:pt x="29904" y="39428"/>
                  </a:cubicBezTo>
                  <a:cubicBezTo>
                    <a:pt x="29177" y="39428"/>
                    <a:pt x="28543" y="39191"/>
                    <a:pt x="28140" y="38738"/>
                  </a:cubicBezTo>
                  <a:cubicBezTo>
                    <a:pt x="26473" y="36863"/>
                    <a:pt x="24142" y="32638"/>
                    <a:pt x="24120" y="32595"/>
                  </a:cubicBezTo>
                  <a:lnTo>
                    <a:pt x="24003" y="32385"/>
                  </a:lnTo>
                  <a:lnTo>
                    <a:pt x="23765" y="32421"/>
                  </a:lnTo>
                  <a:cubicBezTo>
                    <a:pt x="22106" y="32681"/>
                    <a:pt x="18845" y="33059"/>
                    <a:pt x="15926" y="33059"/>
                  </a:cubicBezTo>
                  <a:cubicBezTo>
                    <a:pt x="13580" y="33059"/>
                    <a:pt x="11455" y="32814"/>
                    <a:pt x="10560" y="32069"/>
                  </a:cubicBezTo>
                  <a:cubicBezTo>
                    <a:pt x="8522" y="30370"/>
                    <a:pt x="3170" y="14218"/>
                    <a:pt x="1266" y="8091"/>
                  </a:cubicBezTo>
                  <a:cubicBezTo>
                    <a:pt x="1235" y="7690"/>
                    <a:pt x="1037" y="2999"/>
                    <a:pt x="8273" y="1434"/>
                  </a:cubicBezTo>
                  <a:cubicBezTo>
                    <a:pt x="10868" y="874"/>
                    <a:pt x="13546" y="687"/>
                    <a:pt x="15964" y="687"/>
                  </a:cubicBezTo>
                  <a:close/>
                  <a:moveTo>
                    <a:pt x="15965" y="0"/>
                  </a:moveTo>
                  <a:cubicBezTo>
                    <a:pt x="13503" y="0"/>
                    <a:pt x="10774" y="191"/>
                    <a:pt x="8128" y="763"/>
                  </a:cubicBezTo>
                  <a:cubicBezTo>
                    <a:pt x="1" y="2521"/>
                    <a:pt x="579" y="8144"/>
                    <a:pt x="585" y="8200"/>
                  </a:cubicBezTo>
                  <a:lnTo>
                    <a:pt x="599" y="8261"/>
                  </a:lnTo>
                  <a:cubicBezTo>
                    <a:pt x="878" y="9165"/>
                    <a:pt x="7505" y="30419"/>
                    <a:pt x="10120" y="32598"/>
                  </a:cubicBezTo>
                  <a:cubicBezTo>
                    <a:pt x="11181" y="33483"/>
                    <a:pt x="13519" y="33753"/>
                    <a:pt x="15971" y="33753"/>
                  </a:cubicBezTo>
                  <a:cubicBezTo>
                    <a:pt x="19226" y="33753"/>
                    <a:pt x="22685" y="33278"/>
                    <a:pt x="23633" y="33138"/>
                  </a:cubicBezTo>
                  <a:cubicBezTo>
                    <a:pt x="24135" y="34032"/>
                    <a:pt x="26107" y="37485"/>
                    <a:pt x="27626" y="39194"/>
                  </a:cubicBezTo>
                  <a:cubicBezTo>
                    <a:pt x="28161" y="39797"/>
                    <a:pt x="28986" y="40114"/>
                    <a:pt x="29910" y="40114"/>
                  </a:cubicBezTo>
                  <a:cubicBezTo>
                    <a:pt x="30407" y="40114"/>
                    <a:pt x="30935" y="40022"/>
                    <a:pt x="31461" y="39834"/>
                  </a:cubicBezTo>
                  <a:cubicBezTo>
                    <a:pt x="33224" y="39204"/>
                    <a:pt x="35154" y="37355"/>
                    <a:pt x="35286" y="34059"/>
                  </a:cubicBezTo>
                  <a:cubicBezTo>
                    <a:pt x="35501" y="28696"/>
                    <a:pt x="32397" y="21382"/>
                    <a:pt x="32271" y="21093"/>
                  </a:cubicBezTo>
                  <a:lnTo>
                    <a:pt x="24931" y="801"/>
                  </a:lnTo>
                  <a:lnTo>
                    <a:pt x="24741" y="762"/>
                  </a:lnTo>
                  <a:cubicBezTo>
                    <a:pt x="24684" y="750"/>
                    <a:pt x="20849" y="0"/>
                    <a:pt x="15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4473150" y="4332725"/>
              <a:ext cx="16075" cy="91675"/>
            </a:xfrm>
            <a:custGeom>
              <a:rect b="b" l="l" r="r" t="t"/>
              <a:pathLst>
                <a:path extrusionOk="0" h="3667" w="643">
                  <a:moveTo>
                    <a:pt x="341" y="1"/>
                  </a:moveTo>
                  <a:lnTo>
                    <a:pt x="1" y="56"/>
                  </a:lnTo>
                  <a:cubicBezTo>
                    <a:pt x="229" y="1464"/>
                    <a:pt x="298" y="2667"/>
                    <a:pt x="204" y="3634"/>
                  </a:cubicBezTo>
                  <a:lnTo>
                    <a:pt x="546" y="3667"/>
                  </a:lnTo>
                  <a:cubicBezTo>
                    <a:pt x="643" y="2671"/>
                    <a:pt x="574" y="1437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4226200" y="3691075"/>
              <a:ext cx="243925" cy="586950"/>
            </a:xfrm>
            <a:custGeom>
              <a:rect b="b" l="l" r="r" t="t"/>
              <a:pathLst>
                <a:path extrusionOk="0" h="23478" w="9757">
                  <a:moveTo>
                    <a:pt x="305" y="0"/>
                  </a:moveTo>
                  <a:lnTo>
                    <a:pt x="1" y="159"/>
                  </a:lnTo>
                  <a:cubicBezTo>
                    <a:pt x="72" y="296"/>
                    <a:pt x="7151" y="13994"/>
                    <a:pt x="9422" y="23477"/>
                  </a:cubicBezTo>
                  <a:lnTo>
                    <a:pt x="9757" y="23397"/>
                  </a:lnTo>
                  <a:cubicBezTo>
                    <a:pt x="7477" y="13875"/>
                    <a:pt x="377" y="137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725450" y="3546825"/>
              <a:ext cx="827025" cy="985725"/>
            </a:xfrm>
            <a:custGeom>
              <a:rect b="b" l="l" r="r" t="t"/>
              <a:pathLst>
                <a:path extrusionOk="0" h="39429" w="33081">
                  <a:moveTo>
                    <a:pt x="13917" y="0"/>
                  </a:moveTo>
                  <a:cubicBezTo>
                    <a:pt x="12305" y="0"/>
                    <a:pt x="10576" y="83"/>
                    <a:pt x="8827" y="304"/>
                  </a:cubicBezTo>
                  <a:cubicBezTo>
                    <a:pt x="7038" y="900"/>
                    <a:pt x="5235" y="1299"/>
                    <a:pt x="3517" y="1563"/>
                  </a:cubicBezTo>
                  <a:cubicBezTo>
                    <a:pt x="1785" y="2293"/>
                    <a:pt x="692" y="3238"/>
                    <a:pt x="1" y="4174"/>
                  </a:cubicBezTo>
                  <a:cubicBezTo>
                    <a:pt x="1826" y="4755"/>
                    <a:pt x="3900" y="5377"/>
                    <a:pt x="6064" y="5955"/>
                  </a:cubicBezTo>
                  <a:cubicBezTo>
                    <a:pt x="12942" y="7790"/>
                    <a:pt x="15234" y="5039"/>
                    <a:pt x="16609" y="10539"/>
                  </a:cubicBezTo>
                  <a:cubicBezTo>
                    <a:pt x="17983" y="16041"/>
                    <a:pt x="19537" y="27253"/>
                    <a:pt x="21740" y="32421"/>
                  </a:cubicBezTo>
                  <a:cubicBezTo>
                    <a:pt x="21740" y="32421"/>
                    <a:pt x="24095" y="36701"/>
                    <a:pt x="25806" y="38626"/>
                  </a:cubicBezTo>
                  <a:cubicBezTo>
                    <a:pt x="26279" y="39158"/>
                    <a:pt x="27014" y="39429"/>
                    <a:pt x="27834" y="39429"/>
                  </a:cubicBezTo>
                  <a:cubicBezTo>
                    <a:pt x="29980" y="39429"/>
                    <a:pt x="32711" y="37575"/>
                    <a:pt x="32866" y="33705"/>
                  </a:cubicBezTo>
                  <a:cubicBezTo>
                    <a:pt x="33080" y="28357"/>
                    <a:pt x="29871" y="20870"/>
                    <a:pt x="29871" y="20870"/>
                  </a:cubicBezTo>
                  <a:lnTo>
                    <a:pt x="22598" y="759"/>
                  </a:lnTo>
                  <a:cubicBezTo>
                    <a:pt x="22598" y="759"/>
                    <a:pt x="18796" y="0"/>
                    <a:pt x="1391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595100" y="3478725"/>
              <a:ext cx="711350" cy="356350"/>
            </a:xfrm>
            <a:custGeom>
              <a:rect b="b" l="l" r="r" t="t"/>
              <a:pathLst>
                <a:path extrusionOk="0" h="14254" w="28454">
                  <a:moveTo>
                    <a:pt x="13708" y="0"/>
                  </a:moveTo>
                  <a:cubicBezTo>
                    <a:pt x="8224" y="0"/>
                    <a:pt x="3209" y="274"/>
                    <a:pt x="3209" y="274"/>
                  </a:cubicBezTo>
                  <a:cubicBezTo>
                    <a:pt x="3209" y="274"/>
                    <a:pt x="0" y="4339"/>
                    <a:pt x="1925" y="9260"/>
                  </a:cubicBezTo>
                  <a:cubicBezTo>
                    <a:pt x="3227" y="12589"/>
                    <a:pt x="7173" y="14253"/>
                    <a:pt x="11643" y="14253"/>
                  </a:cubicBezTo>
                  <a:cubicBezTo>
                    <a:pt x="13781" y="14253"/>
                    <a:pt x="16039" y="13872"/>
                    <a:pt x="18184" y="13111"/>
                  </a:cubicBezTo>
                  <a:cubicBezTo>
                    <a:pt x="24817" y="10758"/>
                    <a:pt x="28454" y="4982"/>
                    <a:pt x="27598" y="1985"/>
                  </a:cubicBezTo>
                  <a:cubicBezTo>
                    <a:pt x="27137" y="373"/>
                    <a:pt x="20104" y="0"/>
                    <a:pt x="13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3585875" y="3469550"/>
              <a:ext cx="736625" cy="375200"/>
            </a:xfrm>
            <a:custGeom>
              <a:rect b="b" l="l" r="r" t="t"/>
              <a:pathLst>
                <a:path extrusionOk="0" h="15008" w="29465">
                  <a:moveTo>
                    <a:pt x="13959" y="674"/>
                  </a:moveTo>
                  <a:cubicBezTo>
                    <a:pt x="23390" y="674"/>
                    <a:pt x="27406" y="1640"/>
                    <a:pt x="27637" y="2448"/>
                  </a:cubicBezTo>
                  <a:cubicBezTo>
                    <a:pt x="28405" y="5137"/>
                    <a:pt x="25128" y="10780"/>
                    <a:pt x="18438" y="13153"/>
                  </a:cubicBezTo>
                  <a:cubicBezTo>
                    <a:pt x="16404" y="13875"/>
                    <a:pt x="14180" y="14251"/>
                    <a:pt x="12048" y="14251"/>
                  </a:cubicBezTo>
                  <a:cubicBezTo>
                    <a:pt x="7782" y="14251"/>
                    <a:pt x="3884" y="12746"/>
                    <a:pt x="2615" y="9501"/>
                  </a:cubicBezTo>
                  <a:cubicBezTo>
                    <a:pt x="967" y="5289"/>
                    <a:pt x="3269" y="1675"/>
                    <a:pt x="3760" y="976"/>
                  </a:cubicBezTo>
                  <a:cubicBezTo>
                    <a:pt x="7695" y="764"/>
                    <a:pt x="11079" y="674"/>
                    <a:pt x="13959" y="674"/>
                  </a:cubicBezTo>
                  <a:close/>
                  <a:moveTo>
                    <a:pt x="14086" y="1"/>
                  </a:moveTo>
                  <a:cubicBezTo>
                    <a:pt x="9507" y="1"/>
                    <a:pt x="5192" y="209"/>
                    <a:pt x="3559" y="299"/>
                  </a:cubicBezTo>
                  <a:lnTo>
                    <a:pt x="3405" y="306"/>
                  </a:lnTo>
                  <a:lnTo>
                    <a:pt x="3308" y="428"/>
                  </a:lnTo>
                  <a:cubicBezTo>
                    <a:pt x="3172" y="601"/>
                    <a:pt x="0" y="4705"/>
                    <a:pt x="1974" y="9753"/>
                  </a:cubicBezTo>
                  <a:cubicBezTo>
                    <a:pt x="3148" y="12752"/>
                    <a:pt x="6960" y="15008"/>
                    <a:pt x="12017" y="15008"/>
                  </a:cubicBezTo>
                  <a:cubicBezTo>
                    <a:pt x="14062" y="15008"/>
                    <a:pt x="16309" y="14639"/>
                    <a:pt x="18668" y="13802"/>
                  </a:cubicBezTo>
                  <a:cubicBezTo>
                    <a:pt x="23986" y="11916"/>
                    <a:pt x="29465" y="6344"/>
                    <a:pt x="28298" y="2258"/>
                  </a:cubicBezTo>
                  <a:cubicBezTo>
                    <a:pt x="27776" y="430"/>
                    <a:pt x="20658" y="1"/>
                    <a:pt x="14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3579025" y="2522425"/>
              <a:ext cx="1048325" cy="1135700"/>
            </a:xfrm>
            <a:custGeom>
              <a:rect b="b" l="l" r="r" t="t"/>
              <a:pathLst>
                <a:path extrusionOk="0" h="45428" w="41933">
                  <a:moveTo>
                    <a:pt x="24971" y="1"/>
                  </a:moveTo>
                  <a:cubicBezTo>
                    <a:pt x="19105" y="1"/>
                    <a:pt x="16326" y="7530"/>
                    <a:pt x="10912" y="16277"/>
                  </a:cubicBezTo>
                  <a:cubicBezTo>
                    <a:pt x="5349" y="25262"/>
                    <a:pt x="1" y="36814"/>
                    <a:pt x="4494" y="41735"/>
                  </a:cubicBezTo>
                  <a:cubicBezTo>
                    <a:pt x="6794" y="44254"/>
                    <a:pt x="11168" y="45427"/>
                    <a:pt x="15637" y="45427"/>
                  </a:cubicBezTo>
                  <a:cubicBezTo>
                    <a:pt x="19897" y="45427"/>
                    <a:pt x="24242" y="44361"/>
                    <a:pt x="26958" y="42377"/>
                  </a:cubicBezTo>
                  <a:cubicBezTo>
                    <a:pt x="32520" y="38312"/>
                    <a:pt x="41076" y="18630"/>
                    <a:pt x="41076" y="18630"/>
                  </a:cubicBezTo>
                  <a:cubicBezTo>
                    <a:pt x="41933" y="8147"/>
                    <a:pt x="31664" y="445"/>
                    <a:pt x="25460" y="18"/>
                  </a:cubicBezTo>
                  <a:cubicBezTo>
                    <a:pt x="25294" y="6"/>
                    <a:pt x="25132" y="1"/>
                    <a:pt x="24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3560100" y="2513850"/>
              <a:ext cx="1065650" cy="1152875"/>
            </a:xfrm>
            <a:custGeom>
              <a:rect b="b" l="l" r="r" t="t"/>
              <a:pathLst>
                <a:path extrusionOk="0" h="46115" w="42626">
                  <a:moveTo>
                    <a:pt x="25732" y="688"/>
                  </a:moveTo>
                  <a:cubicBezTo>
                    <a:pt x="25883" y="688"/>
                    <a:pt x="26037" y="693"/>
                    <a:pt x="26193" y="703"/>
                  </a:cubicBezTo>
                  <a:cubicBezTo>
                    <a:pt x="29767" y="950"/>
                    <a:pt x="34254" y="3539"/>
                    <a:pt x="37354" y="7144"/>
                  </a:cubicBezTo>
                  <a:cubicBezTo>
                    <a:pt x="39472" y="9607"/>
                    <a:pt x="41905" y="13640"/>
                    <a:pt x="41496" y="18888"/>
                  </a:cubicBezTo>
                  <a:cubicBezTo>
                    <a:pt x="41000" y="20017"/>
                    <a:pt x="32797" y="38580"/>
                    <a:pt x="27511" y="42443"/>
                  </a:cubicBezTo>
                  <a:cubicBezTo>
                    <a:pt x="24890" y="44358"/>
                    <a:pt x="20578" y="45414"/>
                    <a:pt x="16351" y="45414"/>
                  </a:cubicBezTo>
                  <a:cubicBezTo>
                    <a:pt x="12001" y="45414"/>
                    <a:pt x="7741" y="44297"/>
                    <a:pt x="5504" y="41847"/>
                  </a:cubicBezTo>
                  <a:cubicBezTo>
                    <a:pt x="813" y="36707"/>
                    <a:pt x="7537" y="23948"/>
                    <a:pt x="11961" y="16801"/>
                  </a:cubicBezTo>
                  <a:cubicBezTo>
                    <a:pt x="13088" y="14982"/>
                    <a:pt x="14083" y="13242"/>
                    <a:pt x="15048" y="11560"/>
                  </a:cubicBezTo>
                  <a:cubicBezTo>
                    <a:pt x="18646" y="5281"/>
                    <a:pt x="21279" y="688"/>
                    <a:pt x="25732" y="688"/>
                  </a:cubicBezTo>
                  <a:close/>
                  <a:moveTo>
                    <a:pt x="25733" y="0"/>
                  </a:moveTo>
                  <a:cubicBezTo>
                    <a:pt x="20896" y="0"/>
                    <a:pt x="18168" y="4732"/>
                    <a:pt x="14451" y="11219"/>
                  </a:cubicBezTo>
                  <a:cubicBezTo>
                    <a:pt x="13490" y="12896"/>
                    <a:pt x="12497" y="14629"/>
                    <a:pt x="11377" y="16438"/>
                  </a:cubicBezTo>
                  <a:cubicBezTo>
                    <a:pt x="6849" y="23752"/>
                    <a:pt x="0" y="36837"/>
                    <a:pt x="4997" y="42310"/>
                  </a:cubicBezTo>
                  <a:cubicBezTo>
                    <a:pt x="7149" y="44667"/>
                    <a:pt x="11186" y="46053"/>
                    <a:pt x="16078" y="46112"/>
                  </a:cubicBezTo>
                  <a:cubicBezTo>
                    <a:pt x="16187" y="46114"/>
                    <a:pt x="16297" y="46115"/>
                    <a:pt x="16406" y="46115"/>
                  </a:cubicBezTo>
                  <a:cubicBezTo>
                    <a:pt x="20950" y="46115"/>
                    <a:pt x="25235" y="44958"/>
                    <a:pt x="27916" y="42997"/>
                  </a:cubicBezTo>
                  <a:cubicBezTo>
                    <a:pt x="33490" y="38923"/>
                    <a:pt x="41798" y="19917"/>
                    <a:pt x="42149" y="19110"/>
                  </a:cubicBezTo>
                  <a:lnTo>
                    <a:pt x="42176" y="19001"/>
                  </a:lnTo>
                  <a:cubicBezTo>
                    <a:pt x="42625" y="13487"/>
                    <a:pt x="40086" y="9267"/>
                    <a:pt x="37875" y="6696"/>
                  </a:cubicBezTo>
                  <a:cubicBezTo>
                    <a:pt x="34662" y="2961"/>
                    <a:pt x="29986" y="276"/>
                    <a:pt x="26239" y="17"/>
                  </a:cubicBezTo>
                  <a:cubicBezTo>
                    <a:pt x="26068" y="6"/>
                    <a:pt x="25899" y="0"/>
                    <a:pt x="25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062475" y="3599250"/>
              <a:ext cx="65325" cy="38075"/>
            </a:xfrm>
            <a:custGeom>
              <a:rect b="b" l="l" r="r" t="t"/>
              <a:pathLst>
                <a:path extrusionOk="0" h="1523" w="2613">
                  <a:moveTo>
                    <a:pt x="2430" y="1"/>
                  </a:moveTo>
                  <a:cubicBezTo>
                    <a:pt x="1612" y="512"/>
                    <a:pt x="795" y="916"/>
                    <a:pt x="0" y="1199"/>
                  </a:cubicBezTo>
                  <a:lnTo>
                    <a:pt x="115" y="1523"/>
                  </a:lnTo>
                  <a:cubicBezTo>
                    <a:pt x="933" y="1231"/>
                    <a:pt x="1773" y="817"/>
                    <a:pt x="2613" y="292"/>
                  </a:cubicBezTo>
                  <a:lnTo>
                    <a:pt x="24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197850" y="3030675"/>
              <a:ext cx="343425" cy="517025"/>
            </a:xfrm>
            <a:custGeom>
              <a:rect b="b" l="l" r="r" t="t"/>
              <a:pathLst>
                <a:path extrusionOk="0" h="20681" w="13737">
                  <a:moveTo>
                    <a:pt x="13424" y="1"/>
                  </a:moveTo>
                  <a:cubicBezTo>
                    <a:pt x="10939" y="5296"/>
                    <a:pt x="5890" y="14992"/>
                    <a:pt x="0" y="20428"/>
                  </a:cubicBezTo>
                  <a:lnTo>
                    <a:pt x="233" y="20680"/>
                  </a:lnTo>
                  <a:cubicBezTo>
                    <a:pt x="6166" y="15205"/>
                    <a:pt x="11240" y="5465"/>
                    <a:pt x="13736" y="147"/>
                  </a:cubicBezTo>
                  <a:lnTo>
                    <a:pt x="1342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552100" y="2914000"/>
              <a:ext cx="40750" cy="79700"/>
            </a:xfrm>
            <a:custGeom>
              <a:rect b="b" l="l" r="r" t="t"/>
              <a:pathLst>
                <a:path extrusionOk="0" h="3188" w="1630">
                  <a:moveTo>
                    <a:pt x="1310" y="1"/>
                  </a:moveTo>
                  <a:cubicBezTo>
                    <a:pt x="1306" y="13"/>
                    <a:pt x="834" y="1194"/>
                    <a:pt x="1" y="3045"/>
                  </a:cubicBezTo>
                  <a:lnTo>
                    <a:pt x="314" y="3187"/>
                  </a:lnTo>
                  <a:cubicBezTo>
                    <a:pt x="1151" y="1328"/>
                    <a:pt x="1626" y="140"/>
                    <a:pt x="1630" y="129"/>
                  </a:cubicBezTo>
                  <a:lnTo>
                    <a:pt x="131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3725625" y="2822125"/>
              <a:ext cx="885175" cy="835975"/>
            </a:xfrm>
            <a:custGeom>
              <a:rect b="b" l="l" r="r" t="t"/>
              <a:pathLst>
                <a:path extrusionOk="0" h="33439" w="35407">
                  <a:moveTo>
                    <a:pt x="34254" y="0"/>
                  </a:moveTo>
                  <a:cubicBezTo>
                    <a:pt x="31843" y="4416"/>
                    <a:pt x="23504" y="19119"/>
                    <a:pt x="16145" y="25316"/>
                  </a:cubicBezTo>
                  <a:cubicBezTo>
                    <a:pt x="11333" y="29368"/>
                    <a:pt x="4846" y="30620"/>
                    <a:pt x="0" y="30931"/>
                  </a:cubicBezTo>
                  <a:cubicBezTo>
                    <a:pt x="2448" y="32635"/>
                    <a:pt x="6081" y="33439"/>
                    <a:pt x="9778" y="33439"/>
                  </a:cubicBezTo>
                  <a:cubicBezTo>
                    <a:pt x="14036" y="33439"/>
                    <a:pt x="18379" y="32373"/>
                    <a:pt x="21094" y="30389"/>
                  </a:cubicBezTo>
                  <a:cubicBezTo>
                    <a:pt x="26656" y="26324"/>
                    <a:pt x="35212" y="6642"/>
                    <a:pt x="35212" y="6642"/>
                  </a:cubicBezTo>
                  <a:cubicBezTo>
                    <a:pt x="35406" y="4267"/>
                    <a:pt x="35026" y="2038"/>
                    <a:pt x="3425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11"/>
          <p:cNvSpPr txBox="1"/>
          <p:nvPr>
            <p:ph idx="4294967295" type="title"/>
          </p:nvPr>
        </p:nvSpPr>
        <p:spPr>
          <a:xfrm>
            <a:off x="3665625" y="2171750"/>
            <a:ext cx="2973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/>
              <a:t>Farmstead Forward</a:t>
            </a:r>
            <a:endParaRPr sz="2600"/>
          </a:p>
        </p:txBody>
      </p:sp>
      <p:grpSp>
        <p:nvGrpSpPr>
          <p:cNvPr id="277" name="Google Shape;277;p11"/>
          <p:cNvGrpSpPr/>
          <p:nvPr/>
        </p:nvGrpSpPr>
        <p:grpSpPr>
          <a:xfrm>
            <a:off x="-6" y="3706050"/>
            <a:ext cx="1665075" cy="1437403"/>
            <a:chOff x="779175" y="238100"/>
            <a:chExt cx="6088025" cy="5238350"/>
          </a:xfrm>
        </p:grpSpPr>
        <p:sp>
          <p:nvSpPr>
            <p:cNvPr id="278" name="Google Shape;278;p11"/>
            <p:cNvSpPr/>
            <p:nvPr/>
          </p:nvSpPr>
          <p:spPr>
            <a:xfrm>
              <a:off x="779175" y="991125"/>
              <a:ext cx="6088025" cy="4464475"/>
            </a:xfrm>
            <a:custGeom>
              <a:rect b="b" l="l" r="r" t="t"/>
              <a:pathLst>
                <a:path extrusionOk="0" h="178579" w="243521">
                  <a:moveTo>
                    <a:pt x="130193" y="0"/>
                  </a:moveTo>
                  <a:cubicBezTo>
                    <a:pt x="118706" y="0"/>
                    <a:pt x="106608" y="4636"/>
                    <a:pt x="96996" y="15028"/>
                  </a:cubicBezTo>
                  <a:cubicBezTo>
                    <a:pt x="80124" y="33266"/>
                    <a:pt x="79777" y="45059"/>
                    <a:pt x="68525" y="45059"/>
                  </a:cubicBezTo>
                  <a:cubicBezTo>
                    <a:pt x="67046" y="45059"/>
                    <a:pt x="65379" y="44855"/>
                    <a:pt x="63461" y="44435"/>
                  </a:cubicBezTo>
                  <a:cubicBezTo>
                    <a:pt x="59197" y="43503"/>
                    <a:pt x="53763" y="42845"/>
                    <a:pt x="48013" y="42845"/>
                  </a:cubicBezTo>
                  <a:cubicBezTo>
                    <a:pt x="31496" y="42845"/>
                    <a:pt x="12367" y="48268"/>
                    <a:pt x="10836" y="68169"/>
                  </a:cubicBezTo>
                  <a:cubicBezTo>
                    <a:pt x="8772" y="94997"/>
                    <a:pt x="33535" y="90870"/>
                    <a:pt x="27860" y="110474"/>
                  </a:cubicBezTo>
                  <a:cubicBezTo>
                    <a:pt x="22186" y="130080"/>
                    <a:pt x="0" y="121826"/>
                    <a:pt x="4644" y="144527"/>
                  </a:cubicBezTo>
                  <a:cubicBezTo>
                    <a:pt x="9288" y="167227"/>
                    <a:pt x="15994" y="178579"/>
                    <a:pt x="15994" y="178579"/>
                  </a:cubicBezTo>
                  <a:lnTo>
                    <a:pt x="227526" y="178579"/>
                  </a:lnTo>
                  <a:cubicBezTo>
                    <a:pt x="227526" y="178579"/>
                    <a:pt x="224431" y="164648"/>
                    <a:pt x="224073" y="149071"/>
                  </a:cubicBezTo>
                  <a:cubicBezTo>
                    <a:pt x="223717" y="133495"/>
                    <a:pt x="243520" y="117698"/>
                    <a:pt x="232686" y="83131"/>
                  </a:cubicBezTo>
                  <a:cubicBezTo>
                    <a:pt x="221852" y="48563"/>
                    <a:pt x="205341" y="44951"/>
                    <a:pt x="187285" y="44951"/>
                  </a:cubicBezTo>
                  <a:cubicBezTo>
                    <a:pt x="169227" y="44951"/>
                    <a:pt x="173869" y="28441"/>
                    <a:pt x="159424" y="12448"/>
                  </a:cubicBezTo>
                  <a:cubicBezTo>
                    <a:pt x="152251" y="4507"/>
                    <a:pt x="141519" y="0"/>
                    <a:pt x="130193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603850" y="4406600"/>
              <a:ext cx="1713950" cy="1049000"/>
            </a:xfrm>
            <a:custGeom>
              <a:rect b="b" l="l" r="r" t="t"/>
              <a:pathLst>
                <a:path extrusionOk="0" h="41960" w="68558">
                  <a:moveTo>
                    <a:pt x="34537" y="0"/>
                  </a:moveTo>
                  <a:cubicBezTo>
                    <a:pt x="27908" y="0"/>
                    <a:pt x="5986" y="32806"/>
                    <a:pt x="0" y="41960"/>
                  </a:cubicBezTo>
                  <a:lnTo>
                    <a:pt x="68557" y="41960"/>
                  </a:lnTo>
                  <a:cubicBezTo>
                    <a:pt x="63373" y="34068"/>
                    <a:pt x="41235" y="903"/>
                    <a:pt x="34786" y="17"/>
                  </a:cubicBezTo>
                  <a:cubicBezTo>
                    <a:pt x="34706" y="6"/>
                    <a:pt x="34623" y="0"/>
                    <a:pt x="34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594800" y="4399500"/>
              <a:ext cx="1732075" cy="1063200"/>
            </a:xfrm>
            <a:custGeom>
              <a:rect b="b" l="l" r="r" t="t"/>
              <a:pathLst>
                <a:path extrusionOk="0" h="42528" w="69283">
                  <a:moveTo>
                    <a:pt x="34884" y="566"/>
                  </a:moveTo>
                  <a:cubicBezTo>
                    <a:pt x="34962" y="566"/>
                    <a:pt x="35037" y="571"/>
                    <a:pt x="35110" y="581"/>
                  </a:cubicBezTo>
                  <a:cubicBezTo>
                    <a:pt x="40015" y="1257"/>
                    <a:pt x="55461" y="22313"/>
                    <a:pt x="68392" y="41958"/>
                  </a:cubicBezTo>
                  <a:lnTo>
                    <a:pt x="889" y="41958"/>
                  </a:lnTo>
                  <a:cubicBezTo>
                    <a:pt x="14135" y="21750"/>
                    <a:pt x="29830" y="566"/>
                    <a:pt x="34884" y="566"/>
                  </a:cubicBezTo>
                  <a:close/>
                  <a:moveTo>
                    <a:pt x="34929" y="1"/>
                  </a:moveTo>
                  <a:cubicBezTo>
                    <a:pt x="28208" y="1"/>
                    <a:pt x="6640" y="32127"/>
                    <a:pt x="125" y="42088"/>
                  </a:cubicBezTo>
                  <a:cubicBezTo>
                    <a:pt x="1" y="42277"/>
                    <a:pt x="137" y="42528"/>
                    <a:pt x="363" y="42528"/>
                  </a:cubicBezTo>
                  <a:lnTo>
                    <a:pt x="68919" y="42528"/>
                  </a:lnTo>
                  <a:lnTo>
                    <a:pt x="68921" y="42527"/>
                  </a:lnTo>
                  <a:cubicBezTo>
                    <a:pt x="69146" y="42527"/>
                    <a:pt x="69282" y="42275"/>
                    <a:pt x="69158" y="42087"/>
                  </a:cubicBezTo>
                  <a:cubicBezTo>
                    <a:pt x="62821" y="32442"/>
                    <a:pt x="41645" y="906"/>
                    <a:pt x="35189" y="18"/>
                  </a:cubicBezTo>
                  <a:cubicBezTo>
                    <a:pt x="35105" y="6"/>
                    <a:pt x="35018" y="1"/>
                    <a:pt x="349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005500" y="589450"/>
              <a:ext cx="42650" cy="1954625"/>
            </a:xfrm>
            <a:custGeom>
              <a:rect b="b" l="l" r="r" t="t"/>
              <a:pathLst>
                <a:path extrusionOk="0" h="78185" w="1706">
                  <a:moveTo>
                    <a:pt x="853" y="0"/>
                  </a:moveTo>
                  <a:cubicBezTo>
                    <a:pt x="387" y="0"/>
                    <a:pt x="5" y="375"/>
                    <a:pt x="0" y="842"/>
                  </a:cubicBezTo>
                  <a:lnTo>
                    <a:pt x="0" y="77330"/>
                  </a:lnTo>
                  <a:cubicBezTo>
                    <a:pt x="0" y="77802"/>
                    <a:pt x="381" y="78184"/>
                    <a:pt x="853" y="78184"/>
                  </a:cubicBezTo>
                  <a:cubicBezTo>
                    <a:pt x="1324" y="78183"/>
                    <a:pt x="1705" y="77802"/>
                    <a:pt x="1705" y="77330"/>
                  </a:cubicBezTo>
                  <a:lnTo>
                    <a:pt x="1705" y="842"/>
                  </a:lnTo>
                  <a:cubicBezTo>
                    <a:pt x="1699" y="375"/>
                    <a:pt x="1319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4232600" y="640750"/>
              <a:ext cx="42700" cy="1903325"/>
            </a:xfrm>
            <a:custGeom>
              <a:rect b="b" l="l" r="r" t="t"/>
              <a:pathLst>
                <a:path extrusionOk="0" h="76133" w="1708">
                  <a:moveTo>
                    <a:pt x="853" y="0"/>
                  </a:moveTo>
                  <a:cubicBezTo>
                    <a:pt x="387" y="0"/>
                    <a:pt x="7" y="375"/>
                    <a:pt x="1" y="841"/>
                  </a:cubicBezTo>
                  <a:lnTo>
                    <a:pt x="1" y="75278"/>
                  </a:lnTo>
                  <a:cubicBezTo>
                    <a:pt x="1" y="75750"/>
                    <a:pt x="383" y="76131"/>
                    <a:pt x="853" y="76132"/>
                  </a:cubicBezTo>
                  <a:cubicBezTo>
                    <a:pt x="1325" y="76132"/>
                    <a:pt x="1707" y="75750"/>
                    <a:pt x="1707" y="75278"/>
                  </a:cubicBezTo>
                  <a:lnTo>
                    <a:pt x="1707" y="841"/>
                  </a:lnTo>
                  <a:cubicBezTo>
                    <a:pt x="1701" y="375"/>
                    <a:pt x="1321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481725" y="1658825"/>
              <a:ext cx="42650" cy="1845000"/>
            </a:xfrm>
            <a:custGeom>
              <a:rect b="b" l="l" r="r" t="t"/>
              <a:pathLst>
                <a:path extrusionOk="0" h="73800" w="1706">
                  <a:moveTo>
                    <a:pt x="853" y="1"/>
                  </a:moveTo>
                  <a:cubicBezTo>
                    <a:pt x="381" y="1"/>
                    <a:pt x="0" y="383"/>
                    <a:pt x="0" y="855"/>
                  </a:cubicBezTo>
                  <a:lnTo>
                    <a:pt x="0" y="72947"/>
                  </a:lnTo>
                  <a:cubicBezTo>
                    <a:pt x="0" y="73417"/>
                    <a:pt x="381" y="73799"/>
                    <a:pt x="853" y="73799"/>
                  </a:cubicBezTo>
                  <a:cubicBezTo>
                    <a:pt x="1324" y="73799"/>
                    <a:pt x="1705" y="73417"/>
                    <a:pt x="1705" y="72947"/>
                  </a:cubicBezTo>
                  <a:lnTo>
                    <a:pt x="1705" y="855"/>
                  </a:lnTo>
                  <a:cubicBezTo>
                    <a:pt x="1705" y="383"/>
                    <a:pt x="1324" y="1"/>
                    <a:pt x="8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745475" y="640450"/>
              <a:ext cx="42650" cy="2863375"/>
            </a:xfrm>
            <a:custGeom>
              <a:rect b="b" l="l" r="r" t="t"/>
              <a:pathLst>
                <a:path extrusionOk="0" h="114535" w="1706">
                  <a:moveTo>
                    <a:pt x="853" y="0"/>
                  </a:moveTo>
                  <a:cubicBezTo>
                    <a:pt x="381" y="0"/>
                    <a:pt x="0" y="381"/>
                    <a:pt x="0" y="853"/>
                  </a:cubicBezTo>
                  <a:lnTo>
                    <a:pt x="0" y="113682"/>
                  </a:lnTo>
                  <a:cubicBezTo>
                    <a:pt x="0" y="114152"/>
                    <a:pt x="381" y="114534"/>
                    <a:pt x="853" y="114534"/>
                  </a:cubicBezTo>
                  <a:cubicBezTo>
                    <a:pt x="1324" y="114534"/>
                    <a:pt x="1705" y="114152"/>
                    <a:pt x="1705" y="113682"/>
                  </a:cubicBezTo>
                  <a:lnTo>
                    <a:pt x="1705" y="853"/>
                  </a:lnTo>
                  <a:cubicBezTo>
                    <a:pt x="1705" y="381"/>
                    <a:pt x="1324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009225" y="640450"/>
              <a:ext cx="42675" cy="1954875"/>
            </a:xfrm>
            <a:custGeom>
              <a:rect b="b" l="l" r="r" t="t"/>
              <a:pathLst>
                <a:path extrusionOk="0" h="78195" w="1707">
                  <a:moveTo>
                    <a:pt x="853" y="0"/>
                  </a:moveTo>
                  <a:cubicBezTo>
                    <a:pt x="382" y="0"/>
                    <a:pt x="0" y="381"/>
                    <a:pt x="0" y="853"/>
                  </a:cubicBezTo>
                  <a:lnTo>
                    <a:pt x="0" y="77342"/>
                  </a:lnTo>
                  <a:cubicBezTo>
                    <a:pt x="0" y="77813"/>
                    <a:pt x="382" y="78195"/>
                    <a:pt x="853" y="78195"/>
                  </a:cubicBezTo>
                  <a:cubicBezTo>
                    <a:pt x="1324" y="78195"/>
                    <a:pt x="1706" y="77813"/>
                    <a:pt x="1706" y="77342"/>
                  </a:cubicBezTo>
                  <a:lnTo>
                    <a:pt x="1706" y="853"/>
                  </a:lnTo>
                  <a:cubicBezTo>
                    <a:pt x="1706" y="381"/>
                    <a:pt x="1324" y="0"/>
                    <a:pt x="8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807350" y="845600"/>
              <a:ext cx="1251575" cy="42650"/>
            </a:xfrm>
            <a:custGeom>
              <a:rect b="b" l="l" r="r" t="t"/>
              <a:pathLst>
                <a:path extrusionOk="0" h="1706" w="50063">
                  <a:moveTo>
                    <a:pt x="852" y="0"/>
                  </a:moveTo>
                  <a:cubicBezTo>
                    <a:pt x="383" y="0"/>
                    <a:pt x="1" y="382"/>
                    <a:pt x="1" y="853"/>
                  </a:cubicBezTo>
                  <a:cubicBezTo>
                    <a:pt x="1" y="1324"/>
                    <a:pt x="384" y="1705"/>
                    <a:pt x="854" y="1705"/>
                  </a:cubicBezTo>
                  <a:cubicBezTo>
                    <a:pt x="858" y="1705"/>
                    <a:pt x="862" y="1705"/>
                    <a:pt x="866" y="1705"/>
                  </a:cubicBezTo>
                  <a:lnTo>
                    <a:pt x="49222" y="1705"/>
                  </a:lnTo>
                  <a:cubicBezTo>
                    <a:pt x="49688" y="1699"/>
                    <a:pt x="50063" y="1319"/>
                    <a:pt x="50063" y="853"/>
                  </a:cubicBezTo>
                  <a:cubicBezTo>
                    <a:pt x="50063" y="386"/>
                    <a:pt x="49688" y="5"/>
                    <a:pt x="49222" y="0"/>
                  </a:cubicBezTo>
                  <a:lnTo>
                    <a:pt x="866" y="0"/>
                  </a:lnTo>
                  <a:cubicBezTo>
                    <a:pt x="862" y="0"/>
                    <a:pt x="857" y="0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807675" y="1270525"/>
              <a:ext cx="1353700" cy="42675"/>
            </a:xfrm>
            <a:custGeom>
              <a:rect b="b" l="l" r="r" t="t"/>
              <a:pathLst>
                <a:path extrusionOk="0" h="1707" w="54148">
                  <a:moveTo>
                    <a:pt x="853" y="0"/>
                  </a:moveTo>
                  <a:cubicBezTo>
                    <a:pt x="382" y="0"/>
                    <a:pt x="1" y="382"/>
                    <a:pt x="1" y="853"/>
                  </a:cubicBezTo>
                  <a:cubicBezTo>
                    <a:pt x="1" y="1324"/>
                    <a:pt x="382" y="1706"/>
                    <a:pt x="853" y="1706"/>
                  </a:cubicBezTo>
                  <a:lnTo>
                    <a:pt x="53295" y="1706"/>
                  </a:lnTo>
                  <a:cubicBezTo>
                    <a:pt x="53767" y="1706"/>
                    <a:pt x="54148" y="1324"/>
                    <a:pt x="54148" y="853"/>
                  </a:cubicBezTo>
                  <a:cubicBezTo>
                    <a:pt x="54148" y="382"/>
                    <a:pt x="53767" y="0"/>
                    <a:pt x="53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785675" y="1658825"/>
              <a:ext cx="1500675" cy="42650"/>
            </a:xfrm>
            <a:custGeom>
              <a:rect b="b" l="l" r="r" t="t"/>
              <a:pathLst>
                <a:path extrusionOk="0" h="1706" w="60027">
                  <a:moveTo>
                    <a:pt x="59176" y="1"/>
                  </a:moveTo>
                  <a:cubicBezTo>
                    <a:pt x="59175" y="1"/>
                    <a:pt x="59175" y="1"/>
                    <a:pt x="59174" y="1"/>
                  </a:cubicBezTo>
                  <a:lnTo>
                    <a:pt x="855" y="1"/>
                  </a:lnTo>
                  <a:cubicBezTo>
                    <a:pt x="383" y="1"/>
                    <a:pt x="1" y="382"/>
                    <a:pt x="1" y="853"/>
                  </a:cubicBezTo>
                  <a:cubicBezTo>
                    <a:pt x="1" y="1325"/>
                    <a:pt x="383" y="1706"/>
                    <a:pt x="855" y="1706"/>
                  </a:cubicBezTo>
                  <a:lnTo>
                    <a:pt x="59174" y="1706"/>
                  </a:lnTo>
                  <a:cubicBezTo>
                    <a:pt x="59644" y="1706"/>
                    <a:pt x="60026" y="1325"/>
                    <a:pt x="60026" y="853"/>
                  </a:cubicBezTo>
                  <a:cubicBezTo>
                    <a:pt x="60026" y="383"/>
                    <a:pt x="59645" y="1"/>
                    <a:pt x="59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763725" y="2091100"/>
              <a:ext cx="1522625" cy="42675"/>
            </a:xfrm>
            <a:custGeom>
              <a:rect b="b" l="l" r="r" t="t"/>
              <a:pathLst>
                <a:path extrusionOk="0" h="1707" w="60905">
                  <a:moveTo>
                    <a:pt x="853" y="0"/>
                  </a:moveTo>
                  <a:cubicBezTo>
                    <a:pt x="381" y="0"/>
                    <a:pt x="0" y="383"/>
                    <a:pt x="0" y="853"/>
                  </a:cubicBezTo>
                  <a:cubicBezTo>
                    <a:pt x="0" y="1324"/>
                    <a:pt x="381" y="1707"/>
                    <a:pt x="853" y="1707"/>
                  </a:cubicBezTo>
                  <a:lnTo>
                    <a:pt x="60052" y="1707"/>
                  </a:lnTo>
                  <a:cubicBezTo>
                    <a:pt x="60522" y="1707"/>
                    <a:pt x="60904" y="1324"/>
                    <a:pt x="60904" y="853"/>
                  </a:cubicBezTo>
                  <a:cubicBezTo>
                    <a:pt x="60904" y="383"/>
                    <a:pt x="60522" y="0"/>
                    <a:pt x="60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042100" y="2559975"/>
              <a:ext cx="1163650" cy="42700"/>
            </a:xfrm>
            <a:custGeom>
              <a:rect b="b" l="l" r="r" t="t"/>
              <a:pathLst>
                <a:path extrusionOk="0" h="1708" w="46546">
                  <a:moveTo>
                    <a:pt x="854" y="1"/>
                  </a:moveTo>
                  <a:cubicBezTo>
                    <a:pt x="383" y="1"/>
                    <a:pt x="0" y="383"/>
                    <a:pt x="0" y="853"/>
                  </a:cubicBezTo>
                  <a:cubicBezTo>
                    <a:pt x="0" y="1325"/>
                    <a:pt x="383" y="1707"/>
                    <a:pt x="854" y="1707"/>
                  </a:cubicBezTo>
                  <a:lnTo>
                    <a:pt x="45693" y="1707"/>
                  </a:lnTo>
                  <a:cubicBezTo>
                    <a:pt x="46163" y="1707"/>
                    <a:pt x="46545" y="1325"/>
                    <a:pt x="46545" y="853"/>
                  </a:cubicBezTo>
                  <a:cubicBezTo>
                    <a:pt x="46545" y="383"/>
                    <a:pt x="46163" y="1"/>
                    <a:pt x="456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334875" y="3014250"/>
              <a:ext cx="775925" cy="42650"/>
            </a:xfrm>
            <a:custGeom>
              <a:rect b="b" l="l" r="r" t="t"/>
              <a:pathLst>
                <a:path extrusionOk="0" h="1706" w="31037">
                  <a:moveTo>
                    <a:pt x="851" y="0"/>
                  </a:moveTo>
                  <a:cubicBezTo>
                    <a:pt x="382" y="0"/>
                    <a:pt x="1" y="382"/>
                    <a:pt x="1" y="853"/>
                  </a:cubicBezTo>
                  <a:cubicBezTo>
                    <a:pt x="1" y="1324"/>
                    <a:pt x="383" y="1705"/>
                    <a:pt x="853" y="1705"/>
                  </a:cubicBezTo>
                  <a:cubicBezTo>
                    <a:pt x="857" y="1705"/>
                    <a:pt x="861" y="1705"/>
                    <a:pt x="865" y="1705"/>
                  </a:cubicBezTo>
                  <a:lnTo>
                    <a:pt x="30171" y="1705"/>
                  </a:lnTo>
                  <a:cubicBezTo>
                    <a:pt x="30175" y="1705"/>
                    <a:pt x="30179" y="1705"/>
                    <a:pt x="30183" y="1705"/>
                  </a:cubicBezTo>
                  <a:cubicBezTo>
                    <a:pt x="30654" y="1705"/>
                    <a:pt x="31036" y="1324"/>
                    <a:pt x="31036" y="853"/>
                  </a:cubicBezTo>
                  <a:cubicBezTo>
                    <a:pt x="31036" y="382"/>
                    <a:pt x="30655" y="0"/>
                    <a:pt x="30185" y="0"/>
                  </a:cubicBezTo>
                  <a:cubicBezTo>
                    <a:pt x="30180" y="0"/>
                    <a:pt x="30176" y="0"/>
                    <a:pt x="30171" y="0"/>
                  </a:cubicBezTo>
                  <a:lnTo>
                    <a:pt x="865" y="0"/>
                  </a:lnTo>
                  <a:cubicBezTo>
                    <a:pt x="860" y="0"/>
                    <a:pt x="856" y="0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2411575" y="777900"/>
              <a:ext cx="290125" cy="230900"/>
            </a:xfrm>
            <a:custGeom>
              <a:rect b="b" l="l" r="r" t="t"/>
              <a:pathLst>
                <a:path extrusionOk="0" h="9236" w="11605">
                  <a:moveTo>
                    <a:pt x="643" y="1"/>
                  </a:moveTo>
                  <a:cubicBezTo>
                    <a:pt x="474" y="1"/>
                    <a:pt x="307" y="75"/>
                    <a:pt x="195" y="219"/>
                  </a:cubicBezTo>
                  <a:cubicBezTo>
                    <a:pt x="1" y="466"/>
                    <a:pt x="45" y="824"/>
                    <a:pt x="292" y="1017"/>
                  </a:cubicBezTo>
                  <a:lnTo>
                    <a:pt x="10637" y="9113"/>
                  </a:lnTo>
                  <a:cubicBezTo>
                    <a:pt x="10738" y="9192"/>
                    <a:pt x="10861" y="9235"/>
                    <a:pt x="10988" y="9235"/>
                  </a:cubicBezTo>
                  <a:cubicBezTo>
                    <a:pt x="11230" y="9235"/>
                    <a:pt x="11446" y="9081"/>
                    <a:pt x="11526" y="8851"/>
                  </a:cubicBezTo>
                  <a:cubicBezTo>
                    <a:pt x="11605" y="8622"/>
                    <a:pt x="11530" y="8368"/>
                    <a:pt x="11339" y="8218"/>
                  </a:cubicBezTo>
                  <a:lnTo>
                    <a:pt x="993" y="122"/>
                  </a:lnTo>
                  <a:cubicBezTo>
                    <a:pt x="889" y="40"/>
                    <a:pt x="766" y="1"/>
                    <a:pt x="6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2928725" y="564225"/>
              <a:ext cx="124300" cy="163400"/>
            </a:xfrm>
            <a:custGeom>
              <a:rect b="b" l="l" r="r" t="t"/>
              <a:pathLst>
                <a:path extrusionOk="0" h="6536" w="4972">
                  <a:moveTo>
                    <a:pt x="648" y="1"/>
                  </a:moveTo>
                  <a:cubicBezTo>
                    <a:pt x="539" y="1"/>
                    <a:pt x="430" y="32"/>
                    <a:pt x="333" y="96"/>
                  </a:cubicBezTo>
                  <a:cubicBezTo>
                    <a:pt x="72" y="270"/>
                    <a:pt x="1" y="624"/>
                    <a:pt x="175" y="885"/>
                  </a:cubicBezTo>
                  <a:lnTo>
                    <a:pt x="3774" y="6283"/>
                  </a:lnTo>
                  <a:cubicBezTo>
                    <a:pt x="3879" y="6440"/>
                    <a:pt x="4054" y="6535"/>
                    <a:pt x="4244" y="6535"/>
                  </a:cubicBezTo>
                  <a:cubicBezTo>
                    <a:pt x="4245" y="6535"/>
                    <a:pt x="4246" y="6535"/>
                    <a:pt x="4248" y="6535"/>
                  </a:cubicBezTo>
                  <a:cubicBezTo>
                    <a:pt x="4701" y="6535"/>
                    <a:pt x="4972" y="6030"/>
                    <a:pt x="4720" y="5651"/>
                  </a:cubicBezTo>
                  <a:lnTo>
                    <a:pt x="1122" y="255"/>
                  </a:lnTo>
                  <a:cubicBezTo>
                    <a:pt x="1012" y="90"/>
                    <a:pt x="832" y="1"/>
                    <a:pt x="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3390050" y="238100"/>
              <a:ext cx="110625" cy="275875"/>
            </a:xfrm>
            <a:custGeom>
              <a:rect b="b" l="l" r="r" t="t"/>
              <a:pathLst>
                <a:path extrusionOk="0" h="11035" w="4425">
                  <a:moveTo>
                    <a:pt x="639" y="0"/>
                  </a:moveTo>
                  <a:cubicBezTo>
                    <a:pt x="581" y="0"/>
                    <a:pt x="523" y="9"/>
                    <a:pt x="466" y="27"/>
                  </a:cubicBezTo>
                  <a:cubicBezTo>
                    <a:pt x="166" y="123"/>
                    <a:pt x="1" y="442"/>
                    <a:pt x="97" y="742"/>
                  </a:cubicBezTo>
                  <a:lnTo>
                    <a:pt x="3245" y="10637"/>
                  </a:lnTo>
                  <a:cubicBezTo>
                    <a:pt x="3319" y="10873"/>
                    <a:pt x="3539" y="11034"/>
                    <a:pt x="3787" y="11034"/>
                  </a:cubicBezTo>
                  <a:cubicBezTo>
                    <a:pt x="3846" y="11034"/>
                    <a:pt x="3903" y="11025"/>
                    <a:pt x="3960" y="11008"/>
                  </a:cubicBezTo>
                  <a:cubicBezTo>
                    <a:pt x="4260" y="10912"/>
                    <a:pt x="4425" y="10593"/>
                    <a:pt x="4329" y="10293"/>
                  </a:cubicBezTo>
                  <a:lnTo>
                    <a:pt x="1181" y="398"/>
                  </a:lnTo>
                  <a:cubicBezTo>
                    <a:pt x="1104" y="155"/>
                    <a:pt x="88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468750" y="621225"/>
              <a:ext cx="2412750" cy="3605475"/>
            </a:xfrm>
            <a:custGeom>
              <a:rect b="b" l="l" r="r" t="t"/>
              <a:pathLst>
                <a:path extrusionOk="0" h="144219" w="96510">
                  <a:moveTo>
                    <a:pt x="56303" y="1"/>
                  </a:moveTo>
                  <a:cubicBezTo>
                    <a:pt x="25156" y="307"/>
                    <a:pt x="0" y="25646"/>
                    <a:pt x="0" y="56865"/>
                  </a:cubicBezTo>
                  <a:cubicBezTo>
                    <a:pt x="0" y="66468"/>
                    <a:pt x="2384" y="75512"/>
                    <a:pt x="6586" y="83445"/>
                  </a:cubicBezTo>
                  <a:cubicBezTo>
                    <a:pt x="8439" y="87760"/>
                    <a:pt x="12799" y="98335"/>
                    <a:pt x="17162" y="112004"/>
                  </a:cubicBezTo>
                  <a:cubicBezTo>
                    <a:pt x="21189" y="124624"/>
                    <a:pt x="23298" y="137315"/>
                    <a:pt x="23298" y="139233"/>
                  </a:cubicBezTo>
                  <a:cubicBezTo>
                    <a:pt x="23298" y="139418"/>
                    <a:pt x="23294" y="139614"/>
                    <a:pt x="23287" y="139817"/>
                  </a:cubicBezTo>
                  <a:cubicBezTo>
                    <a:pt x="23211" y="142222"/>
                    <a:pt x="25130" y="144219"/>
                    <a:pt x="27535" y="144219"/>
                  </a:cubicBezTo>
                  <a:lnTo>
                    <a:pt x="86262" y="144219"/>
                  </a:lnTo>
                  <a:cubicBezTo>
                    <a:pt x="88669" y="144219"/>
                    <a:pt x="90587" y="142222"/>
                    <a:pt x="90510" y="139817"/>
                  </a:cubicBezTo>
                  <a:cubicBezTo>
                    <a:pt x="90503" y="139614"/>
                    <a:pt x="90501" y="139418"/>
                    <a:pt x="90501" y="139233"/>
                  </a:cubicBezTo>
                  <a:cubicBezTo>
                    <a:pt x="90501" y="137336"/>
                    <a:pt x="92565" y="124893"/>
                    <a:pt x="96509" y="112409"/>
                  </a:cubicBezTo>
                  <a:lnTo>
                    <a:pt x="79431" y="112409"/>
                  </a:lnTo>
                  <a:lnTo>
                    <a:pt x="79431" y="71841"/>
                  </a:lnTo>
                  <a:lnTo>
                    <a:pt x="56303" y="71841"/>
                  </a:lnTo>
                  <a:lnTo>
                    <a:pt x="563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2454525" y="606975"/>
              <a:ext cx="2443400" cy="3633975"/>
            </a:xfrm>
            <a:custGeom>
              <a:rect b="b" l="l" r="r" t="t"/>
              <a:pathLst>
                <a:path extrusionOk="0" h="145359" w="97736">
                  <a:moveTo>
                    <a:pt x="56303" y="1148"/>
                  </a:moveTo>
                  <a:lnTo>
                    <a:pt x="56303" y="72411"/>
                  </a:lnTo>
                  <a:cubicBezTo>
                    <a:pt x="56303" y="72725"/>
                    <a:pt x="56557" y="72980"/>
                    <a:pt x="56872" y="72980"/>
                  </a:cubicBezTo>
                  <a:lnTo>
                    <a:pt x="79430" y="72980"/>
                  </a:lnTo>
                  <a:lnTo>
                    <a:pt x="79430" y="112979"/>
                  </a:lnTo>
                  <a:cubicBezTo>
                    <a:pt x="79430" y="113293"/>
                    <a:pt x="79686" y="113547"/>
                    <a:pt x="80000" y="113547"/>
                  </a:cubicBezTo>
                  <a:lnTo>
                    <a:pt x="96304" y="113547"/>
                  </a:lnTo>
                  <a:cubicBezTo>
                    <a:pt x="92495" y="125829"/>
                    <a:pt x="90500" y="137814"/>
                    <a:pt x="90500" y="139802"/>
                  </a:cubicBezTo>
                  <a:cubicBezTo>
                    <a:pt x="90500" y="139993"/>
                    <a:pt x="90504" y="140195"/>
                    <a:pt x="90511" y="140404"/>
                  </a:cubicBezTo>
                  <a:cubicBezTo>
                    <a:pt x="90581" y="142488"/>
                    <a:pt x="88914" y="144215"/>
                    <a:pt x="86831" y="144219"/>
                  </a:cubicBezTo>
                  <a:lnTo>
                    <a:pt x="28104" y="144219"/>
                  </a:lnTo>
                  <a:cubicBezTo>
                    <a:pt x="26021" y="144215"/>
                    <a:pt x="24354" y="142486"/>
                    <a:pt x="24424" y="140404"/>
                  </a:cubicBezTo>
                  <a:cubicBezTo>
                    <a:pt x="24431" y="140196"/>
                    <a:pt x="24435" y="139993"/>
                    <a:pt x="24435" y="139803"/>
                  </a:cubicBezTo>
                  <a:cubicBezTo>
                    <a:pt x="24435" y="137724"/>
                    <a:pt x="22316" y="125072"/>
                    <a:pt x="18272" y="112402"/>
                  </a:cubicBezTo>
                  <a:cubicBezTo>
                    <a:pt x="13852" y="98550"/>
                    <a:pt x="9391" y="87779"/>
                    <a:pt x="7657" y="83749"/>
                  </a:cubicBezTo>
                  <a:cubicBezTo>
                    <a:pt x="3393" y="75697"/>
                    <a:pt x="1138" y="66598"/>
                    <a:pt x="1138" y="57435"/>
                  </a:cubicBezTo>
                  <a:cubicBezTo>
                    <a:pt x="1138" y="42495"/>
                    <a:pt x="6929" y="28423"/>
                    <a:pt x="17444" y="17811"/>
                  </a:cubicBezTo>
                  <a:cubicBezTo>
                    <a:pt x="27818" y="7342"/>
                    <a:pt x="41598" y="1439"/>
                    <a:pt x="56303" y="1148"/>
                  </a:cubicBezTo>
                  <a:close/>
                  <a:moveTo>
                    <a:pt x="56900" y="1"/>
                  </a:moveTo>
                  <a:cubicBezTo>
                    <a:pt x="56889" y="1"/>
                    <a:pt x="56878" y="1"/>
                    <a:pt x="56866" y="2"/>
                  </a:cubicBezTo>
                  <a:cubicBezTo>
                    <a:pt x="41644" y="152"/>
                    <a:pt x="27357" y="6191"/>
                    <a:pt x="16636" y="17010"/>
                  </a:cubicBezTo>
                  <a:cubicBezTo>
                    <a:pt x="5908" y="27836"/>
                    <a:pt x="1" y="42193"/>
                    <a:pt x="1" y="57435"/>
                  </a:cubicBezTo>
                  <a:cubicBezTo>
                    <a:pt x="1" y="66784"/>
                    <a:pt x="2301" y="76066"/>
                    <a:pt x="6633" y="84239"/>
                  </a:cubicBezTo>
                  <a:cubicBezTo>
                    <a:pt x="8339" y="88212"/>
                    <a:pt x="12784" y="98943"/>
                    <a:pt x="17189" y="112749"/>
                  </a:cubicBezTo>
                  <a:cubicBezTo>
                    <a:pt x="21131" y="125102"/>
                    <a:pt x="23298" y="137834"/>
                    <a:pt x="23298" y="139803"/>
                  </a:cubicBezTo>
                  <a:cubicBezTo>
                    <a:pt x="23298" y="139984"/>
                    <a:pt x="23294" y="140172"/>
                    <a:pt x="23288" y="140369"/>
                  </a:cubicBezTo>
                  <a:cubicBezTo>
                    <a:pt x="23246" y="141693"/>
                    <a:pt x="23729" y="142943"/>
                    <a:pt x="24648" y="143893"/>
                  </a:cubicBezTo>
                  <a:cubicBezTo>
                    <a:pt x="25549" y="144830"/>
                    <a:pt x="26791" y="145358"/>
                    <a:pt x="28090" y="145358"/>
                  </a:cubicBezTo>
                  <a:cubicBezTo>
                    <a:pt x="28095" y="145358"/>
                    <a:pt x="28100" y="145358"/>
                    <a:pt x="28104" y="145358"/>
                  </a:cubicBezTo>
                  <a:lnTo>
                    <a:pt x="86831" y="145358"/>
                  </a:lnTo>
                  <a:cubicBezTo>
                    <a:pt x="86836" y="145358"/>
                    <a:pt x="86840" y="145358"/>
                    <a:pt x="86845" y="145358"/>
                  </a:cubicBezTo>
                  <a:cubicBezTo>
                    <a:pt x="88144" y="145358"/>
                    <a:pt x="89386" y="144828"/>
                    <a:pt x="90287" y="143893"/>
                  </a:cubicBezTo>
                  <a:cubicBezTo>
                    <a:pt x="91207" y="142943"/>
                    <a:pt x="91689" y="141692"/>
                    <a:pt x="91647" y="140369"/>
                  </a:cubicBezTo>
                  <a:cubicBezTo>
                    <a:pt x="91642" y="140172"/>
                    <a:pt x="91638" y="139983"/>
                    <a:pt x="91638" y="139803"/>
                  </a:cubicBezTo>
                  <a:cubicBezTo>
                    <a:pt x="91638" y="137882"/>
                    <a:pt x="93760" y="125372"/>
                    <a:pt x="97620" y="113151"/>
                  </a:cubicBezTo>
                  <a:cubicBezTo>
                    <a:pt x="97736" y="112784"/>
                    <a:pt x="97462" y="112411"/>
                    <a:pt x="97078" y="112411"/>
                  </a:cubicBezTo>
                  <a:lnTo>
                    <a:pt x="80568" y="112411"/>
                  </a:lnTo>
                  <a:lnTo>
                    <a:pt x="80568" y="72411"/>
                  </a:lnTo>
                  <a:cubicBezTo>
                    <a:pt x="80568" y="72097"/>
                    <a:pt x="80313" y="71843"/>
                    <a:pt x="79999" y="71843"/>
                  </a:cubicBezTo>
                  <a:lnTo>
                    <a:pt x="57440" y="71843"/>
                  </a:lnTo>
                  <a:lnTo>
                    <a:pt x="57440" y="571"/>
                  </a:lnTo>
                  <a:cubicBezTo>
                    <a:pt x="57440" y="419"/>
                    <a:pt x="57380" y="273"/>
                    <a:pt x="57272" y="167"/>
                  </a:cubicBezTo>
                  <a:cubicBezTo>
                    <a:pt x="57172" y="68"/>
                    <a:pt x="57039" y="1"/>
                    <a:pt x="569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379125" y="787300"/>
              <a:ext cx="157725" cy="76775"/>
            </a:xfrm>
            <a:custGeom>
              <a:rect b="b" l="l" r="r" t="t"/>
              <a:pathLst>
                <a:path extrusionOk="0" h="3071" w="6309">
                  <a:moveTo>
                    <a:pt x="5673" y="1"/>
                  </a:moveTo>
                  <a:cubicBezTo>
                    <a:pt x="5616" y="1"/>
                    <a:pt x="5559" y="9"/>
                    <a:pt x="5502" y="27"/>
                  </a:cubicBezTo>
                  <a:cubicBezTo>
                    <a:pt x="3823" y="554"/>
                    <a:pt x="2098" y="1211"/>
                    <a:pt x="380" y="1982"/>
                  </a:cubicBezTo>
                  <a:cubicBezTo>
                    <a:pt x="135" y="2092"/>
                    <a:pt x="1" y="2358"/>
                    <a:pt x="57" y="2620"/>
                  </a:cubicBezTo>
                  <a:cubicBezTo>
                    <a:pt x="113" y="2883"/>
                    <a:pt x="345" y="3071"/>
                    <a:pt x="613" y="3071"/>
                  </a:cubicBezTo>
                  <a:cubicBezTo>
                    <a:pt x="693" y="3071"/>
                    <a:pt x="772" y="3054"/>
                    <a:pt x="845" y="3021"/>
                  </a:cubicBezTo>
                  <a:cubicBezTo>
                    <a:pt x="2524" y="2268"/>
                    <a:pt x="4206" y="1625"/>
                    <a:pt x="5843" y="1112"/>
                  </a:cubicBezTo>
                  <a:cubicBezTo>
                    <a:pt x="6142" y="1017"/>
                    <a:pt x="6309" y="699"/>
                    <a:pt x="6214" y="399"/>
                  </a:cubicBezTo>
                  <a:cubicBezTo>
                    <a:pt x="6138" y="156"/>
                    <a:pt x="5915" y="1"/>
                    <a:pt x="5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2903000" y="887150"/>
              <a:ext cx="404775" cy="337675"/>
            </a:xfrm>
            <a:custGeom>
              <a:rect b="b" l="l" r="r" t="t"/>
              <a:pathLst>
                <a:path extrusionOk="0" h="13507" w="16191">
                  <a:moveTo>
                    <a:pt x="15542" y="0"/>
                  </a:moveTo>
                  <a:cubicBezTo>
                    <a:pt x="15458" y="0"/>
                    <a:pt x="15372" y="19"/>
                    <a:pt x="15291" y="59"/>
                  </a:cubicBezTo>
                  <a:cubicBezTo>
                    <a:pt x="5078" y="5077"/>
                    <a:pt x="431" y="12328"/>
                    <a:pt x="239" y="12635"/>
                  </a:cubicBezTo>
                  <a:cubicBezTo>
                    <a:pt x="0" y="13013"/>
                    <a:pt x="272" y="13506"/>
                    <a:pt x="719" y="13507"/>
                  </a:cubicBezTo>
                  <a:cubicBezTo>
                    <a:pt x="915" y="13507"/>
                    <a:pt x="1097" y="13406"/>
                    <a:pt x="1200" y="13241"/>
                  </a:cubicBezTo>
                  <a:cubicBezTo>
                    <a:pt x="1246" y="13169"/>
                    <a:pt x="5884" y="5948"/>
                    <a:pt x="15793" y="1079"/>
                  </a:cubicBezTo>
                  <a:cubicBezTo>
                    <a:pt x="16075" y="940"/>
                    <a:pt x="16191" y="600"/>
                    <a:pt x="16052" y="318"/>
                  </a:cubicBezTo>
                  <a:cubicBezTo>
                    <a:pt x="15954" y="117"/>
                    <a:pt x="15752" y="0"/>
                    <a:pt x="15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2935500" y="3242550"/>
              <a:ext cx="279950" cy="934225"/>
            </a:xfrm>
            <a:custGeom>
              <a:rect b="b" l="l" r="r" t="t"/>
              <a:pathLst>
                <a:path extrusionOk="0" h="37369" w="11198">
                  <a:moveTo>
                    <a:pt x="638" y="1"/>
                  </a:moveTo>
                  <a:cubicBezTo>
                    <a:pt x="583" y="1"/>
                    <a:pt x="527" y="9"/>
                    <a:pt x="471" y="26"/>
                  </a:cubicBezTo>
                  <a:cubicBezTo>
                    <a:pt x="169" y="119"/>
                    <a:pt x="1" y="440"/>
                    <a:pt x="95" y="741"/>
                  </a:cubicBezTo>
                  <a:cubicBezTo>
                    <a:pt x="2236" y="7733"/>
                    <a:pt x="4990" y="17172"/>
                    <a:pt x="5950" y="22449"/>
                  </a:cubicBezTo>
                  <a:cubicBezTo>
                    <a:pt x="6457" y="25233"/>
                    <a:pt x="6703" y="27635"/>
                    <a:pt x="6902" y="29566"/>
                  </a:cubicBezTo>
                  <a:cubicBezTo>
                    <a:pt x="7359" y="34015"/>
                    <a:pt x="7637" y="36699"/>
                    <a:pt x="10472" y="37354"/>
                  </a:cubicBezTo>
                  <a:cubicBezTo>
                    <a:pt x="10514" y="37363"/>
                    <a:pt x="10557" y="37369"/>
                    <a:pt x="10601" y="37369"/>
                  </a:cubicBezTo>
                  <a:cubicBezTo>
                    <a:pt x="10890" y="37369"/>
                    <a:pt x="11132" y="37151"/>
                    <a:pt x="11165" y="36864"/>
                  </a:cubicBezTo>
                  <a:cubicBezTo>
                    <a:pt x="11198" y="36576"/>
                    <a:pt x="11009" y="36310"/>
                    <a:pt x="10729" y="36246"/>
                  </a:cubicBezTo>
                  <a:cubicBezTo>
                    <a:pt x="8763" y="35792"/>
                    <a:pt x="8497" y="33948"/>
                    <a:pt x="8034" y="29450"/>
                  </a:cubicBezTo>
                  <a:cubicBezTo>
                    <a:pt x="7833" y="27500"/>
                    <a:pt x="7583" y="25073"/>
                    <a:pt x="7070" y="22246"/>
                  </a:cubicBezTo>
                  <a:cubicBezTo>
                    <a:pt x="6100" y="16914"/>
                    <a:pt x="3334" y="7428"/>
                    <a:pt x="1183" y="408"/>
                  </a:cubicBezTo>
                  <a:cubicBezTo>
                    <a:pt x="1110" y="161"/>
                    <a:pt x="883" y="1"/>
                    <a:pt x="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2870950" y="3037050"/>
              <a:ext cx="69025" cy="145575"/>
            </a:xfrm>
            <a:custGeom>
              <a:rect b="b" l="l" r="r" t="t"/>
              <a:pathLst>
                <a:path extrusionOk="0" h="5823" w="2761">
                  <a:moveTo>
                    <a:pt x="638" y="1"/>
                  </a:moveTo>
                  <a:cubicBezTo>
                    <a:pt x="580" y="1"/>
                    <a:pt x="521" y="10"/>
                    <a:pt x="463" y="29"/>
                  </a:cubicBezTo>
                  <a:cubicBezTo>
                    <a:pt x="163" y="125"/>
                    <a:pt x="0" y="446"/>
                    <a:pt x="97" y="746"/>
                  </a:cubicBezTo>
                  <a:cubicBezTo>
                    <a:pt x="97" y="746"/>
                    <a:pt x="696" y="2591"/>
                    <a:pt x="1582" y="5423"/>
                  </a:cubicBezTo>
                  <a:cubicBezTo>
                    <a:pt x="1656" y="5660"/>
                    <a:pt x="1876" y="5821"/>
                    <a:pt x="2125" y="5822"/>
                  </a:cubicBezTo>
                  <a:cubicBezTo>
                    <a:pt x="2182" y="5822"/>
                    <a:pt x="2240" y="5813"/>
                    <a:pt x="2295" y="5796"/>
                  </a:cubicBezTo>
                  <a:cubicBezTo>
                    <a:pt x="2595" y="5702"/>
                    <a:pt x="2761" y="5382"/>
                    <a:pt x="2668" y="5082"/>
                  </a:cubicBezTo>
                  <a:cubicBezTo>
                    <a:pt x="1780" y="2244"/>
                    <a:pt x="1179" y="394"/>
                    <a:pt x="1179" y="394"/>
                  </a:cubicBezTo>
                  <a:cubicBezTo>
                    <a:pt x="1101" y="154"/>
                    <a:pt x="878" y="1"/>
                    <a:pt x="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3505575" y="2483600"/>
              <a:ext cx="833175" cy="1748800"/>
            </a:xfrm>
            <a:custGeom>
              <a:rect b="b" l="l" r="r" t="t"/>
              <a:pathLst>
                <a:path extrusionOk="0" h="69952" w="33327">
                  <a:moveTo>
                    <a:pt x="29359" y="4178"/>
                  </a:moveTo>
                  <a:cubicBezTo>
                    <a:pt x="29562" y="4178"/>
                    <a:pt x="29763" y="4219"/>
                    <a:pt x="29950" y="4296"/>
                  </a:cubicBezTo>
                  <a:cubicBezTo>
                    <a:pt x="31195" y="4803"/>
                    <a:pt x="32009" y="6955"/>
                    <a:pt x="31153" y="10088"/>
                  </a:cubicBezTo>
                  <a:cubicBezTo>
                    <a:pt x="30529" y="12376"/>
                    <a:pt x="28308" y="14760"/>
                    <a:pt x="25435" y="16453"/>
                  </a:cubicBezTo>
                  <a:cubicBezTo>
                    <a:pt x="25588" y="11291"/>
                    <a:pt x="25920" y="7598"/>
                    <a:pt x="26512" y="6533"/>
                  </a:cubicBezTo>
                  <a:cubicBezTo>
                    <a:pt x="27349" y="5024"/>
                    <a:pt x="28392" y="4178"/>
                    <a:pt x="29350" y="4178"/>
                  </a:cubicBezTo>
                  <a:lnTo>
                    <a:pt x="29349" y="4178"/>
                  </a:lnTo>
                  <a:cubicBezTo>
                    <a:pt x="29352" y="4178"/>
                    <a:pt x="29355" y="4178"/>
                    <a:pt x="29359" y="4178"/>
                  </a:cubicBezTo>
                  <a:close/>
                  <a:moveTo>
                    <a:pt x="6678" y="1137"/>
                  </a:moveTo>
                  <a:cubicBezTo>
                    <a:pt x="7923" y="1137"/>
                    <a:pt x="8901" y="1576"/>
                    <a:pt x="9671" y="2476"/>
                  </a:cubicBezTo>
                  <a:cubicBezTo>
                    <a:pt x="12609" y="5912"/>
                    <a:pt x="11281" y="14610"/>
                    <a:pt x="11266" y="14698"/>
                  </a:cubicBezTo>
                  <a:cubicBezTo>
                    <a:pt x="11262" y="14727"/>
                    <a:pt x="11260" y="14757"/>
                    <a:pt x="11260" y="14787"/>
                  </a:cubicBezTo>
                  <a:lnTo>
                    <a:pt x="11260" y="17328"/>
                  </a:lnTo>
                  <a:cubicBezTo>
                    <a:pt x="10418" y="16861"/>
                    <a:pt x="9581" y="16264"/>
                    <a:pt x="8772" y="15509"/>
                  </a:cubicBezTo>
                  <a:cubicBezTo>
                    <a:pt x="3774" y="10844"/>
                    <a:pt x="1249" y="6042"/>
                    <a:pt x="2340" y="3275"/>
                  </a:cubicBezTo>
                  <a:cubicBezTo>
                    <a:pt x="3037" y="1508"/>
                    <a:pt x="5084" y="1137"/>
                    <a:pt x="6678" y="1137"/>
                  </a:cubicBezTo>
                  <a:close/>
                  <a:moveTo>
                    <a:pt x="6678" y="1"/>
                  </a:moveTo>
                  <a:cubicBezTo>
                    <a:pt x="3925" y="1"/>
                    <a:pt x="2009" y="1014"/>
                    <a:pt x="1284" y="2857"/>
                  </a:cubicBezTo>
                  <a:cubicBezTo>
                    <a:pt x="0" y="6111"/>
                    <a:pt x="2572" y="11277"/>
                    <a:pt x="7996" y="16340"/>
                  </a:cubicBezTo>
                  <a:cubicBezTo>
                    <a:pt x="8999" y="17275"/>
                    <a:pt x="10093" y="18034"/>
                    <a:pt x="11260" y="18610"/>
                  </a:cubicBezTo>
                  <a:lnTo>
                    <a:pt x="11260" y="69154"/>
                  </a:lnTo>
                  <a:cubicBezTo>
                    <a:pt x="11265" y="69464"/>
                    <a:pt x="11519" y="69713"/>
                    <a:pt x="11829" y="69713"/>
                  </a:cubicBezTo>
                  <a:cubicBezTo>
                    <a:pt x="12140" y="69713"/>
                    <a:pt x="12393" y="69464"/>
                    <a:pt x="12398" y="69154"/>
                  </a:cubicBezTo>
                  <a:lnTo>
                    <a:pt x="12398" y="19106"/>
                  </a:lnTo>
                  <a:cubicBezTo>
                    <a:pt x="13903" y="19678"/>
                    <a:pt x="15512" y="19968"/>
                    <a:pt x="17189" y="19968"/>
                  </a:cubicBezTo>
                  <a:cubicBezTo>
                    <a:pt x="18623" y="19968"/>
                    <a:pt x="20107" y="19755"/>
                    <a:pt x="21619" y="19326"/>
                  </a:cubicBezTo>
                  <a:cubicBezTo>
                    <a:pt x="22518" y="19069"/>
                    <a:pt x="23397" y="18746"/>
                    <a:pt x="24248" y="18357"/>
                  </a:cubicBezTo>
                  <a:lnTo>
                    <a:pt x="24248" y="18357"/>
                  </a:lnTo>
                  <a:cubicBezTo>
                    <a:pt x="24128" y="23792"/>
                    <a:pt x="24172" y="30924"/>
                    <a:pt x="24379" y="39753"/>
                  </a:cubicBezTo>
                  <a:cubicBezTo>
                    <a:pt x="24731" y="54729"/>
                    <a:pt x="25439" y="69267"/>
                    <a:pt x="25446" y="69411"/>
                  </a:cubicBezTo>
                  <a:cubicBezTo>
                    <a:pt x="25461" y="69713"/>
                    <a:pt x="25711" y="69952"/>
                    <a:pt x="26013" y="69952"/>
                  </a:cubicBezTo>
                  <a:lnTo>
                    <a:pt x="26042" y="69952"/>
                  </a:lnTo>
                  <a:cubicBezTo>
                    <a:pt x="26355" y="69936"/>
                    <a:pt x="26596" y="69669"/>
                    <a:pt x="26582" y="69356"/>
                  </a:cubicBezTo>
                  <a:cubicBezTo>
                    <a:pt x="26016" y="57820"/>
                    <a:pt x="25060" y="32625"/>
                    <a:pt x="25399" y="17785"/>
                  </a:cubicBezTo>
                  <a:cubicBezTo>
                    <a:pt x="28832" y="15936"/>
                    <a:pt x="31497" y="13150"/>
                    <a:pt x="32250" y="10386"/>
                  </a:cubicBezTo>
                  <a:cubicBezTo>
                    <a:pt x="33326" y="6439"/>
                    <a:pt x="32035" y="3915"/>
                    <a:pt x="30380" y="3242"/>
                  </a:cubicBezTo>
                  <a:cubicBezTo>
                    <a:pt x="30069" y="3116"/>
                    <a:pt x="29724" y="3043"/>
                    <a:pt x="29355" y="3043"/>
                  </a:cubicBezTo>
                  <a:cubicBezTo>
                    <a:pt x="28157" y="3043"/>
                    <a:pt x="26723" y="3809"/>
                    <a:pt x="25517" y="5979"/>
                  </a:cubicBezTo>
                  <a:cubicBezTo>
                    <a:pt x="24869" y="7147"/>
                    <a:pt x="24456" y="10861"/>
                    <a:pt x="24280" y="17078"/>
                  </a:cubicBezTo>
                  <a:cubicBezTo>
                    <a:pt x="23326" y="17552"/>
                    <a:pt x="22331" y="17938"/>
                    <a:pt x="21308" y="18231"/>
                  </a:cubicBezTo>
                  <a:cubicBezTo>
                    <a:pt x="20248" y="18532"/>
                    <a:pt x="18812" y="18819"/>
                    <a:pt x="17190" y="18819"/>
                  </a:cubicBezTo>
                  <a:cubicBezTo>
                    <a:pt x="15700" y="18819"/>
                    <a:pt x="14054" y="18577"/>
                    <a:pt x="12398" y="17880"/>
                  </a:cubicBezTo>
                  <a:lnTo>
                    <a:pt x="12398" y="14830"/>
                  </a:lnTo>
                  <a:cubicBezTo>
                    <a:pt x="12517" y="14047"/>
                    <a:pt x="13731" y="5475"/>
                    <a:pt x="10537" y="1737"/>
                  </a:cubicBezTo>
                  <a:cubicBezTo>
                    <a:pt x="9552" y="585"/>
                    <a:pt x="8253" y="1"/>
                    <a:pt x="66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3128150" y="4217975"/>
              <a:ext cx="1534325" cy="356050"/>
            </a:xfrm>
            <a:custGeom>
              <a:rect b="b" l="l" r="r" t="t"/>
              <a:pathLst>
                <a:path extrusionOk="0" h="14242" w="61373">
                  <a:moveTo>
                    <a:pt x="0" y="0"/>
                  </a:moveTo>
                  <a:lnTo>
                    <a:pt x="0" y="14242"/>
                  </a:lnTo>
                  <a:lnTo>
                    <a:pt x="61372" y="14242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3113975" y="4203750"/>
              <a:ext cx="1562700" cy="384500"/>
            </a:xfrm>
            <a:custGeom>
              <a:rect b="b" l="l" r="r" t="t"/>
              <a:pathLst>
                <a:path extrusionOk="0" h="15380" w="62508">
                  <a:moveTo>
                    <a:pt x="61369" y="1138"/>
                  </a:moveTo>
                  <a:lnTo>
                    <a:pt x="61369" y="14243"/>
                  </a:lnTo>
                  <a:lnTo>
                    <a:pt x="1137" y="14243"/>
                  </a:lnTo>
                  <a:lnTo>
                    <a:pt x="1137" y="1138"/>
                  </a:lnTo>
                  <a:close/>
                  <a:moveTo>
                    <a:pt x="569" y="1"/>
                  </a:moveTo>
                  <a:cubicBezTo>
                    <a:pt x="254" y="1"/>
                    <a:pt x="0" y="256"/>
                    <a:pt x="0" y="571"/>
                  </a:cubicBezTo>
                  <a:lnTo>
                    <a:pt x="0" y="14811"/>
                  </a:lnTo>
                  <a:cubicBezTo>
                    <a:pt x="0" y="15125"/>
                    <a:pt x="254" y="15379"/>
                    <a:pt x="569" y="15379"/>
                  </a:cubicBezTo>
                  <a:lnTo>
                    <a:pt x="61939" y="15379"/>
                  </a:lnTo>
                  <a:cubicBezTo>
                    <a:pt x="62252" y="15379"/>
                    <a:pt x="62507" y="15125"/>
                    <a:pt x="62507" y="14812"/>
                  </a:cubicBezTo>
                  <a:lnTo>
                    <a:pt x="62507" y="571"/>
                  </a:lnTo>
                  <a:cubicBezTo>
                    <a:pt x="62507" y="256"/>
                    <a:pt x="62252" y="1"/>
                    <a:pt x="61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128150" y="4658775"/>
              <a:ext cx="1534325" cy="356025"/>
            </a:xfrm>
            <a:custGeom>
              <a:rect b="b" l="l" r="r" t="t"/>
              <a:pathLst>
                <a:path extrusionOk="0" h="14241" w="61373">
                  <a:moveTo>
                    <a:pt x="0" y="0"/>
                  </a:moveTo>
                  <a:lnTo>
                    <a:pt x="0" y="14241"/>
                  </a:lnTo>
                  <a:lnTo>
                    <a:pt x="61372" y="14241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113975" y="4644575"/>
              <a:ext cx="1562700" cy="384450"/>
            </a:xfrm>
            <a:custGeom>
              <a:rect b="b" l="l" r="r" t="t"/>
              <a:pathLst>
                <a:path extrusionOk="0" h="15378" w="62508">
                  <a:moveTo>
                    <a:pt x="61369" y="1137"/>
                  </a:moveTo>
                  <a:lnTo>
                    <a:pt x="61369" y="14240"/>
                  </a:lnTo>
                  <a:lnTo>
                    <a:pt x="1137" y="14240"/>
                  </a:lnTo>
                  <a:lnTo>
                    <a:pt x="1137" y="1137"/>
                  </a:lnTo>
                  <a:close/>
                  <a:moveTo>
                    <a:pt x="61941" y="0"/>
                  </a:moveTo>
                  <a:cubicBezTo>
                    <a:pt x="61941" y="0"/>
                    <a:pt x="61940" y="0"/>
                    <a:pt x="61939" y="0"/>
                  </a:cubicBezTo>
                  <a:lnTo>
                    <a:pt x="569" y="0"/>
                  </a:lnTo>
                  <a:cubicBezTo>
                    <a:pt x="254" y="0"/>
                    <a:pt x="0" y="254"/>
                    <a:pt x="0" y="568"/>
                  </a:cubicBezTo>
                  <a:lnTo>
                    <a:pt x="0" y="14809"/>
                  </a:lnTo>
                  <a:cubicBezTo>
                    <a:pt x="0" y="15122"/>
                    <a:pt x="253" y="15377"/>
                    <a:pt x="566" y="15377"/>
                  </a:cubicBezTo>
                  <a:cubicBezTo>
                    <a:pt x="567" y="15377"/>
                    <a:pt x="568" y="15377"/>
                    <a:pt x="569" y="15377"/>
                  </a:cubicBezTo>
                  <a:lnTo>
                    <a:pt x="61939" y="15377"/>
                  </a:lnTo>
                  <a:cubicBezTo>
                    <a:pt x="61940" y="15377"/>
                    <a:pt x="61941" y="15377"/>
                    <a:pt x="61941" y="15377"/>
                  </a:cubicBezTo>
                  <a:cubicBezTo>
                    <a:pt x="62253" y="15377"/>
                    <a:pt x="62507" y="15122"/>
                    <a:pt x="62507" y="14809"/>
                  </a:cubicBezTo>
                  <a:lnTo>
                    <a:pt x="62507" y="568"/>
                  </a:lnTo>
                  <a:cubicBezTo>
                    <a:pt x="62507" y="255"/>
                    <a:pt x="62253" y="0"/>
                    <a:pt x="61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128150" y="4574000"/>
              <a:ext cx="1534325" cy="84800"/>
            </a:xfrm>
            <a:custGeom>
              <a:rect b="b" l="l" r="r" t="t"/>
              <a:pathLst>
                <a:path extrusionOk="0" h="3392" w="61373">
                  <a:moveTo>
                    <a:pt x="0" y="1"/>
                  </a:moveTo>
                  <a:lnTo>
                    <a:pt x="0" y="3391"/>
                  </a:lnTo>
                  <a:lnTo>
                    <a:pt x="61372" y="3391"/>
                  </a:lnTo>
                  <a:lnTo>
                    <a:pt x="613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3121075" y="4566900"/>
              <a:ext cx="1548500" cy="99000"/>
            </a:xfrm>
            <a:custGeom>
              <a:rect b="b" l="l" r="r" t="t"/>
              <a:pathLst>
                <a:path extrusionOk="0" h="3960" w="61940">
                  <a:moveTo>
                    <a:pt x="61371" y="569"/>
                  </a:moveTo>
                  <a:lnTo>
                    <a:pt x="61371" y="3391"/>
                  </a:lnTo>
                  <a:lnTo>
                    <a:pt x="568" y="3391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3675"/>
                  </a:lnTo>
                  <a:cubicBezTo>
                    <a:pt x="1" y="3833"/>
                    <a:pt x="128" y="3960"/>
                    <a:pt x="285" y="3960"/>
                  </a:cubicBezTo>
                  <a:lnTo>
                    <a:pt x="61655" y="3960"/>
                  </a:lnTo>
                  <a:cubicBezTo>
                    <a:pt x="61811" y="3960"/>
                    <a:pt x="61939" y="3833"/>
                    <a:pt x="61939" y="3675"/>
                  </a:cubicBezTo>
                  <a:lnTo>
                    <a:pt x="61939" y="285"/>
                  </a:lnTo>
                  <a:cubicBezTo>
                    <a:pt x="61939" y="128"/>
                    <a:pt x="61811" y="1"/>
                    <a:pt x="61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128150" y="5099550"/>
              <a:ext cx="1534325" cy="356025"/>
            </a:xfrm>
            <a:custGeom>
              <a:rect b="b" l="l" r="r" t="t"/>
              <a:pathLst>
                <a:path extrusionOk="0" h="14241" w="61373">
                  <a:moveTo>
                    <a:pt x="0" y="0"/>
                  </a:moveTo>
                  <a:lnTo>
                    <a:pt x="0" y="14240"/>
                  </a:lnTo>
                  <a:lnTo>
                    <a:pt x="61372" y="14240"/>
                  </a:lnTo>
                  <a:lnTo>
                    <a:pt x="6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113975" y="5085325"/>
              <a:ext cx="1562700" cy="384500"/>
            </a:xfrm>
            <a:custGeom>
              <a:rect b="b" l="l" r="r" t="t"/>
              <a:pathLst>
                <a:path extrusionOk="0" h="15380" w="62508">
                  <a:moveTo>
                    <a:pt x="61369" y="1139"/>
                  </a:moveTo>
                  <a:lnTo>
                    <a:pt x="61369" y="14241"/>
                  </a:lnTo>
                  <a:lnTo>
                    <a:pt x="1137" y="14241"/>
                  </a:lnTo>
                  <a:lnTo>
                    <a:pt x="1137" y="1139"/>
                  </a:lnTo>
                  <a:close/>
                  <a:moveTo>
                    <a:pt x="569" y="1"/>
                  </a:moveTo>
                  <a:cubicBezTo>
                    <a:pt x="254" y="1"/>
                    <a:pt x="0" y="255"/>
                    <a:pt x="0" y="569"/>
                  </a:cubicBezTo>
                  <a:lnTo>
                    <a:pt x="0" y="14811"/>
                  </a:lnTo>
                  <a:cubicBezTo>
                    <a:pt x="0" y="15124"/>
                    <a:pt x="254" y="15379"/>
                    <a:pt x="569" y="15379"/>
                  </a:cubicBezTo>
                  <a:lnTo>
                    <a:pt x="61939" y="15379"/>
                  </a:lnTo>
                  <a:cubicBezTo>
                    <a:pt x="62252" y="15379"/>
                    <a:pt x="62507" y="15124"/>
                    <a:pt x="62507" y="14811"/>
                  </a:cubicBezTo>
                  <a:lnTo>
                    <a:pt x="62507" y="569"/>
                  </a:lnTo>
                  <a:cubicBezTo>
                    <a:pt x="62507" y="255"/>
                    <a:pt x="62252" y="1"/>
                    <a:pt x="61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494775" y="4519300"/>
              <a:ext cx="128275" cy="14225"/>
            </a:xfrm>
            <a:custGeom>
              <a:rect b="b" l="l" r="r" t="t"/>
              <a:pathLst>
                <a:path extrusionOk="0" h="569" w="5131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4846" y="569"/>
                  </a:lnTo>
                  <a:cubicBezTo>
                    <a:pt x="5003" y="569"/>
                    <a:pt x="5130" y="442"/>
                    <a:pt x="5130" y="285"/>
                  </a:cubicBezTo>
                  <a:cubicBezTo>
                    <a:pt x="5130" y="128"/>
                    <a:pt x="5003" y="1"/>
                    <a:pt x="4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3181350" y="4519300"/>
              <a:ext cx="1272750" cy="14225"/>
            </a:xfrm>
            <a:custGeom>
              <a:rect b="b" l="l" r="r" t="t"/>
              <a:pathLst>
                <a:path extrusionOk="0" h="569" w="50910">
                  <a:moveTo>
                    <a:pt x="285" y="1"/>
                  </a:moveTo>
                  <a:cubicBezTo>
                    <a:pt x="127" y="1"/>
                    <a:pt x="0" y="128"/>
                    <a:pt x="0" y="285"/>
                  </a:cubicBezTo>
                  <a:cubicBezTo>
                    <a:pt x="0" y="442"/>
                    <a:pt x="127" y="569"/>
                    <a:pt x="285" y="569"/>
                  </a:cubicBezTo>
                  <a:lnTo>
                    <a:pt x="50626" y="569"/>
                  </a:lnTo>
                  <a:cubicBezTo>
                    <a:pt x="50782" y="569"/>
                    <a:pt x="50910" y="442"/>
                    <a:pt x="50910" y="285"/>
                  </a:cubicBezTo>
                  <a:cubicBezTo>
                    <a:pt x="50910" y="128"/>
                    <a:pt x="50782" y="1"/>
                    <a:pt x="506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199075" y="4967075"/>
              <a:ext cx="381750" cy="14225"/>
            </a:xfrm>
            <a:custGeom>
              <a:rect b="b" l="l" r="r" t="t"/>
              <a:pathLst>
                <a:path extrusionOk="0" h="569" w="15270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14985" y="569"/>
                  </a:lnTo>
                  <a:cubicBezTo>
                    <a:pt x="15142" y="569"/>
                    <a:pt x="15269" y="442"/>
                    <a:pt x="15269" y="285"/>
                  </a:cubicBezTo>
                  <a:cubicBezTo>
                    <a:pt x="15269" y="128"/>
                    <a:pt x="15142" y="1"/>
                    <a:pt x="149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3409175" y="4967075"/>
              <a:ext cx="761950" cy="14225"/>
            </a:xfrm>
            <a:custGeom>
              <a:rect b="b" l="l" r="r" t="t"/>
              <a:pathLst>
                <a:path extrusionOk="0" h="569" w="30478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30193" y="569"/>
                  </a:lnTo>
                  <a:cubicBezTo>
                    <a:pt x="30349" y="569"/>
                    <a:pt x="30477" y="442"/>
                    <a:pt x="30477" y="285"/>
                  </a:cubicBezTo>
                  <a:cubicBezTo>
                    <a:pt x="30477" y="128"/>
                    <a:pt x="30349" y="1"/>
                    <a:pt x="30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286700" y="4967075"/>
              <a:ext cx="77600" cy="14225"/>
            </a:xfrm>
            <a:custGeom>
              <a:rect b="b" l="l" r="r" t="t"/>
              <a:pathLst>
                <a:path extrusionOk="0" h="569" w="3104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69"/>
                    <a:pt x="285" y="569"/>
                  </a:cubicBezTo>
                  <a:lnTo>
                    <a:pt x="2819" y="569"/>
                  </a:lnTo>
                  <a:cubicBezTo>
                    <a:pt x="2976" y="569"/>
                    <a:pt x="3103" y="442"/>
                    <a:pt x="3103" y="285"/>
                  </a:cubicBezTo>
                  <a:cubicBezTo>
                    <a:pt x="3103" y="128"/>
                    <a:pt x="2976" y="1"/>
                    <a:pt x="28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128150" y="5014775"/>
              <a:ext cx="1534325" cy="84800"/>
            </a:xfrm>
            <a:custGeom>
              <a:rect b="b" l="l" r="r" t="t"/>
              <a:pathLst>
                <a:path extrusionOk="0" h="3392" w="61373">
                  <a:moveTo>
                    <a:pt x="0" y="1"/>
                  </a:moveTo>
                  <a:lnTo>
                    <a:pt x="0" y="3391"/>
                  </a:lnTo>
                  <a:lnTo>
                    <a:pt x="61372" y="3391"/>
                  </a:lnTo>
                  <a:lnTo>
                    <a:pt x="613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3121075" y="5007675"/>
              <a:ext cx="1548500" cy="99000"/>
            </a:xfrm>
            <a:custGeom>
              <a:rect b="b" l="l" r="r" t="t"/>
              <a:pathLst>
                <a:path extrusionOk="0" h="3960" w="61940">
                  <a:moveTo>
                    <a:pt x="61371" y="569"/>
                  </a:moveTo>
                  <a:lnTo>
                    <a:pt x="61371" y="3391"/>
                  </a:lnTo>
                  <a:lnTo>
                    <a:pt x="568" y="3391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3675"/>
                  </a:lnTo>
                  <a:cubicBezTo>
                    <a:pt x="1" y="3832"/>
                    <a:pt x="128" y="3959"/>
                    <a:pt x="285" y="3959"/>
                  </a:cubicBezTo>
                  <a:lnTo>
                    <a:pt x="61655" y="3959"/>
                  </a:lnTo>
                  <a:cubicBezTo>
                    <a:pt x="61811" y="3959"/>
                    <a:pt x="61939" y="3832"/>
                    <a:pt x="61939" y="3675"/>
                  </a:cubicBezTo>
                  <a:lnTo>
                    <a:pt x="61939" y="285"/>
                  </a:lnTo>
                  <a:cubicBezTo>
                    <a:pt x="61939" y="128"/>
                    <a:pt x="61811" y="1"/>
                    <a:pt x="61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327900" y="5177550"/>
              <a:ext cx="525275" cy="273450"/>
            </a:xfrm>
            <a:custGeom>
              <a:rect b="b" l="l" r="r" t="t"/>
              <a:pathLst>
                <a:path extrusionOk="0" h="10938" w="21011">
                  <a:moveTo>
                    <a:pt x="0" y="1"/>
                  </a:moveTo>
                  <a:lnTo>
                    <a:pt x="0" y="10937"/>
                  </a:lnTo>
                  <a:lnTo>
                    <a:pt x="21011" y="10937"/>
                  </a:lnTo>
                  <a:lnTo>
                    <a:pt x="2101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3320775" y="5170425"/>
              <a:ext cx="539500" cy="287675"/>
            </a:xfrm>
            <a:custGeom>
              <a:rect b="b" l="l" r="r" t="t"/>
              <a:pathLst>
                <a:path extrusionOk="0" h="11507" w="21580">
                  <a:moveTo>
                    <a:pt x="21012" y="570"/>
                  </a:moveTo>
                  <a:lnTo>
                    <a:pt x="21012" y="10938"/>
                  </a:lnTo>
                  <a:lnTo>
                    <a:pt x="569" y="10938"/>
                  </a:lnTo>
                  <a:lnTo>
                    <a:pt x="569" y="570"/>
                  </a:lnTo>
                  <a:close/>
                  <a:moveTo>
                    <a:pt x="285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11222"/>
                  </a:lnTo>
                  <a:cubicBezTo>
                    <a:pt x="1" y="11379"/>
                    <a:pt x="128" y="11506"/>
                    <a:pt x="285" y="11506"/>
                  </a:cubicBezTo>
                  <a:lnTo>
                    <a:pt x="21296" y="11506"/>
                  </a:lnTo>
                  <a:cubicBezTo>
                    <a:pt x="21453" y="11506"/>
                    <a:pt x="21580" y="11379"/>
                    <a:pt x="21580" y="11222"/>
                  </a:cubicBezTo>
                  <a:lnTo>
                    <a:pt x="21580" y="285"/>
                  </a:lnTo>
                  <a:cubicBezTo>
                    <a:pt x="21580" y="127"/>
                    <a:pt x="21453" y="0"/>
                    <a:pt x="212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011450" y="5177550"/>
              <a:ext cx="525275" cy="273450"/>
            </a:xfrm>
            <a:custGeom>
              <a:rect b="b" l="l" r="r" t="t"/>
              <a:pathLst>
                <a:path extrusionOk="0" h="10938" w="21011">
                  <a:moveTo>
                    <a:pt x="1" y="1"/>
                  </a:moveTo>
                  <a:lnTo>
                    <a:pt x="1" y="10937"/>
                  </a:lnTo>
                  <a:lnTo>
                    <a:pt x="21010" y="10937"/>
                  </a:lnTo>
                  <a:lnTo>
                    <a:pt x="2101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004325" y="5170425"/>
              <a:ext cx="539500" cy="287675"/>
            </a:xfrm>
            <a:custGeom>
              <a:rect b="b" l="l" r="r" t="t"/>
              <a:pathLst>
                <a:path extrusionOk="0" h="11507" w="21580">
                  <a:moveTo>
                    <a:pt x="21011" y="570"/>
                  </a:moveTo>
                  <a:lnTo>
                    <a:pt x="21011" y="10938"/>
                  </a:lnTo>
                  <a:lnTo>
                    <a:pt x="570" y="10938"/>
                  </a:lnTo>
                  <a:lnTo>
                    <a:pt x="570" y="570"/>
                  </a:lnTo>
                  <a:close/>
                  <a:moveTo>
                    <a:pt x="286" y="0"/>
                  </a:moveTo>
                  <a:cubicBezTo>
                    <a:pt x="128" y="0"/>
                    <a:pt x="0" y="127"/>
                    <a:pt x="0" y="285"/>
                  </a:cubicBezTo>
                  <a:lnTo>
                    <a:pt x="0" y="11222"/>
                  </a:lnTo>
                  <a:cubicBezTo>
                    <a:pt x="0" y="11379"/>
                    <a:pt x="128" y="11506"/>
                    <a:pt x="286" y="11506"/>
                  </a:cubicBezTo>
                  <a:lnTo>
                    <a:pt x="21295" y="11506"/>
                  </a:lnTo>
                  <a:cubicBezTo>
                    <a:pt x="21452" y="11506"/>
                    <a:pt x="21579" y="11379"/>
                    <a:pt x="21579" y="11222"/>
                  </a:cubicBezTo>
                  <a:lnTo>
                    <a:pt x="21579" y="285"/>
                  </a:lnTo>
                  <a:cubicBezTo>
                    <a:pt x="21579" y="127"/>
                    <a:pt x="21452" y="0"/>
                    <a:pt x="21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678200" y="4985950"/>
              <a:ext cx="1330800" cy="469650"/>
            </a:xfrm>
            <a:custGeom>
              <a:rect b="b" l="l" r="r" t="t"/>
              <a:pathLst>
                <a:path extrusionOk="0" h="18786" w="53232">
                  <a:moveTo>
                    <a:pt x="26817" y="0"/>
                  </a:moveTo>
                  <a:cubicBezTo>
                    <a:pt x="21669" y="0"/>
                    <a:pt x="4648" y="14687"/>
                    <a:pt x="0" y="18784"/>
                  </a:cubicBezTo>
                  <a:lnTo>
                    <a:pt x="53232" y="18786"/>
                  </a:lnTo>
                  <a:cubicBezTo>
                    <a:pt x="49206" y="15253"/>
                    <a:pt x="32017" y="405"/>
                    <a:pt x="27010" y="8"/>
                  </a:cubicBezTo>
                  <a:cubicBezTo>
                    <a:pt x="26948" y="3"/>
                    <a:pt x="26883" y="0"/>
                    <a:pt x="2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668575" y="4978825"/>
              <a:ext cx="1350050" cy="483875"/>
            </a:xfrm>
            <a:custGeom>
              <a:rect b="b" l="l" r="r" t="t"/>
              <a:pathLst>
                <a:path extrusionOk="0" h="19355" w="54002">
                  <a:moveTo>
                    <a:pt x="27199" y="569"/>
                  </a:moveTo>
                  <a:cubicBezTo>
                    <a:pt x="27259" y="569"/>
                    <a:pt x="27317" y="571"/>
                    <a:pt x="27373" y="576"/>
                  </a:cubicBezTo>
                  <a:cubicBezTo>
                    <a:pt x="32103" y="950"/>
                    <a:pt x="48350" y="14853"/>
                    <a:pt x="52860" y="18785"/>
                  </a:cubicBezTo>
                  <a:lnTo>
                    <a:pt x="1140" y="18785"/>
                  </a:lnTo>
                  <a:cubicBezTo>
                    <a:pt x="11347" y="9834"/>
                    <a:pt x="23278" y="569"/>
                    <a:pt x="27199" y="569"/>
                  </a:cubicBezTo>
                  <a:close/>
                  <a:moveTo>
                    <a:pt x="27206" y="0"/>
                  </a:moveTo>
                  <a:cubicBezTo>
                    <a:pt x="21996" y="0"/>
                    <a:pt x="5256" y="14398"/>
                    <a:pt x="197" y="18857"/>
                  </a:cubicBezTo>
                  <a:cubicBezTo>
                    <a:pt x="0" y="19030"/>
                    <a:pt x="124" y="19355"/>
                    <a:pt x="385" y="19355"/>
                  </a:cubicBezTo>
                  <a:lnTo>
                    <a:pt x="53617" y="19355"/>
                  </a:lnTo>
                  <a:cubicBezTo>
                    <a:pt x="53879" y="19354"/>
                    <a:pt x="54002" y="19029"/>
                    <a:pt x="53804" y="18856"/>
                  </a:cubicBezTo>
                  <a:cubicBezTo>
                    <a:pt x="48881" y="14536"/>
                    <a:pt x="32427" y="405"/>
                    <a:pt x="27418" y="9"/>
                  </a:cubicBezTo>
                  <a:cubicBezTo>
                    <a:pt x="27349" y="3"/>
                    <a:pt x="27279" y="0"/>
                    <a:pt x="27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6668400" y="5455575"/>
              <a:ext cx="123450" cy="25"/>
            </a:xfrm>
            <a:custGeom>
              <a:rect b="b" l="l" r="r" t="t"/>
              <a:pathLst>
                <a:path extrusionOk="0" h="1" w="4938">
                  <a:moveTo>
                    <a:pt x="1" y="1"/>
                  </a:moveTo>
                  <a:lnTo>
                    <a:pt x="49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6661300" y="5448450"/>
              <a:ext cx="137675" cy="14250"/>
            </a:xfrm>
            <a:custGeom>
              <a:rect b="b" l="l" r="r" t="t"/>
              <a:pathLst>
                <a:path extrusionOk="0" h="570" w="5507">
                  <a:moveTo>
                    <a:pt x="285" y="0"/>
                  </a:moveTo>
                  <a:cubicBezTo>
                    <a:pt x="128" y="0"/>
                    <a:pt x="1" y="129"/>
                    <a:pt x="1" y="286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222" y="570"/>
                  </a:lnTo>
                  <a:cubicBezTo>
                    <a:pt x="5379" y="570"/>
                    <a:pt x="5506" y="442"/>
                    <a:pt x="5506" y="286"/>
                  </a:cubicBezTo>
                  <a:cubicBezTo>
                    <a:pt x="5506" y="129"/>
                    <a:pt x="5379" y="0"/>
                    <a:pt x="5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019150" y="5455575"/>
              <a:ext cx="5525875" cy="25"/>
            </a:xfrm>
            <a:custGeom>
              <a:rect b="b" l="l" r="r" t="t"/>
              <a:pathLst>
                <a:path extrusionOk="0" h="1" w="221035">
                  <a:moveTo>
                    <a:pt x="0" y="1"/>
                  </a:moveTo>
                  <a:lnTo>
                    <a:pt x="22103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012025" y="5448450"/>
              <a:ext cx="5540125" cy="14250"/>
            </a:xfrm>
            <a:custGeom>
              <a:rect b="b" l="l" r="r" t="t"/>
              <a:pathLst>
                <a:path extrusionOk="0" h="570" w="221605">
                  <a:moveTo>
                    <a:pt x="285" y="0"/>
                  </a:moveTo>
                  <a:cubicBezTo>
                    <a:pt x="128" y="0"/>
                    <a:pt x="0" y="129"/>
                    <a:pt x="0" y="286"/>
                  </a:cubicBezTo>
                  <a:cubicBezTo>
                    <a:pt x="0" y="442"/>
                    <a:pt x="128" y="570"/>
                    <a:pt x="285" y="570"/>
                  </a:cubicBezTo>
                  <a:lnTo>
                    <a:pt x="221320" y="570"/>
                  </a:lnTo>
                  <a:cubicBezTo>
                    <a:pt x="221477" y="570"/>
                    <a:pt x="221604" y="442"/>
                    <a:pt x="221604" y="286"/>
                  </a:cubicBezTo>
                  <a:cubicBezTo>
                    <a:pt x="221604" y="129"/>
                    <a:pt x="221477" y="0"/>
                    <a:pt x="221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27175" y="5455575"/>
              <a:ext cx="96000" cy="25"/>
            </a:xfrm>
            <a:custGeom>
              <a:rect b="b" l="l" r="r" t="t"/>
              <a:pathLst>
                <a:path extrusionOk="0" h="1" w="3840">
                  <a:moveTo>
                    <a:pt x="0" y="1"/>
                  </a:moveTo>
                  <a:lnTo>
                    <a:pt x="384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20075" y="5448450"/>
              <a:ext cx="110225" cy="14250"/>
            </a:xfrm>
            <a:custGeom>
              <a:rect b="b" l="l" r="r" t="t"/>
              <a:pathLst>
                <a:path extrusionOk="0" h="570" w="4409">
                  <a:moveTo>
                    <a:pt x="284" y="0"/>
                  </a:moveTo>
                  <a:cubicBezTo>
                    <a:pt x="127" y="0"/>
                    <a:pt x="0" y="129"/>
                    <a:pt x="0" y="286"/>
                  </a:cubicBezTo>
                  <a:cubicBezTo>
                    <a:pt x="0" y="442"/>
                    <a:pt x="127" y="570"/>
                    <a:pt x="284" y="570"/>
                  </a:cubicBezTo>
                  <a:lnTo>
                    <a:pt x="4124" y="570"/>
                  </a:lnTo>
                  <a:cubicBezTo>
                    <a:pt x="4281" y="570"/>
                    <a:pt x="4408" y="442"/>
                    <a:pt x="4408" y="286"/>
                  </a:cubicBezTo>
                  <a:cubicBezTo>
                    <a:pt x="4408" y="129"/>
                    <a:pt x="4281" y="0"/>
                    <a:pt x="4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051100" y="4644150"/>
              <a:ext cx="521875" cy="517450"/>
            </a:xfrm>
            <a:custGeom>
              <a:rect b="b" l="l" r="r" t="t"/>
              <a:pathLst>
                <a:path extrusionOk="0" h="20698" w="20875">
                  <a:moveTo>
                    <a:pt x="1" y="0"/>
                  </a:moveTo>
                  <a:lnTo>
                    <a:pt x="1" y="20698"/>
                  </a:lnTo>
                  <a:lnTo>
                    <a:pt x="20874" y="20698"/>
                  </a:lnTo>
                  <a:lnTo>
                    <a:pt x="20874" y="10348"/>
                  </a:lnTo>
                  <a:lnTo>
                    <a:pt x="1476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6043975" y="4637000"/>
              <a:ext cx="536125" cy="531700"/>
            </a:xfrm>
            <a:custGeom>
              <a:rect b="b" l="l" r="r" t="t"/>
              <a:pathLst>
                <a:path extrusionOk="0" h="21268" w="21445">
                  <a:moveTo>
                    <a:pt x="14882" y="570"/>
                  </a:moveTo>
                  <a:lnTo>
                    <a:pt x="20875" y="10713"/>
                  </a:lnTo>
                  <a:lnTo>
                    <a:pt x="20875" y="20700"/>
                  </a:lnTo>
                  <a:lnTo>
                    <a:pt x="570" y="20700"/>
                  </a:lnTo>
                  <a:lnTo>
                    <a:pt x="570" y="570"/>
                  </a:lnTo>
                  <a:close/>
                  <a:moveTo>
                    <a:pt x="286" y="1"/>
                  </a:moveTo>
                  <a:cubicBezTo>
                    <a:pt x="129" y="1"/>
                    <a:pt x="0" y="129"/>
                    <a:pt x="2" y="286"/>
                  </a:cubicBezTo>
                  <a:lnTo>
                    <a:pt x="2" y="20984"/>
                  </a:lnTo>
                  <a:cubicBezTo>
                    <a:pt x="0" y="21141"/>
                    <a:pt x="129" y="21268"/>
                    <a:pt x="286" y="21268"/>
                  </a:cubicBezTo>
                  <a:lnTo>
                    <a:pt x="21159" y="21268"/>
                  </a:lnTo>
                  <a:cubicBezTo>
                    <a:pt x="21316" y="21268"/>
                    <a:pt x="21445" y="21141"/>
                    <a:pt x="21445" y="20984"/>
                  </a:cubicBezTo>
                  <a:lnTo>
                    <a:pt x="21445" y="10634"/>
                  </a:lnTo>
                  <a:cubicBezTo>
                    <a:pt x="21445" y="10583"/>
                    <a:pt x="21430" y="10533"/>
                    <a:pt x="21405" y="10490"/>
                  </a:cubicBezTo>
                  <a:lnTo>
                    <a:pt x="15290" y="141"/>
                  </a:lnTo>
                  <a:cubicBezTo>
                    <a:pt x="15239" y="54"/>
                    <a:pt x="15146" y="1"/>
                    <a:pt x="15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6403900" y="5161550"/>
              <a:ext cx="169075" cy="117625"/>
            </a:xfrm>
            <a:custGeom>
              <a:rect b="b" l="l" r="r" t="t"/>
              <a:pathLst>
                <a:path extrusionOk="0" h="4705" w="6763">
                  <a:moveTo>
                    <a:pt x="1" y="1"/>
                  </a:moveTo>
                  <a:lnTo>
                    <a:pt x="1" y="4704"/>
                  </a:lnTo>
                  <a:lnTo>
                    <a:pt x="6762" y="4704"/>
                  </a:lnTo>
                  <a:lnTo>
                    <a:pt x="67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6396775" y="5154475"/>
              <a:ext cx="183300" cy="131825"/>
            </a:xfrm>
            <a:custGeom>
              <a:rect b="b" l="l" r="r" t="t"/>
              <a:pathLst>
                <a:path extrusionOk="0" h="5273" w="7332">
                  <a:moveTo>
                    <a:pt x="6763" y="569"/>
                  </a:moveTo>
                  <a:lnTo>
                    <a:pt x="6763" y="4703"/>
                  </a:lnTo>
                  <a:lnTo>
                    <a:pt x="570" y="4703"/>
                  </a:lnTo>
                  <a:lnTo>
                    <a:pt x="570" y="569"/>
                  </a:lnTo>
                  <a:close/>
                  <a:moveTo>
                    <a:pt x="283" y="1"/>
                  </a:moveTo>
                  <a:cubicBezTo>
                    <a:pt x="127" y="1"/>
                    <a:pt x="0" y="128"/>
                    <a:pt x="2" y="285"/>
                  </a:cubicBezTo>
                  <a:lnTo>
                    <a:pt x="2" y="4987"/>
                  </a:lnTo>
                  <a:cubicBezTo>
                    <a:pt x="0" y="5145"/>
                    <a:pt x="129" y="5273"/>
                    <a:pt x="286" y="5273"/>
                  </a:cubicBezTo>
                  <a:lnTo>
                    <a:pt x="7047" y="5273"/>
                  </a:lnTo>
                  <a:cubicBezTo>
                    <a:pt x="7204" y="5272"/>
                    <a:pt x="7331" y="5145"/>
                    <a:pt x="7331" y="4987"/>
                  </a:cubicBezTo>
                  <a:lnTo>
                    <a:pt x="7331" y="285"/>
                  </a:lnTo>
                  <a:cubicBezTo>
                    <a:pt x="7331" y="128"/>
                    <a:pt x="7206" y="1"/>
                    <a:pt x="7049" y="1"/>
                  </a:cubicBezTo>
                  <a:cubicBezTo>
                    <a:pt x="7049" y="1"/>
                    <a:pt x="7048" y="1"/>
                    <a:pt x="7047" y="1"/>
                  </a:cubicBezTo>
                  <a:lnTo>
                    <a:pt x="286" y="1"/>
                  </a:lnTo>
                  <a:cubicBezTo>
                    <a:pt x="285" y="1"/>
                    <a:pt x="284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895250" y="4366675"/>
              <a:ext cx="1066375" cy="789100"/>
            </a:xfrm>
            <a:custGeom>
              <a:rect b="b" l="l" r="r" t="t"/>
              <a:pathLst>
                <a:path extrusionOk="0" h="31564" w="42655">
                  <a:moveTo>
                    <a:pt x="14503" y="0"/>
                  </a:moveTo>
                  <a:lnTo>
                    <a:pt x="0" y="570"/>
                  </a:lnTo>
                  <a:lnTo>
                    <a:pt x="0" y="8816"/>
                  </a:lnTo>
                  <a:cubicBezTo>
                    <a:pt x="0" y="8816"/>
                    <a:pt x="8247" y="15925"/>
                    <a:pt x="9101" y="18200"/>
                  </a:cubicBezTo>
                  <a:cubicBezTo>
                    <a:pt x="9953" y="20474"/>
                    <a:pt x="9953" y="23033"/>
                    <a:pt x="9953" y="23033"/>
                  </a:cubicBezTo>
                  <a:lnTo>
                    <a:pt x="9953" y="30995"/>
                  </a:lnTo>
                  <a:lnTo>
                    <a:pt x="35261" y="31564"/>
                  </a:lnTo>
                  <a:cubicBezTo>
                    <a:pt x="35261" y="31564"/>
                    <a:pt x="42654" y="27584"/>
                    <a:pt x="40094" y="7678"/>
                  </a:cubicBezTo>
                  <a:lnTo>
                    <a:pt x="30711" y="2561"/>
                  </a:lnTo>
                  <a:lnTo>
                    <a:pt x="1450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888100" y="4359575"/>
              <a:ext cx="1080425" cy="803350"/>
            </a:xfrm>
            <a:custGeom>
              <a:rect b="b" l="l" r="r" t="t"/>
              <a:pathLst>
                <a:path extrusionOk="0" h="32134" w="43217">
                  <a:moveTo>
                    <a:pt x="14744" y="565"/>
                  </a:moveTo>
                  <a:lnTo>
                    <a:pt x="30904" y="3117"/>
                  </a:lnTo>
                  <a:lnTo>
                    <a:pt x="40117" y="8142"/>
                  </a:lnTo>
                  <a:cubicBezTo>
                    <a:pt x="42442" y="26498"/>
                    <a:pt x="36153" y="31121"/>
                    <a:pt x="35471" y="31562"/>
                  </a:cubicBezTo>
                  <a:lnTo>
                    <a:pt x="10523" y="31002"/>
                  </a:lnTo>
                  <a:lnTo>
                    <a:pt x="10523" y="23317"/>
                  </a:lnTo>
                  <a:cubicBezTo>
                    <a:pt x="10523" y="23210"/>
                    <a:pt x="10514" y="20680"/>
                    <a:pt x="9652" y="18383"/>
                  </a:cubicBezTo>
                  <a:cubicBezTo>
                    <a:pt x="8825" y="16177"/>
                    <a:pt x="1553" y="9822"/>
                    <a:pt x="571" y="8969"/>
                  </a:cubicBezTo>
                  <a:lnTo>
                    <a:pt x="571" y="1126"/>
                  </a:lnTo>
                  <a:lnTo>
                    <a:pt x="14744" y="565"/>
                  </a:lnTo>
                  <a:close/>
                  <a:moveTo>
                    <a:pt x="14777" y="0"/>
                  </a:moveTo>
                  <a:lnTo>
                    <a:pt x="275" y="569"/>
                  </a:lnTo>
                  <a:cubicBezTo>
                    <a:pt x="121" y="575"/>
                    <a:pt x="1" y="701"/>
                    <a:pt x="1" y="853"/>
                  </a:cubicBezTo>
                  <a:lnTo>
                    <a:pt x="1" y="9099"/>
                  </a:lnTo>
                  <a:cubicBezTo>
                    <a:pt x="1" y="9183"/>
                    <a:pt x="36" y="9262"/>
                    <a:pt x="99" y="9315"/>
                  </a:cubicBezTo>
                  <a:cubicBezTo>
                    <a:pt x="182" y="9386"/>
                    <a:pt x="8301" y="16401"/>
                    <a:pt x="9120" y="18583"/>
                  </a:cubicBezTo>
                  <a:cubicBezTo>
                    <a:pt x="9943" y="20781"/>
                    <a:pt x="9954" y="23292"/>
                    <a:pt x="9954" y="23317"/>
                  </a:cubicBezTo>
                  <a:lnTo>
                    <a:pt x="9954" y="31279"/>
                  </a:lnTo>
                  <a:cubicBezTo>
                    <a:pt x="9954" y="31434"/>
                    <a:pt x="10078" y="31561"/>
                    <a:pt x="10233" y="31564"/>
                  </a:cubicBezTo>
                  <a:lnTo>
                    <a:pt x="35540" y="32133"/>
                  </a:lnTo>
                  <a:lnTo>
                    <a:pt x="35547" y="32133"/>
                  </a:lnTo>
                  <a:cubicBezTo>
                    <a:pt x="35594" y="32132"/>
                    <a:pt x="35640" y="32120"/>
                    <a:pt x="35680" y="32098"/>
                  </a:cubicBezTo>
                  <a:cubicBezTo>
                    <a:pt x="35989" y="31932"/>
                    <a:pt x="43217" y="27796"/>
                    <a:pt x="40662" y="7926"/>
                  </a:cubicBezTo>
                  <a:cubicBezTo>
                    <a:pt x="40650" y="7835"/>
                    <a:pt x="40596" y="7757"/>
                    <a:pt x="40516" y="7712"/>
                  </a:cubicBezTo>
                  <a:lnTo>
                    <a:pt x="31132" y="2594"/>
                  </a:lnTo>
                  <a:cubicBezTo>
                    <a:pt x="31103" y="2579"/>
                    <a:pt x="31073" y="2568"/>
                    <a:pt x="31040" y="2563"/>
                  </a:cubicBezTo>
                  <a:lnTo>
                    <a:pt x="147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769000" y="4551400"/>
              <a:ext cx="136450" cy="611525"/>
            </a:xfrm>
            <a:custGeom>
              <a:rect b="b" l="l" r="r" t="t"/>
              <a:pathLst>
                <a:path extrusionOk="0" h="24461" w="5458">
                  <a:moveTo>
                    <a:pt x="5145" y="1"/>
                  </a:moveTo>
                  <a:cubicBezTo>
                    <a:pt x="5011" y="1"/>
                    <a:pt x="4892" y="95"/>
                    <a:pt x="4865" y="233"/>
                  </a:cubicBezTo>
                  <a:lnTo>
                    <a:pt x="32" y="24118"/>
                  </a:lnTo>
                  <a:cubicBezTo>
                    <a:pt x="0" y="24273"/>
                    <a:pt x="100" y="24422"/>
                    <a:pt x="254" y="24454"/>
                  </a:cubicBezTo>
                  <a:cubicBezTo>
                    <a:pt x="273" y="24458"/>
                    <a:pt x="292" y="24460"/>
                    <a:pt x="311" y="24460"/>
                  </a:cubicBezTo>
                  <a:cubicBezTo>
                    <a:pt x="446" y="24459"/>
                    <a:pt x="562" y="24365"/>
                    <a:pt x="590" y="24232"/>
                  </a:cubicBezTo>
                  <a:lnTo>
                    <a:pt x="5423" y="346"/>
                  </a:lnTo>
                  <a:cubicBezTo>
                    <a:pt x="5457" y="191"/>
                    <a:pt x="5358" y="38"/>
                    <a:pt x="5202" y="7"/>
                  </a:cubicBezTo>
                  <a:cubicBezTo>
                    <a:pt x="5183" y="3"/>
                    <a:pt x="5164" y="1"/>
                    <a:pt x="51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520150" y="4423525"/>
              <a:ext cx="150625" cy="739400"/>
            </a:xfrm>
            <a:custGeom>
              <a:rect b="b" l="l" r="r" t="t"/>
              <a:pathLst>
                <a:path extrusionOk="0" h="29576" w="6025">
                  <a:moveTo>
                    <a:pt x="5715" y="0"/>
                  </a:moveTo>
                  <a:cubicBezTo>
                    <a:pt x="5580" y="0"/>
                    <a:pt x="5460" y="96"/>
                    <a:pt x="5435" y="234"/>
                  </a:cubicBezTo>
                  <a:lnTo>
                    <a:pt x="33" y="29239"/>
                  </a:lnTo>
                  <a:cubicBezTo>
                    <a:pt x="0" y="29413"/>
                    <a:pt x="135" y="29575"/>
                    <a:pt x="313" y="29575"/>
                  </a:cubicBezTo>
                  <a:cubicBezTo>
                    <a:pt x="449" y="29574"/>
                    <a:pt x="566" y="29477"/>
                    <a:pt x="592" y="29342"/>
                  </a:cubicBezTo>
                  <a:lnTo>
                    <a:pt x="5994" y="338"/>
                  </a:lnTo>
                  <a:cubicBezTo>
                    <a:pt x="6024" y="183"/>
                    <a:pt x="5922" y="34"/>
                    <a:pt x="5768" y="5"/>
                  </a:cubicBezTo>
                  <a:cubicBezTo>
                    <a:pt x="5750" y="2"/>
                    <a:pt x="5732" y="0"/>
                    <a:pt x="5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150575" y="4359575"/>
              <a:ext cx="114975" cy="554525"/>
            </a:xfrm>
            <a:custGeom>
              <a:rect b="b" l="l" r="r" t="t"/>
              <a:pathLst>
                <a:path extrusionOk="0" h="22181" w="4599">
                  <a:moveTo>
                    <a:pt x="4294" y="1"/>
                  </a:moveTo>
                  <a:cubicBezTo>
                    <a:pt x="4156" y="1"/>
                    <a:pt x="4035" y="94"/>
                    <a:pt x="4009" y="233"/>
                  </a:cubicBezTo>
                  <a:lnTo>
                    <a:pt x="28" y="21844"/>
                  </a:lnTo>
                  <a:cubicBezTo>
                    <a:pt x="1" y="21998"/>
                    <a:pt x="103" y="22146"/>
                    <a:pt x="257" y="22175"/>
                  </a:cubicBezTo>
                  <a:cubicBezTo>
                    <a:pt x="274" y="22179"/>
                    <a:pt x="292" y="22180"/>
                    <a:pt x="309" y="22180"/>
                  </a:cubicBezTo>
                  <a:cubicBezTo>
                    <a:pt x="446" y="22180"/>
                    <a:pt x="564" y="22082"/>
                    <a:pt x="589" y="21947"/>
                  </a:cubicBezTo>
                  <a:lnTo>
                    <a:pt x="4570" y="337"/>
                  </a:lnTo>
                  <a:cubicBezTo>
                    <a:pt x="4599" y="181"/>
                    <a:pt x="4495" y="33"/>
                    <a:pt x="4341" y="4"/>
                  </a:cubicBezTo>
                  <a:cubicBezTo>
                    <a:pt x="4325" y="2"/>
                    <a:pt x="4310" y="1"/>
                    <a:pt x="4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901375" y="4551500"/>
              <a:ext cx="433950" cy="376800"/>
            </a:xfrm>
            <a:custGeom>
              <a:rect b="b" l="l" r="r" t="t"/>
              <a:pathLst>
                <a:path extrusionOk="0" h="15072" w="17358">
                  <a:moveTo>
                    <a:pt x="323" y="1"/>
                  </a:moveTo>
                  <a:cubicBezTo>
                    <a:pt x="213" y="1"/>
                    <a:pt x="108" y="65"/>
                    <a:pt x="62" y="174"/>
                  </a:cubicBezTo>
                  <a:cubicBezTo>
                    <a:pt x="0" y="318"/>
                    <a:pt x="68" y="486"/>
                    <a:pt x="212" y="547"/>
                  </a:cubicBezTo>
                  <a:cubicBezTo>
                    <a:pt x="307" y="587"/>
                    <a:pt x="9611" y="4545"/>
                    <a:pt x="13243" y="7060"/>
                  </a:cubicBezTo>
                  <a:cubicBezTo>
                    <a:pt x="16755" y="9490"/>
                    <a:pt x="16255" y="14705"/>
                    <a:pt x="16249" y="14758"/>
                  </a:cubicBezTo>
                  <a:cubicBezTo>
                    <a:pt x="16234" y="14915"/>
                    <a:pt x="16346" y="15053"/>
                    <a:pt x="16504" y="15070"/>
                  </a:cubicBezTo>
                  <a:cubicBezTo>
                    <a:pt x="16513" y="15072"/>
                    <a:pt x="16523" y="15072"/>
                    <a:pt x="16532" y="15072"/>
                  </a:cubicBezTo>
                  <a:cubicBezTo>
                    <a:pt x="16678" y="15072"/>
                    <a:pt x="16800" y="14962"/>
                    <a:pt x="16815" y="14816"/>
                  </a:cubicBezTo>
                  <a:cubicBezTo>
                    <a:pt x="16839" y="14589"/>
                    <a:pt x="17357" y="9215"/>
                    <a:pt x="13566" y="6591"/>
                  </a:cubicBezTo>
                  <a:cubicBezTo>
                    <a:pt x="9888" y="4045"/>
                    <a:pt x="819" y="186"/>
                    <a:pt x="435" y="24"/>
                  </a:cubicBezTo>
                  <a:cubicBezTo>
                    <a:pt x="398" y="8"/>
                    <a:pt x="360" y="1"/>
                    <a:pt x="3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952075" y="5165375"/>
              <a:ext cx="1102375" cy="92475"/>
            </a:xfrm>
            <a:custGeom>
              <a:rect b="b" l="l" r="r" t="t"/>
              <a:pathLst>
                <a:path extrusionOk="0" h="3699" w="44095">
                  <a:moveTo>
                    <a:pt x="1" y="1"/>
                  </a:moveTo>
                  <a:lnTo>
                    <a:pt x="1" y="3699"/>
                  </a:lnTo>
                  <a:lnTo>
                    <a:pt x="44094" y="3699"/>
                  </a:lnTo>
                  <a:lnTo>
                    <a:pt x="440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944975" y="5158250"/>
              <a:ext cx="1116575" cy="106750"/>
            </a:xfrm>
            <a:custGeom>
              <a:rect b="b" l="l" r="r" t="t"/>
              <a:pathLst>
                <a:path extrusionOk="0" h="4270" w="44663">
                  <a:moveTo>
                    <a:pt x="44094" y="570"/>
                  </a:moveTo>
                  <a:lnTo>
                    <a:pt x="44094" y="3700"/>
                  </a:lnTo>
                  <a:lnTo>
                    <a:pt x="569" y="3700"/>
                  </a:lnTo>
                  <a:lnTo>
                    <a:pt x="569" y="570"/>
                  </a:lnTo>
                  <a:close/>
                  <a:moveTo>
                    <a:pt x="285" y="0"/>
                  </a:moveTo>
                  <a:cubicBezTo>
                    <a:pt x="128" y="0"/>
                    <a:pt x="1" y="127"/>
                    <a:pt x="1" y="284"/>
                  </a:cubicBezTo>
                  <a:lnTo>
                    <a:pt x="1" y="3984"/>
                  </a:lnTo>
                  <a:cubicBezTo>
                    <a:pt x="1" y="4141"/>
                    <a:pt x="128" y="4269"/>
                    <a:pt x="285" y="4269"/>
                  </a:cubicBezTo>
                  <a:lnTo>
                    <a:pt x="44378" y="4269"/>
                  </a:lnTo>
                  <a:cubicBezTo>
                    <a:pt x="44534" y="4269"/>
                    <a:pt x="44662" y="4141"/>
                    <a:pt x="44662" y="3984"/>
                  </a:cubicBezTo>
                  <a:lnTo>
                    <a:pt x="44662" y="284"/>
                  </a:lnTo>
                  <a:cubicBezTo>
                    <a:pt x="44662" y="127"/>
                    <a:pt x="44534" y="0"/>
                    <a:pt x="4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274400" y="4715025"/>
              <a:ext cx="230225" cy="213275"/>
            </a:xfrm>
            <a:custGeom>
              <a:rect b="b" l="l" r="r" t="t"/>
              <a:pathLst>
                <a:path extrusionOk="0" h="8531" w="9209">
                  <a:moveTo>
                    <a:pt x="0" y="0"/>
                  </a:moveTo>
                  <a:lnTo>
                    <a:pt x="0" y="8531"/>
                  </a:lnTo>
                  <a:lnTo>
                    <a:pt x="9209" y="8531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267250" y="4707925"/>
              <a:ext cx="246250" cy="227475"/>
            </a:xfrm>
            <a:custGeom>
              <a:rect b="b" l="l" r="r" t="t"/>
              <a:pathLst>
                <a:path extrusionOk="0" h="9099" w="9850">
                  <a:moveTo>
                    <a:pt x="4386" y="568"/>
                  </a:moveTo>
                  <a:lnTo>
                    <a:pt x="9001" y="8531"/>
                  </a:lnTo>
                  <a:lnTo>
                    <a:pt x="570" y="8531"/>
                  </a:lnTo>
                  <a:lnTo>
                    <a:pt x="570" y="568"/>
                  </a:lnTo>
                  <a:close/>
                  <a:moveTo>
                    <a:pt x="286" y="0"/>
                  </a:moveTo>
                  <a:cubicBezTo>
                    <a:pt x="129" y="0"/>
                    <a:pt x="1" y="127"/>
                    <a:pt x="1" y="284"/>
                  </a:cubicBezTo>
                  <a:lnTo>
                    <a:pt x="1" y="8815"/>
                  </a:lnTo>
                  <a:cubicBezTo>
                    <a:pt x="1" y="8972"/>
                    <a:pt x="129" y="9099"/>
                    <a:pt x="286" y="9099"/>
                  </a:cubicBezTo>
                  <a:lnTo>
                    <a:pt x="9494" y="9099"/>
                  </a:lnTo>
                  <a:cubicBezTo>
                    <a:pt x="9714" y="9099"/>
                    <a:pt x="9850" y="8862"/>
                    <a:pt x="9740" y="8672"/>
                  </a:cubicBezTo>
                  <a:lnTo>
                    <a:pt x="4796" y="142"/>
                  </a:lnTo>
                  <a:cubicBezTo>
                    <a:pt x="4745" y="54"/>
                    <a:pt x="4652" y="0"/>
                    <a:pt x="45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139300" y="4715025"/>
              <a:ext cx="99550" cy="213275"/>
            </a:xfrm>
            <a:custGeom>
              <a:rect b="b" l="l" r="r" t="t"/>
              <a:pathLst>
                <a:path extrusionOk="0" h="8531" w="3982">
                  <a:moveTo>
                    <a:pt x="1" y="0"/>
                  </a:moveTo>
                  <a:lnTo>
                    <a:pt x="1" y="8531"/>
                  </a:lnTo>
                  <a:lnTo>
                    <a:pt x="3982" y="8531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132175" y="4707925"/>
              <a:ext cx="113800" cy="227475"/>
            </a:xfrm>
            <a:custGeom>
              <a:rect b="b" l="l" r="r" t="t"/>
              <a:pathLst>
                <a:path extrusionOk="0" h="9099" w="4552">
                  <a:moveTo>
                    <a:pt x="3981" y="568"/>
                  </a:moveTo>
                  <a:lnTo>
                    <a:pt x="3981" y="8531"/>
                  </a:lnTo>
                  <a:lnTo>
                    <a:pt x="570" y="8531"/>
                  </a:lnTo>
                  <a:lnTo>
                    <a:pt x="570" y="568"/>
                  </a:lnTo>
                  <a:close/>
                  <a:moveTo>
                    <a:pt x="4269" y="0"/>
                  </a:moveTo>
                  <a:cubicBezTo>
                    <a:pt x="4268" y="0"/>
                    <a:pt x="4268" y="0"/>
                    <a:pt x="4267" y="0"/>
                  </a:cubicBezTo>
                  <a:lnTo>
                    <a:pt x="286" y="0"/>
                  </a:lnTo>
                  <a:cubicBezTo>
                    <a:pt x="129" y="0"/>
                    <a:pt x="0" y="127"/>
                    <a:pt x="0" y="284"/>
                  </a:cubicBezTo>
                  <a:lnTo>
                    <a:pt x="0" y="8815"/>
                  </a:lnTo>
                  <a:cubicBezTo>
                    <a:pt x="0" y="8972"/>
                    <a:pt x="129" y="9099"/>
                    <a:pt x="286" y="9099"/>
                  </a:cubicBezTo>
                  <a:lnTo>
                    <a:pt x="4267" y="9099"/>
                  </a:lnTo>
                  <a:cubicBezTo>
                    <a:pt x="4423" y="9099"/>
                    <a:pt x="4551" y="8972"/>
                    <a:pt x="4551" y="8815"/>
                  </a:cubicBezTo>
                  <a:lnTo>
                    <a:pt x="4551" y="284"/>
                  </a:lnTo>
                  <a:cubicBezTo>
                    <a:pt x="4551" y="128"/>
                    <a:pt x="4424" y="0"/>
                    <a:pt x="42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957825" y="5161550"/>
              <a:ext cx="671075" cy="160275"/>
            </a:xfrm>
            <a:custGeom>
              <a:rect b="b" l="l" r="r" t="t"/>
              <a:pathLst>
                <a:path extrusionOk="0" h="6411" w="26843">
                  <a:moveTo>
                    <a:pt x="0" y="1"/>
                  </a:moveTo>
                  <a:lnTo>
                    <a:pt x="0" y="6411"/>
                  </a:lnTo>
                  <a:lnTo>
                    <a:pt x="26842" y="6411"/>
                  </a:lnTo>
                  <a:lnTo>
                    <a:pt x="26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950700" y="5154475"/>
              <a:ext cx="685300" cy="174475"/>
            </a:xfrm>
            <a:custGeom>
              <a:rect b="b" l="l" r="r" t="t"/>
              <a:pathLst>
                <a:path extrusionOk="0" h="6979" w="27412">
                  <a:moveTo>
                    <a:pt x="26843" y="569"/>
                  </a:moveTo>
                  <a:lnTo>
                    <a:pt x="26843" y="6410"/>
                  </a:lnTo>
                  <a:lnTo>
                    <a:pt x="569" y="6410"/>
                  </a:lnTo>
                  <a:lnTo>
                    <a:pt x="569" y="569"/>
                  </a:lnTo>
                  <a:close/>
                  <a:moveTo>
                    <a:pt x="283" y="1"/>
                  </a:moveTo>
                  <a:cubicBezTo>
                    <a:pt x="127" y="1"/>
                    <a:pt x="1" y="128"/>
                    <a:pt x="1" y="285"/>
                  </a:cubicBezTo>
                  <a:lnTo>
                    <a:pt x="1" y="6694"/>
                  </a:lnTo>
                  <a:cubicBezTo>
                    <a:pt x="1" y="6851"/>
                    <a:pt x="128" y="6978"/>
                    <a:pt x="285" y="6978"/>
                  </a:cubicBezTo>
                  <a:lnTo>
                    <a:pt x="27127" y="6978"/>
                  </a:lnTo>
                  <a:cubicBezTo>
                    <a:pt x="27284" y="6978"/>
                    <a:pt x="27411" y="6851"/>
                    <a:pt x="27411" y="6694"/>
                  </a:cubicBezTo>
                  <a:lnTo>
                    <a:pt x="27411" y="285"/>
                  </a:lnTo>
                  <a:cubicBezTo>
                    <a:pt x="27411" y="128"/>
                    <a:pt x="27286" y="1"/>
                    <a:pt x="27130" y="1"/>
                  </a:cubicBezTo>
                  <a:cubicBezTo>
                    <a:pt x="27129" y="1"/>
                    <a:pt x="27128" y="1"/>
                    <a:pt x="27127" y="1"/>
                  </a:cubicBezTo>
                  <a:lnTo>
                    <a:pt x="285" y="1"/>
                  </a:lnTo>
                  <a:cubicBezTo>
                    <a:pt x="284" y="1"/>
                    <a:pt x="283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098150" y="5173325"/>
              <a:ext cx="282250" cy="282250"/>
            </a:xfrm>
            <a:custGeom>
              <a:rect b="b" l="l" r="r" t="t"/>
              <a:pathLst>
                <a:path extrusionOk="0" h="11290" w="11290">
                  <a:moveTo>
                    <a:pt x="5645" y="1"/>
                  </a:moveTo>
                  <a:cubicBezTo>
                    <a:pt x="4148" y="1"/>
                    <a:pt x="2713" y="596"/>
                    <a:pt x="1653" y="1654"/>
                  </a:cubicBezTo>
                  <a:cubicBezTo>
                    <a:pt x="595" y="2713"/>
                    <a:pt x="1" y="4148"/>
                    <a:pt x="1" y="5645"/>
                  </a:cubicBezTo>
                  <a:cubicBezTo>
                    <a:pt x="1" y="7142"/>
                    <a:pt x="595" y="8579"/>
                    <a:pt x="1653" y="9637"/>
                  </a:cubicBezTo>
                  <a:cubicBezTo>
                    <a:pt x="2713" y="10695"/>
                    <a:pt x="4148" y="11289"/>
                    <a:pt x="5645" y="11289"/>
                  </a:cubicBezTo>
                  <a:cubicBezTo>
                    <a:pt x="7142" y="11289"/>
                    <a:pt x="8578" y="10695"/>
                    <a:pt x="9636" y="9637"/>
                  </a:cubicBezTo>
                  <a:cubicBezTo>
                    <a:pt x="10695" y="8579"/>
                    <a:pt x="11289" y="7142"/>
                    <a:pt x="11289" y="5645"/>
                  </a:cubicBezTo>
                  <a:cubicBezTo>
                    <a:pt x="11289" y="4148"/>
                    <a:pt x="10695" y="2713"/>
                    <a:pt x="9636" y="1654"/>
                  </a:cubicBezTo>
                  <a:cubicBezTo>
                    <a:pt x="8578" y="596"/>
                    <a:pt x="7142" y="1"/>
                    <a:pt x="5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6091025" y="5166225"/>
              <a:ext cx="296500" cy="296475"/>
            </a:xfrm>
            <a:custGeom>
              <a:rect b="b" l="l" r="r" t="t"/>
              <a:pathLst>
                <a:path extrusionOk="0" h="11859" w="11860">
                  <a:moveTo>
                    <a:pt x="5930" y="569"/>
                  </a:moveTo>
                  <a:cubicBezTo>
                    <a:pt x="8886" y="569"/>
                    <a:pt x="11290" y="2974"/>
                    <a:pt x="11290" y="5929"/>
                  </a:cubicBezTo>
                  <a:cubicBezTo>
                    <a:pt x="11290" y="8885"/>
                    <a:pt x="8886" y="11289"/>
                    <a:pt x="5930" y="11289"/>
                  </a:cubicBezTo>
                  <a:cubicBezTo>
                    <a:pt x="2974" y="11289"/>
                    <a:pt x="570" y="8885"/>
                    <a:pt x="570" y="5929"/>
                  </a:cubicBezTo>
                  <a:cubicBezTo>
                    <a:pt x="570" y="2974"/>
                    <a:pt x="2974" y="569"/>
                    <a:pt x="5930" y="569"/>
                  </a:cubicBezTo>
                  <a:close/>
                  <a:moveTo>
                    <a:pt x="5930" y="1"/>
                  </a:moveTo>
                  <a:cubicBezTo>
                    <a:pt x="2660" y="1"/>
                    <a:pt x="0" y="2659"/>
                    <a:pt x="0" y="5929"/>
                  </a:cubicBezTo>
                  <a:cubicBezTo>
                    <a:pt x="0" y="9199"/>
                    <a:pt x="2660" y="11859"/>
                    <a:pt x="5930" y="11859"/>
                  </a:cubicBezTo>
                  <a:cubicBezTo>
                    <a:pt x="9200" y="11859"/>
                    <a:pt x="11860" y="9198"/>
                    <a:pt x="11860" y="5929"/>
                  </a:cubicBezTo>
                  <a:cubicBezTo>
                    <a:pt x="11860" y="2661"/>
                    <a:pt x="9200" y="1"/>
                    <a:pt x="5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6156950" y="5232125"/>
              <a:ext cx="164650" cy="164650"/>
            </a:xfrm>
            <a:custGeom>
              <a:rect b="b" l="l" r="r" t="t"/>
              <a:pathLst>
                <a:path extrusionOk="0" h="6586" w="6586">
                  <a:moveTo>
                    <a:pt x="3293" y="1"/>
                  </a:moveTo>
                  <a:cubicBezTo>
                    <a:pt x="1474" y="1"/>
                    <a:pt x="1" y="1474"/>
                    <a:pt x="1" y="3293"/>
                  </a:cubicBezTo>
                  <a:cubicBezTo>
                    <a:pt x="1" y="5112"/>
                    <a:pt x="1474" y="6585"/>
                    <a:pt x="3293" y="6585"/>
                  </a:cubicBezTo>
                  <a:cubicBezTo>
                    <a:pt x="5112" y="6585"/>
                    <a:pt x="6585" y="5112"/>
                    <a:pt x="6585" y="3293"/>
                  </a:cubicBezTo>
                  <a:cubicBezTo>
                    <a:pt x="6585" y="1474"/>
                    <a:pt x="5112" y="1"/>
                    <a:pt x="3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6149825" y="5225000"/>
              <a:ext cx="178900" cy="178900"/>
            </a:xfrm>
            <a:custGeom>
              <a:rect b="b" l="l" r="r" t="t"/>
              <a:pathLst>
                <a:path extrusionOk="0" h="7156" w="7156">
                  <a:moveTo>
                    <a:pt x="3578" y="570"/>
                  </a:moveTo>
                  <a:cubicBezTo>
                    <a:pt x="5237" y="570"/>
                    <a:pt x="6586" y="1919"/>
                    <a:pt x="6586" y="3578"/>
                  </a:cubicBezTo>
                  <a:cubicBezTo>
                    <a:pt x="6586" y="5237"/>
                    <a:pt x="5237" y="6586"/>
                    <a:pt x="3578" y="6586"/>
                  </a:cubicBezTo>
                  <a:cubicBezTo>
                    <a:pt x="1919" y="6586"/>
                    <a:pt x="570" y="5237"/>
                    <a:pt x="570" y="3578"/>
                  </a:cubicBezTo>
                  <a:cubicBezTo>
                    <a:pt x="570" y="1919"/>
                    <a:pt x="1919" y="570"/>
                    <a:pt x="3578" y="570"/>
                  </a:cubicBezTo>
                  <a:close/>
                  <a:moveTo>
                    <a:pt x="3578" y="0"/>
                  </a:moveTo>
                  <a:cubicBezTo>
                    <a:pt x="1604" y="0"/>
                    <a:pt x="0" y="1605"/>
                    <a:pt x="0" y="3578"/>
                  </a:cubicBezTo>
                  <a:cubicBezTo>
                    <a:pt x="0" y="5552"/>
                    <a:pt x="1606" y="7156"/>
                    <a:pt x="3578" y="7156"/>
                  </a:cubicBezTo>
                  <a:cubicBezTo>
                    <a:pt x="5550" y="7156"/>
                    <a:pt x="7156" y="5552"/>
                    <a:pt x="7156" y="3578"/>
                  </a:cubicBezTo>
                  <a:cubicBezTo>
                    <a:pt x="7156" y="1605"/>
                    <a:pt x="5551" y="0"/>
                    <a:pt x="3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5010500" y="5173325"/>
              <a:ext cx="282225" cy="282250"/>
            </a:xfrm>
            <a:custGeom>
              <a:rect b="b" l="l" r="r" t="t"/>
              <a:pathLst>
                <a:path extrusionOk="0" h="11290" w="11289">
                  <a:moveTo>
                    <a:pt x="5644" y="1"/>
                  </a:moveTo>
                  <a:cubicBezTo>
                    <a:pt x="4148" y="1"/>
                    <a:pt x="2712" y="596"/>
                    <a:pt x="1653" y="1654"/>
                  </a:cubicBezTo>
                  <a:cubicBezTo>
                    <a:pt x="595" y="2713"/>
                    <a:pt x="0" y="4148"/>
                    <a:pt x="0" y="5645"/>
                  </a:cubicBezTo>
                  <a:cubicBezTo>
                    <a:pt x="0" y="7142"/>
                    <a:pt x="595" y="8579"/>
                    <a:pt x="1653" y="9637"/>
                  </a:cubicBezTo>
                  <a:cubicBezTo>
                    <a:pt x="2712" y="10695"/>
                    <a:pt x="4148" y="11289"/>
                    <a:pt x="5644" y="11289"/>
                  </a:cubicBezTo>
                  <a:cubicBezTo>
                    <a:pt x="7141" y="11289"/>
                    <a:pt x="8578" y="10695"/>
                    <a:pt x="9636" y="9637"/>
                  </a:cubicBezTo>
                  <a:cubicBezTo>
                    <a:pt x="10694" y="8579"/>
                    <a:pt x="11289" y="7142"/>
                    <a:pt x="11289" y="5645"/>
                  </a:cubicBezTo>
                  <a:cubicBezTo>
                    <a:pt x="11289" y="4148"/>
                    <a:pt x="10694" y="2713"/>
                    <a:pt x="9636" y="1654"/>
                  </a:cubicBezTo>
                  <a:cubicBezTo>
                    <a:pt x="8578" y="596"/>
                    <a:pt x="7141" y="1"/>
                    <a:pt x="56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5003350" y="5166225"/>
              <a:ext cx="296525" cy="296475"/>
            </a:xfrm>
            <a:custGeom>
              <a:rect b="b" l="l" r="r" t="t"/>
              <a:pathLst>
                <a:path extrusionOk="0" h="11859" w="11861">
                  <a:moveTo>
                    <a:pt x="5930" y="569"/>
                  </a:moveTo>
                  <a:cubicBezTo>
                    <a:pt x="8886" y="569"/>
                    <a:pt x="11290" y="2974"/>
                    <a:pt x="11290" y="5929"/>
                  </a:cubicBezTo>
                  <a:cubicBezTo>
                    <a:pt x="11290" y="8885"/>
                    <a:pt x="8886" y="11289"/>
                    <a:pt x="5930" y="11289"/>
                  </a:cubicBezTo>
                  <a:cubicBezTo>
                    <a:pt x="2975" y="11289"/>
                    <a:pt x="570" y="8885"/>
                    <a:pt x="570" y="5929"/>
                  </a:cubicBezTo>
                  <a:cubicBezTo>
                    <a:pt x="570" y="2974"/>
                    <a:pt x="2975" y="569"/>
                    <a:pt x="5930" y="569"/>
                  </a:cubicBezTo>
                  <a:close/>
                  <a:moveTo>
                    <a:pt x="5930" y="1"/>
                  </a:moveTo>
                  <a:cubicBezTo>
                    <a:pt x="2660" y="1"/>
                    <a:pt x="1" y="2659"/>
                    <a:pt x="1" y="5929"/>
                  </a:cubicBezTo>
                  <a:cubicBezTo>
                    <a:pt x="1" y="9199"/>
                    <a:pt x="2660" y="11859"/>
                    <a:pt x="5930" y="11859"/>
                  </a:cubicBezTo>
                  <a:cubicBezTo>
                    <a:pt x="9200" y="11859"/>
                    <a:pt x="11860" y="9198"/>
                    <a:pt x="11860" y="5929"/>
                  </a:cubicBezTo>
                  <a:cubicBezTo>
                    <a:pt x="11860" y="2661"/>
                    <a:pt x="9200" y="1"/>
                    <a:pt x="59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069300" y="5232125"/>
              <a:ext cx="164625" cy="164650"/>
            </a:xfrm>
            <a:custGeom>
              <a:rect b="b" l="l" r="r" t="t"/>
              <a:pathLst>
                <a:path extrusionOk="0" h="6586" w="6585">
                  <a:moveTo>
                    <a:pt x="3292" y="1"/>
                  </a:moveTo>
                  <a:cubicBezTo>
                    <a:pt x="1473" y="1"/>
                    <a:pt x="0" y="1474"/>
                    <a:pt x="0" y="3293"/>
                  </a:cubicBezTo>
                  <a:cubicBezTo>
                    <a:pt x="0" y="5112"/>
                    <a:pt x="1473" y="6585"/>
                    <a:pt x="3292" y="6585"/>
                  </a:cubicBezTo>
                  <a:cubicBezTo>
                    <a:pt x="5111" y="6585"/>
                    <a:pt x="6585" y="5112"/>
                    <a:pt x="6585" y="3293"/>
                  </a:cubicBezTo>
                  <a:cubicBezTo>
                    <a:pt x="6585" y="1474"/>
                    <a:pt x="5111" y="1"/>
                    <a:pt x="3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062150" y="5225000"/>
              <a:ext cx="178925" cy="178900"/>
            </a:xfrm>
            <a:custGeom>
              <a:rect b="b" l="l" r="r" t="t"/>
              <a:pathLst>
                <a:path extrusionOk="0" h="7156" w="7157">
                  <a:moveTo>
                    <a:pt x="3578" y="570"/>
                  </a:moveTo>
                  <a:cubicBezTo>
                    <a:pt x="5238" y="570"/>
                    <a:pt x="6586" y="1919"/>
                    <a:pt x="6586" y="3578"/>
                  </a:cubicBezTo>
                  <a:cubicBezTo>
                    <a:pt x="6586" y="5236"/>
                    <a:pt x="5238" y="6586"/>
                    <a:pt x="3578" y="6586"/>
                  </a:cubicBezTo>
                  <a:cubicBezTo>
                    <a:pt x="1920" y="6586"/>
                    <a:pt x="570" y="5237"/>
                    <a:pt x="570" y="3578"/>
                  </a:cubicBezTo>
                  <a:cubicBezTo>
                    <a:pt x="570" y="1919"/>
                    <a:pt x="1919" y="570"/>
                    <a:pt x="3578" y="570"/>
                  </a:cubicBezTo>
                  <a:close/>
                  <a:moveTo>
                    <a:pt x="3578" y="0"/>
                  </a:moveTo>
                  <a:cubicBezTo>
                    <a:pt x="1605" y="0"/>
                    <a:pt x="1" y="1605"/>
                    <a:pt x="1" y="3578"/>
                  </a:cubicBezTo>
                  <a:cubicBezTo>
                    <a:pt x="1" y="5552"/>
                    <a:pt x="1606" y="7156"/>
                    <a:pt x="3578" y="7156"/>
                  </a:cubicBezTo>
                  <a:cubicBezTo>
                    <a:pt x="5551" y="7156"/>
                    <a:pt x="7156" y="5552"/>
                    <a:pt x="7156" y="3578"/>
                  </a:cubicBezTo>
                  <a:cubicBezTo>
                    <a:pt x="7156" y="1605"/>
                    <a:pt x="5552" y="0"/>
                    <a:pt x="3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351275" y="5173325"/>
              <a:ext cx="282275" cy="282250"/>
            </a:xfrm>
            <a:custGeom>
              <a:rect b="b" l="l" r="r" t="t"/>
              <a:pathLst>
                <a:path extrusionOk="0" h="11290" w="11291">
                  <a:moveTo>
                    <a:pt x="5646" y="1"/>
                  </a:moveTo>
                  <a:cubicBezTo>
                    <a:pt x="4148" y="1"/>
                    <a:pt x="2713" y="596"/>
                    <a:pt x="1654" y="1654"/>
                  </a:cubicBezTo>
                  <a:cubicBezTo>
                    <a:pt x="595" y="2713"/>
                    <a:pt x="0" y="4148"/>
                    <a:pt x="0" y="5645"/>
                  </a:cubicBezTo>
                  <a:cubicBezTo>
                    <a:pt x="0" y="7142"/>
                    <a:pt x="595" y="8579"/>
                    <a:pt x="1654" y="9637"/>
                  </a:cubicBezTo>
                  <a:cubicBezTo>
                    <a:pt x="2713" y="10695"/>
                    <a:pt x="4148" y="11289"/>
                    <a:pt x="5646" y="11289"/>
                  </a:cubicBezTo>
                  <a:cubicBezTo>
                    <a:pt x="7143" y="11289"/>
                    <a:pt x="8578" y="10695"/>
                    <a:pt x="9636" y="9637"/>
                  </a:cubicBezTo>
                  <a:cubicBezTo>
                    <a:pt x="10696" y="8579"/>
                    <a:pt x="11290" y="7142"/>
                    <a:pt x="11290" y="5645"/>
                  </a:cubicBezTo>
                  <a:cubicBezTo>
                    <a:pt x="11290" y="4148"/>
                    <a:pt x="10696" y="2713"/>
                    <a:pt x="9636" y="1654"/>
                  </a:cubicBezTo>
                  <a:cubicBezTo>
                    <a:pt x="8578" y="596"/>
                    <a:pt x="7143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344175" y="5166225"/>
              <a:ext cx="296475" cy="296475"/>
            </a:xfrm>
            <a:custGeom>
              <a:rect b="b" l="l" r="r" t="t"/>
              <a:pathLst>
                <a:path extrusionOk="0" h="11859" w="11859">
                  <a:moveTo>
                    <a:pt x="5929" y="569"/>
                  </a:moveTo>
                  <a:cubicBezTo>
                    <a:pt x="8884" y="569"/>
                    <a:pt x="11290" y="2974"/>
                    <a:pt x="11290" y="5929"/>
                  </a:cubicBezTo>
                  <a:cubicBezTo>
                    <a:pt x="11290" y="8885"/>
                    <a:pt x="8884" y="11289"/>
                    <a:pt x="5929" y="11289"/>
                  </a:cubicBezTo>
                  <a:cubicBezTo>
                    <a:pt x="2973" y="11289"/>
                    <a:pt x="569" y="8885"/>
                    <a:pt x="569" y="5929"/>
                  </a:cubicBezTo>
                  <a:cubicBezTo>
                    <a:pt x="569" y="2974"/>
                    <a:pt x="2973" y="569"/>
                    <a:pt x="5929" y="569"/>
                  </a:cubicBezTo>
                  <a:close/>
                  <a:moveTo>
                    <a:pt x="5929" y="1"/>
                  </a:moveTo>
                  <a:cubicBezTo>
                    <a:pt x="2660" y="1"/>
                    <a:pt x="0" y="2659"/>
                    <a:pt x="0" y="5929"/>
                  </a:cubicBezTo>
                  <a:cubicBezTo>
                    <a:pt x="0" y="9199"/>
                    <a:pt x="2660" y="11859"/>
                    <a:pt x="5929" y="11859"/>
                  </a:cubicBezTo>
                  <a:cubicBezTo>
                    <a:pt x="9199" y="11859"/>
                    <a:pt x="11858" y="9198"/>
                    <a:pt x="11858" y="5929"/>
                  </a:cubicBezTo>
                  <a:cubicBezTo>
                    <a:pt x="11858" y="2661"/>
                    <a:pt x="9199" y="1"/>
                    <a:pt x="59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410075" y="5232125"/>
              <a:ext cx="164675" cy="164650"/>
            </a:xfrm>
            <a:custGeom>
              <a:rect b="b" l="l" r="r" t="t"/>
              <a:pathLst>
                <a:path extrusionOk="0" h="6586" w="6587">
                  <a:moveTo>
                    <a:pt x="3294" y="1"/>
                  </a:moveTo>
                  <a:cubicBezTo>
                    <a:pt x="1475" y="1"/>
                    <a:pt x="0" y="1474"/>
                    <a:pt x="0" y="3293"/>
                  </a:cubicBezTo>
                  <a:cubicBezTo>
                    <a:pt x="0" y="5112"/>
                    <a:pt x="1475" y="6585"/>
                    <a:pt x="3294" y="6585"/>
                  </a:cubicBezTo>
                  <a:cubicBezTo>
                    <a:pt x="5112" y="6585"/>
                    <a:pt x="6586" y="5112"/>
                    <a:pt x="6586" y="3293"/>
                  </a:cubicBezTo>
                  <a:cubicBezTo>
                    <a:pt x="6586" y="1474"/>
                    <a:pt x="5112" y="1"/>
                    <a:pt x="3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402975" y="5225000"/>
              <a:ext cx="178875" cy="178900"/>
            </a:xfrm>
            <a:custGeom>
              <a:rect b="b" l="l" r="r" t="t"/>
              <a:pathLst>
                <a:path extrusionOk="0" h="7156" w="7155">
                  <a:moveTo>
                    <a:pt x="3577" y="570"/>
                  </a:moveTo>
                  <a:cubicBezTo>
                    <a:pt x="5236" y="570"/>
                    <a:pt x="6586" y="1919"/>
                    <a:pt x="6586" y="3578"/>
                  </a:cubicBezTo>
                  <a:cubicBezTo>
                    <a:pt x="6586" y="5237"/>
                    <a:pt x="5236" y="6586"/>
                    <a:pt x="3577" y="6586"/>
                  </a:cubicBezTo>
                  <a:cubicBezTo>
                    <a:pt x="1919" y="6586"/>
                    <a:pt x="569" y="5237"/>
                    <a:pt x="569" y="3578"/>
                  </a:cubicBezTo>
                  <a:cubicBezTo>
                    <a:pt x="569" y="1919"/>
                    <a:pt x="1919" y="570"/>
                    <a:pt x="3577" y="570"/>
                  </a:cubicBezTo>
                  <a:close/>
                  <a:moveTo>
                    <a:pt x="3577" y="0"/>
                  </a:moveTo>
                  <a:cubicBezTo>
                    <a:pt x="1604" y="0"/>
                    <a:pt x="0" y="1605"/>
                    <a:pt x="0" y="3578"/>
                  </a:cubicBezTo>
                  <a:cubicBezTo>
                    <a:pt x="0" y="5552"/>
                    <a:pt x="1604" y="7156"/>
                    <a:pt x="3577" y="7156"/>
                  </a:cubicBezTo>
                  <a:cubicBezTo>
                    <a:pt x="5550" y="7156"/>
                    <a:pt x="7154" y="5552"/>
                    <a:pt x="7154" y="3578"/>
                  </a:cubicBezTo>
                  <a:cubicBezTo>
                    <a:pt x="7154" y="1605"/>
                    <a:pt x="5550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044550" y="4914075"/>
              <a:ext cx="447850" cy="241700"/>
            </a:xfrm>
            <a:custGeom>
              <a:rect b="b" l="l" r="r" t="t"/>
              <a:pathLst>
                <a:path extrusionOk="0" h="9668" w="17914">
                  <a:moveTo>
                    <a:pt x="52" y="0"/>
                  </a:moveTo>
                  <a:cubicBezTo>
                    <a:pt x="24" y="0"/>
                    <a:pt x="0" y="24"/>
                    <a:pt x="0" y="53"/>
                  </a:cubicBezTo>
                  <a:lnTo>
                    <a:pt x="0" y="9615"/>
                  </a:lnTo>
                  <a:cubicBezTo>
                    <a:pt x="0" y="9644"/>
                    <a:pt x="24" y="9668"/>
                    <a:pt x="52" y="9668"/>
                  </a:cubicBezTo>
                  <a:lnTo>
                    <a:pt x="17861" y="9668"/>
                  </a:lnTo>
                  <a:cubicBezTo>
                    <a:pt x="17890" y="9668"/>
                    <a:pt x="17914" y="9644"/>
                    <a:pt x="17914" y="9615"/>
                  </a:cubicBezTo>
                  <a:lnTo>
                    <a:pt x="17914" y="53"/>
                  </a:lnTo>
                  <a:cubicBezTo>
                    <a:pt x="17914" y="24"/>
                    <a:pt x="17890" y="0"/>
                    <a:pt x="17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037425" y="4906975"/>
              <a:ext cx="462125" cy="255950"/>
            </a:xfrm>
            <a:custGeom>
              <a:rect b="b" l="l" r="r" t="t"/>
              <a:pathLst>
                <a:path extrusionOk="0" h="10238" w="18485">
                  <a:moveTo>
                    <a:pt x="16351" y="569"/>
                  </a:moveTo>
                  <a:cubicBezTo>
                    <a:pt x="17214" y="570"/>
                    <a:pt x="17915" y="1269"/>
                    <a:pt x="17915" y="2132"/>
                  </a:cubicBezTo>
                  <a:lnTo>
                    <a:pt x="17915" y="8104"/>
                  </a:lnTo>
                  <a:cubicBezTo>
                    <a:pt x="17915" y="8967"/>
                    <a:pt x="17214" y="9668"/>
                    <a:pt x="16351" y="9668"/>
                  </a:cubicBezTo>
                  <a:lnTo>
                    <a:pt x="2133" y="9668"/>
                  </a:lnTo>
                  <a:cubicBezTo>
                    <a:pt x="1270" y="9668"/>
                    <a:pt x="571" y="8967"/>
                    <a:pt x="569" y="8104"/>
                  </a:cubicBezTo>
                  <a:lnTo>
                    <a:pt x="569" y="2132"/>
                  </a:lnTo>
                  <a:cubicBezTo>
                    <a:pt x="571" y="1269"/>
                    <a:pt x="1270" y="570"/>
                    <a:pt x="2133" y="569"/>
                  </a:cubicBezTo>
                  <a:close/>
                  <a:moveTo>
                    <a:pt x="2133" y="0"/>
                  </a:moveTo>
                  <a:cubicBezTo>
                    <a:pt x="957" y="0"/>
                    <a:pt x="1" y="956"/>
                    <a:pt x="1" y="2132"/>
                  </a:cubicBezTo>
                  <a:lnTo>
                    <a:pt x="1" y="8104"/>
                  </a:lnTo>
                  <a:cubicBezTo>
                    <a:pt x="1" y="9280"/>
                    <a:pt x="957" y="10237"/>
                    <a:pt x="2133" y="10237"/>
                  </a:cubicBezTo>
                  <a:lnTo>
                    <a:pt x="16351" y="10237"/>
                  </a:lnTo>
                  <a:cubicBezTo>
                    <a:pt x="17527" y="10237"/>
                    <a:pt x="18484" y="9280"/>
                    <a:pt x="18484" y="8104"/>
                  </a:cubicBezTo>
                  <a:lnTo>
                    <a:pt x="18484" y="2132"/>
                  </a:lnTo>
                  <a:cubicBezTo>
                    <a:pt x="18484" y="956"/>
                    <a:pt x="17527" y="0"/>
                    <a:pt x="16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4859700" y="4445675"/>
              <a:ext cx="156425" cy="717250"/>
            </a:xfrm>
            <a:custGeom>
              <a:rect b="b" l="l" r="r" t="t"/>
              <a:pathLst>
                <a:path extrusionOk="0" h="28690" w="6257">
                  <a:moveTo>
                    <a:pt x="282" y="0"/>
                  </a:moveTo>
                  <a:cubicBezTo>
                    <a:pt x="126" y="0"/>
                    <a:pt x="0" y="128"/>
                    <a:pt x="0" y="285"/>
                  </a:cubicBezTo>
                  <a:lnTo>
                    <a:pt x="0" y="28404"/>
                  </a:lnTo>
                  <a:cubicBezTo>
                    <a:pt x="0" y="28561"/>
                    <a:pt x="127" y="28688"/>
                    <a:pt x="284" y="28688"/>
                  </a:cubicBezTo>
                  <a:cubicBezTo>
                    <a:pt x="442" y="28688"/>
                    <a:pt x="570" y="28561"/>
                    <a:pt x="569" y="28404"/>
                  </a:cubicBezTo>
                  <a:lnTo>
                    <a:pt x="569" y="569"/>
                  </a:lnTo>
                  <a:lnTo>
                    <a:pt x="5688" y="569"/>
                  </a:lnTo>
                  <a:lnTo>
                    <a:pt x="5688" y="28404"/>
                  </a:lnTo>
                  <a:cubicBezTo>
                    <a:pt x="5688" y="28561"/>
                    <a:pt x="5815" y="28689"/>
                    <a:pt x="5972" y="28689"/>
                  </a:cubicBezTo>
                  <a:cubicBezTo>
                    <a:pt x="6129" y="28689"/>
                    <a:pt x="6256" y="28561"/>
                    <a:pt x="6256" y="28404"/>
                  </a:cubicBezTo>
                  <a:lnTo>
                    <a:pt x="6256" y="285"/>
                  </a:lnTo>
                  <a:cubicBezTo>
                    <a:pt x="6256" y="128"/>
                    <a:pt x="6130" y="0"/>
                    <a:pt x="5974" y="0"/>
                  </a:cubicBezTo>
                  <a:cubicBezTo>
                    <a:pt x="5973" y="0"/>
                    <a:pt x="5973" y="0"/>
                    <a:pt x="5972" y="0"/>
                  </a:cubicBezTo>
                  <a:lnTo>
                    <a:pt x="284" y="0"/>
                  </a:lnTo>
                  <a:cubicBezTo>
                    <a:pt x="284" y="0"/>
                    <a:pt x="283" y="0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4860875" y="4538775"/>
              <a:ext cx="153625" cy="14275"/>
            </a:xfrm>
            <a:custGeom>
              <a:rect b="b" l="l" r="r" t="t"/>
              <a:pathLst>
                <a:path extrusionOk="0" h="571" w="6145">
                  <a:moveTo>
                    <a:pt x="278" y="1"/>
                  </a:moveTo>
                  <a:cubicBezTo>
                    <a:pt x="124" y="5"/>
                    <a:pt x="0" y="130"/>
                    <a:pt x="0" y="285"/>
                  </a:cubicBezTo>
                  <a:cubicBezTo>
                    <a:pt x="0" y="440"/>
                    <a:pt x="124" y="567"/>
                    <a:pt x="278" y="570"/>
                  </a:cubicBezTo>
                  <a:lnTo>
                    <a:pt x="5867" y="570"/>
                  </a:lnTo>
                  <a:cubicBezTo>
                    <a:pt x="6022" y="567"/>
                    <a:pt x="6145" y="440"/>
                    <a:pt x="6145" y="285"/>
                  </a:cubicBezTo>
                  <a:cubicBezTo>
                    <a:pt x="6145" y="130"/>
                    <a:pt x="6022" y="5"/>
                    <a:pt x="5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860700" y="4648550"/>
              <a:ext cx="153975" cy="14275"/>
            </a:xfrm>
            <a:custGeom>
              <a:rect b="b" l="l" r="r" t="t"/>
              <a:pathLst>
                <a:path extrusionOk="0" h="571" w="615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69"/>
                    <a:pt x="6158" y="442"/>
                    <a:pt x="6158" y="285"/>
                  </a:cubicBezTo>
                  <a:cubicBezTo>
                    <a:pt x="6158" y="128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4860700" y="4758375"/>
              <a:ext cx="153975" cy="14225"/>
            </a:xfrm>
            <a:custGeom>
              <a:rect b="b" l="l" r="r" t="t"/>
              <a:pathLst>
                <a:path extrusionOk="0" h="569" w="6159">
                  <a:moveTo>
                    <a:pt x="283" y="0"/>
                  </a:moveTo>
                  <a:cubicBezTo>
                    <a:pt x="127" y="0"/>
                    <a:pt x="1" y="128"/>
                    <a:pt x="1" y="284"/>
                  </a:cubicBezTo>
                  <a:cubicBezTo>
                    <a:pt x="1" y="441"/>
                    <a:pt x="128" y="568"/>
                    <a:pt x="285" y="568"/>
                  </a:cubicBezTo>
                  <a:lnTo>
                    <a:pt x="5874" y="568"/>
                  </a:lnTo>
                  <a:cubicBezTo>
                    <a:pt x="6031" y="568"/>
                    <a:pt x="6158" y="441"/>
                    <a:pt x="6158" y="284"/>
                  </a:cubicBezTo>
                  <a:cubicBezTo>
                    <a:pt x="6158" y="127"/>
                    <a:pt x="6031" y="0"/>
                    <a:pt x="5874" y="0"/>
                  </a:cubicBezTo>
                  <a:lnTo>
                    <a:pt x="285" y="0"/>
                  </a:lnTo>
                  <a:cubicBezTo>
                    <a:pt x="284" y="0"/>
                    <a:pt x="283" y="0"/>
                    <a:pt x="2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4860875" y="4868100"/>
              <a:ext cx="153625" cy="14275"/>
            </a:xfrm>
            <a:custGeom>
              <a:rect b="b" l="l" r="r" t="t"/>
              <a:pathLst>
                <a:path extrusionOk="0" h="571" w="6145">
                  <a:moveTo>
                    <a:pt x="278" y="1"/>
                  </a:moveTo>
                  <a:cubicBezTo>
                    <a:pt x="124" y="5"/>
                    <a:pt x="0" y="132"/>
                    <a:pt x="0" y="286"/>
                  </a:cubicBezTo>
                  <a:cubicBezTo>
                    <a:pt x="0" y="441"/>
                    <a:pt x="124" y="567"/>
                    <a:pt x="278" y="570"/>
                  </a:cubicBezTo>
                  <a:lnTo>
                    <a:pt x="5867" y="570"/>
                  </a:lnTo>
                  <a:cubicBezTo>
                    <a:pt x="6022" y="567"/>
                    <a:pt x="6145" y="441"/>
                    <a:pt x="6145" y="286"/>
                  </a:cubicBezTo>
                  <a:cubicBezTo>
                    <a:pt x="6145" y="132"/>
                    <a:pt x="6022" y="5"/>
                    <a:pt x="5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860700" y="4977875"/>
              <a:ext cx="153975" cy="14275"/>
            </a:xfrm>
            <a:custGeom>
              <a:rect b="b" l="l" r="r" t="t"/>
              <a:pathLst>
                <a:path extrusionOk="0" h="571" w="6159">
                  <a:moveTo>
                    <a:pt x="285" y="1"/>
                  </a:moveTo>
                  <a:cubicBezTo>
                    <a:pt x="128" y="1"/>
                    <a:pt x="1" y="129"/>
                    <a:pt x="1" y="286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70"/>
                    <a:pt x="6158" y="442"/>
                    <a:pt x="6158" y="286"/>
                  </a:cubicBezTo>
                  <a:cubicBezTo>
                    <a:pt x="6158" y="129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860700" y="5087650"/>
              <a:ext cx="153975" cy="14275"/>
            </a:xfrm>
            <a:custGeom>
              <a:rect b="b" l="l" r="r" t="t"/>
              <a:pathLst>
                <a:path extrusionOk="0" h="571" w="6159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2"/>
                    <a:pt x="128" y="570"/>
                    <a:pt x="285" y="570"/>
                  </a:cubicBezTo>
                  <a:lnTo>
                    <a:pt x="5874" y="570"/>
                  </a:lnTo>
                  <a:cubicBezTo>
                    <a:pt x="6031" y="570"/>
                    <a:pt x="6158" y="442"/>
                    <a:pt x="6158" y="285"/>
                  </a:cubicBezTo>
                  <a:cubicBezTo>
                    <a:pt x="6158" y="128"/>
                    <a:pt x="6031" y="1"/>
                    <a:pt x="5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760200" y="997800"/>
              <a:ext cx="270200" cy="4478650"/>
            </a:xfrm>
            <a:custGeom>
              <a:rect b="b" l="l" r="r" t="t"/>
              <a:pathLst>
                <a:path extrusionOk="0" h="179146" w="10808">
                  <a:moveTo>
                    <a:pt x="570" y="1053"/>
                  </a:moveTo>
                  <a:lnTo>
                    <a:pt x="10238" y="12295"/>
                  </a:lnTo>
                  <a:lnTo>
                    <a:pt x="10238" y="178578"/>
                  </a:lnTo>
                  <a:lnTo>
                    <a:pt x="569" y="178578"/>
                  </a:lnTo>
                  <a:lnTo>
                    <a:pt x="570" y="1053"/>
                  </a:lnTo>
                  <a:close/>
                  <a:moveTo>
                    <a:pt x="288" y="1"/>
                  </a:moveTo>
                  <a:cubicBezTo>
                    <a:pt x="143" y="1"/>
                    <a:pt x="1" y="112"/>
                    <a:pt x="1" y="286"/>
                  </a:cubicBezTo>
                  <a:lnTo>
                    <a:pt x="1" y="178862"/>
                  </a:lnTo>
                  <a:cubicBezTo>
                    <a:pt x="1" y="179019"/>
                    <a:pt x="129" y="179146"/>
                    <a:pt x="285" y="179146"/>
                  </a:cubicBezTo>
                  <a:lnTo>
                    <a:pt x="10522" y="179146"/>
                  </a:lnTo>
                  <a:cubicBezTo>
                    <a:pt x="10523" y="179146"/>
                    <a:pt x="10523" y="179146"/>
                    <a:pt x="10524" y="179146"/>
                  </a:cubicBezTo>
                  <a:cubicBezTo>
                    <a:pt x="10680" y="179146"/>
                    <a:pt x="10807" y="179018"/>
                    <a:pt x="10807" y="178862"/>
                  </a:cubicBezTo>
                  <a:lnTo>
                    <a:pt x="10807" y="12189"/>
                  </a:lnTo>
                  <a:cubicBezTo>
                    <a:pt x="10807" y="12120"/>
                    <a:pt x="10782" y="12055"/>
                    <a:pt x="10738" y="12004"/>
                  </a:cubicBezTo>
                  <a:lnTo>
                    <a:pt x="501" y="100"/>
                  </a:lnTo>
                  <a:cubicBezTo>
                    <a:pt x="442" y="31"/>
                    <a:pt x="364" y="1"/>
                    <a:pt x="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760225" y="4281200"/>
              <a:ext cx="270175" cy="256875"/>
            </a:xfrm>
            <a:custGeom>
              <a:rect b="b" l="l" r="r" t="t"/>
              <a:pathLst>
                <a:path extrusionOk="0" h="10275" w="10807">
                  <a:moveTo>
                    <a:pt x="9721" y="567"/>
                  </a:moveTo>
                  <a:lnTo>
                    <a:pt x="5403" y="4742"/>
                  </a:lnTo>
                  <a:lnTo>
                    <a:pt x="1085" y="567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0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0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760225" y="4032375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426" y="10275"/>
                    <a:pt x="10426" y="10275"/>
                    <a:pt x="10427" y="10275"/>
                  </a:cubicBezTo>
                  <a:cubicBezTo>
                    <a:pt x="10681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760225" y="3783550"/>
              <a:ext cx="270175" cy="256925"/>
            </a:xfrm>
            <a:custGeom>
              <a:rect b="b" l="l" r="r" t="t"/>
              <a:pathLst>
                <a:path extrusionOk="0" h="10277" w="1080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1760225" y="3534725"/>
              <a:ext cx="270175" cy="256950"/>
            </a:xfrm>
            <a:custGeom>
              <a:rect b="b" l="l" r="r" t="t"/>
              <a:pathLst>
                <a:path extrusionOk="0" h="10278" w="10807">
                  <a:moveTo>
                    <a:pt x="9721" y="569"/>
                  </a:moveTo>
                  <a:lnTo>
                    <a:pt x="5403" y="4744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9"/>
                  </a:lnTo>
                  <a:lnTo>
                    <a:pt x="1085" y="9709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2"/>
                    <a:pt x="1" y="313"/>
                    <a:pt x="184" y="491"/>
                  </a:cubicBezTo>
                  <a:lnTo>
                    <a:pt x="4994" y="5140"/>
                  </a:lnTo>
                  <a:lnTo>
                    <a:pt x="184" y="9789"/>
                  </a:lnTo>
                  <a:cubicBezTo>
                    <a:pt x="1" y="9965"/>
                    <a:pt x="127" y="10277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9"/>
                  </a:cubicBezTo>
                  <a:lnTo>
                    <a:pt x="5813" y="5140"/>
                  </a:lnTo>
                  <a:lnTo>
                    <a:pt x="10622" y="491"/>
                  </a:lnTo>
                  <a:cubicBezTo>
                    <a:pt x="10806" y="313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760225" y="3285950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7"/>
                  </a:moveTo>
                  <a:lnTo>
                    <a:pt x="5403" y="4742"/>
                  </a:lnTo>
                  <a:lnTo>
                    <a:pt x="1085" y="567"/>
                  </a:lnTo>
                  <a:close/>
                  <a:moveTo>
                    <a:pt x="5403" y="5532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2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4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60225" y="3037125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60225" y="2788300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426" y="10276"/>
                    <a:pt x="10426" y="10276"/>
                    <a:pt x="10427" y="10276"/>
                  </a:cubicBezTo>
                  <a:cubicBezTo>
                    <a:pt x="10681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3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760225" y="2539500"/>
              <a:ext cx="270175" cy="256925"/>
            </a:xfrm>
            <a:custGeom>
              <a:rect b="b" l="l" r="r" t="t"/>
              <a:pathLst>
                <a:path extrusionOk="0" h="10277" w="10807">
                  <a:moveTo>
                    <a:pt x="9721" y="568"/>
                  </a:moveTo>
                  <a:lnTo>
                    <a:pt x="5403" y="4742"/>
                  </a:lnTo>
                  <a:lnTo>
                    <a:pt x="1085" y="568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760225" y="2290675"/>
              <a:ext cx="270175" cy="256925"/>
            </a:xfrm>
            <a:custGeom>
              <a:rect b="b" l="l" r="r" t="t"/>
              <a:pathLst>
                <a:path extrusionOk="0" h="10277" w="10807">
                  <a:moveTo>
                    <a:pt x="9721" y="569"/>
                  </a:moveTo>
                  <a:lnTo>
                    <a:pt x="5403" y="4744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8"/>
                  </a:lnTo>
                  <a:lnTo>
                    <a:pt x="1085" y="9708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2"/>
                    <a:pt x="1" y="312"/>
                    <a:pt x="184" y="490"/>
                  </a:cubicBezTo>
                  <a:lnTo>
                    <a:pt x="4994" y="5139"/>
                  </a:lnTo>
                  <a:lnTo>
                    <a:pt x="184" y="9788"/>
                  </a:lnTo>
                  <a:cubicBezTo>
                    <a:pt x="1" y="9965"/>
                    <a:pt x="127" y="10277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8"/>
                  </a:cubicBezTo>
                  <a:lnTo>
                    <a:pt x="5813" y="5139"/>
                  </a:lnTo>
                  <a:lnTo>
                    <a:pt x="10622" y="490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1760225" y="2041875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8"/>
                  </a:moveTo>
                  <a:lnTo>
                    <a:pt x="5403" y="4743"/>
                  </a:lnTo>
                  <a:lnTo>
                    <a:pt x="1085" y="568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1"/>
                  </a:moveTo>
                  <a:cubicBezTo>
                    <a:pt x="127" y="1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6"/>
                  </a:cubicBezTo>
                  <a:lnTo>
                    <a:pt x="10425" y="10276"/>
                  </a:lnTo>
                  <a:cubicBezTo>
                    <a:pt x="10680" y="10276"/>
                    <a:pt x="10806" y="9964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1760225" y="1793075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680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1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760225" y="1544250"/>
              <a:ext cx="270175" cy="256900"/>
            </a:xfrm>
            <a:custGeom>
              <a:rect b="b" l="l" r="r" t="t"/>
              <a:pathLst>
                <a:path extrusionOk="0" h="10276" w="10807">
                  <a:moveTo>
                    <a:pt x="9721" y="569"/>
                  </a:moveTo>
                  <a:lnTo>
                    <a:pt x="5403" y="4742"/>
                  </a:lnTo>
                  <a:lnTo>
                    <a:pt x="1085" y="569"/>
                  </a:lnTo>
                  <a:close/>
                  <a:moveTo>
                    <a:pt x="5403" y="5533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3"/>
                  </a:lnTo>
                  <a:close/>
                  <a:moveTo>
                    <a:pt x="382" y="0"/>
                  </a:moveTo>
                  <a:cubicBezTo>
                    <a:pt x="127" y="0"/>
                    <a:pt x="1" y="311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5"/>
                    <a:pt x="382" y="10275"/>
                  </a:cubicBezTo>
                  <a:lnTo>
                    <a:pt x="10425" y="10275"/>
                  </a:lnTo>
                  <a:cubicBezTo>
                    <a:pt x="10426" y="10275"/>
                    <a:pt x="10426" y="10275"/>
                    <a:pt x="10427" y="10275"/>
                  </a:cubicBezTo>
                  <a:cubicBezTo>
                    <a:pt x="10681" y="10275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0"/>
                    <a:pt x="1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760225" y="1295425"/>
              <a:ext cx="270175" cy="256925"/>
            </a:xfrm>
            <a:custGeom>
              <a:rect b="b" l="l" r="r" t="t"/>
              <a:pathLst>
                <a:path extrusionOk="0" h="10277" w="10807">
                  <a:moveTo>
                    <a:pt x="9721" y="569"/>
                  </a:moveTo>
                  <a:lnTo>
                    <a:pt x="5403" y="4743"/>
                  </a:lnTo>
                  <a:lnTo>
                    <a:pt x="1085" y="569"/>
                  </a:lnTo>
                  <a:close/>
                  <a:moveTo>
                    <a:pt x="5403" y="5534"/>
                  </a:moveTo>
                  <a:lnTo>
                    <a:pt x="9721" y="9707"/>
                  </a:lnTo>
                  <a:lnTo>
                    <a:pt x="1085" y="9707"/>
                  </a:lnTo>
                  <a:lnTo>
                    <a:pt x="5403" y="5534"/>
                  </a:lnTo>
                  <a:close/>
                  <a:moveTo>
                    <a:pt x="382" y="1"/>
                  </a:moveTo>
                  <a:cubicBezTo>
                    <a:pt x="127" y="1"/>
                    <a:pt x="1" y="312"/>
                    <a:pt x="184" y="489"/>
                  </a:cubicBezTo>
                  <a:lnTo>
                    <a:pt x="4994" y="5138"/>
                  </a:lnTo>
                  <a:lnTo>
                    <a:pt x="184" y="9787"/>
                  </a:lnTo>
                  <a:cubicBezTo>
                    <a:pt x="1" y="9965"/>
                    <a:pt x="127" y="10276"/>
                    <a:pt x="382" y="10277"/>
                  </a:cubicBezTo>
                  <a:lnTo>
                    <a:pt x="10425" y="10277"/>
                  </a:lnTo>
                  <a:cubicBezTo>
                    <a:pt x="10680" y="10277"/>
                    <a:pt x="10806" y="9965"/>
                    <a:pt x="10622" y="9787"/>
                  </a:cubicBezTo>
                  <a:lnTo>
                    <a:pt x="5813" y="5138"/>
                  </a:lnTo>
                  <a:lnTo>
                    <a:pt x="10622" y="489"/>
                  </a:lnTo>
                  <a:cubicBezTo>
                    <a:pt x="10806" y="312"/>
                    <a:pt x="10680" y="1"/>
                    <a:pt x="104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084825" y="1466700"/>
              <a:ext cx="1134225" cy="92300"/>
            </a:xfrm>
            <a:custGeom>
              <a:rect b="b" l="l" r="r" t="t"/>
              <a:pathLst>
                <a:path extrusionOk="0" h="3692" w="45369">
                  <a:moveTo>
                    <a:pt x="40020" y="570"/>
                  </a:moveTo>
                  <a:lnTo>
                    <a:pt x="44076" y="3123"/>
                  </a:lnTo>
                  <a:lnTo>
                    <a:pt x="1270" y="3123"/>
                  </a:lnTo>
                  <a:lnTo>
                    <a:pt x="4806" y="570"/>
                  </a:lnTo>
                  <a:close/>
                  <a:moveTo>
                    <a:pt x="4713" y="0"/>
                  </a:moveTo>
                  <a:cubicBezTo>
                    <a:pt x="4654" y="0"/>
                    <a:pt x="4595" y="18"/>
                    <a:pt x="4547" y="54"/>
                  </a:cubicBezTo>
                  <a:lnTo>
                    <a:pt x="224" y="3177"/>
                  </a:lnTo>
                  <a:cubicBezTo>
                    <a:pt x="0" y="3338"/>
                    <a:pt x="114" y="3692"/>
                    <a:pt x="390" y="3692"/>
                  </a:cubicBezTo>
                  <a:lnTo>
                    <a:pt x="45061" y="3692"/>
                  </a:lnTo>
                  <a:cubicBezTo>
                    <a:pt x="45188" y="3692"/>
                    <a:pt x="45299" y="3608"/>
                    <a:pt x="45333" y="3486"/>
                  </a:cubicBezTo>
                  <a:cubicBezTo>
                    <a:pt x="45369" y="3364"/>
                    <a:pt x="45320" y="3235"/>
                    <a:pt x="45213" y="3167"/>
                  </a:cubicBezTo>
                  <a:lnTo>
                    <a:pt x="40254" y="45"/>
                  </a:lnTo>
                  <a:cubicBezTo>
                    <a:pt x="40208" y="16"/>
                    <a:pt x="40155" y="0"/>
                    <a:pt x="40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070650" y="1545200"/>
              <a:ext cx="2161150" cy="56900"/>
            </a:xfrm>
            <a:custGeom>
              <a:rect b="b" l="l" r="r" t="t"/>
              <a:pathLst>
                <a:path extrusionOk="0" h="2276" w="86446">
                  <a:moveTo>
                    <a:pt x="0" y="0"/>
                  </a:moveTo>
                  <a:lnTo>
                    <a:pt x="0" y="2275"/>
                  </a:lnTo>
                  <a:lnTo>
                    <a:pt x="86445" y="2275"/>
                  </a:lnTo>
                  <a:lnTo>
                    <a:pt x="864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063550" y="1538125"/>
              <a:ext cx="2175350" cy="71100"/>
            </a:xfrm>
            <a:custGeom>
              <a:rect b="b" l="l" r="r" t="t"/>
              <a:pathLst>
                <a:path extrusionOk="0" h="2844" w="87014">
                  <a:moveTo>
                    <a:pt x="86444" y="569"/>
                  </a:moveTo>
                  <a:lnTo>
                    <a:pt x="86444" y="2275"/>
                  </a:lnTo>
                  <a:lnTo>
                    <a:pt x="569" y="2275"/>
                  </a:lnTo>
                  <a:lnTo>
                    <a:pt x="569" y="569"/>
                  </a:lnTo>
                  <a:close/>
                  <a:moveTo>
                    <a:pt x="286" y="1"/>
                  </a:moveTo>
                  <a:cubicBezTo>
                    <a:pt x="129" y="1"/>
                    <a:pt x="0" y="128"/>
                    <a:pt x="2" y="285"/>
                  </a:cubicBezTo>
                  <a:lnTo>
                    <a:pt x="2" y="2559"/>
                  </a:lnTo>
                  <a:cubicBezTo>
                    <a:pt x="0" y="2715"/>
                    <a:pt x="127" y="2844"/>
                    <a:pt x="284" y="2844"/>
                  </a:cubicBezTo>
                  <a:lnTo>
                    <a:pt x="86729" y="2844"/>
                  </a:lnTo>
                  <a:cubicBezTo>
                    <a:pt x="86885" y="2844"/>
                    <a:pt x="87012" y="2717"/>
                    <a:pt x="87013" y="2561"/>
                  </a:cubicBezTo>
                  <a:lnTo>
                    <a:pt x="87013" y="285"/>
                  </a:lnTo>
                  <a:cubicBezTo>
                    <a:pt x="87013" y="128"/>
                    <a:pt x="86886" y="1"/>
                    <a:pt x="86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1759625" y="997825"/>
              <a:ext cx="1335350" cy="483100"/>
            </a:xfrm>
            <a:custGeom>
              <a:rect b="b" l="l" r="r" t="t"/>
              <a:pathLst>
                <a:path extrusionOk="0" h="19324" w="53414">
                  <a:moveTo>
                    <a:pt x="309" y="1"/>
                  </a:moveTo>
                  <a:cubicBezTo>
                    <a:pt x="216" y="1"/>
                    <a:pt x="126" y="47"/>
                    <a:pt x="72" y="129"/>
                  </a:cubicBezTo>
                  <a:cubicBezTo>
                    <a:pt x="0" y="238"/>
                    <a:pt x="12" y="383"/>
                    <a:pt x="101" y="479"/>
                  </a:cubicBezTo>
                  <a:lnTo>
                    <a:pt x="17513" y="19233"/>
                  </a:lnTo>
                  <a:cubicBezTo>
                    <a:pt x="17569" y="19293"/>
                    <a:pt x="17645" y="19324"/>
                    <a:pt x="17721" y="19324"/>
                  </a:cubicBezTo>
                  <a:cubicBezTo>
                    <a:pt x="17791" y="19324"/>
                    <a:pt x="17860" y="19299"/>
                    <a:pt x="17915" y="19247"/>
                  </a:cubicBezTo>
                  <a:cubicBezTo>
                    <a:pt x="18030" y="19140"/>
                    <a:pt x="18037" y="18961"/>
                    <a:pt x="17931" y="18845"/>
                  </a:cubicBezTo>
                  <a:lnTo>
                    <a:pt x="1306" y="941"/>
                  </a:lnTo>
                  <a:lnTo>
                    <a:pt x="53015" y="19308"/>
                  </a:lnTo>
                  <a:cubicBezTo>
                    <a:pt x="53046" y="19318"/>
                    <a:pt x="53078" y="19323"/>
                    <a:pt x="53110" y="19323"/>
                  </a:cubicBezTo>
                  <a:cubicBezTo>
                    <a:pt x="53248" y="19323"/>
                    <a:pt x="53368" y="19224"/>
                    <a:pt x="53390" y="19088"/>
                  </a:cubicBezTo>
                  <a:cubicBezTo>
                    <a:pt x="53413" y="18951"/>
                    <a:pt x="53336" y="18818"/>
                    <a:pt x="53205" y="18772"/>
                  </a:cubicBezTo>
                  <a:lnTo>
                    <a:pt x="405" y="18"/>
                  </a:lnTo>
                  <a:cubicBezTo>
                    <a:pt x="373" y="6"/>
                    <a:pt x="341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060925" y="997900"/>
              <a:ext cx="714275" cy="554450"/>
            </a:xfrm>
            <a:custGeom>
              <a:rect b="b" l="l" r="r" t="t"/>
              <a:pathLst>
                <a:path extrusionOk="0" h="22178" w="28571">
                  <a:moveTo>
                    <a:pt x="28251" y="1"/>
                  </a:moveTo>
                  <a:cubicBezTo>
                    <a:pt x="28192" y="1"/>
                    <a:pt x="28133" y="19"/>
                    <a:pt x="28082" y="57"/>
                  </a:cubicBezTo>
                  <a:lnTo>
                    <a:pt x="215" y="21668"/>
                  </a:lnTo>
                  <a:cubicBezTo>
                    <a:pt x="1" y="21835"/>
                    <a:pt x="118" y="22178"/>
                    <a:pt x="389" y="22178"/>
                  </a:cubicBezTo>
                  <a:cubicBezTo>
                    <a:pt x="454" y="22178"/>
                    <a:pt x="514" y="22157"/>
                    <a:pt x="565" y="22118"/>
                  </a:cubicBezTo>
                  <a:lnTo>
                    <a:pt x="28430" y="506"/>
                  </a:lnTo>
                  <a:cubicBezTo>
                    <a:pt x="28550" y="409"/>
                    <a:pt x="28570" y="233"/>
                    <a:pt x="28476" y="110"/>
                  </a:cubicBezTo>
                  <a:cubicBezTo>
                    <a:pt x="28419" y="38"/>
                    <a:pt x="28336" y="1"/>
                    <a:pt x="28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674925" y="1666075"/>
              <a:ext cx="533175" cy="341225"/>
            </a:xfrm>
            <a:custGeom>
              <a:rect b="b" l="l" r="r" t="t"/>
              <a:pathLst>
                <a:path extrusionOk="0" h="13649" w="21327">
                  <a:moveTo>
                    <a:pt x="0" y="0"/>
                  </a:moveTo>
                  <a:lnTo>
                    <a:pt x="0" y="13649"/>
                  </a:lnTo>
                  <a:lnTo>
                    <a:pt x="21327" y="13649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667775" y="1658975"/>
              <a:ext cx="547425" cy="355425"/>
            </a:xfrm>
            <a:custGeom>
              <a:rect b="b" l="l" r="r" t="t"/>
              <a:pathLst>
                <a:path extrusionOk="0" h="14217" w="21897">
                  <a:moveTo>
                    <a:pt x="21328" y="569"/>
                  </a:moveTo>
                  <a:lnTo>
                    <a:pt x="21328" y="13649"/>
                  </a:lnTo>
                  <a:lnTo>
                    <a:pt x="570" y="13649"/>
                  </a:lnTo>
                  <a:lnTo>
                    <a:pt x="570" y="569"/>
                  </a:lnTo>
                  <a:close/>
                  <a:moveTo>
                    <a:pt x="286" y="0"/>
                  </a:moveTo>
                  <a:cubicBezTo>
                    <a:pt x="129" y="0"/>
                    <a:pt x="1" y="127"/>
                    <a:pt x="2" y="284"/>
                  </a:cubicBezTo>
                  <a:lnTo>
                    <a:pt x="2" y="13933"/>
                  </a:lnTo>
                  <a:cubicBezTo>
                    <a:pt x="2" y="14089"/>
                    <a:pt x="128" y="14217"/>
                    <a:pt x="284" y="14217"/>
                  </a:cubicBezTo>
                  <a:cubicBezTo>
                    <a:pt x="285" y="14217"/>
                    <a:pt x="285" y="14217"/>
                    <a:pt x="286" y="14217"/>
                  </a:cubicBezTo>
                  <a:lnTo>
                    <a:pt x="21613" y="14217"/>
                  </a:lnTo>
                  <a:cubicBezTo>
                    <a:pt x="21613" y="14217"/>
                    <a:pt x="21614" y="14217"/>
                    <a:pt x="21615" y="14217"/>
                  </a:cubicBezTo>
                  <a:cubicBezTo>
                    <a:pt x="21771" y="14217"/>
                    <a:pt x="21897" y="14089"/>
                    <a:pt x="21897" y="13933"/>
                  </a:cubicBezTo>
                  <a:lnTo>
                    <a:pt x="21897" y="284"/>
                  </a:lnTo>
                  <a:cubicBezTo>
                    <a:pt x="21897" y="127"/>
                    <a:pt x="21770" y="0"/>
                    <a:pt x="216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786000" y="1737150"/>
              <a:ext cx="311025" cy="99550"/>
            </a:xfrm>
            <a:custGeom>
              <a:rect b="b" l="l" r="r" t="t"/>
              <a:pathLst>
                <a:path extrusionOk="0" h="3982" w="12441">
                  <a:moveTo>
                    <a:pt x="1" y="0"/>
                  </a:moveTo>
                  <a:lnTo>
                    <a:pt x="1" y="3982"/>
                  </a:lnTo>
                  <a:lnTo>
                    <a:pt x="12440" y="3982"/>
                  </a:lnTo>
                  <a:lnTo>
                    <a:pt x="12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778875" y="1730050"/>
              <a:ext cx="325275" cy="113750"/>
            </a:xfrm>
            <a:custGeom>
              <a:rect b="b" l="l" r="r" t="t"/>
              <a:pathLst>
                <a:path extrusionOk="0" h="4550" w="13011">
                  <a:moveTo>
                    <a:pt x="12441" y="569"/>
                  </a:moveTo>
                  <a:lnTo>
                    <a:pt x="12441" y="3981"/>
                  </a:lnTo>
                  <a:lnTo>
                    <a:pt x="570" y="3981"/>
                  </a:lnTo>
                  <a:lnTo>
                    <a:pt x="570" y="569"/>
                  </a:lnTo>
                  <a:close/>
                  <a:moveTo>
                    <a:pt x="284" y="0"/>
                  </a:moveTo>
                  <a:cubicBezTo>
                    <a:pt x="127" y="0"/>
                    <a:pt x="0" y="129"/>
                    <a:pt x="0" y="286"/>
                  </a:cubicBezTo>
                  <a:lnTo>
                    <a:pt x="0" y="4266"/>
                  </a:lnTo>
                  <a:cubicBezTo>
                    <a:pt x="0" y="4423"/>
                    <a:pt x="127" y="4550"/>
                    <a:pt x="284" y="4550"/>
                  </a:cubicBezTo>
                  <a:lnTo>
                    <a:pt x="12725" y="4550"/>
                  </a:lnTo>
                  <a:cubicBezTo>
                    <a:pt x="12882" y="4550"/>
                    <a:pt x="13009" y="4423"/>
                    <a:pt x="13009" y="4266"/>
                  </a:cubicBezTo>
                  <a:lnTo>
                    <a:pt x="13009" y="286"/>
                  </a:lnTo>
                  <a:cubicBezTo>
                    <a:pt x="13011" y="129"/>
                    <a:pt x="12882" y="0"/>
                    <a:pt x="127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3231775" y="1602075"/>
              <a:ext cx="25" cy="613125"/>
            </a:xfrm>
            <a:custGeom>
              <a:rect b="b" l="l" r="r" t="t"/>
              <a:pathLst>
                <a:path extrusionOk="0" h="24525" w="1">
                  <a:moveTo>
                    <a:pt x="0" y="0"/>
                  </a:moveTo>
                  <a:lnTo>
                    <a:pt x="0" y="245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24675" y="1595000"/>
              <a:ext cx="14225" cy="627300"/>
            </a:xfrm>
            <a:custGeom>
              <a:rect b="b" l="l" r="r" t="t"/>
              <a:pathLst>
                <a:path extrusionOk="0" h="25092" w="569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lnTo>
                    <a:pt x="0" y="24807"/>
                  </a:lnTo>
                  <a:cubicBezTo>
                    <a:pt x="0" y="24964"/>
                    <a:pt x="126" y="25092"/>
                    <a:pt x="282" y="25092"/>
                  </a:cubicBezTo>
                  <a:cubicBezTo>
                    <a:pt x="283" y="25092"/>
                    <a:pt x="283" y="25092"/>
                    <a:pt x="284" y="25092"/>
                  </a:cubicBezTo>
                  <a:cubicBezTo>
                    <a:pt x="285" y="25092"/>
                    <a:pt x="286" y="25092"/>
                    <a:pt x="287" y="25092"/>
                  </a:cubicBezTo>
                  <a:cubicBezTo>
                    <a:pt x="443" y="25092"/>
                    <a:pt x="568" y="24964"/>
                    <a:pt x="568" y="24807"/>
                  </a:cubicBezTo>
                  <a:lnTo>
                    <a:pt x="568" y="284"/>
                  </a:lnTo>
                  <a:cubicBezTo>
                    <a:pt x="568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154950" y="2424500"/>
              <a:ext cx="158025" cy="179125"/>
            </a:xfrm>
            <a:custGeom>
              <a:rect b="b" l="l" r="r" t="t"/>
              <a:pathLst>
                <a:path extrusionOk="0" h="7165" w="6321">
                  <a:moveTo>
                    <a:pt x="1" y="1"/>
                  </a:moveTo>
                  <a:lnTo>
                    <a:pt x="1" y="7164"/>
                  </a:lnTo>
                  <a:lnTo>
                    <a:pt x="6321" y="7164"/>
                  </a:lnTo>
                  <a:lnTo>
                    <a:pt x="632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47850" y="2417400"/>
              <a:ext cx="172250" cy="193325"/>
            </a:xfrm>
            <a:custGeom>
              <a:rect b="b" l="l" r="r" t="t"/>
              <a:pathLst>
                <a:path extrusionOk="0" h="7733" w="6890">
                  <a:moveTo>
                    <a:pt x="6321" y="569"/>
                  </a:moveTo>
                  <a:lnTo>
                    <a:pt x="6321" y="7163"/>
                  </a:lnTo>
                  <a:lnTo>
                    <a:pt x="569" y="7163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7447"/>
                  </a:lnTo>
                  <a:cubicBezTo>
                    <a:pt x="1" y="7604"/>
                    <a:pt x="128" y="7732"/>
                    <a:pt x="285" y="7732"/>
                  </a:cubicBezTo>
                  <a:lnTo>
                    <a:pt x="6605" y="7732"/>
                  </a:lnTo>
                  <a:cubicBezTo>
                    <a:pt x="6762" y="7732"/>
                    <a:pt x="6889" y="7604"/>
                    <a:pt x="6889" y="7447"/>
                  </a:cubicBezTo>
                  <a:lnTo>
                    <a:pt x="6889" y="285"/>
                  </a:lnTo>
                  <a:cubicBezTo>
                    <a:pt x="6889" y="128"/>
                    <a:pt x="6762" y="1"/>
                    <a:pt x="6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3146600" y="2196850"/>
              <a:ext cx="174475" cy="234925"/>
            </a:xfrm>
            <a:custGeom>
              <a:rect b="b" l="l" r="r" t="t"/>
              <a:pathLst>
                <a:path extrusionOk="0" h="9397" w="6979">
                  <a:moveTo>
                    <a:pt x="3495" y="0"/>
                  </a:moveTo>
                  <a:cubicBezTo>
                    <a:pt x="3381" y="0"/>
                    <a:pt x="3267" y="56"/>
                    <a:pt x="3226" y="169"/>
                  </a:cubicBezTo>
                  <a:lnTo>
                    <a:pt x="68" y="9011"/>
                  </a:lnTo>
                  <a:cubicBezTo>
                    <a:pt x="1" y="9196"/>
                    <a:pt x="138" y="9391"/>
                    <a:pt x="335" y="9391"/>
                  </a:cubicBezTo>
                  <a:cubicBezTo>
                    <a:pt x="455" y="9391"/>
                    <a:pt x="563" y="9316"/>
                    <a:pt x="603" y="9203"/>
                  </a:cubicBezTo>
                  <a:lnTo>
                    <a:pt x="3495" y="1111"/>
                  </a:lnTo>
                  <a:lnTo>
                    <a:pt x="6386" y="9203"/>
                  </a:lnTo>
                  <a:cubicBezTo>
                    <a:pt x="6427" y="9321"/>
                    <a:pt x="6537" y="9396"/>
                    <a:pt x="6656" y="9396"/>
                  </a:cubicBezTo>
                  <a:cubicBezTo>
                    <a:pt x="6688" y="9396"/>
                    <a:pt x="6720" y="9391"/>
                    <a:pt x="6752" y="9379"/>
                  </a:cubicBezTo>
                  <a:cubicBezTo>
                    <a:pt x="6901" y="9326"/>
                    <a:pt x="6978" y="9161"/>
                    <a:pt x="6922" y="9011"/>
                  </a:cubicBezTo>
                  <a:lnTo>
                    <a:pt x="3762" y="169"/>
                  </a:lnTo>
                  <a:cubicBezTo>
                    <a:pt x="3722" y="56"/>
                    <a:pt x="3609" y="0"/>
                    <a:pt x="34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2778100" y="4484400"/>
              <a:ext cx="455425" cy="639700"/>
            </a:xfrm>
            <a:custGeom>
              <a:rect b="b" l="l" r="r" t="t"/>
              <a:pathLst>
                <a:path extrusionOk="0" h="25588" w="18217">
                  <a:moveTo>
                    <a:pt x="3310" y="1"/>
                  </a:moveTo>
                  <a:cubicBezTo>
                    <a:pt x="1250" y="1"/>
                    <a:pt x="0" y="2274"/>
                    <a:pt x="1103" y="4013"/>
                  </a:cubicBezTo>
                  <a:lnTo>
                    <a:pt x="14784" y="25587"/>
                  </a:lnTo>
                  <a:lnTo>
                    <a:pt x="18217" y="23091"/>
                  </a:lnTo>
                  <a:lnTo>
                    <a:pt x="8175" y="3007"/>
                  </a:lnTo>
                  <a:cubicBezTo>
                    <a:pt x="7254" y="1165"/>
                    <a:pt x="5370" y="1"/>
                    <a:pt x="331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784450" y="4477300"/>
              <a:ext cx="457000" cy="653900"/>
            </a:xfrm>
            <a:custGeom>
              <a:rect b="b" l="l" r="r" t="t"/>
              <a:pathLst>
                <a:path extrusionOk="0" h="26156" w="18280">
                  <a:moveTo>
                    <a:pt x="3056" y="569"/>
                  </a:moveTo>
                  <a:cubicBezTo>
                    <a:pt x="5021" y="569"/>
                    <a:pt x="6788" y="1661"/>
                    <a:pt x="7667" y="3418"/>
                  </a:cubicBezTo>
                  <a:lnTo>
                    <a:pt x="17600" y="23286"/>
                  </a:lnTo>
                  <a:lnTo>
                    <a:pt x="14607" y="25462"/>
                  </a:lnTo>
                  <a:lnTo>
                    <a:pt x="1090" y="4145"/>
                  </a:lnTo>
                  <a:cubicBezTo>
                    <a:pt x="628" y="3417"/>
                    <a:pt x="600" y="2531"/>
                    <a:pt x="1015" y="1775"/>
                  </a:cubicBezTo>
                  <a:cubicBezTo>
                    <a:pt x="1432" y="1021"/>
                    <a:pt x="2194" y="569"/>
                    <a:pt x="3056" y="569"/>
                  </a:cubicBezTo>
                  <a:close/>
                  <a:moveTo>
                    <a:pt x="3056" y="0"/>
                  </a:moveTo>
                  <a:cubicBezTo>
                    <a:pt x="1983" y="0"/>
                    <a:pt x="1034" y="562"/>
                    <a:pt x="518" y="1501"/>
                  </a:cubicBezTo>
                  <a:cubicBezTo>
                    <a:pt x="1" y="2441"/>
                    <a:pt x="35" y="3544"/>
                    <a:pt x="609" y="4449"/>
                  </a:cubicBezTo>
                  <a:lnTo>
                    <a:pt x="14291" y="26023"/>
                  </a:lnTo>
                  <a:cubicBezTo>
                    <a:pt x="14332" y="26088"/>
                    <a:pt x="14399" y="26134"/>
                    <a:pt x="14477" y="26150"/>
                  </a:cubicBezTo>
                  <a:cubicBezTo>
                    <a:pt x="14495" y="26153"/>
                    <a:pt x="14512" y="26155"/>
                    <a:pt x="14530" y="26155"/>
                  </a:cubicBezTo>
                  <a:cubicBezTo>
                    <a:pt x="14590" y="26154"/>
                    <a:pt x="14649" y="26136"/>
                    <a:pt x="14698" y="26100"/>
                  </a:cubicBezTo>
                  <a:lnTo>
                    <a:pt x="18130" y="23604"/>
                  </a:lnTo>
                  <a:cubicBezTo>
                    <a:pt x="18242" y="23523"/>
                    <a:pt x="18280" y="23371"/>
                    <a:pt x="18217" y="23247"/>
                  </a:cubicBezTo>
                  <a:lnTo>
                    <a:pt x="8175" y="3164"/>
                  </a:lnTo>
                  <a:cubicBezTo>
                    <a:pt x="7199" y="1213"/>
                    <a:pt x="5237" y="0"/>
                    <a:pt x="30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2851275" y="4991475"/>
              <a:ext cx="436850" cy="374750"/>
            </a:xfrm>
            <a:custGeom>
              <a:rect b="b" l="l" r="r" t="t"/>
              <a:pathLst>
                <a:path extrusionOk="0" h="14990" w="17474">
                  <a:moveTo>
                    <a:pt x="14042" y="0"/>
                  </a:moveTo>
                  <a:lnTo>
                    <a:pt x="0" y="9984"/>
                  </a:lnTo>
                  <a:cubicBezTo>
                    <a:pt x="0" y="9984"/>
                    <a:pt x="1178" y="14990"/>
                    <a:pt x="8683" y="14990"/>
                  </a:cubicBezTo>
                  <a:cubicBezTo>
                    <a:pt x="8904" y="14990"/>
                    <a:pt x="9130" y="14985"/>
                    <a:pt x="9361" y="14977"/>
                  </a:cubicBezTo>
                  <a:cubicBezTo>
                    <a:pt x="17474" y="14666"/>
                    <a:pt x="17161" y="6240"/>
                    <a:pt x="17161" y="6240"/>
                  </a:cubicBezTo>
                  <a:lnTo>
                    <a:pt x="140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843675" y="4984325"/>
              <a:ext cx="449400" cy="389000"/>
            </a:xfrm>
            <a:custGeom>
              <a:rect b="b" l="l" r="r" t="t"/>
              <a:pathLst>
                <a:path extrusionOk="0" h="15560" w="17976">
                  <a:moveTo>
                    <a:pt x="14238" y="709"/>
                  </a:moveTo>
                  <a:lnTo>
                    <a:pt x="17181" y="6594"/>
                  </a:lnTo>
                  <a:cubicBezTo>
                    <a:pt x="17185" y="6948"/>
                    <a:pt x="17157" y="8814"/>
                    <a:pt x="16339" y="10680"/>
                  </a:cubicBezTo>
                  <a:cubicBezTo>
                    <a:pt x="15142" y="13406"/>
                    <a:pt x="12892" y="14853"/>
                    <a:pt x="9653" y="14977"/>
                  </a:cubicBezTo>
                  <a:cubicBezTo>
                    <a:pt x="9427" y="14986"/>
                    <a:pt x="9205" y="14990"/>
                    <a:pt x="8989" y="14990"/>
                  </a:cubicBezTo>
                  <a:cubicBezTo>
                    <a:pt x="2530" y="14990"/>
                    <a:pt x="923" y="11270"/>
                    <a:pt x="633" y="10384"/>
                  </a:cubicBezTo>
                  <a:lnTo>
                    <a:pt x="14238" y="709"/>
                  </a:lnTo>
                  <a:close/>
                  <a:moveTo>
                    <a:pt x="14344" y="1"/>
                  </a:moveTo>
                  <a:cubicBezTo>
                    <a:pt x="14288" y="1"/>
                    <a:pt x="14231" y="18"/>
                    <a:pt x="14181" y="53"/>
                  </a:cubicBezTo>
                  <a:lnTo>
                    <a:pt x="139" y="10037"/>
                  </a:lnTo>
                  <a:cubicBezTo>
                    <a:pt x="45" y="10104"/>
                    <a:pt x="1" y="10222"/>
                    <a:pt x="28" y="10335"/>
                  </a:cubicBezTo>
                  <a:cubicBezTo>
                    <a:pt x="40" y="10388"/>
                    <a:pt x="1347" y="15560"/>
                    <a:pt x="8995" y="15560"/>
                  </a:cubicBezTo>
                  <a:cubicBezTo>
                    <a:pt x="9216" y="15560"/>
                    <a:pt x="9444" y="15555"/>
                    <a:pt x="9676" y="15545"/>
                  </a:cubicBezTo>
                  <a:cubicBezTo>
                    <a:pt x="17976" y="15227"/>
                    <a:pt x="17752" y="6602"/>
                    <a:pt x="17749" y="6515"/>
                  </a:cubicBezTo>
                  <a:cubicBezTo>
                    <a:pt x="17748" y="6474"/>
                    <a:pt x="17737" y="6435"/>
                    <a:pt x="17719" y="6398"/>
                  </a:cubicBezTo>
                  <a:lnTo>
                    <a:pt x="14600" y="158"/>
                  </a:lnTo>
                  <a:cubicBezTo>
                    <a:pt x="14549" y="57"/>
                    <a:pt x="14448" y="1"/>
                    <a:pt x="14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2227225" y="4532300"/>
              <a:ext cx="791500" cy="669775"/>
            </a:xfrm>
            <a:custGeom>
              <a:rect b="b" l="l" r="r" t="t"/>
              <a:pathLst>
                <a:path extrusionOk="0" h="26791" w="31660">
                  <a:moveTo>
                    <a:pt x="27084" y="0"/>
                  </a:moveTo>
                  <a:cubicBezTo>
                    <a:pt x="26529" y="0"/>
                    <a:pt x="25967" y="116"/>
                    <a:pt x="25435" y="355"/>
                  </a:cubicBezTo>
                  <a:lnTo>
                    <a:pt x="1" y="11814"/>
                  </a:lnTo>
                  <a:lnTo>
                    <a:pt x="1562" y="26790"/>
                  </a:lnTo>
                  <a:lnTo>
                    <a:pt x="29390" y="7311"/>
                  </a:lnTo>
                  <a:cubicBezTo>
                    <a:pt x="31239" y="6017"/>
                    <a:pt x="31660" y="3453"/>
                    <a:pt x="30321" y="1635"/>
                  </a:cubicBezTo>
                  <a:cubicBezTo>
                    <a:pt x="29544" y="580"/>
                    <a:pt x="28330" y="0"/>
                    <a:pt x="2708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219850" y="4525300"/>
              <a:ext cx="795375" cy="683900"/>
            </a:xfrm>
            <a:custGeom>
              <a:rect b="b" l="l" r="r" t="t"/>
              <a:pathLst>
                <a:path extrusionOk="0" h="27356" w="31815">
                  <a:moveTo>
                    <a:pt x="27369" y="568"/>
                  </a:moveTo>
                  <a:cubicBezTo>
                    <a:pt x="28530" y="568"/>
                    <a:pt x="29668" y="1108"/>
                    <a:pt x="30387" y="2084"/>
                  </a:cubicBezTo>
                  <a:cubicBezTo>
                    <a:pt x="31631" y="3773"/>
                    <a:pt x="31241" y="6155"/>
                    <a:pt x="29521" y="7359"/>
                  </a:cubicBezTo>
                  <a:lnTo>
                    <a:pt x="2088" y="26561"/>
                  </a:lnTo>
                  <a:lnTo>
                    <a:pt x="601" y="12270"/>
                  </a:lnTo>
                  <a:lnTo>
                    <a:pt x="25847" y="895"/>
                  </a:lnTo>
                  <a:cubicBezTo>
                    <a:pt x="26336" y="674"/>
                    <a:pt x="26855" y="568"/>
                    <a:pt x="27369" y="568"/>
                  </a:cubicBezTo>
                  <a:close/>
                  <a:moveTo>
                    <a:pt x="27365" y="1"/>
                  </a:moveTo>
                  <a:cubicBezTo>
                    <a:pt x="26773" y="1"/>
                    <a:pt x="26176" y="122"/>
                    <a:pt x="25612" y="376"/>
                  </a:cubicBezTo>
                  <a:lnTo>
                    <a:pt x="179" y="11835"/>
                  </a:lnTo>
                  <a:cubicBezTo>
                    <a:pt x="68" y="11886"/>
                    <a:pt x="1" y="12003"/>
                    <a:pt x="13" y="12124"/>
                  </a:cubicBezTo>
                  <a:lnTo>
                    <a:pt x="1574" y="27101"/>
                  </a:lnTo>
                  <a:cubicBezTo>
                    <a:pt x="1584" y="27200"/>
                    <a:pt x="1647" y="27288"/>
                    <a:pt x="1739" y="27330"/>
                  </a:cubicBezTo>
                  <a:cubicBezTo>
                    <a:pt x="1775" y="27347"/>
                    <a:pt x="1816" y="27356"/>
                    <a:pt x="1857" y="27356"/>
                  </a:cubicBezTo>
                  <a:cubicBezTo>
                    <a:pt x="1914" y="27356"/>
                    <a:pt x="1972" y="27338"/>
                    <a:pt x="2019" y="27304"/>
                  </a:cubicBezTo>
                  <a:lnTo>
                    <a:pt x="29847" y="7824"/>
                  </a:lnTo>
                  <a:cubicBezTo>
                    <a:pt x="30798" y="7160"/>
                    <a:pt x="31439" y="6140"/>
                    <a:pt x="31627" y="4995"/>
                  </a:cubicBezTo>
                  <a:cubicBezTo>
                    <a:pt x="31814" y="3852"/>
                    <a:pt x="31532" y="2680"/>
                    <a:pt x="30844" y="1747"/>
                  </a:cubicBezTo>
                  <a:cubicBezTo>
                    <a:pt x="30016" y="623"/>
                    <a:pt x="28704" y="1"/>
                    <a:pt x="27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1478425" y="5178650"/>
              <a:ext cx="655225" cy="101450"/>
            </a:xfrm>
            <a:custGeom>
              <a:rect b="b" l="l" r="r" t="t"/>
              <a:pathLst>
                <a:path extrusionOk="0" h="4058" w="26209">
                  <a:moveTo>
                    <a:pt x="0" y="0"/>
                  </a:moveTo>
                  <a:lnTo>
                    <a:pt x="0" y="4057"/>
                  </a:lnTo>
                  <a:lnTo>
                    <a:pt x="26209" y="4057"/>
                  </a:lnTo>
                  <a:lnTo>
                    <a:pt x="26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1471275" y="5171525"/>
              <a:ext cx="669525" cy="115675"/>
            </a:xfrm>
            <a:custGeom>
              <a:rect b="b" l="l" r="r" t="t"/>
              <a:pathLst>
                <a:path extrusionOk="0" h="4627" w="26781">
                  <a:moveTo>
                    <a:pt x="26210" y="571"/>
                  </a:moveTo>
                  <a:lnTo>
                    <a:pt x="26210" y="4058"/>
                  </a:lnTo>
                  <a:lnTo>
                    <a:pt x="570" y="4058"/>
                  </a:lnTo>
                  <a:lnTo>
                    <a:pt x="570" y="571"/>
                  </a:lnTo>
                  <a:close/>
                  <a:moveTo>
                    <a:pt x="286" y="1"/>
                  </a:moveTo>
                  <a:cubicBezTo>
                    <a:pt x="129" y="1"/>
                    <a:pt x="1" y="128"/>
                    <a:pt x="1" y="285"/>
                  </a:cubicBezTo>
                  <a:lnTo>
                    <a:pt x="1" y="4342"/>
                  </a:lnTo>
                  <a:cubicBezTo>
                    <a:pt x="1" y="4499"/>
                    <a:pt x="129" y="4626"/>
                    <a:pt x="286" y="4626"/>
                  </a:cubicBezTo>
                  <a:lnTo>
                    <a:pt x="26495" y="4626"/>
                  </a:lnTo>
                  <a:cubicBezTo>
                    <a:pt x="26652" y="4626"/>
                    <a:pt x="26780" y="4499"/>
                    <a:pt x="26779" y="4342"/>
                  </a:cubicBezTo>
                  <a:lnTo>
                    <a:pt x="26779" y="285"/>
                  </a:lnTo>
                  <a:cubicBezTo>
                    <a:pt x="26780" y="128"/>
                    <a:pt x="26652" y="1"/>
                    <a:pt x="264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1244400" y="4890050"/>
              <a:ext cx="569450" cy="234000"/>
            </a:xfrm>
            <a:custGeom>
              <a:rect b="b" l="l" r="r" t="t"/>
              <a:pathLst>
                <a:path extrusionOk="0" h="9360" w="22778">
                  <a:moveTo>
                    <a:pt x="0" y="0"/>
                  </a:moveTo>
                  <a:lnTo>
                    <a:pt x="0" y="9360"/>
                  </a:lnTo>
                  <a:lnTo>
                    <a:pt x="22778" y="9360"/>
                  </a:lnTo>
                  <a:lnTo>
                    <a:pt x="227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1237300" y="4882950"/>
              <a:ext cx="583650" cy="248250"/>
            </a:xfrm>
            <a:custGeom>
              <a:rect b="b" l="l" r="r" t="t"/>
              <a:pathLst>
                <a:path extrusionOk="0" h="9930" w="23346">
                  <a:moveTo>
                    <a:pt x="22778" y="568"/>
                  </a:moveTo>
                  <a:lnTo>
                    <a:pt x="22778" y="9360"/>
                  </a:lnTo>
                  <a:lnTo>
                    <a:pt x="569" y="9360"/>
                  </a:lnTo>
                  <a:lnTo>
                    <a:pt x="569" y="568"/>
                  </a:lnTo>
                  <a:close/>
                  <a:moveTo>
                    <a:pt x="282" y="0"/>
                  </a:moveTo>
                  <a:cubicBezTo>
                    <a:pt x="126" y="0"/>
                    <a:pt x="0" y="128"/>
                    <a:pt x="0" y="284"/>
                  </a:cubicBezTo>
                  <a:lnTo>
                    <a:pt x="0" y="9644"/>
                  </a:lnTo>
                  <a:cubicBezTo>
                    <a:pt x="0" y="9801"/>
                    <a:pt x="127" y="9929"/>
                    <a:pt x="284" y="9929"/>
                  </a:cubicBezTo>
                  <a:lnTo>
                    <a:pt x="23062" y="9929"/>
                  </a:lnTo>
                  <a:cubicBezTo>
                    <a:pt x="23219" y="9929"/>
                    <a:pt x="23346" y="9801"/>
                    <a:pt x="23346" y="9645"/>
                  </a:cubicBezTo>
                  <a:lnTo>
                    <a:pt x="23346" y="284"/>
                  </a:lnTo>
                  <a:cubicBezTo>
                    <a:pt x="23346" y="128"/>
                    <a:pt x="23220" y="0"/>
                    <a:pt x="23064" y="0"/>
                  </a:cubicBezTo>
                  <a:cubicBezTo>
                    <a:pt x="23063" y="0"/>
                    <a:pt x="23062" y="0"/>
                    <a:pt x="23062" y="0"/>
                  </a:cubicBezTo>
                  <a:lnTo>
                    <a:pt x="284" y="0"/>
                  </a:lnTo>
                  <a:cubicBezTo>
                    <a:pt x="284" y="0"/>
                    <a:pt x="283" y="0"/>
                    <a:pt x="2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1696825" y="4624825"/>
              <a:ext cx="569450" cy="499275"/>
            </a:xfrm>
            <a:custGeom>
              <a:rect b="b" l="l" r="r" t="t"/>
              <a:pathLst>
                <a:path extrusionOk="0" h="19971" w="22778">
                  <a:moveTo>
                    <a:pt x="50" y="0"/>
                  </a:moveTo>
                  <a:cubicBezTo>
                    <a:pt x="23" y="0"/>
                    <a:pt x="0" y="23"/>
                    <a:pt x="0" y="50"/>
                  </a:cubicBezTo>
                  <a:lnTo>
                    <a:pt x="0" y="19970"/>
                  </a:lnTo>
                  <a:lnTo>
                    <a:pt x="22778" y="19970"/>
                  </a:lnTo>
                  <a:lnTo>
                    <a:pt x="22778" y="50"/>
                  </a:lnTo>
                  <a:cubicBezTo>
                    <a:pt x="22778" y="23"/>
                    <a:pt x="22755" y="0"/>
                    <a:pt x="22728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1689675" y="4617725"/>
              <a:ext cx="583700" cy="513475"/>
            </a:xfrm>
            <a:custGeom>
              <a:rect b="b" l="l" r="r" t="t"/>
              <a:pathLst>
                <a:path extrusionOk="0" h="20539" w="23348">
                  <a:moveTo>
                    <a:pt x="21347" y="570"/>
                  </a:moveTo>
                  <a:cubicBezTo>
                    <a:pt x="22138" y="570"/>
                    <a:pt x="22778" y="1210"/>
                    <a:pt x="22778" y="2001"/>
                  </a:cubicBezTo>
                  <a:lnTo>
                    <a:pt x="22778" y="19969"/>
                  </a:lnTo>
                  <a:lnTo>
                    <a:pt x="570" y="19969"/>
                  </a:lnTo>
                  <a:lnTo>
                    <a:pt x="570" y="2001"/>
                  </a:lnTo>
                  <a:cubicBezTo>
                    <a:pt x="570" y="1210"/>
                    <a:pt x="1212" y="570"/>
                    <a:pt x="2002" y="570"/>
                  </a:cubicBezTo>
                  <a:close/>
                  <a:moveTo>
                    <a:pt x="2002" y="0"/>
                  </a:moveTo>
                  <a:cubicBezTo>
                    <a:pt x="898" y="2"/>
                    <a:pt x="3" y="897"/>
                    <a:pt x="2" y="2001"/>
                  </a:cubicBezTo>
                  <a:lnTo>
                    <a:pt x="2" y="20254"/>
                  </a:lnTo>
                  <a:cubicBezTo>
                    <a:pt x="1" y="20410"/>
                    <a:pt x="129" y="20538"/>
                    <a:pt x="286" y="20538"/>
                  </a:cubicBezTo>
                  <a:lnTo>
                    <a:pt x="23064" y="20538"/>
                  </a:lnTo>
                  <a:cubicBezTo>
                    <a:pt x="23221" y="20538"/>
                    <a:pt x="23348" y="20410"/>
                    <a:pt x="23348" y="20254"/>
                  </a:cubicBezTo>
                  <a:lnTo>
                    <a:pt x="23348" y="2001"/>
                  </a:lnTo>
                  <a:cubicBezTo>
                    <a:pt x="23347" y="897"/>
                    <a:pt x="22452" y="2"/>
                    <a:pt x="213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127375" y="5233250"/>
              <a:ext cx="1154475" cy="222350"/>
            </a:xfrm>
            <a:custGeom>
              <a:rect b="b" l="l" r="r" t="t"/>
              <a:pathLst>
                <a:path extrusionOk="0" h="8894" w="46179">
                  <a:moveTo>
                    <a:pt x="4447" y="0"/>
                  </a:moveTo>
                  <a:cubicBezTo>
                    <a:pt x="1991" y="0"/>
                    <a:pt x="1" y="1991"/>
                    <a:pt x="1" y="4446"/>
                  </a:cubicBezTo>
                  <a:cubicBezTo>
                    <a:pt x="2" y="6903"/>
                    <a:pt x="1991" y="8894"/>
                    <a:pt x="4447" y="8894"/>
                  </a:cubicBezTo>
                  <a:lnTo>
                    <a:pt x="41733" y="8894"/>
                  </a:lnTo>
                  <a:cubicBezTo>
                    <a:pt x="44188" y="8894"/>
                    <a:pt x="46179" y="6903"/>
                    <a:pt x="46179" y="4446"/>
                  </a:cubicBezTo>
                  <a:cubicBezTo>
                    <a:pt x="46179" y="1991"/>
                    <a:pt x="44188" y="0"/>
                    <a:pt x="41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1120275" y="5226150"/>
              <a:ext cx="1168725" cy="236550"/>
            </a:xfrm>
            <a:custGeom>
              <a:rect b="b" l="l" r="r" t="t"/>
              <a:pathLst>
                <a:path extrusionOk="0" h="9462" w="46749">
                  <a:moveTo>
                    <a:pt x="42017" y="570"/>
                  </a:moveTo>
                  <a:cubicBezTo>
                    <a:pt x="44311" y="570"/>
                    <a:pt x="46179" y="2436"/>
                    <a:pt x="46179" y="4730"/>
                  </a:cubicBezTo>
                  <a:cubicBezTo>
                    <a:pt x="46179" y="7026"/>
                    <a:pt x="44311" y="8892"/>
                    <a:pt x="42017" y="8892"/>
                  </a:cubicBezTo>
                  <a:lnTo>
                    <a:pt x="4731" y="8892"/>
                  </a:lnTo>
                  <a:cubicBezTo>
                    <a:pt x="2435" y="8892"/>
                    <a:pt x="569" y="7026"/>
                    <a:pt x="569" y="4730"/>
                  </a:cubicBezTo>
                  <a:cubicBezTo>
                    <a:pt x="569" y="2436"/>
                    <a:pt x="2437" y="570"/>
                    <a:pt x="4731" y="570"/>
                  </a:cubicBezTo>
                  <a:close/>
                  <a:moveTo>
                    <a:pt x="4731" y="0"/>
                  </a:moveTo>
                  <a:cubicBezTo>
                    <a:pt x="2122" y="0"/>
                    <a:pt x="1" y="2122"/>
                    <a:pt x="1" y="4730"/>
                  </a:cubicBezTo>
                  <a:cubicBezTo>
                    <a:pt x="1" y="7339"/>
                    <a:pt x="2122" y="9462"/>
                    <a:pt x="4731" y="9462"/>
                  </a:cubicBezTo>
                  <a:lnTo>
                    <a:pt x="42017" y="9462"/>
                  </a:lnTo>
                  <a:cubicBezTo>
                    <a:pt x="44626" y="9462"/>
                    <a:pt x="46748" y="7339"/>
                    <a:pt x="46748" y="4730"/>
                  </a:cubicBezTo>
                  <a:cubicBezTo>
                    <a:pt x="46748" y="2122"/>
                    <a:pt x="44626" y="0"/>
                    <a:pt x="42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267775" y="5233250"/>
              <a:ext cx="1154500" cy="222350"/>
            </a:xfrm>
            <a:custGeom>
              <a:rect b="b" l="l" r="r" t="t"/>
              <a:pathLst>
                <a:path extrusionOk="0" h="8894" w="46180">
                  <a:moveTo>
                    <a:pt x="4448" y="0"/>
                  </a:moveTo>
                  <a:cubicBezTo>
                    <a:pt x="1992" y="0"/>
                    <a:pt x="2" y="1991"/>
                    <a:pt x="2" y="4446"/>
                  </a:cubicBezTo>
                  <a:cubicBezTo>
                    <a:pt x="0" y="6903"/>
                    <a:pt x="1992" y="8894"/>
                    <a:pt x="4448" y="8894"/>
                  </a:cubicBezTo>
                  <a:lnTo>
                    <a:pt x="41734" y="8894"/>
                  </a:lnTo>
                  <a:cubicBezTo>
                    <a:pt x="44189" y="8894"/>
                    <a:pt x="46180" y="6903"/>
                    <a:pt x="46180" y="4446"/>
                  </a:cubicBezTo>
                  <a:cubicBezTo>
                    <a:pt x="46180" y="1991"/>
                    <a:pt x="44189" y="0"/>
                    <a:pt x="417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260675" y="5226150"/>
              <a:ext cx="1168700" cy="236550"/>
            </a:xfrm>
            <a:custGeom>
              <a:rect b="b" l="l" r="r" t="t"/>
              <a:pathLst>
                <a:path extrusionOk="0" h="9462" w="46748">
                  <a:moveTo>
                    <a:pt x="42018" y="570"/>
                  </a:moveTo>
                  <a:cubicBezTo>
                    <a:pt x="44312" y="570"/>
                    <a:pt x="46180" y="2436"/>
                    <a:pt x="46180" y="4730"/>
                  </a:cubicBezTo>
                  <a:cubicBezTo>
                    <a:pt x="46180" y="7026"/>
                    <a:pt x="44312" y="8892"/>
                    <a:pt x="42018" y="8892"/>
                  </a:cubicBezTo>
                  <a:lnTo>
                    <a:pt x="4732" y="8892"/>
                  </a:lnTo>
                  <a:cubicBezTo>
                    <a:pt x="2436" y="8892"/>
                    <a:pt x="570" y="7026"/>
                    <a:pt x="570" y="4730"/>
                  </a:cubicBezTo>
                  <a:cubicBezTo>
                    <a:pt x="570" y="2436"/>
                    <a:pt x="2436" y="570"/>
                    <a:pt x="4732" y="570"/>
                  </a:cubicBezTo>
                  <a:close/>
                  <a:moveTo>
                    <a:pt x="4732" y="0"/>
                  </a:moveTo>
                  <a:cubicBezTo>
                    <a:pt x="2123" y="0"/>
                    <a:pt x="0" y="2122"/>
                    <a:pt x="0" y="4730"/>
                  </a:cubicBezTo>
                  <a:cubicBezTo>
                    <a:pt x="0" y="7339"/>
                    <a:pt x="2123" y="9462"/>
                    <a:pt x="4732" y="9462"/>
                  </a:cubicBezTo>
                  <a:lnTo>
                    <a:pt x="42018" y="9462"/>
                  </a:lnTo>
                  <a:cubicBezTo>
                    <a:pt x="44626" y="9462"/>
                    <a:pt x="46748" y="7339"/>
                    <a:pt x="46748" y="4730"/>
                  </a:cubicBezTo>
                  <a:cubicBezTo>
                    <a:pt x="46748" y="2122"/>
                    <a:pt x="44626" y="0"/>
                    <a:pt x="4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244400" y="5124075"/>
              <a:ext cx="1021875" cy="78000"/>
            </a:xfrm>
            <a:custGeom>
              <a:rect b="b" l="l" r="r" t="t"/>
              <a:pathLst>
                <a:path extrusionOk="0" h="3120" w="40875">
                  <a:moveTo>
                    <a:pt x="0" y="0"/>
                  </a:moveTo>
                  <a:lnTo>
                    <a:pt x="0" y="3119"/>
                  </a:lnTo>
                  <a:lnTo>
                    <a:pt x="40875" y="3119"/>
                  </a:lnTo>
                  <a:lnTo>
                    <a:pt x="4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1237250" y="5116925"/>
              <a:ext cx="1036175" cy="92275"/>
            </a:xfrm>
            <a:custGeom>
              <a:rect b="b" l="l" r="r" t="t"/>
              <a:pathLst>
                <a:path extrusionOk="0" h="3691" w="41447">
                  <a:moveTo>
                    <a:pt x="40875" y="570"/>
                  </a:moveTo>
                  <a:lnTo>
                    <a:pt x="40875" y="3121"/>
                  </a:lnTo>
                  <a:lnTo>
                    <a:pt x="571" y="3121"/>
                  </a:lnTo>
                  <a:lnTo>
                    <a:pt x="571" y="570"/>
                  </a:lnTo>
                  <a:close/>
                  <a:moveTo>
                    <a:pt x="286" y="1"/>
                  </a:moveTo>
                  <a:cubicBezTo>
                    <a:pt x="129" y="1"/>
                    <a:pt x="2" y="129"/>
                    <a:pt x="2" y="286"/>
                  </a:cubicBezTo>
                  <a:lnTo>
                    <a:pt x="2" y="3405"/>
                  </a:lnTo>
                  <a:cubicBezTo>
                    <a:pt x="1" y="3563"/>
                    <a:pt x="129" y="3691"/>
                    <a:pt x="286" y="3691"/>
                  </a:cubicBezTo>
                  <a:lnTo>
                    <a:pt x="41161" y="3691"/>
                  </a:lnTo>
                  <a:cubicBezTo>
                    <a:pt x="41318" y="3691"/>
                    <a:pt x="41446" y="3563"/>
                    <a:pt x="41445" y="3405"/>
                  </a:cubicBezTo>
                  <a:lnTo>
                    <a:pt x="41445" y="286"/>
                  </a:lnTo>
                  <a:cubicBezTo>
                    <a:pt x="41445" y="129"/>
                    <a:pt x="41318" y="1"/>
                    <a:pt x="41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309050" y="5274200"/>
              <a:ext cx="145975" cy="140450"/>
            </a:xfrm>
            <a:custGeom>
              <a:rect b="b" l="l" r="r" t="t"/>
              <a:pathLst>
                <a:path extrusionOk="0" h="5618" w="5839">
                  <a:moveTo>
                    <a:pt x="3031" y="1"/>
                  </a:moveTo>
                  <a:cubicBezTo>
                    <a:pt x="1896" y="1"/>
                    <a:pt x="872" y="684"/>
                    <a:pt x="436" y="1733"/>
                  </a:cubicBezTo>
                  <a:cubicBezTo>
                    <a:pt x="1" y="2784"/>
                    <a:pt x="242" y="3991"/>
                    <a:pt x="1044" y="4794"/>
                  </a:cubicBezTo>
                  <a:cubicBezTo>
                    <a:pt x="1582" y="5332"/>
                    <a:pt x="2301" y="5617"/>
                    <a:pt x="3032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2" y="1"/>
                    <a:pt x="30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1307475" y="5267100"/>
              <a:ext cx="154650" cy="154650"/>
            </a:xfrm>
            <a:custGeom>
              <a:rect b="b" l="l" r="r" t="t"/>
              <a:pathLst>
                <a:path extrusionOk="0" h="6186" w="6186">
                  <a:moveTo>
                    <a:pt x="3094" y="569"/>
                  </a:moveTo>
                  <a:cubicBezTo>
                    <a:pt x="4486" y="569"/>
                    <a:pt x="5618" y="1700"/>
                    <a:pt x="5618" y="3092"/>
                  </a:cubicBezTo>
                  <a:cubicBezTo>
                    <a:pt x="5618" y="4485"/>
                    <a:pt x="4486" y="5617"/>
                    <a:pt x="3094" y="5617"/>
                  </a:cubicBezTo>
                  <a:cubicBezTo>
                    <a:pt x="1702" y="5617"/>
                    <a:pt x="571" y="4485"/>
                    <a:pt x="571" y="3092"/>
                  </a:cubicBezTo>
                  <a:cubicBezTo>
                    <a:pt x="571" y="1700"/>
                    <a:pt x="1703" y="569"/>
                    <a:pt x="3094" y="569"/>
                  </a:cubicBezTo>
                  <a:close/>
                  <a:moveTo>
                    <a:pt x="3094" y="1"/>
                  </a:moveTo>
                  <a:cubicBezTo>
                    <a:pt x="1389" y="1"/>
                    <a:pt x="1" y="1387"/>
                    <a:pt x="1" y="3092"/>
                  </a:cubicBezTo>
                  <a:cubicBezTo>
                    <a:pt x="1" y="4799"/>
                    <a:pt x="1389" y="6186"/>
                    <a:pt x="3094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9" y="1"/>
                    <a:pt x="3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501800" y="5274200"/>
              <a:ext cx="140425" cy="140450"/>
            </a:xfrm>
            <a:custGeom>
              <a:rect b="b" l="l" r="r" t="t"/>
              <a:pathLst>
                <a:path extrusionOk="0" h="5618" w="5617">
                  <a:moveTo>
                    <a:pt x="2809" y="1"/>
                  </a:moveTo>
                  <a:cubicBezTo>
                    <a:pt x="1257" y="1"/>
                    <a:pt x="0" y="1258"/>
                    <a:pt x="0" y="2808"/>
                  </a:cubicBezTo>
                  <a:cubicBezTo>
                    <a:pt x="0" y="4360"/>
                    <a:pt x="1257" y="5618"/>
                    <a:pt x="2809" y="5618"/>
                  </a:cubicBezTo>
                  <a:cubicBezTo>
                    <a:pt x="4360" y="5618"/>
                    <a:pt x="5617" y="4360"/>
                    <a:pt x="5617" y="2808"/>
                  </a:cubicBezTo>
                  <a:cubicBezTo>
                    <a:pt x="5617" y="1258"/>
                    <a:pt x="4360" y="1"/>
                    <a:pt x="28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1494700" y="5267100"/>
              <a:ext cx="154650" cy="154650"/>
            </a:xfrm>
            <a:custGeom>
              <a:rect b="b" l="l" r="r" t="t"/>
              <a:pathLst>
                <a:path extrusionOk="0" h="6186" w="6186">
                  <a:moveTo>
                    <a:pt x="3093" y="569"/>
                  </a:moveTo>
                  <a:cubicBezTo>
                    <a:pt x="4484" y="569"/>
                    <a:pt x="5617" y="1700"/>
                    <a:pt x="5617" y="3092"/>
                  </a:cubicBezTo>
                  <a:cubicBezTo>
                    <a:pt x="5617" y="4485"/>
                    <a:pt x="4484" y="5617"/>
                    <a:pt x="3093" y="5617"/>
                  </a:cubicBezTo>
                  <a:cubicBezTo>
                    <a:pt x="1701" y="5617"/>
                    <a:pt x="570" y="4485"/>
                    <a:pt x="570" y="3092"/>
                  </a:cubicBezTo>
                  <a:cubicBezTo>
                    <a:pt x="570" y="1700"/>
                    <a:pt x="1701" y="569"/>
                    <a:pt x="3093" y="569"/>
                  </a:cubicBezTo>
                  <a:close/>
                  <a:moveTo>
                    <a:pt x="3093" y="1"/>
                  </a:moveTo>
                  <a:cubicBezTo>
                    <a:pt x="1388" y="1"/>
                    <a:pt x="0" y="1387"/>
                    <a:pt x="0" y="3092"/>
                  </a:cubicBezTo>
                  <a:cubicBezTo>
                    <a:pt x="0" y="4799"/>
                    <a:pt x="1388" y="6186"/>
                    <a:pt x="3093" y="6186"/>
                  </a:cubicBezTo>
                  <a:cubicBezTo>
                    <a:pt x="4798" y="6186"/>
                    <a:pt x="6185" y="4798"/>
                    <a:pt x="6185" y="3092"/>
                  </a:cubicBezTo>
                  <a:cubicBezTo>
                    <a:pt x="6185" y="1387"/>
                    <a:pt x="4797" y="1"/>
                    <a:pt x="3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689025" y="5274200"/>
              <a:ext cx="140425" cy="140450"/>
            </a:xfrm>
            <a:custGeom>
              <a:rect b="b" l="l" r="r" t="t"/>
              <a:pathLst>
                <a:path extrusionOk="0" h="5618" w="5617">
                  <a:moveTo>
                    <a:pt x="2808" y="1"/>
                  </a:moveTo>
                  <a:cubicBezTo>
                    <a:pt x="1258" y="1"/>
                    <a:pt x="1" y="1258"/>
                    <a:pt x="1" y="2808"/>
                  </a:cubicBezTo>
                  <a:cubicBezTo>
                    <a:pt x="1" y="4360"/>
                    <a:pt x="1258" y="5618"/>
                    <a:pt x="2808" y="5618"/>
                  </a:cubicBezTo>
                  <a:cubicBezTo>
                    <a:pt x="4359" y="5618"/>
                    <a:pt x="5616" y="4360"/>
                    <a:pt x="5616" y="2808"/>
                  </a:cubicBezTo>
                  <a:cubicBezTo>
                    <a:pt x="5616" y="1258"/>
                    <a:pt x="4359" y="1"/>
                    <a:pt x="28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1681925" y="5267100"/>
              <a:ext cx="154625" cy="154650"/>
            </a:xfrm>
            <a:custGeom>
              <a:rect b="b" l="l" r="r" t="t"/>
              <a:pathLst>
                <a:path extrusionOk="0" h="6186" w="6185">
                  <a:moveTo>
                    <a:pt x="3092" y="569"/>
                  </a:moveTo>
                  <a:cubicBezTo>
                    <a:pt x="4483" y="569"/>
                    <a:pt x="5616" y="1700"/>
                    <a:pt x="5616" y="3092"/>
                  </a:cubicBezTo>
                  <a:cubicBezTo>
                    <a:pt x="5616" y="4485"/>
                    <a:pt x="4484" y="5617"/>
                    <a:pt x="3092" y="5617"/>
                  </a:cubicBezTo>
                  <a:cubicBezTo>
                    <a:pt x="1700" y="5617"/>
                    <a:pt x="569" y="4485"/>
                    <a:pt x="569" y="3092"/>
                  </a:cubicBezTo>
                  <a:cubicBezTo>
                    <a:pt x="569" y="1700"/>
                    <a:pt x="1700" y="569"/>
                    <a:pt x="3092" y="569"/>
                  </a:cubicBezTo>
                  <a:close/>
                  <a:moveTo>
                    <a:pt x="3092" y="1"/>
                  </a:moveTo>
                  <a:cubicBezTo>
                    <a:pt x="1387" y="1"/>
                    <a:pt x="0" y="1387"/>
                    <a:pt x="0" y="3092"/>
                  </a:cubicBezTo>
                  <a:cubicBezTo>
                    <a:pt x="0" y="4799"/>
                    <a:pt x="1387" y="6186"/>
                    <a:pt x="3092" y="6186"/>
                  </a:cubicBezTo>
                  <a:cubicBezTo>
                    <a:pt x="4797" y="6186"/>
                    <a:pt x="6184" y="4798"/>
                    <a:pt x="6184" y="3092"/>
                  </a:cubicBezTo>
                  <a:cubicBezTo>
                    <a:pt x="6184" y="1387"/>
                    <a:pt x="4797" y="1"/>
                    <a:pt x="3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870700" y="5274200"/>
              <a:ext cx="145950" cy="140450"/>
            </a:xfrm>
            <a:custGeom>
              <a:rect b="b" l="l" r="r" t="t"/>
              <a:pathLst>
                <a:path extrusionOk="0" h="5618" w="5838">
                  <a:moveTo>
                    <a:pt x="3029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0" y="2784"/>
                    <a:pt x="240" y="3991"/>
                    <a:pt x="1044" y="4795"/>
                  </a:cubicBezTo>
                  <a:cubicBezTo>
                    <a:pt x="1581" y="5332"/>
                    <a:pt x="2300" y="5617"/>
                    <a:pt x="3031" y="5617"/>
                  </a:cubicBezTo>
                  <a:cubicBezTo>
                    <a:pt x="3392" y="5617"/>
                    <a:pt x="3757" y="5547"/>
                    <a:pt x="4105" y="5404"/>
                  </a:cubicBezTo>
                  <a:cubicBezTo>
                    <a:pt x="5154" y="4969"/>
                    <a:pt x="5837" y="3945"/>
                    <a:pt x="5837" y="2808"/>
                  </a:cubicBezTo>
                  <a:cubicBezTo>
                    <a:pt x="5837" y="1258"/>
                    <a:pt x="4580" y="1"/>
                    <a:pt x="30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869125" y="5267100"/>
              <a:ext cx="154650" cy="154650"/>
            </a:xfrm>
            <a:custGeom>
              <a:rect b="b" l="l" r="r" t="t"/>
              <a:pathLst>
                <a:path extrusionOk="0" h="6186" w="6186">
                  <a:moveTo>
                    <a:pt x="3092" y="569"/>
                  </a:moveTo>
                  <a:cubicBezTo>
                    <a:pt x="4485" y="569"/>
                    <a:pt x="5616" y="1700"/>
                    <a:pt x="5616" y="3092"/>
                  </a:cubicBezTo>
                  <a:cubicBezTo>
                    <a:pt x="5616" y="4485"/>
                    <a:pt x="4485" y="5617"/>
                    <a:pt x="3092" y="5617"/>
                  </a:cubicBezTo>
                  <a:cubicBezTo>
                    <a:pt x="1700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2" y="569"/>
                  </a:cubicBezTo>
                  <a:close/>
                  <a:moveTo>
                    <a:pt x="3092" y="1"/>
                  </a:moveTo>
                  <a:cubicBezTo>
                    <a:pt x="1387" y="1"/>
                    <a:pt x="1" y="1387"/>
                    <a:pt x="1" y="3092"/>
                  </a:cubicBezTo>
                  <a:cubicBezTo>
                    <a:pt x="1" y="4799"/>
                    <a:pt x="1387" y="6186"/>
                    <a:pt x="3092" y="6186"/>
                  </a:cubicBezTo>
                  <a:cubicBezTo>
                    <a:pt x="4798" y="6186"/>
                    <a:pt x="6186" y="4798"/>
                    <a:pt x="6186" y="3092"/>
                  </a:cubicBezTo>
                  <a:cubicBezTo>
                    <a:pt x="6186" y="1387"/>
                    <a:pt x="4798" y="1"/>
                    <a:pt x="3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2057900" y="5274200"/>
              <a:ext cx="145975" cy="140450"/>
            </a:xfrm>
            <a:custGeom>
              <a:rect b="b" l="l" r="r" t="t"/>
              <a:pathLst>
                <a:path extrusionOk="0" h="5618" w="5839">
                  <a:moveTo>
                    <a:pt x="3030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1" y="2784"/>
                    <a:pt x="242" y="3991"/>
                    <a:pt x="1044" y="4795"/>
                  </a:cubicBezTo>
                  <a:cubicBezTo>
                    <a:pt x="1581" y="5332"/>
                    <a:pt x="2300" y="5617"/>
                    <a:pt x="3031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1" y="1"/>
                    <a:pt x="3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2056325" y="5267100"/>
              <a:ext cx="154650" cy="154650"/>
            </a:xfrm>
            <a:custGeom>
              <a:rect b="b" l="l" r="r" t="t"/>
              <a:pathLst>
                <a:path extrusionOk="0" h="6186" w="6186">
                  <a:moveTo>
                    <a:pt x="3093" y="569"/>
                  </a:moveTo>
                  <a:cubicBezTo>
                    <a:pt x="4485" y="569"/>
                    <a:pt x="5617" y="1700"/>
                    <a:pt x="5617" y="3092"/>
                  </a:cubicBezTo>
                  <a:cubicBezTo>
                    <a:pt x="5617" y="4485"/>
                    <a:pt x="4485" y="5617"/>
                    <a:pt x="3093" y="5617"/>
                  </a:cubicBezTo>
                  <a:cubicBezTo>
                    <a:pt x="1702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3" y="569"/>
                  </a:cubicBezTo>
                  <a:close/>
                  <a:moveTo>
                    <a:pt x="3093" y="1"/>
                  </a:moveTo>
                  <a:cubicBezTo>
                    <a:pt x="1388" y="1"/>
                    <a:pt x="1" y="1387"/>
                    <a:pt x="1" y="3092"/>
                  </a:cubicBezTo>
                  <a:cubicBezTo>
                    <a:pt x="1" y="4799"/>
                    <a:pt x="1388" y="6186"/>
                    <a:pt x="3093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8" y="1"/>
                    <a:pt x="3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2245100" y="5274200"/>
              <a:ext cx="145975" cy="140450"/>
            </a:xfrm>
            <a:custGeom>
              <a:rect b="b" l="l" r="r" t="t"/>
              <a:pathLst>
                <a:path extrusionOk="0" h="5618" w="5839">
                  <a:moveTo>
                    <a:pt x="3031" y="1"/>
                  </a:moveTo>
                  <a:cubicBezTo>
                    <a:pt x="1894" y="1"/>
                    <a:pt x="870" y="684"/>
                    <a:pt x="435" y="1735"/>
                  </a:cubicBezTo>
                  <a:cubicBezTo>
                    <a:pt x="1" y="2784"/>
                    <a:pt x="242" y="3991"/>
                    <a:pt x="1044" y="4795"/>
                  </a:cubicBezTo>
                  <a:cubicBezTo>
                    <a:pt x="1582" y="5332"/>
                    <a:pt x="2301" y="5617"/>
                    <a:pt x="3032" y="5617"/>
                  </a:cubicBezTo>
                  <a:cubicBezTo>
                    <a:pt x="3393" y="5617"/>
                    <a:pt x="3758" y="5547"/>
                    <a:pt x="4105" y="5404"/>
                  </a:cubicBezTo>
                  <a:cubicBezTo>
                    <a:pt x="5154" y="4969"/>
                    <a:pt x="5839" y="3945"/>
                    <a:pt x="5839" y="2808"/>
                  </a:cubicBezTo>
                  <a:cubicBezTo>
                    <a:pt x="5839" y="1258"/>
                    <a:pt x="4582" y="1"/>
                    <a:pt x="30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2243525" y="5267100"/>
              <a:ext cx="154650" cy="154650"/>
            </a:xfrm>
            <a:custGeom>
              <a:rect b="b" l="l" r="r" t="t"/>
              <a:pathLst>
                <a:path extrusionOk="0" h="6186" w="6186">
                  <a:moveTo>
                    <a:pt x="3094" y="569"/>
                  </a:moveTo>
                  <a:cubicBezTo>
                    <a:pt x="4485" y="569"/>
                    <a:pt x="5618" y="1700"/>
                    <a:pt x="5618" y="3092"/>
                  </a:cubicBezTo>
                  <a:cubicBezTo>
                    <a:pt x="5618" y="4485"/>
                    <a:pt x="4485" y="5617"/>
                    <a:pt x="3094" y="5617"/>
                  </a:cubicBezTo>
                  <a:cubicBezTo>
                    <a:pt x="1702" y="5617"/>
                    <a:pt x="569" y="4485"/>
                    <a:pt x="569" y="3092"/>
                  </a:cubicBezTo>
                  <a:cubicBezTo>
                    <a:pt x="569" y="1700"/>
                    <a:pt x="1702" y="569"/>
                    <a:pt x="3094" y="569"/>
                  </a:cubicBezTo>
                  <a:close/>
                  <a:moveTo>
                    <a:pt x="3094" y="1"/>
                  </a:moveTo>
                  <a:cubicBezTo>
                    <a:pt x="1388" y="1"/>
                    <a:pt x="1" y="1387"/>
                    <a:pt x="1" y="3092"/>
                  </a:cubicBezTo>
                  <a:cubicBezTo>
                    <a:pt x="1" y="4799"/>
                    <a:pt x="1388" y="6186"/>
                    <a:pt x="3094" y="6186"/>
                  </a:cubicBezTo>
                  <a:cubicBezTo>
                    <a:pt x="4799" y="6186"/>
                    <a:pt x="6186" y="4798"/>
                    <a:pt x="6186" y="3092"/>
                  </a:cubicBezTo>
                  <a:cubicBezTo>
                    <a:pt x="6186" y="1387"/>
                    <a:pt x="4799" y="1"/>
                    <a:pt x="3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855975" y="4585825"/>
              <a:ext cx="81125" cy="78025"/>
            </a:xfrm>
            <a:custGeom>
              <a:rect b="b" l="l" r="r" t="t"/>
              <a:pathLst>
                <a:path extrusionOk="0" h="3121" w="3245">
                  <a:moveTo>
                    <a:pt x="1685" y="0"/>
                  </a:moveTo>
                  <a:cubicBezTo>
                    <a:pt x="1279" y="0"/>
                    <a:pt x="880" y="159"/>
                    <a:pt x="581" y="458"/>
                  </a:cubicBezTo>
                  <a:cubicBezTo>
                    <a:pt x="135" y="903"/>
                    <a:pt x="1" y="1575"/>
                    <a:pt x="243" y="2158"/>
                  </a:cubicBezTo>
                  <a:cubicBezTo>
                    <a:pt x="484" y="2740"/>
                    <a:pt x="1053" y="3120"/>
                    <a:pt x="1684" y="3120"/>
                  </a:cubicBezTo>
                  <a:cubicBezTo>
                    <a:pt x="2545" y="3120"/>
                    <a:pt x="3245" y="2422"/>
                    <a:pt x="3245" y="1560"/>
                  </a:cubicBezTo>
                  <a:cubicBezTo>
                    <a:pt x="3245" y="929"/>
                    <a:pt x="2864" y="361"/>
                    <a:pt x="2281" y="119"/>
                  </a:cubicBezTo>
                  <a:cubicBezTo>
                    <a:pt x="2088" y="39"/>
                    <a:pt x="1886" y="0"/>
                    <a:pt x="16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2848350" y="4578725"/>
              <a:ext cx="95850" cy="92225"/>
            </a:xfrm>
            <a:custGeom>
              <a:rect b="b" l="l" r="r" t="t"/>
              <a:pathLst>
                <a:path extrusionOk="0" h="3689" w="3834">
                  <a:moveTo>
                    <a:pt x="1990" y="569"/>
                  </a:moveTo>
                  <a:cubicBezTo>
                    <a:pt x="2695" y="569"/>
                    <a:pt x="3264" y="1140"/>
                    <a:pt x="3266" y="1844"/>
                  </a:cubicBezTo>
                  <a:cubicBezTo>
                    <a:pt x="3266" y="2360"/>
                    <a:pt x="2955" y="2825"/>
                    <a:pt x="2479" y="3023"/>
                  </a:cubicBezTo>
                  <a:cubicBezTo>
                    <a:pt x="2321" y="3088"/>
                    <a:pt x="2155" y="3120"/>
                    <a:pt x="1991" y="3120"/>
                  </a:cubicBezTo>
                  <a:cubicBezTo>
                    <a:pt x="1659" y="3120"/>
                    <a:pt x="1332" y="2990"/>
                    <a:pt x="1088" y="2747"/>
                  </a:cubicBezTo>
                  <a:cubicBezTo>
                    <a:pt x="722" y="2381"/>
                    <a:pt x="614" y="1833"/>
                    <a:pt x="811" y="1356"/>
                  </a:cubicBezTo>
                  <a:cubicBezTo>
                    <a:pt x="1009" y="879"/>
                    <a:pt x="1474" y="569"/>
                    <a:pt x="1990" y="569"/>
                  </a:cubicBezTo>
                  <a:close/>
                  <a:moveTo>
                    <a:pt x="1989" y="0"/>
                  </a:moveTo>
                  <a:cubicBezTo>
                    <a:pt x="1510" y="0"/>
                    <a:pt x="1039" y="187"/>
                    <a:pt x="686" y="540"/>
                  </a:cubicBezTo>
                  <a:cubicBezTo>
                    <a:pt x="158" y="1068"/>
                    <a:pt x="1" y="1861"/>
                    <a:pt x="286" y="2550"/>
                  </a:cubicBezTo>
                  <a:cubicBezTo>
                    <a:pt x="572" y="3239"/>
                    <a:pt x="1244" y="3688"/>
                    <a:pt x="1990" y="3688"/>
                  </a:cubicBezTo>
                  <a:cubicBezTo>
                    <a:pt x="3008" y="3687"/>
                    <a:pt x="3833" y="2862"/>
                    <a:pt x="3834" y="1844"/>
                  </a:cubicBezTo>
                  <a:cubicBezTo>
                    <a:pt x="3834" y="1098"/>
                    <a:pt x="3385" y="426"/>
                    <a:pt x="2696" y="141"/>
                  </a:cubicBezTo>
                  <a:cubicBezTo>
                    <a:pt x="2467" y="46"/>
                    <a:pt x="2227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767025" y="4687225"/>
              <a:ext cx="413450" cy="249625"/>
            </a:xfrm>
            <a:custGeom>
              <a:rect b="b" l="l" r="r" t="t"/>
              <a:pathLst>
                <a:path extrusionOk="0" h="9985" w="16538">
                  <a:moveTo>
                    <a:pt x="0" y="0"/>
                  </a:moveTo>
                  <a:lnTo>
                    <a:pt x="0" y="9985"/>
                  </a:lnTo>
                  <a:lnTo>
                    <a:pt x="16537" y="9985"/>
                  </a:lnTo>
                  <a:lnTo>
                    <a:pt x="165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759900" y="4680075"/>
              <a:ext cx="427675" cy="263875"/>
            </a:xfrm>
            <a:custGeom>
              <a:rect b="b" l="l" r="r" t="t"/>
              <a:pathLst>
                <a:path extrusionOk="0" h="10555" w="17107">
                  <a:moveTo>
                    <a:pt x="16538" y="572"/>
                  </a:moveTo>
                  <a:lnTo>
                    <a:pt x="16538" y="9986"/>
                  </a:lnTo>
                  <a:lnTo>
                    <a:pt x="569" y="9986"/>
                  </a:lnTo>
                  <a:lnTo>
                    <a:pt x="569" y="572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271"/>
                  </a:lnTo>
                  <a:cubicBezTo>
                    <a:pt x="1" y="10428"/>
                    <a:pt x="128" y="10555"/>
                    <a:pt x="285" y="10555"/>
                  </a:cubicBezTo>
                  <a:lnTo>
                    <a:pt x="16822" y="10555"/>
                  </a:lnTo>
                  <a:cubicBezTo>
                    <a:pt x="16979" y="10555"/>
                    <a:pt x="17106" y="10428"/>
                    <a:pt x="17106" y="10271"/>
                  </a:cubicBezTo>
                  <a:lnTo>
                    <a:pt x="17106" y="285"/>
                  </a:lnTo>
                  <a:cubicBezTo>
                    <a:pt x="17106" y="128"/>
                    <a:pt x="16979" y="1"/>
                    <a:pt x="168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954225" y="4687225"/>
              <a:ext cx="226250" cy="249625"/>
            </a:xfrm>
            <a:custGeom>
              <a:rect b="b" l="l" r="r" t="t"/>
              <a:pathLst>
                <a:path extrusionOk="0" h="9985" w="9050">
                  <a:moveTo>
                    <a:pt x="0" y="0"/>
                  </a:moveTo>
                  <a:lnTo>
                    <a:pt x="0" y="9985"/>
                  </a:lnTo>
                  <a:lnTo>
                    <a:pt x="9049" y="9985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947100" y="4680075"/>
              <a:ext cx="240475" cy="263875"/>
            </a:xfrm>
            <a:custGeom>
              <a:rect b="b" l="l" r="r" t="t"/>
              <a:pathLst>
                <a:path extrusionOk="0" h="10555" w="9619">
                  <a:moveTo>
                    <a:pt x="9049" y="572"/>
                  </a:moveTo>
                  <a:lnTo>
                    <a:pt x="9049" y="9986"/>
                  </a:lnTo>
                  <a:lnTo>
                    <a:pt x="569" y="9986"/>
                  </a:lnTo>
                  <a:lnTo>
                    <a:pt x="569" y="572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271"/>
                  </a:lnTo>
                  <a:cubicBezTo>
                    <a:pt x="1" y="10428"/>
                    <a:pt x="128" y="10555"/>
                    <a:pt x="285" y="10555"/>
                  </a:cubicBezTo>
                  <a:lnTo>
                    <a:pt x="9334" y="10555"/>
                  </a:lnTo>
                  <a:cubicBezTo>
                    <a:pt x="9491" y="10555"/>
                    <a:pt x="9618" y="10428"/>
                    <a:pt x="9618" y="10271"/>
                  </a:cubicBezTo>
                  <a:lnTo>
                    <a:pt x="9618" y="285"/>
                  </a:lnTo>
                  <a:cubicBezTo>
                    <a:pt x="9618" y="128"/>
                    <a:pt x="9491" y="1"/>
                    <a:pt x="9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FA8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"/>
          <p:cNvSpPr txBox="1"/>
          <p:nvPr>
            <p:ph type="title"/>
          </p:nvPr>
        </p:nvSpPr>
        <p:spPr>
          <a:xfrm>
            <a:off x="2947800" y="1855800"/>
            <a:ext cx="3248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Team Advaya</a:t>
            </a:r>
            <a:endParaRPr/>
          </a:p>
        </p:txBody>
      </p:sp>
      <p:sp>
        <p:nvSpPr>
          <p:cNvPr id="437" name="Google Shape;437;p3"/>
          <p:cNvSpPr txBox="1"/>
          <p:nvPr>
            <p:ph idx="1" type="subTitle"/>
          </p:nvPr>
        </p:nvSpPr>
        <p:spPr>
          <a:xfrm>
            <a:off x="3676725" y="2697600"/>
            <a:ext cx="24219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J A </a:t>
            </a:r>
            <a:r>
              <a:rPr lang="en" sz="1200"/>
              <a:t>Archith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Niroop N 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Ananth Prabhu 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Sumedha Hiremath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Nagashree 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Sinchana H 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Inchara Hegde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Sahana M</a:t>
            </a:r>
            <a:endParaRPr sz="1200"/>
          </a:p>
        </p:txBody>
      </p:sp>
      <p:grpSp>
        <p:nvGrpSpPr>
          <p:cNvPr id="438" name="Google Shape;438;p3"/>
          <p:cNvGrpSpPr/>
          <p:nvPr/>
        </p:nvGrpSpPr>
        <p:grpSpPr>
          <a:xfrm>
            <a:off x="5029855" y="285504"/>
            <a:ext cx="2758277" cy="1851064"/>
            <a:chOff x="2916825" y="724075"/>
            <a:chExt cx="3216650" cy="2158675"/>
          </a:xfrm>
        </p:grpSpPr>
        <p:sp>
          <p:nvSpPr>
            <p:cNvPr id="439" name="Google Shape;439;p3"/>
            <p:cNvSpPr/>
            <p:nvPr/>
          </p:nvSpPr>
          <p:spPr>
            <a:xfrm>
              <a:off x="2972550" y="1488725"/>
              <a:ext cx="478400" cy="774300"/>
            </a:xfrm>
            <a:custGeom>
              <a:rect b="b" l="l" r="r" t="t"/>
              <a:pathLst>
                <a:path extrusionOk="0" h="30972" w="19136">
                  <a:moveTo>
                    <a:pt x="17605" y="1"/>
                  </a:moveTo>
                  <a:cubicBezTo>
                    <a:pt x="17605" y="1"/>
                    <a:pt x="15521" y="2939"/>
                    <a:pt x="12654" y="6764"/>
                  </a:cubicBezTo>
                  <a:cubicBezTo>
                    <a:pt x="9786" y="10590"/>
                    <a:pt x="1301" y="21275"/>
                    <a:pt x="1301" y="21275"/>
                  </a:cubicBezTo>
                  <a:cubicBezTo>
                    <a:pt x="0" y="26489"/>
                    <a:pt x="3260" y="30971"/>
                    <a:pt x="3974" y="30971"/>
                  </a:cubicBezTo>
                  <a:cubicBezTo>
                    <a:pt x="4074" y="30971"/>
                    <a:pt x="4125" y="30883"/>
                    <a:pt x="4105" y="30695"/>
                  </a:cubicBezTo>
                  <a:cubicBezTo>
                    <a:pt x="3943" y="29174"/>
                    <a:pt x="3608" y="24760"/>
                    <a:pt x="5869" y="21244"/>
                  </a:cubicBezTo>
                  <a:cubicBezTo>
                    <a:pt x="8130" y="17727"/>
                    <a:pt x="18239" y="3956"/>
                    <a:pt x="18687" y="2583"/>
                  </a:cubicBezTo>
                  <a:cubicBezTo>
                    <a:pt x="19135" y="1208"/>
                    <a:pt x="17605" y="1"/>
                    <a:pt x="17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2967375" y="1480275"/>
              <a:ext cx="493250" cy="791250"/>
            </a:xfrm>
            <a:custGeom>
              <a:rect b="b" l="l" r="r" t="t"/>
              <a:pathLst>
                <a:path extrusionOk="0" h="31650" w="19730">
                  <a:moveTo>
                    <a:pt x="17863" y="849"/>
                  </a:moveTo>
                  <a:cubicBezTo>
                    <a:pt x="18234" y="1231"/>
                    <a:pt x="18836" y="2009"/>
                    <a:pt x="18573" y="2816"/>
                  </a:cubicBezTo>
                  <a:cubicBezTo>
                    <a:pt x="18320" y="3592"/>
                    <a:pt x="14344" y="9202"/>
                    <a:pt x="11148" y="13709"/>
                  </a:cubicBezTo>
                  <a:cubicBezTo>
                    <a:pt x="8860" y="16938"/>
                    <a:pt x="6699" y="19988"/>
                    <a:pt x="5792" y="21399"/>
                  </a:cubicBezTo>
                  <a:cubicBezTo>
                    <a:pt x="3843" y="24431"/>
                    <a:pt x="3698" y="28125"/>
                    <a:pt x="3947" y="30786"/>
                  </a:cubicBezTo>
                  <a:cubicBezTo>
                    <a:pt x="3031" y="29908"/>
                    <a:pt x="757" y="26161"/>
                    <a:pt x="1820" y="21764"/>
                  </a:cubicBezTo>
                  <a:cubicBezTo>
                    <a:pt x="2498" y="20910"/>
                    <a:pt x="10403" y="10945"/>
                    <a:pt x="13131" y="7306"/>
                  </a:cubicBezTo>
                  <a:cubicBezTo>
                    <a:pt x="15435" y="4233"/>
                    <a:pt x="17250" y="1707"/>
                    <a:pt x="17863" y="849"/>
                  </a:cubicBezTo>
                  <a:close/>
                  <a:moveTo>
                    <a:pt x="17809" y="0"/>
                  </a:moveTo>
                  <a:cubicBezTo>
                    <a:pt x="17703" y="0"/>
                    <a:pt x="17599" y="50"/>
                    <a:pt x="17533" y="143"/>
                  </a:cubicBezTo>
                  <a:cubicBezTo>
                    <a:pt x="17513" y="173"/>
                    <a:pt x="15420" y="3122"/>
                    <a:pt x="12588" y="6900"/>
                  </a:cubicBezTo>
                  <a:cubicBezTo>
                    <a:pt x="9757" y="10677"/>
                    <a:pt x="1326" y="21295"/>
                    <a:pt x="1241" y="21402"/>
                  </a:cubicBezTo>
                  <a:cubicBezTo>
                    <a:pt x="1211" y="21440"/>
                    <a:pt x="1191" y="21484"/>
                    <a:pt x="1179" y="21531"/>
                  </a:cubicBezTo>
                  <a:cubicBezTo>
                    <a:pt x="0" y="26255"/>
                    <a:pt x="2490" y="30533"/>
                    <a:pt x="3680" y="31439"/>
                  </a:cubicBezTo>
                  <a:cubicBezTo>
                    <a:pt x="3863" y="31580"/>
                    <a:pt x="4032" y="31650"/>
                    <a:pt x="4183" y="31650"/>
                  </a:cubicBezTo>
                  <a:cubicBezTo>
                    <a:pt x="4262" y="31649"/>
                    <a:pt x="4339" y="31628"/>
                    <a:pt x="4407" y="31589"/>
                  </a:cubicBezTo>
                  <a:cubicBezTo>
                    <a:pt x="4537" y="31516"/>
                    <a:pt x="4684" y="31354"/>
                    <a:pt x="4646" y="30998"/>
                  </a:cubicBezTo>
                  <a:cubicBezTo>
                    <a:pt x="4372" y="28427"/>
                    <a:pt x="4446" y="24739"/>
                    <a:pt x="6359" y="21764"/>
                  </a:cubicBezTo>
                  <a:cubicBezTo>
                    <a:pt x="7257" y="20366"/>
                    <a:pt x="9414" y="17322"/>
                    <a:pt x="11698" y="14100"/>
                  </a:cubicBezTo>
                  <a:cubicBezTo>
                    <a:pt x="16066" y="7938"/>
                    <a:pt x="18949" y="3838"/>
                    <a:pt x="19213" y="3025"/>
                  </a:cubicBezTo>
                  <a:cubicBezTo>
                    <a:pt x="19730" y="1445"/>
                    <a:pt x="18089" y="128"/>
                    <a:pt x="18019" y="73"/>
                  </a:cubicBezTo>
                  <a:cubicBezTo>
                    <a:pt x="17956" y="24"/>
                    <a:pt x="17882" y="0"/>
                    <a:pt x="178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399650" y="732500"/>
              <a:ext cx="558625" cy="822800"/>
            </a:xfrm>
            <a:custGeom>
              <a:rect b="b" l="l" r="r" t="t"/>
              <a:pathLst>
                <a:path extrusionOk="0" h="32912" w="22345">
                  <a:moveTo>
                    <a:pt x="21279" y="1"/>
                  </a:moveTo>
                  <a:cubicBezTo>
                    <a:pt x="21118" y="1"/>
                    <a:pt x="20934" y="85"/>
                    <a:pt x="20725" y="273"/>
                  </a:cubicBezTo>
                  <a:cubicBezTo>
                    <a:pt x="19362" y="1499"/>
                    <a:pt x="13637" y="10673"/>
                    <a:pt x="9719" y="16789"/>
                  </a:cubicBezTo>
                  <a:cubicBezTo>
                    <a:pt x="5800" y="22906"/>
                    <a:pt x="521" y="30250"/>
                    <a:pt x="521" y="30250"/>
                  </a:cubicBezTo>
                  <a:cubicBezTo>
                    <a:pt x="260" y="31462"/>
                    <a:pt x="0" y="32912"/>
                    <a:pt x="1094" y="32912"/>
                  </a:cubicBezTo>
                  <a:cubicBezTo>
                    <a:pt x="1239" y="32912"/>
                    <a:pt x="1407" y="32886"/>
                    <a:pt x="1603" y="32832"/>
                  </a:cubicBezTo>
                  <a:cubicBezTo>
                    <a:pt x="3275" y="32364"/>
                    <a:pt x="3122" y="32212"/>
                    <a:pt x="5840" y="28996"/>
                  </a:cubicBezTo>
                  <a:cubicBezTo>
                    <a:pt x="8560" y="25781"/>
                    <a:pt x="10516" y="22265"/>
                    <a:pt x="13681" y="17372"/>
                  </a:cubicBezTo>
                  <a:cubicBezTo>
                    <a:pt x="16846" y="12479"/>
                    <a:pt x="21526" y="6509"/>
                    <a:pt x="21969" y="4375"/>
                  </a:cubicBezTo>
                  <a:cubicBezTo>
                    <a:pt x="22345" y="2568"/>
                    <a:pt x="22168" y="1"/>
                    <a:pt x="21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393650" y="724075"/>
              <a:ext cx="571875" cy="839675"/>
            </a:xfrm>
            <a:custGeom>
              <a:rect b="b" l="l" r="r" t="t"/>
              <a:pathLst>
                <a:path extrusionOk="0" h="33587" w="22875">
                  <a:moveTo>
                    <a:pt x="21515" y="676"/>
                  </a:moveTo>
                  <a:cubicBezTo>
                    <a:pt x="21536" y="676"/>
                    <a:pt x="21556" y="680"/>
                    <a:pt x="21573" y="690"/>
                  </a:cubicBezTo>
                  <a:cubicBezTo>
                    <a:pt x="22012" y="943"/>
                    <a:pt x="22238" y="2904"/>
                    <a:pt x="21878" y="4644"/>
                  </a:cubicBezTo>
                  <a:cubicBezTo>
                    <a:pt x="21595" y="6008"/>
                    <a:pt x="19388" y="9169"/>
                    <a:pt x="17052" y="12515"/>
                  </a:cubicBezTo>
                  <a:cubicBezTo>
                    <a:pt x="15886" y="14184"/>
                    <a:pt x="14680" y="15912"/>
                    <a:pt x="13637" y="17526"/>
                  </a:cubicBezTo>
                  <a:cubicBezTo>
                    <a:pt x="12798" y="18825"/>
                    <a:pt x="12042" y="20025"/>
                    <a:pt x="11336" y="21150"/>
                  </a:cubicBezTo>
                  <a:cubicBezTo>
                    <a:pt x="9364" y="24289"/>
                    <a:pt x="7805" y="26770"/>
                    <a:pt x="5822" y="29115"/>
                  </a:cubicBezTo>
                  <a:cubicBezTo>
                    <a:pt x="5338" y="29689"/>
                    <a:pt x="4943" y="30165"/>
                    <a:pt x="4614" y="30563"/>
                  </a:cubicBezTo>
                  <a:cubicBezTo>
                    <a:pt x="3113" y="32377"/>
                    <a:pt x="3024" y="32487"/>
                    <a:pt x="1752" y="32843"/>
                  </a:cubicBezTo>
                  <a:cubicBezTo>
                    <a:pt x="1622" y="32879"/>
                    <a:pt x="1470" y="32911"/>
                    <a:pt x="1334" y="32911"/>
                  </a:cubicBezTo>
                  <a:cubicBezTo>
                    <a:pt x="1214" y="32911"/>
                    <a:pt x="1107" y="32887"/>
                    <a:pt x="1037" y="32820"/>
                  </a:cubicBezTo>
                  <a:cubicBezTo>
                    <a:pt x="706" y="32510"/>
                    <a:pt x="943" y="31346"/>
                    <a:pt x="1076" y="30727"/>
                  </a:cubicBezTo>
                  <a:cubicBezTo>
                    <a:pt x="1580" y="30024"/>
                    <a:pt x="6547" y="23080"/>
                    <a:pt x="10243" y="17309"/>
                  </a:cubicBezTo>
                  <a:cubicBezTo>
                    <a:pt x="10900" y="16283"/>
                    <a:pt x="11607" y="15171"/>
                    <a:pt x="12338" y="14026"/>
                  </a:cubicBezTo>
                  <a:cubicBezTo>
                    <a:pt x="15791" y="8601"/>
                    <a:pt x="20091" y="1851"/>
                    <a:pt x="21190" y="861"/>
                  </a:cubicBezTo>
                  <a:cubicBezTo>
                    <a:pt x="21273" y="786"/>
                    <a:pt x="21411" y="676"/>
                    <a:pt x="21515" y="676"/>
                  </a:cubicBezTo>
                  <a:close/>
                  <a:moveTo>
                    <a:pt x="21520" y="0"/>
                  </a:moveTo>
                  <a:cubicBezTo>
                    <a:pt x="21308" y="0"/>
                    <a:pt x="21042" y="84"/>
                    <a:pt x="20737" y="359"/>
                  </a:cubicBezTo>
                  <a:cubicBezTo>
                    <a:pt x="19569" y="1410"/>
                    <a:pt x="15424" y="7920"/>
                    <a:pt x="11767" y="13663"/>
                  </a:cubicBezTo>
                  <a:cubicBezTo>
                    <a:pt x="11037" y="14809"/>
                    <a:pt x="10330" y="15920"/>
                    <a:pt x="9673" y="16944"/>
                  </a:cubicBezTo>
                  <a:cubicBezTo>
                    <a:pt x="5806" y="22984"/>
                    <a:pt x="537" y="30318"/>
                    <a:pt x="485" y="30390"/>
                  </a:cubicBezTo>
                  <a:cubicBezTo>
                    <a:pt x="458" y="30428"/>
                    <a:pt x="439" y="30472"/>
                    <a:pt x="429" y="30517"/>
                  </a:cubicBezTo>
                  <a:cubicBezTo>
                    <a:pt x="179" y="31683"/>
                    <a:pt x="0" y="32775"/>
                    <a:pt x="573" y="33313"/>
                  </a:cubicBezTo>
                  <a:cubicBezTo>
                    <a:pt x="766" y="33495"/>
                    <a:pt x="1022" y="33586"/>
                    <a:pt x="1334" y="33586"/>
                  </a:cubicBezTo>
                  <a:cubicBezTo>
                    <a:pt x="1515" y="33586"/>
                    <a:pt x="1715" y="33556"/>
                    <a:pt x="1932" y="33496"/>
                  </a:cubicBezTo>
                  <a:cubicBezTo>
                    <a:pt x="3409" y="33082"/>
                    <a:pt x="3606" y="32845"/>
                    <a:pt x="5135" y="30995"/>
                  </a:cubicBezTo>
                  <a:cubicBezTo>
                    <a:pt x="5463" y="30599"/>
                    <a:pt x="5855" y="30125"/>
                    <a:pt x="6338" y="29554"/>
                  </a:cubicBezTo>
                  <a:cubicBezTo>
                    <a:pt x="8353" y="27171"/>
                    <a:pt x="9921" y="24674"/>
                    <a:pt x="11909" y="21511"/>
                  </a:cubicBezTo>
                  <a:cubicBezTo>
                    <a:pt x="12614" y="20389"/>
                    <a:pt x="13367" y="19190"/>
                    <a:pt x="14204" y="17895"/>
                  </a:cubicBezTo>
                  <a:cubicBezTo>
                    <a:pt x="15241" y="16291"/>
                    <a:pt x="16444" y="14569"/>
                    <a:pt x="17607" y="12903"/>
                  </a:cubicBezTo>
                  <a:cubicBezTo>
                    <a:pt x="20086" y="9350"/>
                    <a:pt x="22229" y="6283"/>
                    <a:pt x="22539" y="4782"/>
                  </a:cubicBezTo>
                  <a:cubicBezTo>
                    <a:pt x="22875" y="3165"/>
                    <a:pt x="22843" y="640"/>
                    <a:pt x="21910" y="105"/>
                  </a:cubicBezTo>
                  <a:cubicBezTo>
                    <a:pt x="21820" y="53"/>
                    <a:pt x="21687" y="0"/>
                    <a:pt x="2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919025" y="1678500"/>
              <a:ext cx="2591400" cy="1195675"/>
            </a:xfrm>
            <a:custGeom>
              <a:rect b="b" l="l" r="r" t="t"/>
              <a:pathLst>
                <a:path extrusionOk="0" h="47827" w="103656">
                  <a:moveTo>
                    <a:pt x="10922" y="1266"/>
                  </a:moveTo>
                  <a:cubicBezTo>
                    <a:pt x="14986" y="1266"/>
                    <a:pt x="30549" y="5231"/>
                    <a:pt x="34460" y="7081"/>
                  </a:cubicBezTo>
                  <a:cubicBezTo>
                    <a:pt x="34460" y="7081"/>
                    <a:pt x="37514" y="8432"/>
                    <a:pt x="38443" y="10710"/>
                  </a:cubicBezTo>
                  <a:cubicBezTo>
                    <a:pt x="39371" y="12988"/>
                    <a:pt x="41860" y="20888"/>
                    <a:pt x="41739" y="25610"/>
                  </a:cubicBezTo>
                  <a:cubicBezTo>
                    <a:pt x="41622" y="30203"/>
                    <a:pt x="37885" y="32369"/>
                    <a:pt x="33896" y="32369"/>
                  </a:cubicBezTo>
                  <a:cubicBezTo>
                    <a:pt x="33785" y="32369"/>
                    <a:pt x="33673" y="32368"/>
                    <a:pt x="33562" y="32364"/>
                  </a:cubicBezTo>
                  <a:cubicBezTo>
                    <a:pt x="29450" y="32239"/>
                    <a:pt x="19089" y="31089"/>
                    <a:pt x="12516" y="27174"/>
                  </a:cubicBezTo>
                  <a:cubicBezTo>
                    <a:pt x="5942" y="23258"/>
                    <a:pt x="3782" y="19010"/>
                    <a:pt x="4349" y="12612"/>
                  </a:cubicBezTo>
                  <a:cubicBezTo>
                    <a:pt x="4915" y="6212"/>
                    <a:pt x="7474" y="1779"/>
                    <a:pt x="10364" y="1303"/>
                  </a:cubicBezTo>
                  <a:cubicBezTo>
                    <a:pt x="10513" y="1278"/>
                    <a:pt x="10701" y="1266"/>
                    <a:pt x="10922" y="1266"/>
                  </a:cubicBezTo>
                  <a:close/>
                  <a:moveTo>
                    <a:pt x="69220" y="14861"/>
                  </a:moveTo>
                  <a:cubicBezTo>
                    <a:pt x="76472" y="14861"/>
                    <a:pt x="92038" y="18451"/>
                    <a:pt x="97595" y="21889"/>
                  </a:cubicBezTo>
                  <a:cubicBezTo>
                    <a:pt x="97595" y="21889"/>
                    <a:pt x="99132" y="24011"/>
                    <a:pt x="99462" y="27815"/>
                  </a:cubicBezTo>
                  <a:cubicBezTo>
                    <a:pt x="99791" y="31619"/>
                    <a:pt x="98037" y="42593"/>
                    <a:pt x="94700" y="44443"/>
                  </a:cubicBezTo>
                  <a:cubicBezTo>
                    <a:pt x="93891" y="44890"/>
                    <a:pt x="92528" y="45074"/>
                    <a:pt x="90849" y="45074"/>
                  </a:cubicBezTo>
                  <a:cubicBezTo>
                    <a:pt x="85597" y="45074"/>
                    <a:pt x="77262" y="43276"/>
                    <a:pt x="73216" y="42149"/>
                  </a:cubicBezTo>
                  <a:cubicBezTo>
                    <a:pt x="67876" y="40663"/>
                    <a:pt x="57955" y="37073"/>
                    <a:pt x="55495" y="33436"/>
                  </a:cubicBezTo>
                  <a:cubicBezTo>
                    <a:pt x="55495" y="33436"/>
                    <a:pt x="54872" y="31308"/>
                    <a:pt x="56365" y="26883"/>
                  </a:cubicBezTo>
                  <a:cubicBezTo>
                    <a:pt x="57859" y="22457"/>
                    <a:pt x="61933" y="16948"/>
                    <a:pt x="66185" y="15245"/>
                  </a:cubicBezTo>
                  <a:cubicBezTo>
                    <a:pt x="66843" y="14982"/>
                    <a:pt x="67892" y="14861"/>
                    <a:pt x="69220" y="14861"/>
                  </a:cubicBezTo>
                  <a:close/>
                  <a:moveTo>
                    <a:pt x="12007" y="1"/>
                  </a:moveTo>
                  <a:cubicBezTo>
                    <a:pt x="9834" y="1"/>
                    <a:pt x="7733" y="281"/>
                    <a:pt x="6556" y="1176"/>
                  </a:cubicBezTo>
                  <a:cubicBezTo>
                    <a:pt x="3527" y="3481"/>
                    <a:pt x="2205" y="10798"/>
                    <a:pt x="1622" y="14761"/>
                  </a:cubicBezTo>
                  <a:cubicBezTo>
                    <a:pt x="1040" y="18724"/>
                    <a:pt x="0" y="22689"/>
                    <a:pt x="1686" y="24353"/>
                  </a:cubicBezTo>
                  <a:cubicBezTo>
                    <a:pt x="3372" y="26017"/>
                    <a:pt x="9488" y="29782"/>
                    <a:pt x="18485" y="31855"/>
                  </a:cubicBezTo>
                  <a:cubicBezTo>
                    <a:pt x="25576" y="33488"/>
                    <a:pt x="33132" y="33698"/>
                    <a:pt x="38474" y="33698"/>
                  </a:cubicBezTo>
                  <a:cubicBezTo>
                    <a:pt x="39910" y="33698"/>
                    <a:pt x="41186" y="33683"/>
                    <a:pt x="42250" y="33676"/>
                  </a:cubicBezTo>
                  <a:cubicBezTo>
                    <a:pt x="42308" y="33676"/>
                    <a:pt x="42367" y="33676"/>
                    <a:pt x="42425" y="33676"/>
                  </a:cubicBezTo>
                  <a:cubicBezTo>
                    <a:pt x="47353" y="33676"/>
                    <a:pt x="50712" y="35027"/>
                    <a:pt x="57506" y="38143"/>
                  </a:cubicBezTo>
                  <a:cubicBezTo>
                    <a:pt x="64379" y="41295"/>
                    <a:pt x="74763" y="45794"/>
                    <a:pt x="82230" y="46810"/>
                  </a:cubicBezTo>
                  <a:cubicBezTo>
                    <a:pt x="87269" y="47495"/>
                    <a:pt x="93483" y="47827"/>
                    <a:pt x="97413" y="47827"/>
                  </a:cubicBezTo>
                  <a:cubicBezTo>
                    <a:pt x="99308" y="47827"/>
                    <a:pt x="100672" y="47750"/>
                    <a:pt x="101117" y="47598"/>
                  </a:cubicBezTo>
                  <a:cubicBezTo>
                    <a:pt x="102484" y="47132"/>
                    <a:pt x="102765" y="43477"/>
                    <a:pt x="103210" y="41799"/>
                  </a:cubicBezTo>
                  <a:cubicBezTo>
                    <a:pt x="103656" y="40121"/>
                    <a:pt x="101816" y="38153"/>
                    <a:pt x="101811" y="37545"/>
                  </a:cubicBezTo>
                  <a:cubicBezTo>
                    <a:pt x="101807" y="36935"/>
                    <a:pt x="101174" y="33437"/>
                    <a:pt x="101610" y="30237"/>
                  </a:cubicBezTo>
                  <a:cubicBezTo>
                    <a:pt x="102046" y="27036"/>
                    <a:pt x="100798" y="22629"/>
                    <a:pt x="98805" y="20663"/>
                  </a:cubicBezTo>
                  <a:cubicBezTo>
                    <a:pt x="96813" y="18696"/>
                    <a:pt x="77136" y="13347"/>
                    <a:pt x="71956" y="12923"/>
                  </a:cubicBezTo>
                  <a:cubicBezTo>
                    <a:pt x="71106" y="12854"/>
                    <a:pt x="70329" y="12813"/>
                    <a:pt x="69605" y="12813"/>
                  </a:cubicBezTo>
                  <a:cubicBezTo>
                    <a:pt x="65916" y="12813"/>
                    <a:pt x="63575" y="13881"/>
                    <a:pt x="59655" y="17725"/>
                  </a:cubicBezTo>
                  <a:cubicBezTo>
                    <a:pt x="54964" y="22325"/>
                    <a:pt x="52732" y="30104"/>
                    <a:pt x="51059" y="30268"/>
                  </a:cubicBezTo>
                  <a:cubicBezTo>
                    <a:pt x="50963" y="30277"/>
                    <a:pt x="50863" y="30281"/>
                    <a:pt x="50760" y="30281"/>
                  </a:cubicBezTo>
                  <a:cubicBezTo>
                    <a:pt x="49046" y="30281"/>
                    <a:pt x="46330" y="29081"/>
                    <a:pt x="46330" y="29081"/>
                  </a:cubicBezTo>
                  <a:cubicBezTo>
                    <a:pt x="46023" y="28627"/>
                    <a:pt x="44001" y="22245"/>
                    <a:pt x="43062" y="18445"/>
                  </a:cubicBezTo>
                  <a:cubicBezTo>
                    <a:pt x="42123" y="14644"/>
                    <a:pt x="39644" y="8113"/>
                    <a:pt x="35974" y="5853"/>
                  </a:cubicBezTo>
                  <a:cubicBezTo>
                    <a:pt x="32305" y="3595"/>
                    <a:pt x="20258" y="934"/>
                    <a:pt x="19496" y="786"/>
                  </a:cubicBezTo>
                  <a:cubicBezTo>
                    <a:pt x="19030" y="696"/>
                    <a:pt x="15428" y="1"/>
                    <a:pt x="12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916825" y="1670200"/>
              <a:ext cx="2598975" cy="1212550"/>
            </a:xfrm>
            <a:custGeom>
              <a:rect b="b" l="l" r="r" t="t"/>
              <a:pathLst>
                <a:path extrusionOk="0" h="48502" w="103959">
                  <a:moveTo>
                    <a:pt x="11056" y="1935"/>
                  </a:moveTo>
                  <a:cubicBezTo>
                    <a:pt x="15056" y="1935"/>
                    <a:pt x="30495" y="5870"/>
                    <a:pt x="34411" y="7724"/>
                  </a:cubicBezTo>
                  <a:cubicBezTo>
                    <a:pt x="34441" y="7738"/>
                    <a:pt x="37353" y="9049"/>
                    <a:pt x="38218" y="11171"/>
                  </a:cubicBezTo>
                  <a:cubicBezTo>
                    <a:pt x="39229" y="13649"/>
                    <a:pt x="41605" y="21418"/>
                    <a:pt x="41490" y="25933"/>
                  </a:cubicBezTo>
                  <a:cubicBezTo>
                    <a:pt x="41443" y="27752"/>
                    <a:pt x="40815" y="29247"/>
                    <a:pt x="39623" y="30373"/>
                  </a:cubicBezTo>
                  <a:cubicBezTo>
                    <a:pt x="38279" y="31643"/>
                    <a:pt x="36241" y="32362"/>
                    <a:pt x="33995" y="32362"/>
                  </a:cubicBezTo>
                  <a:cubicBezTo>
                    <a:pt x="33884" y="32362"/>
                    <a:pt x="33773" y="32360"/>
                    <a:pt x="33661" y="32357"/>
                  </a:cubicBezTo>
                  <a:cubicBezTo>
                    <a:pt x="29196" y="32222"/>
                    <a:pt x="19085" y="30972"/>
                    <a:pt x="12776" y="27215"/>
                  </a:cubicBezTo>
                  <a:lnTo>
                    <a:pt x="12776" y="27215"/>
                  </a:lnTo>
                  <a:lnTo>
                    <a:pt x="12777" y="27216"/>
                  </a:lnTo>
                  <a:cubicBezTo>
                    <a:pt x="6444" y="23444"/>
                    <a:pt x="4201" y="19452"/>
                    <a:pt x="4774" y="12974"/>
                  </a:cubicBezTo>
                  <a:cubicBezTo>
                    <a:pt x="5307" y="6964"/>
                    <a:pt x="7664" y="2439"/>
                    <a:pt x="10508" y="1971"/>
                  </a:cubicBezTo>
                  <a:cubicBezTo>
                    <a:pt x="10654" y="1946"/>
                    <a:pt x="10838" y="1935"/>
                    <a:pt x="11056" y="1935"/>
                  </a:cubicBezTo>
                  <a:close/>
                  <a:moveTo>
                    <a:pt x="10963" y="1265"/>
                  </a:moveTo>
                  <a:cubicBezTo>
                    <a:pt x="10738" y="1265"/>
                    <a:pt x="10548" y="1277"/>
                    <a:pt x="10397" y="1302"/>
                  </a:cubicBezTo>
                  <a:cubicBezTo>
                    <a:pt x="7249" y="1820"/>
                    <a:pt x="4659" y="6595"/>
                    <a:pt x="4099" y="12914"/>
                  </a:cubicBezTo>
                  <a:cubicBezTo>
                    <a:pt x="3507" y="19608"/>
                    <a:pt x="5921" y="23919"/>
                    <a:pt x="12430" y="27797"/>
                  </a:cubicBezTo>
                  <a:cubicBezTo>
                    <a:pt x="18857" y="31626"/>
                    <a:pt x="29114" y="32896"/>
                    <a:pt x="33639" y="33034"/>
                  </a:cubicBezTo>
                  <a:cubicBezTo>
                    <a:pt x="33755" y="33038"/>
                    <a:pt x="33869" y="33039"/>
                    <a:pt x="33983" y="33039"/>
                  </a:cubicBezTo>
                  <a:cubicBezTo>
                    <a:pt x="36407" y="33039"/>
                    <a:pt x="38616" y="32256"/>
                    <a:pt x="40087" y="30865"/>
                  </a:cubicBezTo>
                  <a:cubicBezTo>
                    <a:pt x="41396" y="29628"/>
                    <a:pt x="42115" y="27928"/>
                    <a:pt x="42165" y="25950"/>
                  </a:cubicBezTo>
                  <a:cubicBezTo>
                    <a:pt x="42291" y="21065"/>
                    <a:pt x="39739" y="13107"/>
                    <a:pt x="38844" y="10914"/>
                  </a:cubicBezTo>
                  <a:cubicBezTo>
                    <a:pt x="37875" y="8537"/>
                    <a:pt x="34814" y="7162"/>
                    <a:pt x="34693" y="7108"/>
                  </a:cubicBezTo>
                  <a:cubicBezTo>
                    <a:pt x="30737" y="5236"/>
                    <a:pt x="15060" y="1265"/>
                    <a:pt x="10963" y="1265"/>
                  </a:cubicBezTo>
                  <a:close/>
                  <a:moveTo>
                    <a:pt x="69280" y="15527"/>
                  </a:moveTo>
                  <a:cubicBezTo>
                    <a:pt x="76406" y="15527"/>
                    <a:pt x="92034" y="19169"/>
                    <a:pt x="97444" y="22472"/>
                  </a:cubicBezTo>
                  <a:cubicBezTo>
                    <a:pt x="97672" y="22815"/>
                    <a:pt x="98923" y="24842"/>
                    <a:pt x="99213" y="28176"/>
                  </a:cubicBezTo>
                  <a:cubicBezTo>
                    <a:pt x="99534" y="31877"/>
                    <a:pt x="97811" y="42714"/>
                    <a:pt x="94623" y="44479"/>
                  </a:cubicBezTo>
                  <a:cubicBezTo>
                    <a:pt x="93856" y="44904"/>
                    <a:pt x="92553" y="45079"/>
                    <a:pt x="90941" y="45079"/>
                  </a:cubicBezTo>
                  <a:cubicBezTo>
                    <a:pt x="85774" y="45079"/>
                    <a:pt x="77433" y="43281"/>
                    <a:pt x="73394" y="42156"/>
                  </a:cubicBezTo>
                  <a:cubicBezTo>
                    <a:pt x="68417" y="40769"/>
                    <a:pt x="58389" y="37211"/>
                    <a:pt x="55897" y="33628"/>
                  </a:cubicBezTo>
                  <a:cubicBezTo>
                    <a:pt x="55824" y="33296"/>
                    <a:pt x="55460" y="31217"/>
                    <a:pt x="56774" y="27323"/>
                  </a:cubicBezTo>
                  <a:cubicBezTo>
                    <a:pt x="58227" y="23017"/>
                    <a:pt x="62225" y="17563"/>
                    <a:pt x="66399" y="15891"/>
                  </a:cubicBezTo>
                  <a:cubicBezTo>
                    <a:pt x="67024" y="15641"/>
                    <a:pt x="68019" y="15527"/>
                    <a:pt x="69280" y="15527"/>
                  </a:cubicBezTo>
                  <a:close/>
                  <a:moveTo>
                    <a:pt x="69296" y="14862"/>
                  </a:moveTo>
                  <a:cubicBezTo>
                    <a:pt x="67924" y="14862"/>
                    <a:pt x="66835" y="14988"/>
                    <a:pt x="66147" y="15263"/>
                  </a:cubicBezTo>
                  <a:cubicBezTo>
                    <a:pt x="61791" y="17008"/>
                    <a:pt x="57634" y="22656"/>
                    <a:pt x="56133" y="27107"/>
                  </a:cubicBezTo>
                  <a:cubicBezTo>
                    <a:pt x="54622" y="31582"/>
                    <a:pt x="55231" y="33773"/>
                    <a:pt x="55259" y="33863"/>
                  </a:cubicBezTo>
                  <a:cubicBezTo>
                    <a:pt x="55268" y="33897"/>
                    <a:pt x="55283" y="33929"/>
                    <a:pt x="55303" y="33958"/>
                  </a:cubicBezTo>
                  <a:cubicBezTo>
                    <a:pt x="57842" y="37714"/>
                    <a:pt x="67755" y="41288"/>
                    <a:pt x="73213" y="42807"/>
                  </a:cubicBezTo>
                  <a:cubicBezTo>
                    <a:pt x="76006" y="43585"/>
                    <a:pt x="85135" y="45747"/>
                    <a:pt x="90918" y="45747"/>
                  </a:cubicBezTo>
                  <a:cubicBezTo>
                    <a:pt x="92649" y="45747"/>
                    <a:pt x="94080" y="45553"/>
                    <a:pt x="94951" y="45071"/>
                  </a:cubicBezTo>
                  <a:cubicBezTo>
                    <a:pt x="98417" y="43151"/>
                    <a:pt x="100227" y="32052"/>
                    <a:pt x="99887" y="28117"/>
                  </a:cubicBezTo>
                  <a:cubicBezTo>
                    <a:pt x="99552" y="24264"/>
                    <a:pt x="98022" y="22113"/>
                    <a:pt x="97957" y="22022"/>
                  </a:cubicBezTo>
                  <a:cubicBezTo>
                    <a:pt x="97931" y="21987"/>
                    <a:pt x="97898" y="21956"/>
                    <a:pt x="97861" y="21933"/>
                  </a:cubicBezTo>
                  <a:cubicBezTo>
                    <a:pt x="92317" y="18504"/>
                    <a:pt x="76689" y="14862"/>
                    <a:pt x="69296" y="14862"/>
                  </a:cubicBezTo>
                  <a:close/>
                  <a:moveTo>
                    <a:pt x="12152" y="676"/>
                  </a:moveTo>
                  <a:cubicBezTo>
                    <a:pt x="14525" y="676"/>
                    <a:pt x="17220" y="1007"/>
                    <a:pt x="19520" y="1451"/>
                  </a:cubicBezTo>
                  <a:cubicBezTo>
                    <a:pt x="20939" y="1726"/>
                    <a:pt x="32406" y="4334"/>
                    <a:pt x="35884" y="6474"/>
                  </a:cubicBezTo>
                  <a:cubicBezTo>
                    <a:pt x="39494" y="8697"/>
                    <a:pt x="41942" y="15305"/>
                    <a:pt x="42820" y="18858"/>
                  </a:cubicBezTo>
                  <a:cubicBezTo>
                    <a:pt x="43735" y="22560"/>
                    <a:pt x="45777" y="29071"/>
                    <a:pt x="46136" y="29604"/>
                  </a:cubicBezTo>
                  <a:cubicBezTo>
                    <a:pt x="46172" y="29656"/>
                    <a:pt x="46222" y="29697"/>
                    <a:pt x="46280" y="29723"/>
                  </a:cubicBezTo>
                  <a:cubicBezTo>
                    <a:pt x="46400" y="29776"/>
                    <a:pt x="49076" y="30952"/>
                    <a:pt x="50846" y="30952"/>
                  </a:cubicBezTo>
                  <a:cubicBezTo>
                    <a:pt x="50961" y="30952"/>
                    <a:pt x="51072" y="30947"/>
                    <a:pt x="51178" y="30937"/>
                  </a:cubicBezTo>
                  <a:cubicBezTo>
                    <a:pt x="52123" y="30845"/>
                    <a:pt x="52975" y="29237"/>
                    <a:pt x="54265" y="26802"/>
                  </a:cubicBezTo>
                  <a:cubicBezTo>
                    <a:pt x="55691" y="24111"/>
                    <a:pt x="57466" y="20763"/>
                    <a:pt x="59977" y="18299"/>
                  </a:cubicBezTo>
                  <a:cubicBezTo>
                    <a:pt x="63827" y="14524"/>
                    <a:pt x="66085" y="13483"/>
                    <a:pt x="69681" y="13483"/>
                  </a:cubicBezTo>
                  <a:cubicBezTo>
                    <a:pt x="70398" y="13483"/>
                    <a:pt x="71168" y="13524"/>
                    <a:pt x="72014" y="13594"/>
                  </a:cubicBezTo>
                  <a:cubicBezTo>
                    <a:pt x="77276" y="14021"/>
                    <a:pt x="96814" y="19422"/>
                    <a:pt x="98654" y="21236"/>
                  </a:cubicBezTo>
                  <a:cubicBezTo>
                    <a:pt x="100551" y="23109"/>
                    <a:pt x="101792" y="27361"/>
                    <a:pt x="101361" y="30524"/>
                  </a:cubicBezTo>
                  <a:cubicBezTo>
                    <a:pt x="101016" y="33054"/>
                    <a:pt x="101332" y="35797"/>
                    <a:pt x="101484" y="37114"/>
                  </a:cubicBezTo>
                  <a:cubicBezTo>
                    <a:pt x="101526" y="37476"/>
                    <a:pt x="101559" y="37761"/>
                    <a:pt x="101559" y="37878"/>
                  </a:cubicBezTo>
                  <a:cubicBezTo>
                    <a:pt x="101560" y="38170"/>
                    <a:pt x="101760" y="38516"/>
                    <a:pt x="102064" y="39038"/>
                  </a:cubicBezTo>
                  <a:cubicBezTo>
                    <a:pt x="102557" y="39891"/>
                    <a:pt x="103231" y="41057"/>
                    <a:pt x="102969" y="42043"/>
                  </a:cubicBezTo>
                  <a:cubicBezTo>
                    <a:pt x="102858" y="42461"/>
                    <a:pt x="102758" y="42993"/>
                    <a:pt x="102651" y="43557"/>
                  </a:cubicBezTo>
                  <a:cubicBezTo>
                    <a:pt x="102354" y="45145"/>
                    <a:pt x="101944" y="47320"/>
                    <a:pt x="101094" y="47609"/>
                  </a:cubicBezTo>
                  <a:cubicBezTo>
                    <a:pt x="100673" y="47753"/>
                    <a:pt x="99362" y="47827"/>
                    <a:pt x="97528" y="47827"/>
                  </a:cubicBezTo>
                  <a:cubicBezTo>
                    <a:pt x="93651" y="47827"/>
                    <a:pt x="87438" y="47498"/>
                    <a:pt x="82363" y="46807"/>
                  </a:cubicBezTo>
                  <a:cubicBezTo>
                    <a:pt x="74984" y="45803"/>
                    <a:pt x="64773" y="41395"/>
                    <a:pt x="57735" y="38168"/>
                  </a:cubicBezTo>
                  <a:cubicBezTo>
                    <a:pt x="50797" y="34986"/>
                    <a:pt x="47433" y="33669"/>
                    <a:pt x="42522" y="33669"/>
                  </a:cubicBezTo>
                  <a:cubicBezTo>
                    <a:pt x="42460" y="33669"/>
                    <a:pt x="42398" y="33670"/>
                    <a:pt x="42335" y="33670"/>
                  </a:cubicBezTo>
                  <a:lnTo>
                    <a:pt x="41389" y="33677"/>
                  </a:lnTo>
                  <a:cubicBezTo>
                    <a:pt x="40513" y="33684"/>
                    <a:pt x="39540" y="33693"/>
                    <a:pt x="38490" y="33693"/>
                  </a:cubicBezTo>
                  <a:cubicBezTo>
                    <a:pt x="33115" y="33693"/>
                    <a:pt x="25693" y="33480"/>
                    <a:pt x="18648" y="31858"/>
                  </a:cubicBezTo>
                  <a:cubicBezTo>
                    <a:pt x="9977" y="29860"/>
                    <a:pt x="3841" y="26252"/>
                    <a:pt x="2011" y="24445"/>
                  </a:cubicBezTo>
                  <a:cubicBezTo>
                    <a:pt x="724" y="23175"/>
                    <a:pt x="1215" y="20213"/>
                    <a:pt x="1736" y="17076"/>
                  </a:cubicBezTo>
                  <a:cubicBezTo>
                    <a:pt x="1842" y="16438"/>
                    <a:pt x="1949" y="15790"/>
                    <a:pt x="2044" y="15143"/>
                  </a:cubicBezTo>
                  <a:cubicBezTo>
                    <a:pt x="3111" y="7887"/>
                    <a:pt x="4727" y="3392"/>
                    <a:pt x="6849" y="1779"/>
                  </a:cubicBezTo>
                  <a:cubicBezTo>
                    <a:pt x="7900" y="980"/>
                    <a:pt x="9878" y="676"/>
                    <a:pt x="12152" y="676"/>
                  </a:cubicBezTo>
                  <a:close/>
                  <a:moveTo>
                    <a:pt x="12123" y="1"/>
                  </a:moveTo>
                  <a:cubicBezTo>
                    <a:pt x="9866" y="1"/>
                    <a:pt x="7681" y="297"/>
                    <a:pt x="6441" y="1239"/>
                  </a:cubicBezTo>
                  <a:cubicBezTo>
                    <a:pt x="4173" y="2963"/>
                    <a:pt x="2470" y="7608"/>
                    <a:pt x="1376" y="15044"/>
                  </a:cubicBezTo>
                  <a:cubicBezTo>
                    <a:pt x="1282" y="15688"/>
                    <a:pt x="1175" y="16331"/>
                    <a:pt x="1069" y="16964"/>
                  </a:cubicBezTo>
                  <a:cubicBezTo>
                    <a:pt x="521" y="20280"/>
                    <a:pt x="1" y="23410"/>
                    <a:pt x="1537" y="24926"/>
                  </a:cubicBezTo>
                  <a:cubicBezTo>
                    <a:pt x="3420" y="26784"/>
                    <a:pt x="9689" y="30488"/>
                    <a:pt x="18497" y="32516"/>
                  </a:cubicBezTo>
                  <a:cubicBezTo>
                    <a:pt x="25611" y="34155"/>
                    <a:pt x="33083" y="34369"/>
                    <a:pt x="38488" y="34369"/>
                  </a:cubicBezTo>
                  <a:cubicBezTo>
                    <a:pt x="39541" y="34369"/>
                    <a:pt x="40516" y="34361"/>
                    <a:pt x="41395" y="34353"/>
                  </a:cubicBezTo>
                  <a:lnTo>
                    <a:pt x="42340" y="34346"/>
                  </a:lnTo>
                  <a:lnTo>
                    <a:pt x="42519" y="34346"/>
                  </a:lnTo>
                  <a:cubicBezTo>
                    <a:pt x="47300" y="34346"/>
                    <a:pt x="50610" y="35644"/>
                    <a:pt x="57453" y="38782"/>
                  </a:cubicBezTo>
                  <a:cubicBezTo>
                    <a:pt x="64530" y="42028"/>
                    <a:pt x="74803" y="46460"/>
                    <a:pt x="82272" y="47477"/>
                  </a:cubicBezTo>
                  <a:cubicBezTo>
                    <a:pt x="87154" y="48142"/>
                    <a:pt x="93451" y="48502"/>
                    <a:pt x="97486" y="48502"/>
                  </a:cubicBezTo>
                  <a:cubicBezTo>
                    <a:pt x="99407" y="48502"/>
                    <a:pt x="100816" y="48419"/>
                    <a:pt x="101313" y="48251"/>
                  </a:cubicBezTo>
                  <a:cubicBezTo>
                    <a:pt x="102536" y="47834"/>
                    <a:pt x="102952" y="45629"/>
                    <a:pt x="103318" y="43683"/>
                  </a:cubicBezTo>
                  <a:cubicBezTo>
                    <a:pt x="103422" y="43131"/>
                    <a:pt x="103520" y="42610"/>
                    <a:pt x="103624" y="42218"/>
                  </a:cubicBezTo>
                  <a:cubicBezTo>
                    <a:pt x="103959" y="40961"/>
                    <a:pt x="103202" y="39655"/>
                    <a:pt x="102650" y="38700"/>
                  </a:cubicBezTo>
                  <a:cubicBezTo>
                    <a:pt x="102469" y="38386"/>
                    <a:pt x="102242" y="37994"/>
                    <a:pt x="102237" y="37875"/>
                  </a:cubicBezTo>
                  <a:cubicBezTo>
                    <a:pt x="102236" y="37720"/>
                    <a:pt x="102205" y="37449"/>
                    <a:pt x="102157" y="37037"/>
                  </a:cubicBezTo>
                  <a:cubicBezTo>
                    <a:pt x="102009" y="35747"/>
                    <a:pt x="101700" y="33061"/>
                    <a:pt x="102033" y="30615"/>
                  </a:cubicBezTo>
                  <a:cubicBezTo>
                    <a:pt x="102488" y="27270"/>
                    <a:pt x="101160" y="22756"/>
                    <a:pt x="99131" y="20753"/>
                  </a:cubicBezTo>
                  <a:cubicBezTo>
                    <a:pt x="97024" y="18674"/>
                    <a:pt x="76993" y="13320"/>
                    <a:pt x="72072" y="12919"/>
                  </a:cubicBezTo>
                  <a:cubicBezTo>
                    <a:pt x="71219" y="12849"/>
                    <a:pt x="70438" y="12808"/>
                    <a:pt x="69706" y="12808"/>
                  </a:cubicBezTo>
                  <a:cubicBezTo>
                    <a:pt x="65937" y="12808"/>
                    <a:pt x="63499" y="13899"/>
                    <a:pt x="59506" y="17816"/>
                  </a:cubicBezTo>
                  <a:cubicBezTo>
                    <a:pt x="56918" y="20353"/>
                    <a:pt x="55118" y="23753"/>
                    <a:pt x="53669" y="26485"/>
                  </a:cubicBezTo>
                  <a:cubicBezTo>
                    <a:pt x="52655" y="28399"/>
                    <a:pt x="51698" y="30205"/>
                    <a:pt x="51114" y="30263"/>
                  </a:cubicBezTo>
                  <a:cubicBezTo>
                    <a:pt x="51028" y="30271"/>
                    <a:pt x="50937" y="30275"/>
                    <a:pt x="50842" y="30275"/>
                  </a:cubicBezTo>
                  <a:cubicBezTo>
                    <a:pt x="49412" y="30275"/>
                    <a:pt x="47171" y="29365"/>
                    <a:pt x="46661" y="29150"/>
                  </a:cubicBezTo>
                  <a:cubicBezTo>
                    <a:pt x="46273" y="28308"/>
                    <a:pt x="44394" y="22399"/>
                    <a:pt x="43480" y="18695"/>
                  </a:cubicBezTo>
                  <a:cubicBezTo>
                    <a:pt x="42358" y="14158"/>
                    <a:pt x="39789" y="8084"/>
                    <a:pt x="36240" y="5898"/>
                  </a:cubicBezTo>
                  <a:cubicBezTo>
                    <a:pt x="32348" y="3501"/>
                    <a:pt x="19770" y="809"/>
                    <a:pt x="19648" y="786"/>
                  </a:cubicBezTo>
                  <a:cubicBezTo>
                    <a:pt x="18664" y="596"/>
                    <a:pt x="15322" y="1"/>
                    <a:pt x="1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419725" y="2149325"/>
              <a:ext cx="539350" cy="659475"/>
            </a:xfrm>
            <a:custGeom>
              <a:rect b="b" l="l" r="r" t="t"/>
              <a:pathLst>
                <a:path extrusionOk="0" h="26379" w="21574">
                  <a:moveTo>
                    <a:pt x="21060" y="1"/>
                  </a:moveTo>
                  <a:cubicBezTo>
                    <a:pt x="21020" y="1"/>
                    <a:pt x="20995" y="7"/>
                    <a:pt x="20995" y="7"/>
                  </a:cubicBezTo>
                  <a:cubicBezTo>
                    <a:pt x="20995" y="7"/>
                    <a:pt x="5428" y="17469"/>
                    <a:pt x="4222" y="19304"/>
                  </a:cubicBezTo>
                  <a:cubicBezTo>
                    <a:pt x="3906" y="19786"/>
                    <a:pt x="3556" y="19963"/>
                    <a:pt x="3211" y="19963"/>
                  </a:cubicBezTo>
                  <a:cubicBezTo>
                    <a:pt x="2244" y="19963"/>
                    <a:pt x="1324" y="18562"/>
                    <a:pt x="1324" y="18562"/>
                  </a:cubicBezTo>
                  <a:cubicBezTo>
                    <a:pt x="1324" y="18562"/>
                    <a:pt x="1" y="25727"/>
                    <a:pt x="613" y="26179"/>
                  </a:cubicBezTo>
                  <a:cubicBezTo>
                    <a:pt x="793" y="26312"/>
                    <a:pt x="1143" y="26378"/>
                    <a:pt x="1563" y="26378"/>
                  </a:cubicBezTo>
                  <a:cubicBezTo>
                    <a:pt x="2574" y="26378"/>
                    <a:pt x="3988" y="25996"/>
                    <a:pt x="4413" y="25240"/>
                  </a:cubicBezTo>
                  <a:cubicBezTo>
                    <a:pt x="5016" y="24171"/>
                    <a:pt x="21315" y="2289"/>
                    <a:pt x="21459" y="1070"/>
                  </a:cubicBezTo>
                  <a:cubicBezTo>
                    <a:pt x="21574" y="100"/>
                    <a:pt x="21212" y="1"/>
                    <a:pt x="2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417050" y="2140875"/>
              <a:ext cx="549425" cy="676350"/>
            </a:xfrm>
            <a:custGeom>
              <a:rect b="b" l="l" r="r" t="t"/>
              <a:pathLst>
                <a:path extrusionOk="0" h="27054" w="21977">
                  <a:moveTo>
                    <a:pt x="21204" y="738"/>
                  </a:moveTo>
                  <a:cubicBezTo>
                    <a:pt x="21238" y="825"/>
                    <a:pt x="21272" y="1010"/>
                    <a:pt x="21231" y="1356"/>
                  </a:cubicBezTo>
                  <a:cubicBezTo>
                    <a:pt x="21003" y="2292"/>
                    <a:pt x="13353" y="12796"/>
                    <a:pt x="8782" y="19072"/>
                  </a:cubicBezTo>
                  <a:cubicBezTo>
                    <a:pt x="6005" y="22886"/>
                    <a:pt x="4424" y="25062"/>
                    <a:pt x="4226" y="25413"/>
                  </a:cubicBezTo>
                  <a:cubicBezTo>
                    <a:pt x="4018" y="25782"/>
                    <a:pt x="3423" y="26103"/>
                    <a:pt x="2635" y="26272"/>
                  </a:cubicBezTo>
                  <a:cubicBezTo>
                    <a:pt x="2280" y="26348"/>
                    <a:pt x="1952" y="26378"/>
                    <a:pt x="1678" y="26378"/>
                  </a:cubicBezTo>
                  <a:cubicBezTo>
                    <a:pt x="1330" y="26378"/>
                    <a:pt x="1070" y="26329"/>
                    <a:pt x="952" y="26265"/>
                  </a:cubicBezTo>
                  <a:cubicBezTo>
                    <a:pt x="740" y="25752"/>
                    <a:pt x="1121" y="22622"/>
                    <a:pt x="1630" y="19697"/>
                  </a:cubicBezTo>
                  <a:cubicBezTo>
                    <a:pt x="2034" y="20134"/>
                    <a:pt x="2645" y="20639"/>
                    <a:pt x="3317" y="20639"/>
                  </a:cubicBezTo>
                  <a:cubicBezTo>
                    <a:pt x="3822" y="20639"/>
                    <a:pt x="4257" y="20367"/>
                    <a:pt x="4611" y="19828"/>
                  </a:cubicBezTo>
                  <a:cubicBezTo>
                    <a:pt x="5727" y="18129"/>
                    <a:pt x="19604" y="2535"/>
                    <a:pt x="21204" y="738"/>
                  </a:cubicBezTo>
                  <a:close/>
                  <a:moveTo>
                    <a:pt x="21163" y="0"/>
                  </a:moveTo>
                  <a:cubicBezTo>
                    <a:pt x="21109" y="0"/>
                    <a:pt x="21059" y="7"/>
                    <a:pt x="21017" y="17"/>
                  </a:cubicBezTo>
                  <a:cubicBezTo>
                    <a:pt x="20953" y="35"/>
                    <a:pt x="20894" y="70"/>
                    <a:pt x="20849" y="120"/>
                  </a:cubicBezTo>
                  <a:cubicBezTo>
                    <a:pt x="20213" y="834"/>
                    <a:pt x="5252" y="17622"/>
                    <a:pt x="4045" y="19456"/>
                  </a:cubicBezTo>
                  <a:cubicBezTo>
                    <a:pt x="3821" y="19797"/>
                    <a:pt x="3584" y="19963"/>
                    <a:pt x="3319" y="19963"/>
                  </a:cubicBezTo>
                  <a:cubicBezTo>
                    <a:pt x="2678" y="19963"/>
                    <a:pt x="1943" y="19061"/>
                    <a:pt x="1713" y="18714"/>
                  </a:cubicBezTo>
                  <a:cubicBezTo>
                    <a:pt x="1645" y="18609"/>
                    <a:pt x="1539" y="18561"/>
                    <a:pt x="1433" y="18561"/>
                  </a:cubicBezTo>
                  <a:cubicBezTo>
                    <a:pt x="1281" y="18561"/>
                    <a:pt x="1131" y="18661"/>
                    <a:pt x="1098" y="18838"/>
                  </a:cubicBezTo>
                  <a:cubicBezTo>
                    <a:pt x="195" y="23732"/>
                    <a:pt x="1" y="26406"/>
                    <a:pt x="519" y="26791"/>
                  </a:cubicBezTo>
                  <a:cubicBezTo>
                    <a:pt x="775" y="26978"/>
                    <a:pt x="1204" y="27054"/>
                    <a:pt x="1673" y="27054"/>
                  </a:cubicBezTo>
                  <a:cubicBezTo>
                    <a:pt x="2043" y="27052"/>
                    <a:pt x="2414" y="27011"/>
                    <a:pt x="2777" y="26934"/>
                  </a:cubicBezTo>
                  <a:cubicBezTo>
                    <a:pt x="3358" y="26809"/>
                    <a:pt x="4397" y="26489"/>
                    <a:pt x="4816" y="25745"/>
                  </a:cubicBezTo>
                  <a:cubicBezTo>
                    <a:pt x="5003" y="25412"/>
                    <a:pt x="7008" y="22659"/>
                    <a:pt x="9330" y="19471"/>
                  </a:cubicBezTo>
                  <a:cubicBezTo>
                    <a:pt x="17597" y="8119"/>
                    <a:pt x="21810" y="2215"/>
                    <a:pt x="21901" y="1448"/>
                  </a:cubicBezTo>
                  <a:cubicBezTo>
                    <a:pt x="21976" y="820"/>
                    <a:pt x="21882" y="403"/>
                    <a:pt x="21615" y="169"/>
                  </a:cubicBezTo>
                  <a:cubicBezTo>
                    <a:pt x="21472" y="44"/>
                    <a:pt x="21303" y="0"/>
                    <a:pt x="21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918050" y="1316300"/>
              <a:ext cx="215425" cy="882650"/>
            </a:xfrm>
            <a:custGeom>
              <a:rect b="b" l="l" r="r" t="t"/>
              <a:pathLst>
                <a:path extrusionOk="0" h="35306" w="8617">
                  <a:moveTo>
                    <a:pt x="6782" y="1"/>
                  </a:moveTo>
                  <a:cubicBezTo>
                    <a:pt x="5791" y="1"/>
                    <a:pt x="5552" y="4207"/>
                    <a:pt x="5327" y="10765"/>
                  </a:cubicBezTo>
                  <a:cubicBezTo>
                    <a:pt x="5073" y="18228"/>
                    <a:pt x="4054" y="25391"/>
                    <a:pt x="2404" y="29056"/>
                  </a:cubicBezTo>
                  <a:cubicBezTo>
                    <a:pt x="754" y="32721"/>
                    <a:pt x="1" y="33945"/>
                    <a:pt x="1" y="33945"/>
                  </a:cubicBezTo>
                  <a:cubicBezTo>
                    <a:pt x="308" y="34995"/>
                    <a:pt x="165" y="35305"/>
                    <a:pt x="1334" y="35305"/>
                  </a:cubicBezTo>
                  <a:cubicBezTo>
                    <a:pt x="1349" y="35305"/>
                    <a:pt x="1364" y="35305"/>
                    <a:pt x="1379" y="35305"/>
                  </a:cubicBezTo>
                  <a:cubicBezTo>
                    <a:pt x="2597" y="35297"/>
                    <a:pt x="4359" y="31650"/>
                    <a:pt x="4690" y="29345"/>
                  </a:cubicBezTo>
                  <a:cubicBezTo>
                    <a:pt x="5126" y="26297"/>
                    <a:pt x="6929" y="20464"/>
                    <a:pt x="7181" y="14711"/>
                  </a:cubicBezTo>
                  <a:cubicBezTo>
                    <a:pt x="7435" y="8929"/>
                    <a:pt x="8616" y="1607"/>
                    <a:pt x="7238" y="246"/>
                  </a:cubicBezTo>
                  <a:cubicBezTo>
                    <a:pt x="7070" y="81"/>
                    <a:pt x="6919" y="1"/>
                    <a:pt x="67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909250" y="1307850"/>
              <a:ext cx="223350" cy="899575"/>
            </a:xfrm>
            <a:custGeom>
              <a:rect b="b" l="l" r="r" t="t"/>
              <a:pathLst>
                <a:path extrusionOk="0" h="35983" w="8934">
                  <a:moveTo>
                    <a:pt x="7134" y="676"/>
                  </a:moveTo>
                  <a:cubicBezTo>
                    <a:pt x="7136" y="680"/>
                    <a:pt x="7223" y="696"/>
                    <a:pt x="7351" y="825"/>
                  </a:cubicBezTo>
                  <a:cubicBezTo>
                    <a:pt x="8234" y="1694"/>
                    <a:pt x="7886" y="5909"/>
                    <a:pt x="7549" y="9983"/>
                  </a:cubicBezTo>
                  <a:cubicBezTo>
                    <a:pt x="7410" y="11670"/>
                    <a:pt x="7266" y="13414"/>
                    <a:pt x="7195" y="15034"/>
                  </a:cubicBezTo>
                  <a:cubicBezTo>
                    <a:pt x="7027" y="18875"/>
                    <a:pt x="6167" y="22727"/>
                    <a:pt x="5477" y="25823"/>
                  </a:cubicBezTo>
                  <a:cubicBezTo>
                    <a:pt x="5141" y="27326"/>
                    <a:pt x="4851" y="28625"/>
                    <a:pt x="4708" y="29634"/>
                  </a:cubicBezTo>
                  <a:cubicBezTo>
                    <a:pt x="4374" y="31961"/>
                    <a:pt x="2622" y="35299"/>
                    <a:pt x="1730" y="35305"/>
                  </a:cubicBezTo>
                  <a:cubicBezTo>
                    <a:pt x="1697" y="35305"/>
                    <a:pt x="1665" y="35305"/>
                    <a:pt x="1634" y="35305"/>
                  </a:cubicBezTo>
                  <a:cubicBezTo>
                    <a:pt x="964" y="35305"/>
                    <a:pt x="957" y="35268"/>
                    <a:pt x="801" y="34646"/>
                  </a:cubicBezTo>
                  <a:cubicBezTo>
                    <a:pt x="776" y="34550"/>
                    <a:pt x="749" y="34444"/>
                    <a:pt x="717" y="34329"/>
                  </a:cubicBezTo>
                  <a:lnTo>
                    <a:pt x="717" y="34329"/>
                  </a:lnTo>
                  <a:cubicBezTo>
                    <a:pt x="949" y="33930"/>
                    <a:pt x="1699" y="32566"/>
                    <a:pt x="3064" y="29532"/>
                  </a:cubicBezTo>
                  <a:cubicBezTo>
                    <a:pt x="4640" y="26034"/>
                    <a:pt x="5744" y="19149"/>
                    <a:pt x="6017" y="11112"/>
                  </a:cubicBezTo>
                  <a:cubicBezTo>
                    <a:pt x="6141" y="7522"/>
                    <a:pt x="6369" y="836"/>
                    <a:pt x="7134" y="676"/>
                  </a:cubicBezTo>
                  <a:close/>
                  <a:moveTo>
                    <a:pt x="7134" y="0"/>
                  </a:moveTo>
                  <a:cubicBezTo>
                    <a:pt x="7037" y="0"/>
                    <a:pt x="6953" y="21"/>
                    <a:pt x="6882" y="50"/>
                  </a:cubicBezTo>
                  <a:cubicBezTo>
                    <a:pt x="5881" y="449"/>
                    <a:pt x="5608" y="3289"/>
                    <a:pt x="5341" y="11092"/>
                  </a:cubicBezTo>
                  <a:cubicBezTo>
                    <a:pt x="5070" y="19044"/>
                    <a:pt x="3988" y="25834"/>
                    <a:pt x="2448" y="29255"/>
                  </a:cubicBezTo>
                  <a:cubicBezTo>
                    <a:pt x="830" y="32846"/>
                    <a:pt x="72" y="34093"/>
                    <a:pt x="64" y="34105"/>
                  </a:cubicBezTo>
                  <a:cubicBezTo>
                    <a:pt x="15" y="34187"/>
                    <a:pt x="1" y="34286"/>
                    <a:pt x="28" y="34378"/>
                  </a:cubicBezTo>
                  <a:cubicBezTo>
                    <a:pt x="75" y="34540"/>
                    <a:pt x="112" y="34685"/>
                    <a:pt x="144" y="34813"/>
                  </a:cubicBezTo>
                  <a:cubicBezTo>
                    <a:pt x="358" y="35657"/>
                    <a:pt x="549" y="35982"/>
                    <a:pt x="1691" y="35982"/>
                  </a:cubicBezTo>
                  <a:lnTo>
                    <a:pt x="1734" y="35982"/>
                  </a:lnTo>
                  <a:cubicBezTo>
                    <a:pt x="3323" y="35972"/>
                    <a:pt x="5072" y="31865"/>
                    <a:pt x="5377" y="29731"/>
                  </a:cubicBezTo>
                  <a:cubicBezTo>
                    <a:pt x="5517" y="28748"/>
                    <a:pt x="5805" y="27461"/>
                    <a:pt x="6137" y="25972"/>
                  </a:cubicBezTo>
                  <a:cubicBezTo>
                    <a:pt x="6834" y="22849"/>
                    <a:pt x="7700" y="18965"/>
                    <a:pt x="7871" y="15064"/>
                  </a:cubicBezTo>
                  <a:cubicBezTo>
                    <a:pt x="7941" y="13457"/>
                    <a:pt x="8085" y="11720"/>
                    <a:pt x="8223" y="10040"/>
                  </a:cubicBezTo>
                  <a:cubicBezTo>
                    <a:pt x="8605" y="5423"/>
                    <a:pt x="8934" y="1436"/>
                    <a:pt x="7828" y="344"/>
                  </a:cubicBezTo>
                  <a:cubicBezTo>
                    <a:pt x="7563" y="81"/>
                    <a:pt x="7325" y="0"/>
                    <a:pt x="7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3"/>
          <p:cNvGrpSpPr/>
          <p:nvPr/>
        </p:nvGrpSpPr>
        <p:grpSpPr>
          <a:xfrm>
            <a:off x="813783" y="2638201"/>
            <a:ext cx="2758425" cy="2152182"/>
            <a:chOff x="1119425" y="1408200"/>
            <a:chExt cx="5029950" cy="3924475"/>
          </a:xfrm>
        </p:grpSpPr>
        <p:sp>
          <p:nvSpPr>
            <p:cNvPr id="450" name="Google Shape;450;p3"/>
            <p:cNvSpPr/>
            <p:nvPr/>
          </p:nvSpPr>
          <p:spPr>
            <a:xfrm>
              <a:off x="4430425" y="4552400"/>
              <a:ext cx="1709725" cy="772725"/>
            </a:xfrm>
            <a:custGeom>
              <a:rect b="b" l="l" r="r" t="t"/>
              <a:pathLst>
                <a:path extrusionOk="0" h="30909" w="68389">
                  <a:moveTo>
                    <a:pt x="68388" y="1"/>
                  </a:moveTo>
                  <a:lnTo>
                    <a:pt x="988" y="25476"/>
                  </a:lnTo>
                  <a:lnTo>
                    <a:pt x="0" y="30908"/>
                  </a:lnTo>
                  <a:lnTo>
                    <a:pt x="67894" y="5435"/>
                  </a:lnTo>
                  <a:lnTo>
                    <a:pt x="6838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422150" y="4544825"/>
              <a:ext cx="1725925" cy="787850"/>
            </a:xfrm>
            <a:custGeom>
              <a:rect b="b" l="l" r="r" t="t"/>
              <a:pathLst>
                <a:path extrusionOk="0" h="31514" w="69037">
                  <a:moveTo>
                    <a:pt x="68374" y="757"/>
                  </a:moveTo>
                  <a:lnTo>
                    <a:pt x="67941" y="5521"/>
                  </a:lnTo>
                  <a:lnTo>
                    <a:pt x="724" y="30742"/>
                  </a:lnTo>
                  <a:lnTo>
                    <a:pt x="724" y="30742"/>
                  </a:lnTo>
                  <a:lnTo>
                    <a:pt x="1585" y="26001"/>
                  </a:lnTo>
                  <a:lnTo>
                    <a:pt x="68374" y="757"/>
                  </a:lnTo>
                  <a:close/>
                  <a:moveTo>
                    <a:pt x="68720" y="1"/>
                  </a:moveTo>
                  <a:cubicBezTo>
                    <a:pt x="68685" y="1"/>
                    <a:pt x="68648" y="7"/>
                    <a:pt x="68612" y="21"/>
                  </a:cubicBezTo>
                  <a:lnTo>
                    <a:pt x="1212" y="25496"/>
                  </a:lnTo>
                  <a:cubicBezTo>
                    <a:pt x="1112" y="25532"/>
                    <a:pt x="1041" y="25620"/>
                    <a:pt x="1021" y="25725"/>
                  </a:cubicBezTo>
                  <a:lnTo>
                    <a:pt x="35" y="31158"/>
                  </a:lnTo>
                  <a:cubicBezTo>
                    <a:pt x="0" y="31343"/>
                    <a:pt x="143" y="31514"/>
                    <a:pt x="331" y="31514"/>
                  </a:cubicBezTo>
                  <a:cubicBezTo>
                    <a:pt x="367" y="31514"/>
                    <a:pt x="403" y="31507"/>
                    <a:pt x="437" y="31495"/>
                  </a:cubicBezTo>
                  <a:lnTo>
                    <a:pt x="68330" y="6019"/>
                  </a:lnTo>
                  <a:cubicBezTo>
                    <a:pt x="68440" y="5979"/>
                    <a:pt x="68514" y="5880"/>
                    <a:pt x="68526" y="5764"/>
                  </a:cubicBezTo>
                  <a:lnTo>
                    <a:pt x="69019" y="331"/>
                  </a:lnTo>
                  <a:cubicBezTo>
                    <a:pt x="69036" y="147"/>
                    <a:pt x="68890" y="1"/>
                    <a:pt x="6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471675" y="4721000"/>
              <a:ext cx="1414175" cy="525075"/>
            </a:xfrm>
            <a:custGeom>
              <a:rect b="b" l="l" r="r" t="t"/>
              <a:pathLst>
                <a:path extrusionOk="0" h="21003" w="56567">
                  <a:moveTo>
                    <a:pt x="56396" y="0"/>
                  </a:moveTo>
                  <a:cubicBezTo>
                    <a:pt x="56379" y="0"/>
                    <a:pt x="56361" y="3"/>
                    <a:pt x="56343" y="10"/>
                  </a:cubicBezTo>
                  <a:lnTo>
                    <a:pt x="159" y="20710"/>
                  </a:lnTo>
                  <a:cubicBezTo>
                    <a:pt x="1" y="20768"/>
                    <a:pt x="43" y="21002"/>
                    <a:pt x="211" y="21003"/>
                  </a:cubicBezTo>
                  <a:cubicBezTo>
                    <a:pt x="230" y="21003"/>
                    <a:pt x="247" y="20999"/>
                    <a:pt x="264" y="20992"/>
                  </a:cubicBezTo>
                  <a:lnTo>
                    <a:pt x="56448" y="293"/>
                  </a:lnTo>
                  <a:cubicBezTo>
                    <a:pt x="56526" y="264"/>
                    <a:pt x="56566" y="178"/>
                    <a:pt x="56538" y="99"/>
                  </a:cubicBezTo>
                  <a:cubicBezTo>
                    <a:pt x="56515" y="38"/>
                    <a:pt x="56457" y="0"/>
                    <a:pt x="56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4434700" y="4948950"/>
              <a:ext cx="908950" cy="340225"/>
            </a:xfrm>
            <a:custGeom>
              <a:rect b="b" l="l" r="r" t="t"/>
              <a:pathLst>
                <a:path extrusionOk="0" h="13609" w="36358">
                  <a:moveTo>
                    <a:pt x="36187" y="0"/>
                  </a:moveTo>
                  <a:cubicBezTo>
                    <a:pt x="36171" y="0"/>
                    <a:pt x="36154" y="3"/>
                    <a:pt x="36137" y="9"/>
                  </a:cubicBezTo>
                  <a:lnTo>
                    <a:pt x="159" y="13315"/>
                  </a:lnTo>
                  <a:cubicBezTo>
                    <a:pt x="1" y="13374"/>
                    <a:pt x="42" y="13609"/>
                    <a:pt x="211" y="13609"/>
                  </a:cubicBezTo>
                  <a:cubicBezTo>
                    <a:pt x="230" y="13609"/>
                    <a:pt x="247" y="13605"/>
                    <a:pt x="264" y="13599"/>
                  </a:cubicBezTo>
                  <a:lnTo>
                    <a:pt x="36242" y="293"/>
                  </a:lnTo>
                  <a:cubicBezTo>
                    <a:pt x="36319" y="263"/>
                    <a:pt x="36358" y="177"/>
                    <a:pt x="36329" y="100"/>
                  </a:cubicBezTo>
                  <a:cubicBezTo>
                    <a:pt x="36306" y="38"/>
                    <a:pt x="36249" y="0"/>
                    <a:pt x="36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731550" y="3426875"/>
              <a:ext cx="1731425" cy="1905800"/>
            </a:xfrm>
            <a:custGeom>
              <a:rect b="b" l="l" r="r" t="t"/>
              <a:pathLst>
                <a:path extrusionOk="0" h="76232" w="69257">
                  <a:moveTo>
                    <a:pt x="605" y="1044"/>
                  </a:moveTo>
                  <a:lnTo>
                    <a:pt x="68618" y="70595"/>
                  </a:lnTo>
                  <a:lnTo>
                    <a:pt x="67762" y="75301"/>
                  </a:lnTo>
                  <a:lnTo>
                    <a:pt x="604" y="6602"/>
                  </a:lnTo>
                  <a:lnTo>
                    <a:pt x="605" y="1044"/>
                  </a:lnTo>
                  <a:close/>
                  <a:moveTo>
                    <a:pt x="305" y="0"/>
                  </a:moveTo>
                  <a:cubicBezTo>
                    <a:pt x="150" y="0"/>
                    <a:pt x="0" y="121"/>
                    <a:pt x="0" y="303"/>
                  </a:cubicBezTo>
                  <a:lnTo>
                    <a:pt x="0" y="6725"/>
                  </a:lnTo>
                  <a:cubicBezTo>
                    <a:pt x="0" y="6803"/>
                    <a:pt x="31" y="6879"/>
                    <a:pt x="86" y="6935"/>
                  </a:cubicBezTo>
                  <a:lnTo>
                    <a:pt x="67739" y="76141"/>
                  </a:lnTo>
                  <a:cubicBezTo>
                    <a:pt x="67797" y="76199"/>
                    <a:pt x="67873" y="76231"/>
                    <a:pt x="67955" y="76232"/>
                  </a:cubicBezTo>
                  <a:lnTo>
                    <a:pt x="67955" y="76232"/>
                  </a:lnTo>
                  <a:cubicBezTo>
                    <a:pt x="68101" y="76231"/>
                    <a:pt x="68225" y="76127"/>
                    <a:pt x="68251" y="75983"/>
                  </a:cubicBezTo>
                  <a:lnTo>
                    <a:pt x="69239" y="70549"/>
                  </a:lnTo>
                  <a:cubicBezTo>
                    <a:pt x="69256" y="70453"/>
                    <a:pt x="69226" y="70354"/>
                    <a:pt x="69158" y="70284"/>
                  </a:cubicBezTo>
                  <a:lnTo>
                    <a:pt x="518" y="92"/>
                  </a:lnTo>
                  <a:cubicBezTo>
                    <a:pt x="456" y="29"/>
                    <a:pt x="380" y="0"/>
                    <a:pt x="305" y="0"/>
                  </a:cubicBezTo>
                  <a:close/>
                  <a:moveTo>
                    <a:pt x="67955" y="76232"/>
                  </a:moveTo>
                  <a:cubicBezTo>
                    <a:pt x="67955" y="76232"/>
                    <a:pt x="67954" y="76232"/>
                    <a:pt x="67954" y="76232"/>
                  </a:cubicBezTo>
                  <a:lnTo>
                    <a:pt x="67955" y="76232"/>
                  </a:lnTo>
                  <a:cubicBezTo>
                    <a:pt x="67955" y="76232"/>
                    <a:pt x="67955" y="76232"/>
                    <a:pt x="67955" y="762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760150" y="3556625"/>
              <a:ext cx="1013400" cy="1011775"/>
            </a:xfrm>
            <a:custGeom>
              <a:rect b="b" l="l" r="r" t="t"/>
              <a:pathLst>
                <a:path extrusionOk="0" h="40471" w="40536">
                  <a:moveTo>
                    <a:pt x="165" y="1"/>
                  </a:moveTo>
                  <a:cubicBezTo>
                    <a:pt x="127" y="1"/>
                    <a:pt x="88" y="16"/>
                    <a:pt x="59" y="45"/>
                  </a:cubicBezTo>
                  <a:cubicBezTo>
                    <a:pt x="0" y="104"/>
                    <a:pt x="0" y="200"/>
                    <a:pt x="59" y="259"/>
                  </a:cubicBezTo>
                  <a:lnTo>
                    <a:pt x="40226" y="40426"/>
                  </a:lnTo>
                  <a:cubicBezTo>
                    <a:pt x="40255" y="40454"/>
                    <a:pt x="40294" y="40470"/>
                    <a:pt x="40333" y="40470"/>
                  </a:cubicBezTo>
                  <a:cubicBezTo>
                    <a:pt x="40467" y="40470"/>
                    <a:pt x="40535" y="40308"/>
                    <a:pt x="40440" y="40213"/>
                  </a:cubicBezTo>
                  <a:lnTo>
                    <a:pt x="273" y="45"/>
                  </a:lnTo>
                  <a:cubicBezTo>
                    <a:pt x="243" y="16"/>
                    <a:pt x="204" y="1"/>
                    <a:pt x="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3234375" y="3987775"/>
              <a:ext cx="1056625" cy="1079625"/>
            </a:xfrm>
            <a:custGeom>
              <a:rect b="b" l="l" r="r" t="t"/>
              <a:pathLst>
                <a:path extrusionOk="0" h="43185" w="42265">
                  <a:moveTo>
                    <a:pt x="167" y="0"/>
                  </a:moveTo>
                  <a:cubicBezTo>
                    <a:pt x="129" y="0"/>
                    <a:pt x="91" y="14"/>
                    <a:pt x="61" y="44"/>
                  </a:cubicBezTo>
                  <a:cubicBezTo>
                    <a:pt x="0" y="103"/>
                    <a:pt x="2" y="202"/>
                    <a:pt x="64" y="261"/>
                  </a:cubicBezTo>
                  <a:lnTo>
                    <a:pt x="41956" y="43139"/>
                  </a:lnTo>
                  <a:cubicBezTo>
                    <a:pt x="41984" y="43169"/>
                    <a:pt x="42023" y="43185"/>
                    <a:pt x="42064" y="43185"/>
                  </a:cubicBezTo>
                  <a:cubicBezTo>
                    <a:pt x="42197" y="43185"/>
                    <a:pt x="42265" y="43024"/>
                    <a:pt x="42172" y="42928"/>
                  </a:cubicBezTo>
                  <a:lnTo>
                    <a:pt x="280" y="51"/>
                  </a:lnTo>
                  <a:cubicBezTo>
                    <a:pt x="250" y="17"/>
                    <a:pt x="208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739100" y="2878775"/>
              <a:ext cx="3401050" cy="2310525"/>
            </a:xfrm>
            <a:custGeom>
              <a:rect b="b" l="l" r="r" t="t"/>
              <a:pathLst>
                <a:path extrusionOk="0" h="92421" w="136042">
                  <a:moveTo>
                    <a:pt x="66188" y="0"/>
                  </a:moveTo>
                  <a:lnTo>
                    <a:pt x="1" y="22227"/>
                  </a:lnTo>
                  <a:lnTo>
                    <a:pt x="68641" y="92421"/>
                  </a:lnTo>
                  <a:lnTo>
                    <a:pt x="136041" y="66946"/>
                  </a:lnTo>
                  <a:lnTo>
                    <a:pt x="66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729825" y="2871200"/>
              <a:ext cx="3419550" cy="2325625"/>
            </a:xfrm>
            <a:custGeom>
              <a:rect b="b" l="l" r="r" t="t"/>
              <a:pathLst>
                <a:path extrusionOk="0" h="93025" w="136782">
                  <a:moveTo>
                    <a:pt x="66482" y="647"/>
                  </a:moveTo>
                  <a:lnTo>
                    <a:pt x="135858" y="67136"/>
                  </a:lnTo>
                  <a:lnTo>
                    <a:pt x="69089" y="92371"/>
                  </a:lnTo>
                  <a:lnTo>
                    <a:pt x="924" y="22662"/>
                  </a:lnTo>
                  <a:lnTo>
                    <a:pt x="66482" y="647"/>
                  </a:lnTo>
                  <a:close/>
                  <a:moveTo>
                    <a:pt x="66560" y="0"/>
                  </a:moveTo>
                  <a:cubicBezTo>
                    <a:pt x="66527" y="0"/>
                    <a:pt x="66494" y="6"/>
                    <a:pt x="66463" y="17"/>
                  </a:cubicBezTo>
                  <a:lnTo>
                    <a:pt x="276" y="22244"/>
                  </a:lnTo>
                  <a:cubicBezTo>
                    <a:pt x="64" y="22315"/>
                    <a:pt x="0" y="22582"/>
                    <a:pt x="156" y="22742"/>
                  </a:cubicBezTo>
                  <a:lnTo>
                    <a:pt x="68796" y="92934"/>
                  </a:lnTo>
                  <a:cubicBezTo>
                    <a:pt x="68852" y="92993"/>
                    <a:pt x="68931" y="93025"/>
                    <a:pt x="69012" y="93025"/>
                  </a:cubicBezTo>
                  <a:cubicBezTo>
                    <a:pt x="69048" y="93025"/>
                    <a:pt x="69085" y="93018"/>
                    <a:pt x="69119" y="93005"/>
                  </a:cubicBezTo>
                  <a:lnTo>
                    <a:pt x="136519" y="67532"/>
                  </a:lnTo>
                  <a:cubicBezTo>
                    <a:pt x="136727" y="67452"/>
                    <a:pt x="136781" y="67184"/>
                    <a:pt x="136621" y="67032"/>
                  </a:cubicBezTo>
                  <a:lnTo>
                    <a:pt x="66767" y="85"/>
                  </a:lnTo>
                  <a:cubicBezTo>
                    <a:pt x="66711" y="30"/>
                    <a:pt x="66636" y="0"/>
                    <a:pt x="66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128825" y="1415725"/>
              <a:ext cx="3252375" cy="1991100"/>
            </a:xfrm>
            <a:custGeom>
              <a:rect b="b" l="l" r="r" t="t"/>
              <a:pathLst>
                <a:path extrusionOk="0" h="79644" w="130095">
                  <a:moveTo>
                    <a:pt x="65121" y="1"/>
                  </a:moveTo>
                  <a:lnTo>
                    <a:pt x="0" y="20306"/>
                  </a:lnTo>
                  <a:lnTo>
                    <a:pt x="63572" y="79644"/>
                  </a:lnTo>
                  <a:lnTo>
                    <a:pt x="130094" y="57470"/>
                  </a:lnTo>
                  <a:lnTo>
                    <a:pt x="6512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119425" y="1408200"/>
              <a:ext cx="3271125" cy="2006175"/>
            </a:xfrm>
            <a:custGeom>
              <a:rect b="b" l="l" r="r" t="t"/>
              <a:pathLst>
                <a:path extrusionOk="0" h="80247" w="130845">
                  <a:moveTo>
                    <a:pt x="65423" y="641"/>
                  </a:moveTo>
                  <a:lnTo>
                    <a:pt x="129878" y="57650"/>
                  </a:lnTo>
                  <a:lnTo>
                    <a:pt x="64023" y="79601"/>
                  </a:lnTo>
                  <a:lnTo>
                    <a:pt x="962" y="20742"/>
                  </a:lnTo>
                  <a:lnTo>
                    <a:pt x="65423" y="641"/>
                  </a:lnTo>
                  <a:close/>
                  <a:moveTo>
                    <a:pt x="65497" y="0"/>
                  </a:moveTo>
                  <a:cubicBezTo>
                    <a:pt x="65466" y="0"/>
                    <a:pt x="65436" y="5"/>
                    <a:pt x="65406" y="14"/>
                  </a:cubicBezTo>
                  <a:lnTo>
                    <a:pt x="287" y="20320"/>
                  </a:lnTo>
                  <a:cubicBezTo>
                    <a:pt x="65" y="20388"/>
                    <a:pt x="0" y="20671"/>
                    <a:pt x="169" y="20828"/>
                  </a:cubicBezTo>
                  <a:lnTo>
                    <a:pt x="63742" y="80165"/>
                  </a:lnTo>
                  <a:cubicBezTo>
                    <a:pt x="63799" y="80218"/>
                    <a:pt x="63872" y="80246"/>
                    <a:pt x="63948" y="80246"/>
                  </a:cubicBezTo>
                  <a:cubicBezTo>
                    <a:pt x="63981" y="80246"/>
                    <a:pt x="64014" y="80242"/>
                    <a:pt x="64043" y="80231"/>
                  </a:cubicBezTo>
                  <a:lnTo>
                    <a:pt x="130566" y="58057"/>
                  </a:lnTo>
                  <a:cubicBezTo>
                    <a:pt x="130787" y="57984"/>
                    <a:pt x="130844" y="57698"/>
                    <a:pt x="130671" y="57545"/>
                  </a:cubicBezTo>
                  <a:lnTo>
                    <a:pt x="65697" y="77"/>
                  </a:lnTo>
                  <a:cubicBezTo>
                    <a:pt x="65641" y="27"/>
                    <a:pt x="65570" y="0"/>
                    <a:pt x="654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924050" y="3207600"/>
              <a:ext cx="147750" cy="239450"/>
            </a:xfrm>
            <a:custGeom>
              <a:rect b="b" l="l" r="r" t="t"/>
              <a:pathLst>
                <a:path extrusionOk="0" h="9578" w="591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2"/>
                    <a:pt x="910" y="2048"/>
                  </a:cubicBezTo>
                  <a:cubicBezTo>
                    <a:pt x="2294" y="2358"/>
                    <a:pt x="3386" y="3619"/>
                    <a:pt x="3627" y="5186"/>
                  </a:cubicBezTo>
                  <a:cubicBezTo>
                    <a:pt x="3783" y="6185"/>
                    <a:pt x="3578" y="7174"/>
                    <a:pt x="3052" y="7971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5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8" y="9578"/>
                    <a:pt x="4592" y="9402"/>
                    <a:pt x="4783" y="9112"/>
                  </a:cubicBezTo>
                  <a:cubicBezTo>
                    <a:pt x="5592" y="7885"/>
                    <a:pt x="5909" y="6379"/>
                    <a:pt x="5677" y="4870"/>
                  </a:cubicBezTo>
                  <a:cubicBezTo>
                    <a:pt x="5306" y="2467"/>
                    <a:pt x="3572" y="520"/>
                    <a:pt x="1364" y="25"/>
                  </a:cubicBezTo>
                  <a:cubicBezTo>
                    <a:pt x="1289" y="8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3166700" y="3118625"/>
              <a:ext cx="147750" cy="239475"/>
            </a:xfrm>
            <a:custGeom>
              <a:rect b="b" l="l" r="r" t="t"/>
              <a:pathLst>
                <a:path extrusionOk="0" h="9579" w="5910">
                  <a:moveTo>
                    <a:pt x="1136" y="0"/>
                  </a:moveTo>
                  <a:cubicBezTo>
                    <a:pt x="662" y="0"/>
                    <a:pt x="234" y="328"/>
                    <a:pt x="126" y="810"/>
                  </a:cubicBezTo>
                  <a:cubicBezTo>
                    <a:pt x="0" y="1368"/>
                    <a:pt x="352" y="1922"/>
                    <a:pt x="910" y="2047"/>
                  </a:cubicBezTo>
                  <a:cubicBezTo>
                    <a:pt x="2293" y="2358"/>
                    <a:pt x="3386" y="3619"/>
                    <a:pt x="3627" y="5186"/>
                  </a:cubicBezTo>
                  <a:cubicBezTo>
                    <a:pt x="3782" y="6186"/>
                    <a:pt x="3577" y="7175"/>
                    <a:pt x="3052" y="7971"/>
                  </a:cubicBezTo>
                  <a:cubicBezTo>
                    <a:pt x="2842" y="8290"/>
                    <a:pt x="2824" y="8698"/>
                    <a:pt x="3004" y="9032"/>
                  </a:cubicBezTo>
                  <a:cubicBezTo>
                    <a:pt x="3185" y="9368"/>
                    <a:pt x="3535" y="9579"/>
                    <a:pt x="3916" y="9579"/>
                  </a:cubicBezTo>
                  <a:cubicBezTo>
                    <a:pt x="4265" y="9579"/>
                    <a:pt x="4590" y="9404"/>
                    <a:pt x="4782" y="9113"/>
                  </a:cubicBezTo>
                  <a:cubicBezTo>
                    <a:pt x="5592" y="7886"/>
                    <a:pt x="5909" y="6379"/>
                    <a:pt x="5677" y="4870"/>
                  </a:cubicBezTo>
                  <a:cubicBezTo>
                    <a:pt x="5305" y="2468"/>
                    <a:pt x="3573" y="521"/>
                    <a:pt x="1364" y="26"/>
                  </a:cubicBezTo>
                  <a:cubicBezTo>
                    <a:pt x="1288" y="9"/>
                    <a:pt x="1212" y="0"/>
                    <a:pt x="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132125" y="2787050"/>
              <a:ext cx="147475" cy="239450"/>
            </a:xfrm>
            <a:custGeom>
              <a:rect b="b" l="l" r="r" t="t"/>
              <a:pathLst>
                <a:path extrusionOk="0" h="9578" w="5899">
                  <a:moveTo>
                    <a:pt x="1136" y="1"/>
                  </a:moveTo>
                  <a:cubicBezTo>
                    <a:pt x="661" y="1"/>
                    <a:pt x="233" y="329"/>
                    <a:pt x="124" y="811"/>
                  </a:cubicBezTo>
                  <a:cubicBezTo>
                    <a:pt x="0" y="1366"/>
                    <a:pt x="346" y="1918"/>
                    <a:pt x="899" y="2046"/>
                  </a:cubicBezTo>
                  <a:cubicBezTo>
                    <a:pt x="2284" y="2357"/>
                    <a:pt x="3375" y="3618"/>
                    <a:pt x="3617" y="5185"/>
                  </a:cubicBezTo>
                  <a:cubicBezTo>
                    <a:pt x="3772" y="6185"/>
                    <a:pt x="3567" y="7174"/>
                    <a:pt x="3042" y="7970"/>
                  </a:cubicBezTo>
                  <a:cubicBezTo>
                    <a:pt x="2831" y="8289"/>
                    <a:pt x="2813" y="8696"/>
                    <a:pt x="2994" y="9031"/>
                  </a:cubicBezTo>
                  <a:cubicBezTo>
                    <a:pt x="3174" y="9367"/>
                    <a:pt x="3525" y="9577"/>
                    <a:pt x="3905" y="9578"/>
                  </a:cubicBezTo>
                  <a:cubicBezTo>
                    <a:pt x="4254" y="9578"/>
                    <a:pt x="4579" y="9403"/>
                    <a:pt x="4770" y="9112"/>
                  </a:cubicBezTo>
                  <a:cubicBezTo>
                    <a:pt x="5580" y="7885"/>
                    <a:pt x="5898" y="6378"/>
                    <a:pt x="5665" y="4870"/>
                  </a:cubicBezTo>
                  <a:cubicBezTo>
                    <a:pt x="5295" y="2466"/>
                    <a:pt x="3563" y="519"/>
                    <a:pt x="1354" y="24"/>
                  </a:cubicBezTo>
                  <a:cubicBezTo>
                    <a:pt x="1281" y="8"/>
                    <a:pt x="1208" y="1"/>
                    <a:pt x="1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3886525" y="2862525"/>
              <a:ext cx="147750" cy="239475"/>
            </a:xfrm>
            <a:custGeom>
              <a:rect b="b" l="l" r="r" t="t"/>
              <a:pathLst>
                <a:path extrusionOk="0" h="9579" w="5910">
                  <a:moveTo>
                    <a:pt x="1140" y="0"/>
                  </a:moveTo>
                  <a:cubicBezTo>
                    <a:pt x="666" y="0"/>
                    <a:pt x="235" y="326"/>
                    <a:pt x="126" y="809"/>
                  </a:cubicBezTo>
                  <a:cubicBezTo>
                    <a:pt x="1" y="1368"/>
                    <a:pt x="352" y="1922"/>
                    <a:pt x="911" y="2047"/>
                  </a:cubicBezTo>
                  <a:cubicBezTo>
                    <a:pt x="2294" y="2358"/>
                    <a:pt x="3386" y="3618"/>
                    <a:pt x="3628" y="5186"/>
                  </a:cubicBezTo>
                  <a:cubicBezTo>
                    <a:pt x="3782" y="6185"/>
                    <a:pt x="3577" y="7174"/>
                    <a:pt x="3053" y="7971"/>
                  </a:cubicBezTo>
                  <a:cubicBezTo>
                    <a:pt x="2842" y="8288"/>
                    <a:pt x="2824" y="8697"/>
                    <a:pt x="3005" y="9032"/>
                  </a:cubicBezTo>
                  <a:cubicBezTo>
                    <a:pt x="3185" y="9368"/>
                    <a:pt x="3535" y="9577"/>
                    <a:pt x="3917" y="9579"/>
                  </a:cubicBezTo>
                  <a:cubicBezTo>
                    <a:pt x="4265" y="9579"/>
                    <a:pt x="4590" y="9403"/>
                    <a:pt x="4783" y="9112"/>
                  </a:cubicBezTo>
                  <a:cubicBezTo>
                    <a:pt x="5592" y="7885"/>
                    <a:pt x="5910" y="6378"/>
                    <a:pt x="5676" y="4869"/>
                  </a:cubicBezTo>
                  <a:cubicBezTo>
                    <a:pt x="5306" y="2467"/>
                    <a:pt x="3573" y="520"/>
                    <a:pt x="1364" y="24"/>
                  </a:cubicBezTo>
                  <a:cubicBezTo>
                    <a:pt x="1289" y="8"/>
                    <a:pt x="121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663050" y="2948825"/>
              <a:ext cx="147425" cy="239425"/>
            </a:xfrm>
            <a:custGeom>
              <a:rect b="b" l="l" r="r" t="t"/>
              <a:pathLst>
                <a:path extrusionOk="0" h="9577" w="5897">
                  <a:moveTo>
                    <a:pt x="1135" y="1"/>
                  </a:moveTo>
                  <a:cubicBezTo>
                    <a:pt x="661" y="1"/>
                    <a:pt x="233" y="329"/>
                    <a:pt x="125" y="810"/>
                  </a:cubicBezTo>
                  <a:cubicBezTo>
                    <a:pt x="1" y="1364"/>
                    <a:pt x="346" y="1915"/>
                    <a:pt x="899" y="2046"/>
                  </a:cubicBezTo>
                  <a:cubicBezTo>
                    <a:pt x="2283" y="2356"/>
                    <a:pt x="3374" y="3617"/>
                    <a:pt x="3615" y="5184"/>
                  </a:cubicBezTo>
                  <a:cubicBezTo>
                    <a:pt x="3771" y="6184"/>
                    <a:pt x="3566" y="7173"/>
                    <a:pt x="3040" y="7970"/>
                  </a:cubicBezTo>
                  <a:cubicBezTo>
                    <a:pt x="2831" y="8287"/>
                    <a:pt x="2813" y="8696"/>
                    <a:pt x="2993" y="9031"/>
                  </a:cubicBezTo>
                  <a:cubicBezTo>
                    <a:pt x="3174" y="9367"/>
                    <a:pt x="3523" y="9577"/>
                    <a:pt x="3905" y="9577"/>
                  </a:cubicBezTo>
                  <a:cubicBezTo>
                    <a:pt x="3906" y="9577"/>
                    <a:pt x="3907" y="9577"/>
                    <a:pt x="3909" y="9577"/>
                  </a:cubicBezTo>
                  <a:cubicBezTo>
                    <a:pt x="4256" y="9577"/>
                    <a:pt x="4580" y="9401"/>
                    <a:pt x="4771" y="9111"/>
                  </a:cubicBezTo>
                  <a:cubicBezTo>
                    <a:pt x="5580" y="7884"/>
                    <a:pt x="5897" y="6377"/>
                    <a:pt x="5665" y="4867"/>
                  </a:cubicBezTo>
                  <a:cubicBezTo>
                    <a:pt x="5294" y="2465"/>
                    <a:pt x="3561" y="518"/>
                    <a:pt x="1352" y="24"/>
                  </a:cubicBezTo>
                  <a:cubicBezTo>
                    <a:pt x="1279" y="8"/>
                    <a:pt x="1207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417425" y="3018875"/>
              <a:ext cx="147750" cy="239475"/>
            </a:xfrm>
            <a:custGeom>
              <a:rect b="b" l="l" r="r" t="t"/>
              <a:pathLst>
                <a:path extrusionOk="0" h="9579" w="5910">
                  <a:moveTo>
                    <a:pt x="1141" y="1"/>
                  </a:moveTo>
                  <a:cubicBezTo>
                    <a:pt x="666" y="1"/>
                    <a:pt x="234" y="327"/>
                    <a:pt x="126" y="810"/>
                  </a:cubicBezTo>
                  <a:cubicBezTo>
                    <a:pt x="0" y="1368"/>
                    <a:pt x="352" y="1923"/>
                    <a:pt x="910" y="2048"/>
                  </a:cubicBezTo>
                  <a:cubicBezTo>
                    <a:pt x="2294" y="2359"/>
                    <a:pt x="3386" y="3619"/>
                    <a:pt x="3628" y="5186"/>
                  </a:cubicBezTo>
                  <a:cubicBezTo>
                    <a:pt x="3782" y="6186"/>
                    <a:pt x="3578" y="7175"/>
                    <a:pt x="3053" y="7972"/>
                  </a:cubicBezTo>
                  <a:cubicBezTo>
                    <a:pt x="2842" y="8289"/>
                    <a:pt x="2824" y="8697"/>
                    <a:pt x="3004" y="9033"/>
                  </a:cubicBezTo>
                  <a:cubicBezTo>
                    <a:pt x="3185" y="9369"/>
                    <a:pt x="3536" y="9578"/>
                    <a:pt x="3916" y="9578"/>
                  </a:cubicBezTo>
                  <a:cubicBezTo>
                    <a:pt x="3917" y="9578"/>
                    <a:pt x="3918" y="9578"/>
                    <a:pt x="3920" y="9578"/>
                  </a:cubicBezTo>
                  <a:cubicBezTo>
                    <a:pt x="4267" y="9578"/>
                    <a:pt x="4591" y="9403"/>
                    <a:pt x="4782" y="9113"/>
                  </a:cubicBezTo>
                  <a:cubicBezTo>
                    <a:pt x="5592" y="7885"/>
                    <a:pt x="5909" y="6379"/>
                    <a:pt x="5677" y="4869"/>
                  </a:cubicBezTo>
                  <a:cubicBezTo>
                    <a:pt x="5305" y="2468"/>
                    <a:pt x="3572" y="521"/>
                    <a:pt x="1364" y="25"/>
                  </a:cubicBezTo>
                  <a:cubicBezTo>
                    <a:pt x="1289" y="9"/>
                    <a:pt x="1214" y="1"/>
                    <a:pt x="11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5810475" y="4484050"/>
              <a:ext cx="74925" cy="31725"/>
            </a:xfrm>
            <a:custGeom>
              <a:rect b="b" l="l" r="r" t="t"/>
              <a:pathLst>
                <a:path extrusionOk="0" h="1269" w="2997">
                  <a:moveTo>
                    <a:pt x="2825" y="0"/>
                  </a:moveTo>
                  <a:cubicBezTo>
                    <a:pt x="2808" y="0"/>
                    <a:pt x="2790" y="3"/>
                    <a:pt x="2773" y="9"/>
                  </a:cubicBezTo>
                  <a:lnTo>
                    <a:pt x="159" y="975"/>
                  </a:lnTo>
                  <a:cubicBezTo>
                    <a:pt x="0" y="1034"/>
                    <a:pt x="43" y="1269"/>
                    <a:pt x="212" y="1269"/>
                  </a:cubicBezTo>
                  <a:cubicBezTo>
                    <a:pt x="229" y="1267"/>
                    <a:pt x="246" y="1265"/>
                    <a:pt x="264" y="1258"/>
                  </a:cubicBezTo>
                  <a:lnTo>
                    <a:pt x="2879" y="292"/>
                  </a:lnTo>
                  <a:cubicBezTo>
                    <a:pt x="2957" y="264"/>
                    <a:pt x="2996" y="177"/>
                    <a:pt x="2967" y="99"/>
                  </a:cubicBezTo>
                  <a:cubicBezTo>
                    <a:pt x="2945" y="38"/>
                    <a:pt x="2887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519200" y="4530150"/>
              <a:ext cx="1241350" cy="462500"/>
            </a:xfrm>
            <a:custGeom>
              <a:rect b="b" l="l" r="r" t="t"/>
              <a:pathLst>
                <a:path extrusionOk="0" h="18500" w="49654">
                  <a:moveTo>
                    <a:pt x="49483" y="0"/>
                  </a:moveTo>
                  <a:cubicBezTo>
                    <a:pt x="49467" y="0"/>
                    <a:pt x="49450" y="3"/>
                    <a:pt x="49433" y="9"/>
                  </a:cubicBezTo>
                  <a:lnTo>
                    <a:pt x="159" y="18206"/>
                  </a:lnTo>
                  <a:cubicBezTo>
                    <a:pt x="1" y="18265"/>
                    <a:pt x="43" y="18500"/>
                    <a:pt x="212" y="18500"/>
                  </a:cubicBezTo>
                  <a:cubicBezTo>
                    <a:pt x="229" y="18500"/>
                    <a:pt x="247" y="18496"/>
                    <a:pt x="264" y="18490"/>
                  </a:cubicBezTo>
                  <a:lnTo>
                    <a:pt x="49538" y="293"/>
                  </a:lnTo>
                  <a:cubicBezTo>
                    <a:pt x="49615" y="263"/>
                    <a:pt x="49654" y="177"/>
                    <a:pt x="49625" y="100"/>
                  </a:cubicBezTo>
                  <a:cubicBezTo>
                    <a:pt x="49602" y="38"/>
                    <a:pt x="49545" y="0"/>
                    <a:pt x="494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553750" y="4345300"/>
              <a:ext cx="1185175" cy="441750"/>
            </a:xfrm>
            <a:custGeom>
              <a:rect b="b" l="l" r="r" t="t"/>
              <a:pathLst>
                <a:path extrusionOk="0" h="17670" w="47407">
                  <a:moveTo>
                    <a:pt x="47237" y="1"/>
                  </a:moveTo>
                  <a:cubicBezTo>
                    <a:pt x="47220" y="1"/>
                    <a:pt x="47201" y="4"/>
                    <a:pt x="47184" y="11"/>
                  </a:cubicBezTo>
                  <a:lnTo>
                    <a:pt x="160" y="17377"/>
                  </a:lnTo>
                  <a:cubicBezTo>
                    <a:pt x="1" y="17435"/>
                    <a:pt x="42" y="17670"/>
                    <a:pt x="211" y="17670"/>
                  </a:cubicBezTo>
                  <a:cubicBezTo>
                    <a:pt x="230" y="17670"/>
                    <a:pt x="247" y="17667"/>
                    <a:pt x="264" y="17661"/>
                  </a:cubicBezTo>
                  <a:lnTo>
                    <a:pt x="47289" y="294"/>
                  </a:lnTo>
                  <a:cubicBezTo>
                    <a:pt x="47367" y="265"/>
                    <a:pt x="47407" y="177"/>
                    <a:pt x="47378" y="99"/>
                  </a:cubicBezTo>
                  <a:cubicBezTo>
                    <a:pt x="47356" y="39"/>
                    <a:pt x="47298" y="1"/>
                    <a:pt x="47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372750" y="4808350"/>
              <a:ext cx="112400" cy="45550"/>
            </a:xfrm>
            <a:custGeom>
              <a:rect b="b" l="l" r="r" t="t"/>
              <a:pathLst>
                <a:path extrusionOk="0" h="1822" w="4496">
                  <a:moveTo>
                    <a:pt x="4326" y="1"/>
                  </a:moveTo>
                  <a:cubicBezTo>
                    <a:pt x="4308" y="1"/>
                    <a:pt x="4290" y="4"/>
                    <a:pt x="4273" y="10"/>
                  </a:cubicBezTo>
                  <a:lnTo>
                    <a:pt x="159" y="1528"/>
                  </a:lnTo>
                  <a:cubicBezTo>
                    <a:pt x="1" y="1587"/>
                    <a:pt x="43" y="1822"/>
                    <a:pt x="211" y="1822"/>
                  </a:cubicBezTo>
                  <a:cubicBezTo>
                    <a:pt x="229" y="1822"/>
                    <a:pt x="247" y="1818"/>
                    <a:pt x="264" y="1813"/>
                  </a:cubicBezTo>
                  <a:lnTo>
                    <a:pt x="4379" y="293"/>
                  </a:lnTo>
                  <a:cubicBezTo>
                    <a:pt x="4457" y="265"/>
                    <a:pt x="4496" y="177"/>
                    <a:pt x="4467" y="99"/>
                  </a:cubicBezTo>
                  <a:cubicBezTo>
                    <a:pt x="4445" y="38"/>
                    <a:pt x="4387" y="1"/>
                    <a:pt x="4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4226300" y="4206525"/>
              <a:ext cx="1366300" cy="508625"/>
            </a:xfrm>
            <a:custGeom>
              <a:rect b="b" l="l" r="r" t="t"/>
              <a:pathLst>
                <a:path extrusionOk="0" h="20345" w="54652">
                  <a:moveTo>
                    <a:pt x="54481" y="1"/>
                  </a:moveTo>
                  <a:cubicBezTo>
                    <a:pt x="54462" y="1"/>
                    <a:pt x="54443" y="4"/>
                    <a:pt x="54425" y="12"/>
                  </a:cubicBezTo>
                  <a:lnTo>
                    <a:pt x="159" y="20053"/>
                  </a:lnTo>
                  <a:cubicBezTo>
                    <a:pt x="0" y="20111"/>
                    <a:pt x="43" y="20345"/>
                    <a:pt x="212" y="20345"/>
                  </a:cubicBezTo>
                  <a:cubicBezTo>
                    <a:pt x="229" y="20345"/>
                    <a:pt x="248" y="20343"/>
                    <a:pt x="264" y="20336"/>
                  </a:cubicBezTo>
                  <a:lnTo>
                    <a:pt x="54530" y="295"/>
                  </a:lnTo>
                  <a:cubicBezTo>
                    <a:pt x="54610" y="267"/>
                    <a:pt x="54652" y="179"/>
                    <a:pt x="54622" y="99"/>
                  </a:cubicBezTo>
                  <a:cubicBezTo>
                    <a:pt x="54600" y="38"/>
                    <a:pt x="54542" y="1"/>
                    <a:pt x="54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4079850" y="4067825"/>
              <a:ext cx="1366175" cy="508575"/>
            </a:xfrm>
            <a:custGeom>
              <a:rect b="b" l="l" r="r" t="t"/>
              <a:pathLst>
                <a:path extrusionOk="0" h="20343" w="54647">
                  <a:moveTo>
                    <a:pt x="54477" y="0"/>
                  </a:moveTo>
                  <a:cubicBezTo>
                    <a:pt x="54459" y="0"/>
                    <a:pt x="54441" y="3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3"/>
                  </a:cubicBezTo>
                  <a:cubicBezTo>
                    <a:pt x="229" y="20343"/>
                    <a:pt x="248" y="20341"/>
                    <a:pt x="265" y="20334"/>
                  </a:cubicBezTo>
                  <a:lnTo>
                    <a:pt x="54528" y="293"/>
                  </a:lnTo>
                  <a:cubicBezTo>
                    <a:pt x="54607" y="264"/>
                    <a:pt x="54647" y="177"/>
                    <a:pt x="54618" y="98"/>
                  </a:cubicBezTo>
                  <a:cubicBezTo>
                    <a:pt x="54596" y="38"/>
                    <a:pt x="54538" y="0"/>
                    <a:pt x="5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233050" y="3929075"/>
              <a:ext cx="66525" cy="28600"/>
            </a:xfrm>
            <a:custGeom>
              <a:rect b="b" l="l" r="r" t="t"/>
              <a:pathLst>
                <a:path extrusionOk="0" h="1144" w="2661">
                  <a:moveTo>
                    <a:pt x="2491" y="0"/>
                  </a:moveTo>
                  <a:cubicBezTo>
                    <a:pt x="2473" y="0"/>
                    <a:pt x="2455" y="3"/>
                    <a:pt x="2438" y="10"/>
                  </a:cubicBezTo>
                  <a:lnTo>
                    <a:pt x="158" y="851"/>
                  </a:lnTo>
                  <a:cubicBezTo>
                    <a:pt x="1" y="909"/>
                    <a:pt x="42" y="1144"/>
                    <a:pt x="211" y="1144"/>
                  </a:cubicBezTo>
                  <a:cubicBezTo>
                    <a:pt x="229" y="1144"/>
                    <a:pt x="247" y="1140"/>
                    <a:pt x="264" y="1135"/>
                  </a:cubicBezTo>
                  <a:lnTo>
                    <a:pt x="2542" y="293"/>
                  </a:lnTo>
                  <a:cubicBezTo>
                    <a:pt x="2621" y="264"/>
                    <a:pt x="2661" y="177"/>
                    <a:pt x="2632" y="99"/>
                  </a:cubicBezTo>
                  <a:cubicBezTo>
                    <a:pt x="2610" y="38"/>
                    <a:pt x="2552" y="0"/>
                    <a:pt x="2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33400" y="3980150"/>
              <a:ext cx="1227900" cy="457525"/>
            </a:xfrm>
            <a:custGeom>
              <a:rect b="b" l="l" r="r" t="t"/>
              <a:pathLst>
                <a:path extrusionOk="0" h="18301" w="49116">
                  <a:moveTo>
                    <a:pt x="48946" y="1"/>
                  </a:moveTo>
                  <a:cubicBezTo>
                    <a:pt x="48928" y="1"/>
                    <a:pt x="48910" y="4"/>
                    <a:pt x="48892" y="11"/>
                  </a:cubicBezTo>
                  <a:lnTo>
                    <a:pt x="159" y="18008"/>
                  </a:lnTo>
                  <a:cubicBezTo>
                    <a:pt x="0" y="18065"/>
                    <a:pt x="43" y="18300"/>
                    <a:pt x="212" y="18300"/>
                  </a:cubicBezTo>
                  <a:cubicBezTo>
                    <a:pt x="229" y="18300"/>
                    <a:pt x="248" y="18297"/>
                    <a:pt x="264" y="18291"/>
                  </a:cubicBezTo>
                  <a:lnTo>
                    <a:pt x="48997" y="293"/>
                  </a:lnTo>
                  <a:cubicBezTo>
                    <a:pt x="49075" y="265"/>
                    <a:pt x="49115" y="177"/>
                    <a:pt x="49087" y="99"/>
                  </a:cubicBezTo>
                  <a:cubicBezTo>
                    <a:pt x="49064" y="38"/>
                    <a:pt x="49007" y="1"/>
                    <a:pt x="489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786950" y="3790300"/>
              <a:ext cx="1366175" cy="508625"/>
            </a:xfrm>
            <a:custGeom>
              <a:rect b="b" l="l" r="r" t="t"/>
              <a:pathLst>
                <a:path extrusionOk="0" h="20345" w="54647">
                  <a:moveTo>
                    <a:pt x="54477" y="1"/>
                  </a:moveTo>
                  <a:cubicBezTo>
                    <a:pt x="54459" y="1"/>
                    <a:pt x="54442" y="4"/>
                    <a:pt x="54425" y="10"/>
                  </a:cubicBezTo>
                  <a:lnTo>
                    <a:pt x="159" y="20052"/>
                  </a:lnTo>
                  <a:cubicBezTo>
                    <a:pt x="0" y="20110"/>
                    <a:pt x="43" y="20344"/>
                    <a:pt x="211" y="20344"/>
                  </a:cubicBezTo>
                  <a:cubicBezTo>
                    <a:pt x="229" y="20344"/>
                    <a:pt x="246" y="20342"/>
                    <a:pt x="264" y="20336"/>
                  </a:cubicBezTo>
                  <a:lnTo>
                    <a:pt x="54529" y="294"/>
                  </a:lnTo>
                  <a:cubicBezTo>
                    <a:pt x="54608" y="265"/>
                    <a:pt x="54647" y="178"/>
                    <a:pt x="54618" y="100"/>
                  </a:cubicBezTo>
                  <a:cubicBezTo>
                    <a:pt x="54596" y="39"/>
                    <a:pt x="54538" y="1"/>
                    <a:pt x="54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640500" y="3651600"/>
              <a:ext cx="1366125" cy="508575"/>
            </a:xfrm>
            <a:custGeom>
              <a:rect b="b" l="l" r="r" t="t"/>
              <a:pathLst>
                <a:path extrusionOk="0" h="20343" w="54645">
                  <a:moveTo>
                    <a:pt x="54474" y="1"/>
                  </a:moveTo>
                  <a:cubicBezTo>
                    <a:pt x="54457" y="1"/>
                    <a:pt x="54440" y="3"/>
                    <a:pt x="54424" y="9"/>
                  </a:cubicBezTo>
                  <a:lnTo>
                    <a:pt x="159" y="20050"/>
                  </a:lnTo>
                  <a:cubicBezTo>
                    <a:pt x="0" y="20108"/>
                    <a:pt x="43" y="20342"/>
                    <a:pt x="211" y="20342"/>
                  </a:cubicBezTo>
                  <a:cubicBezTo>
                    <a:pt x="229" y="20342"/>
                    <a:pt x="246" y="20339"/>
                    <a:pt x="264" y="20333"/>
                  </a:cubicBezTo>
                  <a:lnTo>
                    <a:pt x="54528" y="292"/>
                  </a:lnTo>
                  <a:cubicBezTo>
                    <a:pt x="54605" y="262"/>
                    <a:pt x="54644" y="177"/>
                    <a:pt x="54616" y="99"/>
                  </a:cubicBezTo>
                  <a:cubicBezTo>
                    <a:pt x="54593" y="38"/>
                    <a:pt x="54536" y="1"/>
                    <a:pt x="54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494050" y="3512825"/>
              <a:ext cx="1366175" cy="508625"/>
            </a:xfrm>
            <a:custGeom>
              <a:rect b="b" l="l" r="r" t="t"/>
              <a:pathLst>
                <a:path extrusionOk="0" h="20345" w="54647">
                  <a:moveTo>
                    <a:pt x="54476" y="1"/>
                  </a:moveTo>
                  <a:cubicBezTo>
                    <a:pt x="54459" y="1"/>
                    <a:pt x="54441" y="4"/>
                    <a:pt x="54424" y="10"/>
                  </a:cubicBezTo>
                  <a:lnTo>
                    <a:pt x="159" y="20051"/>
                  </a:lnTo>
                  <a:cubicBezTo>
                    <a:pt x="0" y="20110"/>
                    <a:pt x="43" y="20343"/>
                    <a:pt x="211" y="20345"/>
                  </a:cubicBezTo>
                  <a:cubicBezTo>
                    <a:pt x="229" y="20345"/>
                    <a:pt x="246" y="20341"/>
                    <a:pt x="264" y="20335"/>
                  </a:cubicBezTo>
                  <a:lnTo>
                    <a:pt x="54528" y="293"/>
                  </a:lnTo>
                  <a:cubicBezTo>
                    <a:pt x="54606" y="265"/>
                    <a:pt x="54647" y="177"/>
                    <a:pt x="54618" y="99"/>
                  </a:cubicBezTo>
                  <a:cubicBezTo>
                    <a:pt x="54596" y="38"/>
                    <a:pt x="54538" y="1"/>
                    <a:pt x="54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347600" y="3374125"/>
              <a:ext cx="1366050" cy="508575"/>
            </a:xfrm>
            <a:custGeom>
              <a:rect b="b" l="l" r="r" t="t"/>
              <a:pathLst>
                <a:path extrusionOk="0" h="20343" w="54642">
                  <a:moveTo>
                    <a:pt x="54472" y="0"/>
                  </a:moveTo>
                  <a:cubicBezTo>
                    <a:pt x="54456" y="0"/>
                    <a:pt x="54440" y="3"/>
                    <a:pt x="54423" y="8"/>
                  </a:cubicBezTo>
                  <a:lnTo>
                    <a:pt x="159" y="20049"/>
                  </a:lnTo>
                  <a:cubicBezTo>
                    <a:pt x="0" y="20108"/>
                    <a:pt x="42" y="20342"/>
                    <a:pt x="211" y="20343"/>
                  </a:cubicBezTo>
                  <a:cubicBezTo>
                    <a:pt x="228" y="20342"/>
                    <a:pt x="246" y="20339"/>
                    <a:pt x="262" y="20332"/>
                  </a:cubicBezTo>
                  <a:lnTo>
                    <a:pt x="54528" y="291"/>
                  </a:lnTo>
                  <a:cubicBezTo>
                    <a:pt x="54604" y="261"/>
                    <a:pt x="54642" y="175"/>
                    <a:pt x="54613" y="98"/>
                  </a:cubicBezTo>
                  <a:cubicBezTo>
                    <a:pt x="54591" y="38"/>
                    <a:pt x="54534" y="0"/>
                    <a:pt x="54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509750" y="3235325"/>
              <a:ext cx="57575" cy="25325"/>
            </a:xfrm>
            <a:custGeom>
              <a:rect b="b" l="l" r="r" t="t"/>
              <a:pathLst>
                <a:path extrusionOk="0" h="1013" w="2303">
                  <a:moveTo>
                    <a:pt x="2133" y="1"/>
                  </a:moveTo>
                  <a:cubicBezTo>
                    <a:pt x="2115" y="1"/>
                    <a:pt x="2097" y="4"/>
                    <a:pt x="2079" y="11"/>
                  </a:cubicBezTo>
                  <a:lnTo>
                    <a:pt x="158" y="719"/>
                  </a:lnTo>
                  <a:cubicBezTo>
                    <a:pt x="0" y="778"/>
                    <a:pt x="43" y="1012"/>
                    <a:pt x="211" y="1012"/>
                  </a:cubicBezTo>
                  <a:cubicBezTo>
                    <a:pt x="229" y="1012"/>
                    <a:pt x="246" y="1009"/>
                    <a:pt x="264" y="1003"/>
                  </a:cubicBezTo>
                  <a:lnTo>
                    <a:pt x="2184" y="294"/>
                  </a:lnTo>
                  <a:cubicBezTo>
                    <a:pt x="2262" y="265"/>
                    <a:pt x="2303" y="177"/>
                    <a:pt x="2273" y="99"/>
                  </a:cubicBezTo>
                  <a:cubicBezTo>
                    <a:pt x="2250" y="39"/>
                    <a:pt x="2193" y="1"/>
                    <a:pt x="2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201150" y="3268500"/>
              <a:ext cx="1276300" cy="475450"/>
            </a:xfrm>
            <a:custGeom>
              <a:rect b="b" l="l" r="r" t="t"/>
              <a:pathLst>
                <a:path extrusionOk="0" h="19018" w="51052">
                  <a:moveTo>
                    <a:pt x="50881" y="1"/>
                  </a:moveTo>
                  <a:cubicBezTo>
                    <a:pt x="50865" y="1"/>
                    <a:pt x="50848" y="4"/>
                    <a:pt x="50831" y="10"/>
                  </a:cubicBezTo>
                  <a:lnTo>
                    <a:pt x="159" y="18725"/>
                  </a:lnTo>
                  <a:cubicBezTo>
                    <a:pt x="0" y="18782"/>
                    <a:pt x="41" y="19018"/>
                    <a:pt x="210" y="19018"/>
                  </a:cubicBezTo>
                  <a:cubicBezTo>
                    <a:pt x="229" y="19017"/>
                    <a:pt x="246" y="19014"/>
                    <a:pt x="263" y="19007"/>
                  </a:cubicBezTo>
                  <a:lnTo>
                    <a:pt x="50936" y="294"/>
                  </a:lnTo>
                  <a:cubicBezTo>
                    <a:pt x="51013" y="264"/>
                    <a:pt x="51052" y="177"/>
                    <a:pt x="51023" y="100"/>
                  </a:cubicBezTo>
                  <a:cubicBezTo>
                    <a:pt x="51000" y="39"/>
                    <a:pt x="50943" y="1"/>
                    <a:pt x="50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459675" y="3096575"/>
              <a:ext cx="961150" cy="359050"/>
            </a:xfrm>
            <a:custGeom>
              <a:rect b="b" l="l" r="r" t="t"/>
              <a:pathLst>
                <a:path extrusionOk="0" h="14362" w="38446">
                  <a:moveTo>
                    <a:pt x="38274" y="1"/>
                  </a:moveTo>
                  <a:cubicBezTo>
                    <a:pt x="38258" y="1"/>
                    <a:pt x="38241" y="4"/>
                    <a:pt x="38224" y="10"/>
                  </a:cubicBezTo>
                  <a:lnTo>
                    <a:pt x="160" y="14068"/>
                  </a:lnTo>
                  <a:cubicBezTo>
                    <a:pt x="1" y="14127"/>
                    <a:pt x="43" y="14360"/>
                    <a:pt x="211" y="14362"/>
                  </a:cubicBezTo>
                  <a:cubicBezTo>
                    <a:pt x="230" y="14362"/>
                    <a:pt x="247" y="14358"/>
                    <a:pt x="264" y="14351"/>
                  </a:cubicBezTo>
                  <a:lnTo>
                    <a:pt x="38329" y="292"/>
                  </a:lnTo>
                  <a:cubicBezTo>
                    <a:pt x="38406" y="263"/>
                    <a:pt x="38445" y="177"/>
                    <a:pt x="38416" y="99"/>
                  </a:cubicBezTo>
                  <a:cubicBezTo>
                    <a:pt x="38394" y="39"/>
                    <a:pt x="38336" y="1"/>
                    <a:pt x="38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054675" y="3500825"/>
              <a:ext cx="271700" cy="104350"/>
            </a:xfrm>
            <a:custGeom>
              <a:rect b="b" l="l" r="r" t="t"/>
              <a:pathLst>
                <a:path extrusionOk="0" h="4174" w="10868">
                  <a:moveTo>
                    <a:pt x="10696" y="0"/>
                  </a:moveTo>
                  <a:cubicBezTo>
                    <a:pt x="10677" y="0"/>
                    <a:pt x="10659" y="4"/>
                    <a:pt x="10641" y="11"/>
                  </a:cubicBezTo>
                  <a:lnTo>
                    <a:pt x="160" y="3882"/>
                  </a:lnTo>
                  <a:cubicBezTo>
                    <a:pt x="1" y="3940"/>
                    <a:pt x="42" y="4174"/>
                    <a:pt x="211" y="4174"/>
                  </a:cubicBezTo>
                  <a:cubicBezTo>
                    <a:pt x="229" y="4174"/>
                    <a:pt x="247" y="4172"/>
                    <a:pt x="263" y="4165"/>
                  </a:cubicBezTo>
                  <a:lnTo>
                    <a:pt x="10745" y="294"/>
                  </a:lnTo>
                  <a:cubicBezTo>
                    <a:pt x="10825" y="267"/>
                    <a:pt x="10867" y="179"/>
                    <a:pt x="10837" y="99"/>
                  </a:cubicBezTo>
                  <a:cubicBezTo>
                    <a:pt x="10815" y="38"/>
                    <a:pt x="10757" y="0"/>
                    <a:pt x="10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522500" y="3492950"/>
              <a:ext cx="1170025" cy="476125"/>
            </a:xfrm>
            <a:custGeom>
              <a:rect b="b" l="l" r="r" t="t"/>
              <a:pathLst>
                <a:path extrusionOk="0" h="19045" w="46801">
                  <a:moveTo>
                    <a:pt x="3843" y="7448"/>
                  </a:moveTo>
                  <a:cubicBezTo>
                    <a:pt x="4685" y="9856"/>
                    <a:pt x="5091" y="14849"/>
                    <a:pt x="3313" y="17226"/>
                  </a:cubicBezTo>
                  <a:cubicBezTo>
                    <a:pt x="3179" y="17406"/>
                    <a:pt x="3027" y="17572"/>
                    <a:pt x="2861" y="17722"/>
                  </a:cubicBezTo>
                  <a:cubicBezTo>
                    <a:pt x="2643" y="17603"/>
                    <a:pt x="2452" y="17444"/>
                    <a:pt x="2297" y="17251"/>
                  </a:cubicBezTo>
                  <a:cubicBezTo>
                    <a:pt x="1958" y="16824"/>
                    <a:pt x="1756" y="16254"/>
                    <a:pt x="1639" y="15405"/>
                  </a:cubicBezTo>
                  <a:cubicBezTo>
                    <a:pt x="1255" y="12596"/>
                    <a:pt x="2075" y="9660"/>
                    <a:pt x="3843" y="7448"/>
                  </a:cubicBezTo>
                  <a:close/>
                  <a:moveTo>
                    <a:pt x="46455" y="1"/>
                  </a:moveTo>
                  <a:cubicBezTo>
                    <a:pt x="46408" y="1"/>
                    <a:pt x="46361" y="12"/>
                    <a:pt x="46317" y="35"/>
                  </a:cubicBezTo>
                  <a:cubicBezTo>
                    <a:pt x="45248" y="588"/>
                    <a:pt x="44337" y="1150"/>
                    <a:pt x="43457" y="1694"/>
                  </a:cubicBezTo>
                  <a:cubicBezTo>
                    <a:pt x="41496" y="2906"/>
                    <a:pt x="39802" y="3953"/>
                    <a:pt x="37247" y="4293"/>
                  </a:cubicBezTo>
                  <a:cubicBezTo>
                    <a:pt x="37068" y="4316"/>
                    <a:pt x="36889" y="4338"/>
                    <a:pt x="36708" y="4360"/>
                  </a:cubicBezTo>
                  <a:cubicBezTo>
                    <a:pt x="35780" y="4470"/>
                    <a:pt x="34821" y="4583"/>
                    <a:pt x="33966" y="5039"/>
                  </a:cubicBezTo>
                  <a:cubicBezTo>
                    <a:pt x="33147" y="5474"/>
                    <a:pt x="32696" y="6290"/>
                    <a:pt x="32298" y="7008"/>
                  </a:cubicBezTo>
                  <a:cubicBezTo>
                    <a:pt x="31987" y="7572"/>
                    <a:pt x="31693" y="8104"/>
                    <a:pt x="31275" y="8383"/>
                  </a:cubicBezTo>
                  <a:cubicBezTo>
                    <a:pt x="30677" y="8783"/>
                    <a:pt x="30134" y="8931"/>
                    <a:pt x="29609" y="8931"/>
                  </a:cubicBezTo>
                  <a:cubicBezTo>
                    <a:pt x="28917" y="8931"/>
                    <a:pt x="28255" y="8673"/>
                    <a:pt x="27537" y="8394"/>
                  </a:cubicBezTo>
                  <a:cubicBezTo>
                    <a:pt x="26726" y="8079"/>
                    <a:pt x="25888" y="7757"/>
                    <a:pt x="24911" y="7757"/>
                  </a:cubicBezTo>
                  <a:cubicBezTo>
                    <a:pt x="24840" y="7757"/>
                    <a:pt x="24769" y="7758"/>
                    <a:pt x="24697" y="7762"/>
                  </a:cubicBezTo>
                  <a:cubicBezTo>
                    <a:pt x="23876" y="7804"/>
                    <a:pt x="23106" y="8142"/>
                    <a:pt x="22427" y="8441"/>
                  </a:cubicBezTo>
                  <a:lnTo>
                    <a:pt x="17107" y="10780"/>
                  </a:lnTo>
                  <a:cubicBezTo>
                    <a:pt x="16715" y="10953"/>
                    <a:pt x="16405" y="11039"/>
                    <a:pt x="16164" y="11039"/>
                  </a:cubicBezTo>
                  <a:cubicBezTo>
                    <a:pt x="15982" y="11039"/>
                    <a:pt x="15840" y="10989"/>
                    <a:pt x="15733" y="10891"/>
                  </a:cubicBezTo>
                  <a:cubicBezTo>
                    <a:pt x="15297" y="10494"/>
                    <a:pt x="14724" y="10075"/>
                    <a:pt x="14233" y="10075"/>
                  </a:cubicBezTo>
                  <a:cubicBezTo>
                    <a:pt x="14106" y="10075"/>
                    <a:pt x="13984" y="10104"/>
                    <a:pt x="13872" y="10167"/>
                  </a:cubicBezTo>
                  <a:cubicBezTo>
                    <a:pt x="13461" y="10401"/>
                    <a:pt x="13360" y="10993"/>
                    <a:pt x="13564" y="11978"/>
                  </a:cubicBezTo>
                  <a:cubicBezTo>
                    <a:pt x="13727" y="12773"/>
                    <a:pt x="13599" y="13299"/>
                    <a:pt x="13173" y="13584"/>
                  </a:cubicBezTo>
                  <a:cubicBezTo>
                    <a:pt x="12891" y="13772"/>
                    <a:pt x="12490" y="13850"/>
                    <a:pt x="12032" y="13850"/>
                  </a:cubicBezTo>
                  <a:cubicBezTo>
                    <a:pt x="10715" y="13850"/>
                    <a:pt x="8920" y="13202"/>
                    <a:pt x="8076" y="12631"/>
                  </a:cubicBezTo>
                  <a:cubicBezTo>
                    <a:pt x="8024" y="12596"/>
                    <a:pt x="7966" y="12579"/>
                    <a:pt x="7907" y="12579"/>
                  </a:cubicBezTo>
                  <a:cubicBezTo>
                    <a:pt x="7822" y="12579"/>
                    <a:pt x="7738" y="12615"/>
                    <a:pt x="7679" y="12684"/>
                  </a:cubicBezTo>
                  <a:cubicBezTo>
                    <a:pt x="7077" y="13378"/>
                    <a:pt x="6594" y="14212"/>
                    <a:pt x="6128" y="15018"/>
                  </a:cubicBezTo>
                  <a:cubicBezTo>
                    <a:pt x="5754" y="15666"/>
                    <a:pt x="5367" y="16335"/>
                    <a:pt x="4923" y="16923"/>
                  </a:cubicBezTo>
                  <a:cubicBezTo>
                    <a:pt x="4637" y="17300"/>
                    <a:pt x="4298" y="17713"/>
                    <a:pt x="3861" y="17851"/>
                  </a:cubicBezTo>
                  <a:cubicBezTo>
                    <a:pt x="3757" y="17884"/>
                    <a:pt x="3647" y="17901"/>
                    <a:pt x="3538" y="17901"/>
                  </a:cubicBezTo>
                  <a:cubicBezTo>
                    <a:pt x="3628" y="17803"/>
                    <a:pt x="3714" y="17699"/>
                    <a:pt x="3797" y="17587"/>
                  </a:cubicBezTo>
                  <a:cubicBezTo>
                    <a:pt x="5829" y="14871"/>
                    <a:pt x="5222" y="9022"/>
                    <a:pt x="4214" y="6742"/>
                  </a:cubicBezTo>
                  <a:cubicBezTo>
                    <a:pt x="4173" y="6647"/>
                    <a:pt x="4085" y="6582"/>
                    <a:pt x="3984" y="6566"/>
                  </a:cubicBezTo>
                  <a:cubicBezTo>
                    <a:pt x="3969" y="6564"/>
                    <a:pt x="3954" y="6562"/>
                    <a:pt x="3939" y="6562"/>
                  </a:cubicBezTo>
                  <a:cubicBezTo>
                    <a:pt x="3853" y="6562"/>
                    <a:pt x="3770" y="6599"/>
                    <a:pt x="3712" y="6663"/>
                  </a:cubicBezTo>
                  <a:cubicBezTo>
                    <a:pt x="1608" y="9043"/>
                    <a:pt x="610" y="12341"/>
                    <a:pt x="1040" y="15486"/>
                  </a:cubicBezTo>
                  <a:cubicBezTo>
                    <a:pt x="1129" y="16135"/>
                    <a:pt x="1298" y="16964"/>
                    <a:pt x="1823" y="17626"/>
                  </a:cubicBezTo>
                  <a:cubicBezTo>
                    <a:pt x="1967" y="17807"/>
                    <a:pt x="2135" y="17966"/>
                    <a:pt x="2324" y="18098"/>
                  </a:cubicBezTo>
                  <a:cubicBezTo>
                    <a:pt x="1902" y="18326"/>
                    <a:pt x="1425" y="18440"/>
                    <a:pt x="893" y="18440"/>
                  </a:cubicBezTo>
                  <a:cubicBezTo>
                    <a:pt x="722" y="18440"/>
                    <a:pt x="544" y="18428"/>
                    <a:pt x="361" y="18404"/>
                  </a:cubicBezTo>
                  <a:cubicBezTo>
                    <a:pt x="347" y="18402"/>
                    <a:pt x="334" y="18401"/>
                    <a:pt x="321" y="18401"/>
                  </a:cubicBezTo>
                  <a:cubicBezTo>
                    <a:pt x="171" y="18401"/>
                    <a:pt x="41" y="18513"/>
                    <a:pt x="21" y="18665"/>
                  </a:cubicBezTo>
                  <a:cubicBezTo>
                    <a:pt x="1" y="18829"/>
                    <a:pt x="117" y="18981"/>
                    <a:pt x="282" y="19003"/>
                  </a:cubicBezTo>
                  <a:cubicBezTo>
                    <a:pt x="489" y="19031"/>
                    <a:pt x="699" y="19044"/>
                    <a:pt x="908" y="19044"/>
                  </a:cubicBezTo>
                  <a:cubicBezTo>
                    <a:pt x="1692" y="19044"/>
                    <a:pt x="2381" y="18834"/>
                    <a:pt x="2966" y="18414"/>
                  </a:cubicBezTo>
                  <a:cubicBezTo>
                    <a:pt x="3157" y="18472"/>
                    <a:pt x="3351" y="18503"/>
                    <a:pt x="3542" y="18503"/>
                  </a:cubicBezTo>
                  <a:cubicBezTo>
                    <a:pt x="3714" y="18503"/>
                    <a:pt x="3883" y="18478"/>
                    <a:pt x="4044" y="18427"/>
                  </a:cubicBezTo>
                  <a:cubicBezTo>
                    <a:pt x="4650" y="18236"/>
                    <a:pt x="5064" y="17739"/>
                    <a:pt x="5404" y="17288"/>
                  </a:cubicBezTo>
                  <a:cubicBezTo>
                    <a:pt x="5871" y="16670"/>
                    <a:pt x="6268" y="15984"/>
                    <a:pt x="6651" y="15321"/>
                  </a:cubicBezTo>
                  <a:cubicBezTo>
                    <a:pt x="7078" y="14585"/>
                    <a:pt x="7483" y="13884"/>
                    <a:pt x="7971" y="13277"/>
                  </a:cubicBezTo>
                  <a:cubicBezTo>
                    <a:pt x="8826" y="13771"/>
                    <a:pt x="10578" y="14460"/>
                    <a:pt x="12021" y="14460"/>
                  </a:cubicBezTo>
                  <a:cubicBezTo>
                    <a:pt x="12589" y="14460"/>
                    <a:pt x="13109" y="14354"/>
                    <a:pt x="13508" y="14087"/>
                  </a:cubicBezTo>
                  <a:cubicBezTo>
                    <a:pt x="13951" y="13790"/>
                    <a:pt x="14424" y="13162"/>
                    <a:pt x="14156" y="11856"/>
                  </a:cubicBezTo>
                  <a:cubicBezTo>
                    <a:pt x="13945" y="10834"/>
                    <a:pt x="14169" y="10694"/>
                    <a:pt x="14171" y="10693"/>
                  </a:cubicBezTo>
                  <a:cubicBezTo>
                    <a:pt x="14187" y="10683"/>
                    <a:pt x="14210" y="10678"/>
                    <a:pt x="14240" y="10678"/>
                  </a:cubicBezTo>
                  <a:cubicBezTo>
                    <a:pt x="14406" y="10678"/>
                    <a:pt x="14782" y="10843"/>
                    <a:pt x="15325" y="11338"/>
                  </a:cubicBezTo>
                  <a:cubicBezTo>
                    <a:pt x="15570" y="11562"/>
                    <a:pt x="15861" y="11643"/>
                    <a:pt x="16159" y="11643"/>
                  </a:cubicBezTo>
                  <a:cubicBezTo>
                    <a:pt x="16576" y="11643"/>
                    <a:pt x="17008" y="11484"/>
                    <a:pt x="17351" y="11334"/>
                  </a:cubicBezTo>
                  <a:lnTo>
                    <a:pt x="22670" y="8994"/>
                  </a:lnTo>
                  <a:cubicBezTo>
                    <a:pt x="23333" y="8704"/>
                    <a:pt x="24018" y="8402"/>
                    <a:pt x="24729" y="8365"/>
                  </a:cubicBezTo>
                  <a:cubicBezTo>
                    <a:pt x="24787" y="8363"/>
                    <a:pt x="24845" y="8361"/>
                    <a:pt x="24902" y="8361"/>
                  </a:cubicBezTo>
                  <a:cubicBezTo>
                    <a:pt x="25776" y="8361"/>
                    <a:pt x="26559" y="8663"/>
                    <a:pt x="27319" y="8959"/>
                  </a:cubicBezTo>
                  <a:cubicBezTo>
                    <a:pt x="28054" y="9244"/>
                    <a:pt x="28804" y="9536"/>
                    <a:pt x="29615" y="9536"/>
                  </a:cubicBezTo>
                  <a:cubicBezTo>
                    <a:pt x="30238" y="9536"/>
                    <a:pt x="30896" y="9364"/>
                    <a:pt x="31612" y="8885"/>
                  </a:cubicBezTo>
                  <a:cubicBezTo>
                    <a:pt x="32151" y="8525"/>
                    <a:pt x="32496" y="7903"/>
                    <a:pt x="32828" y="7301"/>
                  </a:cubicBezTo>
                  <a:cubicBezTo>
                    <a:pt x="33202" y="6624"/>
                    <a:pt x="33590" y="5924"/>
                    <a:pt x="34251" y="5572"/>
                  </a:cubicBezTo>
                  <a:cubicBezTo>
                    <a:pt x="35005" y="5171"/>
                    <a:pt x="35868" y="5068"/>
                    <a:pt x="36781" y="4960"/>
                  </a:cubicBezTo>
                  <a:cubicBezTo>
                    <a:pt x="36964" y="4938"/>
                    <a:pt x="37145" y="4917"/>
                    <a:pt x="37327" y="4892"/>
                  </a:cubicBezTo>
                  <a:cubicBezTo>
                    <a:pt x="40011" y="4535"/>
                    <a:pt x="41755" y="3457"/>
                    <a:pt x="43775" y="2208"/>
                  </a:cubicBezTo>
                  <a:cubicBezTo>
                    <a:pt x="44646" y="1670"/>
                    <a:pt x="45546" y="1114"/>
                    <a:pt x="46594" y="572"/>
                  </a:cubicBezTo>
                  <a:cubicBezTo>
                    <a:pt x="46742" y="495"/>
                    <a:pt x="46801" y="313"/>
                    <a:pt x="46724" y="165"/>
                  </a:cubicBezTo>
                  <a:cubicBezTo>
                    <a:pt x="46670" y="61"/>
                    <a:pt x="46564" y="1"/>
                    <a:pt x="4645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629050" y="3679675"/>
              <a:ext cx="1083425" cy="436175"/>
            </a:xfrm>
            <a:custGeom>
              <a:rect b="b" l="l" r="r" t="t"/>
              <a:pathLst>
                <a:path extrusionOk="0" h="17447" w="43337">
                  <a:moveTo>
                    <a:pt x="26987" y="9267"/>
                  </a:moveTo>
                  <a:cubicBezTo>
                    <a:pt x="26992" y="9301"/>
                    <a:pt x="26997" y="9333"/>
                    <a:pt x="27002" y="9365"/>
                  </a:cubicBezTo>
                  <a:cubicBezTo>
                    <a:pt x="27278" y="11141"/>
                    <a:pt x="27541" y="12821"/>
                    <a:pt x="27462" y="14677"/>
                  </a:cubicBezTo>
                  <a:cubicBezTo>
                    <a:pt x="27422" y="14681"/>
                    <a:pt x="27382" y="14683"/>
                    <a:pt x="27343" y="14683"/>
                  </a:cubicBezTo>
                  <a:cubicBezTo>
                    <a:pt x="27076" y="14683"/>
                    <a:pt x="26851" y="14580"/>
                    <a:pt x="26656" y="14370"/>
                  </a:cubicBezTo>
                  <a:cubicBezTo>
                    <a:pt x="25902" y="13558"/>
                    <a:pt x="25859" y="11547"/>
                    <a:pt x="26197" y="10587"/>
                  </a:cubicBezTo>
                  <a:cubicBezTo>
                    <a:pt x="26373" y="10093"/>
                    <a:pt x="26659" y="9674"/>
                    <a:pt x="26987" y="9267"/>
                  </a:cubicBezTo>
                  <a:close/>
                  <a:moveTo>
                    <a:pt x="42993" y="0"/>
                  </a:moveTo>
                  <a:cubicBezTo>
                    <a:pt x="42897" y="0"/>
                    <a:pt x="42802" y="46"/>
                    <a:pt x="42743" y="132"/>
                  </a:cubicBezTo>
                  <a:cubicBezTo>
                    <a:pt x="41953" y="1286"/>
                    <a:pt x="41522" y="1339"/>
                    <a:pt x="40807" y="1429"/>
                  </a:cubicBezTo>
                  <a:cubicBezTo>
                    <a:pt x="40370" y="1483"/>
                    <a:pt x="39826" y="1550"/>
                    <a:pt x="39107" y="1883"/>
                  </a:cubicBezTo>
                  <a:cubicBezTo>
                    <a:pt x="38571" y="2132"/>
                    <a:pt x="38154" y="2617"/>
                    <a:pt x="37751" y="3086"/>
                  </a:cubicBezTo>
                  <a:cubicBezTo>
                    <a:pt x="37451" y="3438"/>
                    <a:pt x="37166" y="3770"/>
                    <a:pt x="36845" y="3997"/>
                  </a:cubicBezTo>
                  <a:cubicBezTo>
                    <a:pt x="35555" y="4910"/>
                    <a:pt x="34008" y="5238"/>
                    <a:pt x="32512" y="5556"/>
                  </a:cubicBezTo>
                  <a:cubicBezTo>
                    <a:pt x="31293" y="5814"/>
                    <a:pt x="30037" y="6081"/>
                    <a:pt x="28898" y="6660"/>
                  </a:cubicBezTo>
                  <a:cubicBezTo>
                    <a:pt x="28887" y="6556"/>
                    <a:pt x="28854" y="6453"/>
                    <a:pt x="28801" y="6361"/>
                  </a:cubicBezTo>
                  <a:cubicBezTo>
                    <a:pt x="28741" y="6260"/>
                    <a:pt x="28641" y="6212"/>
                    <a:pt x="28541" y="6212"/>
                  </a:cubicBezTo>
                  <a:cubicBezTo>
                    <a:pt x="28421" y="6212"/>
                    <a:pt x="28302" y="6282"/>
                    <a:pt x="28256" y="6414"/>
                  </a:cubicBezTo>
                  <a:cubicBezTo>
                    <a:pt x="28061" y="6968"/>
                    <a:pt x="27745" y="7423"/>
                    <a:pt x="27385" y="7863"/>
                  </a:cubicBezTo>
                  <a:cubicBezTo>
                    <a:pt x="27312" y="7336"/>
                    <a:pt x="27245" y="6802"/>
                    <a:pt x="27194" y="6259"/>
                  </a:cubicBezTo>
                  <a:cubicBezTo>
                    <a:pt x="27180" y="6099"/>
                    <a:pt x="27046" y="5985"/>
                    <a:pt x="26895" y="5985"/>
                  </a:cubicBezTo>
                  <a:cubicBezTo>
                    <a:pt x="26869" y="5985"/>
                    <a:pt x="26842" y="5988"/>
                    <a:pt x="26815" y="5996"/>
                  </a:cubicBezTo>
                  <a:cubicBezTo>
                    <a:pt x="26248" y="6150"/>
                    <a:pt x="25845" y="6512"/>
                    <a:pt x="25457" y="6863"/>
                  </a:cubicBezTo>
                  <a:cubicBezTo>
                    <a:pt x="25037" y="7241"/>
                    <a:pt x="24640" y="7599"/>
                    <a:pt x="24042" y="7711"/>
                  </a:cubicBezTo>
                  <a:cubicBezTo>
                    <a:pt x="23925" y="7733"/>
                    <a:pt x="23832" y="7821"/>
                    <a:pt x="23804" y="7937"/>
                  </a:cubicBezTo>
                  <a:cubicBezTo>
                    <a:pt x="23696" y="8382"/>
                    <a:pt x="23562" y="8634"/>
                    <a:pt x="23380" y="8727"/>
                  </a:cubicBezTo>
                  <a:cubicBezTo>
                    <a:pt x="23311" y="8763"/>
                    <a:pt x="23226" y="8781"/>
                    <a:pt x="23124" y="8781"/>
                  </a:cubicBezTo>
                  <a:cubicBezTo>
                    <a:pt x="22973" y="8781"/>
                    <a:pt x="22785" y="8741"/>
                    <a:pt x="22558" y="8662"/>
                  </a:cubicBezTo>
                  <a:cubicBezTo>
                    <a:pt x="22548" y="8549"/>
                    <a:pt x="22531" y="8436"/>
                    <a:pt x="22515" y="8324"/>
                  </a:cubicBezTo>
                  <a:cubicBezTo>
                    <a:pt x="22490" y="8153"/>
                    <a:pt x="22466" y="7992"/>
                    <a:pt x="22468" y="7847"/>
                  </a:cubicBezTo>
                  <a:cubicBezTo>
                    <a:pt x="22470" y="7749"/>
                    <a:pt x="22425" y="7656"/>
                    <a:pt x="22347" y="7597"/>
                  </a:cubicBezTo>
                  <a:cubicBezTo>
                    <a:pt x="22294" y="7559"/>
                    <a:pt x="22231" y="7538"/>
                    <a:pt x="22166" y="7538"/>
                  </a:cubicBezTo>
                  <a:cubicBezTo>
                    <a:pt x="22135" y="7538"/>
                    <a:pt x="22104" y="7543"/>
                    <a:pt x="22073" y="7553"/>
                  </a:cubicBezTo>
                  <a:lnTo>
                    <a:pt x="21919" y="7602"/>
                  </a:lnTo>
                  <a:cubicBezTo>
                    <a:pt x="21151" y="7850"/>
                    <a:pt x="20688" y="8001"/>
                    <a:pt x="19817" y="8011"/>
                  </a:cubicBezTo>
                  <a:cubicBezTo>
                    <a:pt x="19667" y="8013"/>
                    <a:pt x="19541" y="8124"/>
                    <a:pt x="19522" y="8274"/>
                  </a:cubicBezTo>
                  <a:cubicBezTo>
                    <a:pt x="19326" y="9738"/>
                    <a:pt x="18949" y="10599"/>
                    <a:pt x="18371" y="10906"/>
                  </a:cubicBezTo>
                  <a:cubicBezTo>
                    <a:pt x="18206" y="10994"/>
                    <a:pt x="18019" y="11038"/>
                    <a:pt x="17810" y="11038"/>
                  </a:cubicBezTo>
                  <a:cubicBezTo>
                    <a:pt x="17537" y="11038"/>
                    <a:pt x="17226" y="10962"/>
                    <a:pt x="16880" y="10812"/>
                  </a:cubicBezTo>
                  <a:cubicBezTo>
                    <a:pt x="16968" y="10328"/>
                    <a:pt x="17034" y="9835"/>
                    <a:pt x="17094" y="9350"/>
                  </a:cubicBezTo>
                  <a:cubicBezTo>
                    <a:pt x="17605" y="8521"/>
                    <a:pt x="17839" y="7431"/>
                    <a:pt x="17633" y="5929"/>
                  </a:cubicBezTo>
                  <a:cubicBezTo>
                    <a:pt x="17614" y="5786"/>
                    <a:pt x="17495" y="5677"/>
                    <a:pt x="17353" y="5668"/>
                  </a:cubicBezTo>
                  <a:cubicBezTo>
                    <a:pt x="17346" y="5667"/>
                    <a:pt x="17340" y="5667"/>
                    <a:pt x="17333" y="5667"/>
                  </a:cubicBezTo>
                  <a:cubicBezTo>
                    <a:pt x="17198" y="5667"/>
                    <a:pt x="17077" y="5759"/>
                    <a:pt x="17042" y="5892"/>
                  </a:cubicBezTo>
                  <a:cubicBezTo>
                    <a:pt x="16793" y="6830"/>
                    <a:pt x="16670" y="7837"/>
                    <a:pt x="16552" y="8810"/>
                  </a:cubicBezTo>
                  <a:cubicBezTo>
                    <a:pt x="16539" y="8919"/>
                    <a:pt x="16525" y="9029"/>
                    <a:pt x="16512" y="9138"/>
                  </a:cubicBezTo>
                  <a:cubicBezTo>
                    <a:pt x="15731" y="10311"/>
                    <a:pt x="14270" y="10878"/>
                    <a:pt x="12676" y="11496"/>
                  </a:cubicBezTo>
                  <a:cubicBezTo>
                    <a:pt x="12254" y="11660"/>
                    <a:pt x="11828" y="11825"/>
                    <a:pt x="11413" y="12003"/>
                  </a:cubicBezTo>
                  <a:cubicBezTo>
                    <a:pt x="10448" y="12418"/>
                    <a:pt x="9715" y="12828"/>
                    <a:pt x="9004" y="13223"/>
                  </a:cubicBezTo>
                  <a:cubicBezTo>
                    <a:pt x="8063" y="13747"/>
                    <a:pt x="7175" y="14242"/>
                    <a:pt x="5865" y="14679"/>
                  </a:cubicBezTo>
                  <a:cubicBezTo>
                    <a:pt x="5195" y="14902"/>
                    <a:pt x="4534" y="15290"/>
                    <a:pt x="3894" y="15666"/>
                  </a:cubicBezTo>
                  <a:cubicBezTo>
                    <a:pt x="2908" y="16245"/>
                    <a:pt x="1892" y="16841"/>
                    <a:pt x="832" y="16841"/>
                  </a:cubicBezTo>
                  <a:cubicBezTo>
                    <a:pt x="681" y="16841"/>
                    <a:pt x="529" y="16829"/>
                    <a:pt x="377" y="16803"/>
                  </a:cubicBezTo>
                  <a:cubicBezTo>
                    <a:pt x="360" y="16800"/>
                    <a:pt x="343" y="16799"/>
                    <a:pt x="326" y="16799"/>
                  </a:cubicBezTo>
                  <a:cubicBezTo>
                    <a:pt x="181" y="16799"/>
                    <a:pt x="53" y="16903"/>
                    <a:pt x="28" y="17050"/>
                  </a:cubicBezTo>
                  <a:cubicBezTo>
                    <a:pt x="1" y="17215"/>
                    <a:pt x="111" y="17371"/>
                    <a:pt x="277" y="17399"/>
                  </a:cubicBezTo>
                  <a:cubicBezTo>
                    <a:pt x="463" y="17430"/>
                    <a:pt x="651" y="17446"/>
                    <a:pt x="840" y="17446"/>
                  </a:cubicBezTo>
                  <a:cubicBezTo>
                    <a:pt x="2052" y="17446"/>
                    <a:pt x="3141" y="16807"/>
                    <a:pt x="4199" y="16189"/>
                  </a:cubicBezTo>
                  <a:cubicBezTo>
                    <a:pt x="4840" y="15813"/>
                    <a:pt x="5446" y="15458"/>
                    <a:pt x="6055" y="15254"/>
                  </a:cubicBezTo>
                  <a:cubicBezTo>
                    <a:pt x="7419" y="14800"/>
                    <a:pt x="8331" y="14292"/>
                    <a:pt x="9297" y="13753"/>
                  </a:cubicBezTo>
                  <a:cubicBezTo>
                    <a:pt x="9994" y="13364"/>
                    <a:pt x="10715" y="12962"/>
                    <a:pt x="11651" y="12560"/>
                  </a:cubicBezTo>
                  <a:cubicBezTo>
                    <a:pt x="12059" y="12385"/>
                    <a:pt x="12477" y="12223"/>
                    <a:pt x="12893" y="12062"/>
                  </a:cubicBezTo>
                  <a:cubicBezTo>
                    <a:pt x="14157" y="11572"/>
                    <a:pt x="15440" y="11074"/>
                    <a:pt x="16364" y="10226"/>
                  </a:cubicBezTo>
                  <a:lnTo>
                    <a:pt x="16364" y="10226"/>
                  </a:lnTo>
                  <a:cubicBezTo>
                    <a:pt x="16328" y="10463"/>
                    <a:pt x="16288" y="10698"/>
                    <a:pt x="16243" y="10930"/>
                  </a:cubicBezTo>
                  <a:cubicBezTo>
                    <a:pt x="16217" y="11064"/>
                    <a:pt x="16283" y="11198"/>
                    <a:pt x="16405" y="11259"/>
                  </a:cubicBezTo>
                  <a:cubicBezTo>
                    <a:pt x="16921" y="11514"/>
                    <a:pt x="17391" y="11642"/>
                    <a:pt x="17813" y="11642"/>
                  </a:cubicBezTo>
                  <a:cubicBezTo>
                    <a:pt x="18118" y="11642"/>
                    <a:pt x="18399" y="11575"/>
                    <a:pt x="18652" y="11441"/>
                  </a:cubicBezTo>
                  <a:cubicBezTo>
                    <a:pt x="19591" y="10943"/>
                    <a:pt x="19924" y="9644"/>
                    <a:pt x="20083" y="8609"/>
                  </a:cubicBezTo>
                  <a:cubicBezTo>
                    <a:pt x="20805" y="8576"/>
                    <a:pt x="21280" y="8443"/>
                    <a:pt x="21893" y="8247"/>
                  </a:cubicBezTo>
                  <a:cubicBezTo>
                    <a:pt x="21900" y="8304"/>
                    <a:pt x="21909" y="8360"/>
                    <a:pt x="21917" y="8415"/>
                  </a:cubicBezTo>
                  <a:cubicBezTo>
                    <a:pt x="21941" y="8580"/>
                    <a:pt x="21964" y="8736"/>
                    <a:pt x="21962" y="8869"/>
                  </a:cubicBezTo>
                  <a:cubicBezTo>
                    <a:pt x="21958" y="8995"/>
                    <a:pt x="22034" y="9110"/>
                    <a:pt x="22151" y="9157"/>
                  </a:cubicBezTo>
                  <a:cubicBezTo>
                    <a:pt x="22533" y="9310"/>
                    <a:pt x="22854" y="9386"/>
                    <a:pt x="23129" y="9386"/>
                  </a:cubicBezTo>
                  <a:cubicBezTo>
                    <a:pt x="23327" y="9386"/>
                    <a:pt x="23501" y="9346"/>
                    <a:pt x="23656" y="9266"/>
                  </a:cubicBezTo>
                  <a:cubicBezTo>
                    <a:pt x="24047" y="9064"/>
                    <a:pt x="24233" y="8647"/>
                    <a:pt x="24344" y="8262"/>
                  </a:cubicBezTo>
                  <a:cubicBezTo>
                    <a:pt x="25004" y="8085"/>
                    <a:pt x="25457" y="7677"/>
                    <a:pt x="25862" y="7312"/>
                  </a:cubicBezTo>
                  <a:cubicBezTo>
                    <a:pt x="26115" y="7083"/>
                    <a:pt x="26357" y="6864"/>
                    <a:pt x="26633" y="6715"/>
                  </a:cubicBezTo>
                  <a:cubicBezTo>
                    <a:pt x="26696" y="7315"/>
                    <a:pt x="26778" y="7901"/>
                    <a:pt x="26864" y="8476"/>
                  </a:cubicBezTo>
                  <a:cubicBezTo>
                    <a:pt x="26380" y="9038"/>
                    <a:pt x="25897" y="9630"/>
                    <a:pt x="25628" y="10387"/>
                  </a:cubicBezTo>
                  <a:cubicBezTo>
                    <a:pt x="25236" y="11499"/>
                    <a:pt x="25268" y="13765"/>
                    <a:pt x="26213" y="14783"/>
                  </a:cubicBezTo>
                  <a:cubicBezTo>
                    <a:pt x="26525" y="15118"/>
                    <a:pt x="26908" y="15289"/>
                    <a:pt x="27339" y="15289"/>
                  </a:cubicBezTo>
                  <a:cubicBezTo>
                    <a:pt x="27497" y="15289"/>
                    <a:pt x="27662" y="15266"/>
                    <a:pt x="27831" y="15220"/>
                  </a:cubicBezTo>
                  <a:cubicBezTo>
                    <a:pt x="27957" y="15186"/>
                    <a:pt x="28047" y="15076"/>
                    <a:pt x="28053" y="14946"/>
                  </a:cubicBezTo>
                  <a:cubicBezTo>
                    <a:pt x="28168" y="12932"/>
                    <a:pt x="27891" y="11156"/>
                    <a:pt x="27598" y="9274"/>
                  </a:cubicBezTo>
                  <a:cubicBezTo>
                    <a:pt x="27567" y="9071"/>
                    <a:pt x="27535" y="8866"/>
                    <a:pt x="27504" y="8660"/>
                  </a:cubicBezTo>
                  <a:cubicBezTo>
                    <a:pt x="27841" y="8268"/>
                    <a:pt x="28181" y="7864"/>
                    <a:pt x="28457" y="7399"/>
                  </a:cubicBezTo>
                  <a:cubicBezTo>
                    <a:pt x="28478" y="7412"/>
                    <a:pt x="28501" y="7425"/>
                    <a:pt x="28524" y="7434"/>
                  </a:cubicBezTo>
                  <a:cubicBezTo>
                    <a:pt x="28558" y="7448"/>
                    <a:pt x="28595" y="7454"/>
                    <a:pt x="28631" y="7454"/>
                  </a:cubicBezTo>
                  <a:cubicBezTo>
                    <a:pt x="28685" y="7454"/>
                    <a:pt x="28739" y="7439"/>
                    <a:pt x="28786" y="7411"/>
                  </a:cubicBezTo>
                  <a:cubicBezTo>
                    <a:pt x="29947" y="6718"/>
                    <a:pt x="31254" y="6439"/>
                    <a:pt x="32637" y="6146"/>
                  </a:cubicBezTo>
                  <a:cubicBezTo>
                    <a:pt x="34193" y="5816"/>
                    <a:pt x="35802" y="5475"/>
                    <a:pt x="37195" y="4489"/>
                  </a:cubicBezTo>
                  <a:cubicBezTo>
                    <a:pt x="37575" y="4220"/>
                    <a:pt x="37899" y="3843"/>
                    <a:pt x="38210" y="3479"/>
                  </a:cubicBezTo>
                  <a:cubicBezTo>
                    <a:pt x="38587" y="3039"/>
                    <a:pt x="38944" y="2624"/>
                    <a:pt x="39360" y="2432"/>
                  </a:cubicBezTo>
                  <a:cubicBezTo>
                    <a:pt x="39994" y="2138"/>
                    <a:pt x="40465" y="2080"/>
                    <a:pt x="40880" y="2028"/>
                  </a:cubicBezTo>
                  <a:cubicBezTo>
                    <a:pt x="41641" y="1934"/>
                    <a:pt x="42297" y="1852"/>
                    <a:pt x="43243" y="473"/>
                  </a:cubicBezTo>
                  <a:cubicBezTo>
                    <a:pt x="43337" y="335"/>
                    <a:pt x="43301" y="148"/>
                    <a:pt x="43163" y="53"/>
                  </a:cubicBezTo>
                  <a:cubicBezTo>
                    <a:pt x="43111" y="18"/>
                    <a:pt x="43052" y="0"/>
                    <a:pt x="4299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4088625" y="4101075"/>
              <a:ext cx="1059500" cy="513525"/>
            </a:xfrm>
            <a:custGeom>
              <a:rect b="b" l="l" r="r" t="t"/>
              <a:pathLst>
                <a:path extrusionOk="0" h="20541" w="42380">
                  <a:moveTo>
                    <a:pt x="19517" y="8100"/>
                  </a:moveTo>
                  <a:cubicBezTo>
                    <a:pt x="19594" y="8227"/>
                    <a:pt x="19649" y="8367"/>
                    <a:pt x="19680" y="8514"/>
                  </a:cubicBezTo>
                  <a:cubicBezTo>
                    <a:pt x="19787" y="9011"/>
                    <a:pt x="19644" y="9535"/>
                    <a:pt x="19329" y="9833"/>
                  </a:cubicBezTo>
                  <a:lnTo>
                    <a:pt x="19329" y="8379"/>
                  </a:lnTo>
                  <a:lnTo>
                    <a:pt x="19328" y="8380"/>
                  </a:lnTo>
                  <a:cubicBezTo>
                    <a:pt x="19389" y="8285"/>
                    <a:pt x="19452" y="8192"/>
                    <a:pt x="19517" y="8100"/>
                  </a:cubicBezTo>
                  <a:close/>
                  <a:moveTo>
                    <a:pt x="18725" y="9431"/>
                  </a:moveTo>
                  <a:lnTo>
                    <a:pt x="18725" y="10150"/>
                  </a:lnTo>
                  <a:cubicBezTo>
                    <a:pt x="18607" y="10180"/>
                    <a:pt x="18486" y="10197"/>
                    <a:pt x="18364" y="10201"/>
                  </a:cubicBezTo>
                  <a:cubicBezTo>
                    <a:pt x="18477" y="9938"/>
                    <a:pt x="18598" y="9681"/>
                    <a:pt x="18725" y="9431"/>
                  </a:cubicBezTo>
                  <a:close/>
                  <a:moveTo>
                    <a:pt x="3574" y="2803"/>
                  </a:moveTo>
                  <a:cubicBezTo>
                    <a:pt x="3689" y="2803"/>
                    <a:pt x="4054" y="2921"/>
                    <a:pt x="4458" y="4244"/>
                  </a:cubicBezTo>
                  <a:cubicBezTo>
                    <a:pt x="5119" y="6414"/>
                    <a:pt x="4623" y="11413"/>
                    <a:pt x="3043" y="14659"/>
                  </a:cubicBezTo>
                  <a:cubicBezTo>
                    <a:pt x="2811" y="14534"/>
                    <a:pt x="2592" y="14387"/>
                    <a:pt x="2389" y="14219"/>
                  </a:cubicBezTo>
                  <a:cubicBezTo>
                    <a:pt x="974" y="13071"/>
                    <a:pt x="1311" y="8861"/>
                    <a:pt x="1687" y="6794"/>
                  </a:cubicBezTo>
                  <a:cubicBezTo>
                    <a:pt x="2009" y="5028"/>
                    <a:pt x="2938" y="2838"/>
                    <a:pt x="3565" y="2803"/>
                  </a:cubicBezTo>
                  <a:close/>
                  <a:moveTo>
                    <a:pt x="18725" y="10770"/>
                  </a:moveTo>
                  <a:lnTo>
                    <a:pt x="18728" y="18919"/>
                  </a:lnTo>
                  <a:cubicBezTo>
                    <a:pt x="18728" y="19238"/>
                    <a:pt x="18717" y="19518"/>
                    <a:pt x="18586" y="19710"/>
                  </a:cubicBezTo>
                  <a:cubicBezTo>
                    <a:pt x="18467" y="19884"/>
                    <a:pt x="18275" y="19928"/>
                    <a:pt x="18134" y="19935"/>
                  </a:cubicBezTo>
                  <a:cubicBezTo>
                    <a:pt x="18127" y="19935"/>
                    <a:pt x="18119" y="19936"/>
                    <a:pt x="18112" y="19936"/>
                  </a:cubicBezTo>
                  <a:cubicBezTo>
                    <a:pt x="17822" y="19936"/>
                    <a:pt x="17513" y="19807"/>
                    <a:pt x="17335" y="19595"/>
                  </a:cubicBezTo>
                  <a:cubicBezTo>
                    <a:pt x="16967" y="19160"/>
                    <a:pt x="16908" y="18516"/>
                    <a:pt x="16900" y="17886"/>
                  </a:cubicBezTo>
                  <a:cubicBezTo>
                    <a:pt x="16869" y="15669"/>
                    <a:pt x="17253" y="13073"/>
                    <a:pt x="18119" y="10802"/>
                  </a:cubicBezTo>
                  <a:cubicBezTo>
                    <a:pt x="18179" y="10806"/>
                    <a:pt x="18238" y="10809"/>
                    <a:pt x="18298" y="10809"/>
                  </a:cubicBezTo>
                  <a:cubicBezTo>
                    <a:pt x="18441" y="10809"/>
                    <a:pt x="18584" y="10796"/>
                    <a:pt x="18725" y="10770"/>
                  </a:cubicBezTo>
                  <a:close/>
                  <a:moveTo>
                    <a:pt x="42055" y="0"/>
                  </a:moveTo>
                  <a:cubicBezTo>
                    <a:pt x="40683" y="69"/>
                    <a:pt x="39354" y="505"/>
                    <a:pt x="38208" y="1262"/>
                  </a:cubicBezTo>
                  <a:cubicBezTo>
                    <a:pt x="38089" y="1340"/>
                    <a:pt x="37972" y="1421"/>
                    <a:pt x="37854" y="1504"/>
                  </a:cubicBezTo>
                  <a:cubicBezTo>
                    <a:pt x="37573" y="1701"/>
                    <a:pt x="37307" y="1887"/>
                    <a:pt x="37017" y="2023"/>
                  </a:cubicBezTo>
                  <a:cubicBezTo>
                    <a:pt x="36320" y="2347"/>
                    <a:pt x="35530" y="2359"/>
                    <a:pt x="34694" y="2373"/>
                  </a:cubicBezTo>
                  <a:cubicBezTo>
                    <a:pt x="34437" y="2376"/>
                    <a:pt x="34179" y="2379"/>
                    <a:pt x="33925" y="2393"/>
                  </a:cubicBezTo>
                  <a:cubicBezTo>
                    <a:pt x="32622" y="2463"/>
                    <a:pt x="31347" y="2787"/>
                    <a:pt x="30167" y="3342"/>
                  </a:cubicBezTo>
                  <a:cubicBezTo>
                    <a:pt x="29455" y="3681"/>
                    <a:pt x="28941" y="4066"/>
                    <a:pt x="28614" y="4512"/>
                  </a:cubicBezTo>
                  <a:lnTo>
                    <a:pt x="28431" y="3957"/>
                  </a:lnTo>
                  <a:cubicBezTo>
                    <a:pt x="28387" y="3822"/>
                    <a:pt x="28266" y="3750"/>
                    <a:pt x="28144" y="3750"/>
                  </a:cubicBezTo>
                  <a:cubicBezTo>
                    <a:pt x="28043" y="3750"/>
                    <a:pt x="27941" y="3799"/>
                    <a:pt x="27883" y="3902"/>
                  </a:cubicBezTo>
                  <a:cubicBezTo>
                    <a:pt x="27223" y="5060"/>
                    <a:pt x="26254" y="5771"/>
                    <a:pt x="25230" y="6523"/>
                  </a:cubicBezTo>
                  <a:cubicBezTo>
                    <a:pt x="24855" y="6798"/>
                    <a:pt x="24469" y="7082"/>
                    <a:pt x="24090" y="7393"/>
                  </a:cubicBezTo>
                  <a:cubicBezTo>
                    <a:pt x="23904" y="7545"/>
                    <a:pt x="23693" y="7719"/>
                    <a:pt x="23475" y="7757"/>
                  </a:cubicBezTo>
                  <a:cubicBezTo>
                    <a:pt x="23439" y="7763"/>
                    <a:pt x="23404" y="7766"/>
                    <a:pt x="23370" y="7766"/>
                  </a:cubicBezTo>
                  <a:cubicBezTo>
                    <a:pt x="22650" y="7766"/>
                    <a:pt x="22312" y="6390"/>
                    <a:pt x="22274" y="6225"/>
                  </a:cubicBezTo>
                  <a:cubicBezTo>
                    <a:pt x="22244" y="6093"/>
                    <a:pt x="22131" y="5997"/>
                    <a:pt x="21996" y="5990"/>
                  </a:cubicBezTo>
                  <a:cubicBezTo>
                    <a:pt x="21993" y="5990"/>
                    <a:pt x="21990" y="5990"/>
                    <a:pt x="21987" y="5990"/>
                  </a:cubicBezTo>
                  <a:cubicBezTo>
                    <a:pt x="21845" y="5990"/>
                    <a:pt x="21736" y="6068"/>
                    <a:pt x="21695" y="6194"/>
                  </a:cubicBezTo>
                  <a:cubicBezTo>
                    <a:pt x="21579" y="6526"/>
                    <a:pt x="21365" y="6817"/>
                    <a:pt x="21082" y="7029"/>
                  </a:cubicBezTo>
                  <a:cubicBezTo>
                    <a:pt x="21077" y="6779"/>
                    <a:pt x="21042" y="6527"/>
                    <a:pt x="20896" y="6246"/>
                  </a:cubicBezTo>
                  <a:cubicBezTo>
                    <a:pt x="20840" y="6140"/>
                    <a:pt x="20734" y="6082"/>
                    <a:pt x="20626" y="6082"/>
                  </a:cubicBezTo>
                  <a:cubicBezTo>
                    <a:pt x="20556" y="6082"/>
                    <a:pt x="20485" y="6106"/>
                    <a:pt x="20427" y="6157"/>
                  </a:cubicBezTo>
                  <a:cubicBezTo>
                    <a:pt x="20062" y="6483"/>
                    <a:pt x="19726" y="6838"/>
                    <a:pt x="19422" y="7221"/>
                  </a:cubicBezTo>
                  <a:cubicBezTo>
                    <a:pt x="19317" y="7169"/>
                    <a:pt x="19205" y="7131"/>
                    <a:pt x="19090" y="7107"/>
                  </a:cubicBezTo>
                  <a:cubicBezTo>
                    <a:pt x="19070" y="7103"/>
                    <a:pt x="19049" y="7101"/>
                    <a:pt x="19029" y="7101"/>
                  </a:cubicBezTo>
                  <a:cubicBezTo>
                    <a:pt x="18960" y="7101"/>
                    <a:pt x="18892" y="7124"/>
                    <a:pt x="18837" y="7168"/>
                  </a:cubicBezTo>
                  <a:cubicBezTo>
                    <a:pt x="18766" y="7226"/>
                    <a:pt x="18725" y="7311"/>
                    <a:pt x="18725" y="7403"/>
                  </a:cubicBezTo>
                  <a:lnTo>
                    <a:pt x="18725" y="8210"/>
                  </a:lnTo>
                  <a:cubicBezTo>
                    <a:pt x="18354" y="8806"/>
                    <a:pt x="18029" y="9451"/>
                    <a:pt x="17746" y="10127"/>
                  </a:cubicBezTo>
                  <a:cubicBezTo>
                    <a:pt x="17271" y="9999"/>
                    <a:pt x="16825" y="9719"/>
                    <a:pt x="16527" y="9362"/>
                  </a:cubicBezTo>
                  <a:cubicBezTo>
                    <a:pt x="15579" y="8228"/>
                    <a:pt x="15624" y="6529"/>
                    <a:pt x="15734" y="5616"/>
                  </a:cubicBezTo>
                  <a:cubicBezTo>
                    <a:pt x="15752" y="5455"/>
                    <a:pt x="15638" y="5308"/>
                    <a:pt x="15478" y="5285"/>
                  </a:cubicBezTo>
                  <a:cubicBezTo>
                    <a:pt x="15463" y="5283"/>
                    <a:pt x="15449" y="5282"/>
                    <a:pt x="15434" y="5282"/>
                  </a:cubicBezTo>
                  <a:cubicBezTo>
                    <a:pt x="15291" y="5282"/>
                    <a:pt x="15164" y="5384"/>
                    <a:pt x="15138" y="5529"/>
                  </a:cubicBezTo>
                  <a:cubicBezTo>
                    <a:pt x="15065" y="5952"/>
                    <a:pt x="15032" y="6481"/>
                    <a:pt x="14994" y="7096"/>
                  </a:cubicBezTo>
                  <a:cubicBezTo>
                    <a:pt x="14875" y="8987"/>
                    <a:pt x="14718" y="11521"/>
                    <a:pt x="13194" y="12035"/>
                  </a:cubicBezTo>
                  <a:cubicBezTo>
                    <a:pt x="13424" y="11011"/>
                    <a:pt x="13166" y="10081"/>
                    <a:pt x="12459" y="9430"/>
                  </a:cubicBezTo>
                  <a:cubicBezTo>
                    <a:pt x="12399" y="9374"/>
                    <a:pt x="12327" y="9349"/>
                    <a:pt x="12256" y="9349"/>
                  </a:cubicBezTo>
                  <a:cubicBezTo>
                    <a:pt x="12093" y="9349"/>
                    <a:pt x="11939" y="9483"/>
                    <a:pt x="11953" y="9674"/>
                  </a:cubicBezTo>
                  <a:cubicBezTo>
                    <a:pt x="12056" y="11072"/>
                    <a:pt x="11624" y="12378"/>
                    <a:pt x="10800" y="13168"/>
                  </a:cubicBezTo>
                  <a:cubicBezTo>
                    <a:pt x="10218" y="13723"/>
                    <a:pt x="9458" y="14013"/>
                    <a:pt x="8584" y="14013"/>
                  </a:cubicBezTo>
                  <a:cubicBezTo>
                    <a:pt x="8489" y="14013"/>
                    <a:pt x="8393" y="14009"/>
                    <a:pt x="8295" y="14002"/>
                  </a:cubicBezTo>
                  <a:cubicBezTo>
                    <a:pt x="8147" y="13092"/>
                    <a:pt x="8341" y="12093"/>
                    <a:pt x="8530" y="11126"/>
                  </a:cubicBezTo>
                  <a:cubicBezTo>
                    <a:pt x="8704" y="10232"/>
                    <a:pt x="8869" y="9388"/>
                    <a:pt x="8793" y="8584"/>
                  </a:cubicBezTo>
                  <a:cubicBezTo>
                    <a:pt x="8779" y="8433"/>
                    <a:pt x="8655" y="8316"/>
                    <a:pt x="8503" y="8311"/>
                  </a:cubicBezTo>
                  <a:cubicBezTo>
                    <a:pt x="8349" y="8311"/>
                    <a:pt x="8219" y="8412"/>
                    <a:pt x="8195" y="8562"/>
                  </a:cubicBezTo>
                  <a:cubicBezTo>
                    <a:pt x="7847" y="10610"/>
                    <a:pt x="6602" y="14120"/>
                    <a:pt x="4748" y="14818"/>
                  </a:cubicBezTo>
                  <a:cubicBezTo>
                    <a:pt x="4530" y="14900"/>
                    <a:pt x="4309" y="14941"/>
                    <a:pt x="4084" y="14941"/>
                  </a:cubicBezTo>
                  <a:cubicBezTo>
                    <a:pt x="3927" y="14941"/>
                    <a:pt x="3768" y="14921"/>
                    <a:pt x="3608" y="14881"/>
                  </a:cubicBezTo>
                  <a:cubicBezTo>
                    <a:pt x="5256" y="11467"/>
                    <a:pt x="5741" y="6380"/>
                    <a:pt x="5035" y="4068"/>
                  </a:cubicBezTo>
                  <a:cubicBezTo>
                    <a:pt x="4652" y="2814"/>
                    <a:pt x="4185" y="2198"/>
                    <a:pt x="3586" y="2198"/>
                  </a:cubicBezTo>
                  <a:cubicBezTo>
                    <a:pt x="3568" y="2198"/>
                    <a:pt x="3549" y="2199"/>
                    <a:pt x="3531" y="2200"/>
                  </a:cubicBezTo>
                  <a:cubicBezTo>
                    <a:pt x="2170" y="2279"/>
                    <a:pt x="1263" y="5759"/>
                    <a:pt x="1094" y="6687"/>
                  </a:cubicBezTo>
                  <a:cubicBezTo>
                    <a:pt x="977" y="7334"/>
                    <a:pt x="0" y="13058"/>
                    <a:pt x="2009" y="14689"/>
                  </a:cubicBezTo>
                  <a:cubicBezTo>
                    <a:pt x="2244" y="14881"/>
                    <a:pt x="2497" y="15051"/>
                    <a:pt x="2765" y="15194"/>
                  </a:cubicBezTo>
                  <a:cubicBezTo>
                    <a:pt x="2063" y="16440"/>
                    <a:pt x="1243" y="17232"/>
                    <a:pt x="382" y="17485"/>
                  </a:cubicBezTo>
                  <a:cubicBezTo>
                    <a:pt x="222" y="17531"/>
                    <a:pt x="130" y="17699"/>
                    <a:pt x="177" y="17860"/>
                  </a:cubicBezTo>
                  <a:cubicBezTo>
                    <a:pt x="216" y="17991"/>
                    <a:pt x="337" y="18076"/>
                    <a:pt x="468" y="18076"/>
                  </a:cubicBezTo>
                  <a:cubicBezTo>
                    <a:pt x="496" y="18076"/>
                    <a:pt x="524" y="18072"/>
                    <a:pt x="552" y="18064"/>
                  </a:cubicBezTo>
                  <a:cubicBezTo>
                    <a:pt x="1597" y="17757"/>
                    <a:pt x="2530" y="16869"/>
                    <a:pt x="3326" y="15428"/>
                  </a:cubicBezTo>
                  <a:cubicBezTo>
                    <a:pt x="3582" y="15507"/>
                    <a:pt x="3836" y="15546"/>
                    <a:pt x="4087" y="15546"/>
                  </a:cubicBezTo>
                  <a:cubicBezTo>
                    <a:pt x="4382" y="15546"/>
                    <a:pt x="4673" y="15492"/>
                    <a:pt x="4961" y="15384"/>
                  </a:cubicBezTo>
                  <a:cubicBezTo>
                    <a:pt x="6138" y="14941"/>
                    <a:pt x="7074" y="13602"/>
                    <a:pt x="7738" y="12113"/>
                  </a:cubicBezTo>
                  <a:lnTo>
                    <a:pt x="7738" y="12113"/>
                  </a:lnTo>
                  <a:cubicBezTo>
                    <a:pt x="7626" y="12864"/>
                    <a:pt x="7581" y="13618"/>
                    <a:pt x="7748" y="14350"/>
                  </a:cubicBezTo>
                  <a:cubicBezTo>
                    <a:pt x="7775" y="14474"/>
                    <a:pt x="7879" y="14567"/>
                    <a:pt x="8006" y="14582"/>
                  </a:cubicBezTo>
                  <a:cubicBezTo>
                    <a:pt x="8203" y="14605"/>
                    <a:pt x="8395" y="14616"/>
                    <a:pt x="8583" y="14616"/>
                  </a:cubicBezTo>
                  <a:cubicBezTo>
                    <a:pt x="9617" y="14616"/>
                    <a:pt x="10519" y="14273"/>
                    <a:pt x="11217" y="13603"/>
                  </a:cubicBezTo>
                  <a:cubicBezTo>
                    <a:pt x="11970" y="12882"/>
                    <a:pt x="12441" y="11804"/>
                    <a:pt x="12548" y="10605"/>
                  </a:cubicBezTo>
                  <a:lnTo>
                    <a:pt x="12548" y="10605"/>
                  </a:lnTo>
                  <a:cubicBezTo>
                    <a:pt x="12734" y="11099"/>
                    <a:pt x="12713" y="11685"/>
                    <a:pt x="12480" y="12321"/>
                  </a:cubicBezTo>
                  <a:cubicBezTo>
                    <a:pt x="12407" y="12519"/>
                    <a:pt x="12555" y="12727"/>
                    <a:pt x="12762" y="12727"/>
                  </a:cubicBezTo>
                  <a:cubicBezTo>
                    <a:pt x="12769" y="12727"/>
                    <a:pt x="12777" y="12727"/>
                    <a:pt x="12785" y="12726"/>
                  </a:cubicBezTo>
                  <a:cubicBezTo>
                    <a:pt x="14704" y="12591"/>
                    <a:pt x="15251" y="10676"/>
                    <a:pt x="15468" y="8754"/>
                  </a:cubicBezTo>
                  <a:cubicBezTo>
                    <a:pt x="15614" y="9115"/>
                    <a:pt x="15815" y="9451"/>
                    <a:pt x="16062" y="9750"/>
                  </a:cubicBezTo>
                  <a:cubicBezTo>
                    <a:pt x="16427" y="10186"/>
                    <a:pt x="16952" y="10525"/>
                    <a:pt x="17521" y="10693"/>
                  </a:cubicBezTo>
                  <a:cubicBezTo>
                    <a:pt x="16650" y="13019"/>
                    <a:pt x="16263" y="15648"/>
                    <a:pt x="16296" y="17894"/>
                  </a:cubicBezTo>
                  <a:cubicBezTo>
                    <a:pt x="16306" y="18637"/>
                    <a:pt x="16383" y="19404"/>
                    <a:pt x="16872" y="19985"/>
                  </a:cubicBezTo>
                  <a:cubicBezTo>
                    <a:pt x="17161" y="20326"/>
                    <a:pt x="17633" y="20540"/>
                    <a:pt x="18091" y="20540"/>
                  </a:cubicBezTo>
                  <a:cubicBezTo>
                    <a:pt x="18116" y="20540"/>
                    <a:pt x="18141" y="20540"/>
                    <a:pt x="18165" y="20537"/>
                  </a:cubicBezTo>
                  <a:cubicBezTo>
                    <a:pt x="18558" y="20517"/>
                    <a:pt x="18884" y="20345"/>
                    <a:pt x="19085" y="20049"/>
                  </a:cubicBezTo>
                  <a:cubicBezTo>
                    <a:pt x="19333" y="19689"/>
                    <a:pt x="19333" y="19243"/>
                    <a:pt x="19333" y="18919"/>
                  </a:cubicBezTo>
                  <a:lnTo>
                    <a:pt x="19330" y="10562"/>
                  </a:lnTo>
                  <a:cubicBezTo>
                    <a:pt x="19424" y="10513"/>
                    <a:pt x="19512" y="10458"/>
                    <a:pt x="19596" y="10396"/>
                  </a:cubicBezTo>
                  <a:cubicBezTo>
                    <a:pt x="20169" y="9974"/>
                    <a:pt x="20440" y="9167"/>
                    <a:pt x="20271" y="8385"/>
                  </a:cubicBezTo>
                  <a:cubicBezTo>
                    <a:pt x="20204" y="8074"/>
                    <a:pt x="20074" y="7805"/>
                    <a:pt x="19895" y="7592"/>
                  </a:cubicBezTo>
                  <a:cubicBezTo>
                    <a:pt x="20077" y="7366"/>
                    <a:pt x="20270" y="7150"/>
                    <a:pt x="20473" y="6943"/>
                  </a:cubicBezTo>
                  <a:cubicBezTo>
                    <a:pt x="20480" y="7050"/>
                    <a:pt x="20478" y="7163"/>
                    <a:pt x="20473" y="7298"/>
                  </a:cubicBezTo>
                  <a:cubicBezTo>
                    <a:pt x="20471" y="7375"/>
                    <a:pt x="20468" y="7454"/>
                    <a:pt x="20468" y="7539"/>
                  </a:cubicBezTo>
                  <a:cubicBezTo>
                    <a:pt x="20468" y="7638"/>
                    <a:pt x="20516" y="7732"/>
                    <a:pt x="20598" y="7789"/>
                  </a:cubicBezTo>
                  <a:cubicBezTo>
                    <a:pt x="20649" y="7824"/>
                    <a:pt x="20710" y="7843"/>
                    <a:pt x="20770" y="7843"/>
                  </a:cubicBezTo>
                  <a:cubicBezTo>
                    <a:pt x="20806" y="7843"/>
                    <a:pt x="20843" y="7836"/>
                    <a:pt x="20877" y="7824"/>
                  </a:cubicBezTo>
                  <a:cubicBezTo>
                    <a:pt x="21282" y="7667"/>
                    <a:pt x="21637" y="7403"/>
                    <a:pt x="21902" y="7059"/>
                  </a:cubicBezTo>
                  <a:cubicBezTo>
                    <a:pt x="22195" y="7782"/>
                    <a:pt x="22681" y="8370"/>
                    <a:pt x="23363" y="8370"/>
                  </a:cubicBezTo>
                  <a:cubicBezTo>
                    <a:pt x="23432" y="8370"/>
                    <a:pt x="23504" y="8364"/>
                    <a:pt x="23577" y="8351"/>
                  </a:cubicBezTo>
                  <a:cubicBezTo>
                    <a:pt x="23952" y="8286"/>
                    <a:pt x="24241" y="8049"/>
                    <a:pt x="24472" y="7858"/>
                  </a:cubicBezTo>
                  <a:cubicBezTo>
                    <a:pt x="24838" y="7558"/>
                    <a:pt x="25218" y="7278"/>
                    <a:pt x="25585" y="7008"/>
                  </a:cubicBezTo>
                  <a:cubicBezTo>
                    <a:pt x="26499" y="6338"/>
                    <a:pt x="27371" y="5698"/>
                    <a:pt x="28055" y="4746"/>
                  </a:cubicBezTo>
                  <a:lnTo>
                    <a:pt x="28272" y="5396"/>
                  </a:lnTo>
                  <a:cubicBezTo>
                    <a:pt x="28309" y="5512"/>
                    <a:pt x="28411" y="5605"/>
                    <a:pt x="28531" y="5605"/>
                  </a:cubicBezTo>
                  <a:cubicBezTo>
                    <a:pt x="28542" y="5605"/>
                    <a:pt x="28553" y="5605"/>
                    <a:pt x="28565" y="5603"/>
                  </a:cubicBezTo>
                  <a:cubicBezTo>
                    <a:pt x="28698" y="5599"/>
                    <a:pt x="28813" y="5510"/>
                    <a:pt x="28849" y="5381"/>
                  </a:cubicBezTo>
                  <a:cubicBezTo>
                    <a:pt x="29009" y="4802"/>
                    <a:pt x="29525" y="4314"/>
                    <a:pt x="30426" y="3887"/>
                  </a:cubicBezTo>
                  <a:cubicBezTo>
                    <a:pt x="31534" y="3365"/>
                    <a:pt x="32732" y="3063"/>
                    <a:pt x="33956" y="2996"/>
                  </a:cubicBezTo>
                  <a:cubicBezTo>
                    <a:pt x="34203" y="2983"/>
                    <a:pt x="34453" y="2979"/>
                    <a:pt x="34703" y="2975"/>
                  </a:cubicBezTo>
                  <a:cubicBezTo>
                    <a:pt x="35566" y="2962"/>
                    <a:pt x="36457" y="2948"/>
                    <a:pt x="37271" y="2569"/>
                  </a:cubicBezTo>
                  <a:cubicBezTo>
                    <a:pt x="37610" y="2412"/>
                    <a:pt x="37911" y="2201"/>
                    <a:pt x="38201" y="1998"/>
                  </a:cubicBezTo>
                  <a:cubicBezTo>
                    <a:pt x="38313" y="1918"/>
                    <a:pt x="38425" y="1840"/>
                    <a:pt x="38540" y="1764"/>
                  </a:cubicBezTo>
                  <a:cubicBezTo>
                    <a:pt x="39596" y="1067"/>
                    <a:pt x="40820" y="666"/>
                    <a:pt x="42085" y="603"/>
                  </a:cubicBezTo>
                  <a:cubicBezTo>
                    <a:pt x="42251" y="595"/>
                    <a:pt x="42380" y="453"/>
                    <a:pt x="42372" y="286"/>
                  </a:cubicBezTo>
                  <a:cubicBezTo>
                    <a:pt x="42364" y="120"/>
                    <a:pt x="42242" y="4"/>
                    <a:pt x="4205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3"/>
          <p:cNvGrpSpPr/>
          <p:nvPr/>
        </p:nvGrpSpPr>
        <p:grpSpPr>
          <a:xfrm rot="-335960">
            <a:off x="1092970" y="3456285"/>
            <a:ext cx="1494062" cy="1131599"/>
            <a:chOff x="4652175" y="2728550"/>
            <a:chExt cx="1735450" cy="1314425"/>
          </a:xfrm>
        </p:grpSpPr>
        <p:sp>
          <p:nvSpPr>
            <p:cNvPr id="487" name="Google Shape;487;p3"/>
            <p:cNvSpPr/>
            <p:nvPr/>
          </p:nvSpPr>
          <p:spPr>
            <a:xfrm>
              <a:off x="4658325" y="2734875"/>
              <a:ext cx="387175" cy="280825"/>
            </a:xfrm>
            <a:custGeom>
              <a:rect b="b" l="l" r="r" t="t"/>
              <a:pathLst>
                <a:path extrusionOk="0" h="11233" w="15487">
                  <a:moveTo>
                    <a:pt x="9234" y="1"/>
                  </a:moveTo>
                  <a:cubicBezTo>
                    <a:pt x="9011" y="1"/>
                    <a:pt x="8787" y="33"/>
                    <a:pt x="8568" y="98"/>
                  </a:cubicBezTo>
                  <a:cubicBezTo>
                    <a:pt x="6623" y="673"/>
                    <a:pt x="2914" y="2131"/>
                    <a:pt x="1823" y="3257"/>
                  </a:cubicBezTo>
                  <a:cubicBezTo>
                    <a:pt x="437" y="4687"/>
                    <a:pt x="0" y="7261"/>
                    <a:pt x="666" y="8477"/>
                  </a:cubicBezTo>
                  <a:cubicBezTo>
                    <a:pt x="1332" y="9692"/>
                    <a:pt x="4062" y="11232"/>
                    <a:pt x="4062" y="11232"/>
                  </a:cubicBezTo>
                  <a:lnTo>
                    <a:pt x="15486" y="4282"/>
                  </a:lnTo>
                  <a:lnTo>
                    <a:pt x="12443" y="1738"/>
                  </a:lnTo>
                  <a:lnTo>
                    <a:pt x="10579" y="427"/>
                  </a:lnTo>
                  <a:cubicBezTo>
                    <a:pt x="10181" y="147"/>
                    <a:pt x="9710" y="1"/>
                    <a:pt x="9234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4652175" y="2728550"/>
              <a:ext cx="404125" cy="294450"/>
            </a:xfrm>
            <a:custGeom>
              <a:rect b="b" l="l" r="r" t="t"/>
              <a:pathLst>
                <a:path extrusionOk="0" h="11778" w="16165">
                  <a:moveTo>
                    <a:pt x="9472" y="505"/>
                  </a:moveTo>
                  <a:cubicBezTo>
                    <a:pt x="9476" y="505"/>
                    <a:pt x="9479" y="505"/>
                    <a:pt x="9483" y="505"/>
                  </a:cubicBezTo>
                  <a:cubicBezTo>
                    <a:pt x="9912" y="505"/>
                    <a:pt x="10330" y="637"/>
                    <a:pt x="10680" y="885"/>
                  </a:cubicBezTo>
                  <a:lnTo>
                    <a:pt x="12536" y="2190"/>
                  </a:lnTo>
                  <a:lnTo>
                    <a:pt x="15301" y="4501"/>
                  </a:lnTo>
                  <a:lnTo>
                    <a:pt x="4305" y="11192"/>
                  </a:lnTo>
                  <a:cubicBezTo>
                    <a:pt x="3767" y="10876"/>
                    <a:pt x="1677" y="9604"/>
                    <a:pt x="1133" y="8608"/>
                  </a:cubicBezTo>
                  <a:cubicBezTo>
                    <a:pt x="535" y="7517"/>
                    <a:pt x="900" y="5078"/>
                    <a:pt x="2250" y="3685"/>
                  </a:cubicBezTo>
                  <a:cubicBezTo>
                    <a:pt x="3254" y="2649"/>
                    <a:pt x="6748" y="1223"/>
                    <a:pt x="8885" y="591"/>
                  </a:cubicBezTo>
                  <a:cubicBezTo>
                    <a:pt x="9076" y="535"/>
                    <a:pt x="9273" y="505"/>
                    <a:pt x="9472" y="505"/>
                  </a:cubicBezTo>
                  <a:close/>
                  <a:moveTo>
                    <a:pt x="9483" y="1"/>
                  </a:moveTo>
                  <a:cubicBezTo>
                    <a:pt x="9235" y="1"/>
                    <a:pt x="8985" y="37"/>
                    <a:pt x="8743" y="110"/>
                  </a:cubicBezTo>
                  <a:cubicBezTo>
                    <a:pt x="7106" y="593"/>
                    <a:pt x="3109" y="2076"/>
                    <a:pt x="1889" y="3335"/>
                  </a:cubicBezTo>
                  <a:cubicBezTo>
                    <a:pt x="371" y="4900"/>
                    <a:pt x="0" y="7586"/>
                    <a:pt x="691" y="8851"/>
                  </a:cubicBezTo>
                  <a:cubicBezTo>
                    <a:pt x="1383" y="10114"/>
                    <a:pt x="4070" y="11642"/>
                    <a:pt x="4185" y="11705"/>
                  </a:cubicBezTo>
                  <a:lnTo>
                    <a:pt x="4313" y="11777"/>
                  </a:lnTo>
                  <a:lnTo>
                    <a:pt x="16165" y="4567"/>
                  </a:lnTo>
                  <a:lnTo>
                    <a:pt x="12853" y="1798"/>
                  </a:lnTo>
                  <a:lnTo>
                    <a:pt x="10971" y="473"/>
                  </a:lnTo>
                  <a:cubicBezTo>
                    <a:pt x="10531" y="162"/>
                    <a:pt x="10010" y="1"/>
                    <a:pt x="9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4696150" y="2763725"/>
              <a:ext cx="1681475" cy="1270950"/>
            </a:xfrm>
            <a:custGeom>
              <a:rect b="b" l="l" r="r" t="t"/>
              <a:pathLst>
                <a:path extrusionOk="0" h="50838" w="67259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5" y="4181"/>
                  </a:lnTo>
                  <a:cubicBezTo>
                    <a:pt x="3055" y="4181"/>
                    <a:pt x="1" y="5908"/>
                    <a:pt x="966" y="11197"/>
                  </a:cubicBezTo>
                  <a:lnTo>
                    <a:pt x="53900" y="50173"/>
                  </a:lnTo>
                  <a:cubicBezTo>
                    <a:pt x="53900" y="50173"/>
                    <a:pt x="54810" y="50837"/>
                    <a:pt x="56505" y="50837"/>
                  </a:cubicBezTo>
                  <a:cubicBezTo>
                    <a:pt x="57220" y="50837"/>
                    <a:pt x="58076" y="50719"/>
                    <a:pt x="59062" y="50382"/>
                  </a:cubicBezTo>
                  <a:cubicBezTo>
                    <a:pt x="62384" y="49249"/>
                    <a:pt x="65791" y="45329"/>
                    <a:pt x="66524" y="42019"/>
                  </a:cubicBezTo>
                  <a:cubicBezTo>
                    <a:pt x="67258" y="38710"/>
                    <a:pt x="64952" y="37663"/>
                    <a:pt x="64499" y="37296"/>
                  </a:cubicBezTo>
                  <a:cubicBezTo>
                    <a:pt x="64046" y="36930"/>
                    <a:pt x="13901" y="440"/>
                    <a:pt x="13901" y="440"/>
                  </a:cubicBezTo>
                  <a:cubicBezTo>
                    <a:pt x="13901" y="440"/>
                    <a:pt x="13225" y="1"/>
                    <a:pt x="1250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689450" y="2757425"/>
              <a:ext cx="1693150" cy="1283600"/>
            </a:xfrm>
            <a:custGeom>
              <a:rect b="b" l="l" r="r" t="t"/>
              <a:pathLst>
                <a:path extrusionOk="0" h="51344" w="67726">
                  <a:moveTo>
                    <a:pt x="12770" y="504"/>
                  </a:moveTo>
                  <a:cubicBezTo>
                    <a:pt x="13403" y="504"/>
                    <a:pt x="14019" y="896"/>
                    <a:pt x="14020" y="896"/>
                  </a:cubicBezTo>
                  <a:cubicBezTo>
                    <a:pt x="14521" y="1260"/>
                    <a:pt x="64086" y="37328"/>
                    <a:pt x="64607" y="37744"/>
                  </a:cubicBezTo>
                  <a:cubicBezTo>
                    <a:pt x="64665" y="37790"/>
                    <a:pt x="64748" y="37846"/>
                    <a:pt x="64850" y="37915"/>
                  </a:cubicBezTo>
                  <a:cubicBezTo>
                    <a:pt x="65541" y="38376"/>
                    <a:pt x="67158" y="39457"/>
                    <a:pt x="66546" y="42216"/>
                  </a:cubicBezTo>
                  <a:cubicBezTo>
                    <a:pt x="65821" y="45495"/>
                    <a:pt x="62410" y="49317"/>
                    <a:pt x="59248" y="50396"/>
                  </a:cubicBezTo>
                  <a:cubicBezTo>
                    <a:pt x="58298" y="50720"/>
                    <a:pt x="57473" y="50834"/>
                    <a:pt x="56784" y="50834"/>
                  </a:cubicBezTo>
                  <a:cubicBezTo>
                    <a:pt x="55194" y="50834"/>
                    <a:pt x="54328" y="50231"/>
                    <a:pt x="54317" y="50223"/>
                  </a:cubicBezTo>
                  <a:lnTo>
                    <a:pt x="1464" y="11305"/>
                  </a:lnTo>
                  <a:cubicBezTo>
                    <a:pt x="599" y="6350"/>
                    <a:pt x="3330" y="4718"/>
                    <a:pt x="3426" y="4662"/>
                  </a:cubicBezTo>
                  <a:lnTo>
                    <a:pt x="12468" y="537"/>
                  </a:lnTo>
                  <a:cubicBezTo>
                    <a:pt x="12567" y="514"/>
                    <a:pt x="12669" y="504"/>
                    <a:pt x="12770" y="504"/>
                  </a:cubicBezTo>
                  <a:close/>
                  <a:moveTo>
                    <a:pt x="12767" y="1"/>
                  </a:moveTo>
                  <a:cubicBezTo>
                    <a:pt x="12621" y="1"/>
                    <a:pt x="12473" y="16"/>
                    <a:pt x="12325" y="53"/>
                  </a:cubicBezTo>
                  <a:lnTo>
                    <a:pt x="3199" y="4213"/>
                  </a:lnTo>
                  <a:cubicBezTo>
                    <a:pt x="3068" y="4287"/>
                    <a:pt x="1" y="6091"/>
                    <a:pt x="986" y="11494"/>
                  </a:cubicBezTo>
                  <a:lnTo>
                    <a:pt x="1005" y="11592"/>
                  </a:lnTo>
                  <a:lnTo>
                    <a:pt x="54019" y="50630"/>
                  </a:lnTo>
                  <a:cubicBezTo>
                    <a:pt x="54075" y="50670"/>
                    <a:pt x="55026" y="51344"/>
                    <a:pt x="56763" y="51344"/>
                  </a:cubicBezTo>
                  <a:cubicBezTo>
                    <a:pt x="57506" y="51344"/>
                    <a:pt x="58392" y="51221"/>
                    <a:pt x="59412" y="50873"/>
                  </a:cubicBezTo>
                  <a:cubicBezTo>
                    <a:pt x="62774" y="49727"/>
                    <a:pt x="66267" y="45813"/>
                    <a:pt x="67040" y="42327"/>
                  </a:cubicBezTo>
                  <a:cubicBezTo>
                    <a:pt x="67725" y="39231"/>
                    <a:pt x="65840" y="37970"/>
                    <a:pt x="65132" y="37497"/>
                  </a:cubicBezTo>
                  <a:cubicBezTo>
                    <a:pt x="65046" y="37439"/>
                    <a:pt x="64974" y="37392"/>
                    <a:pt x="64926" y="37353"/>
                  </a:cubicBezTo>
                  <a:cubicBezTo>
                    <a:pt x="64474" y="36985"/>
                    <a:pt x="16365" y="1979"/>
                    <a:pt x="14307" y="481"/>
                  </a:cubicBezTo>
                  <a:cubicBezTo>
                    <a:pt x="14272" y="458"/>
                    <a:pt x="13558" y="1"/>
                    <a:pt x="127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6003400" y="3712350"/>
              <a:ext cx="384225" cy="324300"/>
            </a:xfrm>
            <a:custGeom>
              <a:rect b="b" l="l" r="r" t="t"/>
              <a:pathLst>
                <a:path extrusionOk="0" h="12972" w="15369">
                  <a:moveTo>
                    <a:pt x="11461" y="0"/>
                  </a:moveTo>
                  <a:cubicBezTo>
                    <a:pt x="9519" y="0"/>
                    <a:pt x="6944" y="1182"/>
                    <a:pt x="4693" y="3287"/>
                  </a:cubicBezTo>
                  <a:cubicBezTo>
                    <a:pt x="1363" y="6402"/>
                    <a:pt x="1" y="10359"/>
                    <a:pt x="1653" y="12126"/>
                  </a:cubicBezTo>
                  <a:cubicBezTo>
                    <a:pt x="2189" y="12699"/>
                    <a:pt x="2976" y="12971"/>
                    <a:pt x="3908" y="12971"/>
                  </a:cubicBezTo>
                  <a:cubicBezTo>
                    <a:pt x="5851" y="12971"/>
                    <a:pt x="8425" y="11789"/>
                    <a:pt x="10676" y="9685"/>
                  </a:cubicBezTo>
                  <a:cubicBezTo>
                    <a:pt x="14007" y="6570"/>
                    <a:pt x="15368" y="2613"/>
                    <a:pt x="13717" y="845"/>
                  </a:cubicBezTo>
                  <a:cubicBezTo>
                    <a:pt x="13181" y="272"/>
                    <a:pt x="12394" y="0"/>
                    <a:pt x="1146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6014900" y="3706000"/>
              <a:ext cx="361250" cy="336975"/>
            </a:xfrm>
            <a:custGeom>
              <a:rect b="b" l="l" r="r" t="t"/>
              <a:pathLst>
                <a:path extrusionOk="0" h="13479" w="14450">
                  <a:moveTo>
                    <a:pt x="11006" y="505"/>
                  </a:moveTo>
                  <a:cubicBezTo>
                    <a:pt x="11886" y="505"/>
                    <a:pt x="12597" y="763"/>
                    <a:pt x="13072" y="1272"/>
                  </a:cubicBezTo>
                  <a:cubicBezTo>
                    <a:pt x="13804" y="2055"/>
                    <a:pt x="13908" y="3354"/>
                    <a:pt x="13366" y="4931"/>
                  </a:cubicBezTo>
                  <a:cubicBezTo>
                    <a:pt x="12805" y="6564"/>
                    <a:pt x="11625" y="8276"/>
                    <a:pt x="10044" y="9755"/>
                  </a:cubicBezTo>
                  <a:cubicBezTo>
                    <a:pt x="8461" y="11234"/>
                    <a:pt x="6673" y="12296"/>
                    <a:pt x="5008" y="12746"/>
                  </a:cubicBezTo>
                  <a:cubicBezTo>
                    <a:pt x="4443" y="12899"/>
                    <a:pt x="3918" y="12975"/>
                    <a:pt x="3442" y="12975"/>
                  </a:cubicBezTo>
                  <a:cubicBezTo>
                    <a:pt x="2562" y="12975"/>
                    <a:pt x="1852" y="12716"/>
                    <a:pt x="1376" y="12208"/>
                  </a:cubicBezTo>
                  <a:cubicBezTo>
                    <a:pt x="644" y="11425"/>
                    <a:pt x="539" y="10126"/>
                    <a:pt x="1082" y="8548"/>
                  </a:cubicBezTo>
                  <a:cubicBezTo>
                    <a:pt x="1643" y="6916"/>
                    <a:pt x="2823" y="5204"/>
                    <a:pt x="4404" y="3725"/>
                  </a:cubicBezTo>
                  <a:cubicBezTo>
                    <a:pt x="5987" y="2246"/>
                    <a:pt x="7775" y="1183"/>
                    <a:pt x="9439" y="732"/>
                  </a:cubicBezTo>
                  <a:cubicBezTo>
                    <a:pt x="10005" y="579"/>
                    <a:pt x="10530" y="505"/>
                    <a:pt x="11006" y="505"/>
                  </a:cubicBezTo>
                  <a:close/>
                  <a:moveTo>
                    <a:pt x="11007" y="1"/>
                  </a:moveTo>
                  <a:cubicBezTo>
                    <a:pt x="10486" y="1"/>
                    <a:pt x="9916" y="82"/>
                    <a:pt x="9309" y="247"/>
                  </a:cubicBezTo>
                  <a:cubicBezTo>
                    <a:pt x="7566" y="719"/>
                    <a:pt x="5703" y="1823"/>
                    <a:pt x="4062" y="3357"/>
                  </a:cubicBezTo>
                  <a:cubicBezTo>
                    <a:pt x="2422" y="4891"/>
                    <a:pt x="1195" y="6677"/>
                    <a:pt x="607" y="8384"/>
                  </a:cubicBezTo>
                  <a:cubicBezTo>
                    <a:pt x="1" y="10146"/>
                    <a:pt x="144" y="11626"/>
                    <a:pt x="1009" y="12552"/>
                  </a:cubicBezTo>
                  <a:cubicBezTo>
                    <a:pt x="1582" y="13165"/>
                    <a:pt x="2421" y="13479"/>
                    <a:pt x="3444" y="13479"/>
                  </a:cubicBezTo>
                  <a:cubicBezTo>
                    <a:pt x="3965" y="13479"/>
                    <a:pt x="4533" y="13397"/>
                    <a:pt x="5140" y="13233"/>
                  </a:cubicBezTo>
                  <a:cubicBezTo>
                    <a:pt x="6884" y="12761"/>
                    <a:pt x="8747" y="11656"/>
                    <a:pt x="10388" y="10122"/>
                  </a:cubicBezTo>
                  <a:cubicBezTo>
                    <a:pt x="12029" y="8589"/>
                    <a:pt x="13256" y="6803"/>
                    <a:pt x="13842" y="5095"/>
                  </a:cubicBezTo>
                  <a:cubicBezTo>
                    <a:pt x="14449" y="3334"/>
                    <a:pt x="14306" y="1854"/>
                    <a:pt x="13440" y="928"/>
                  </a:cubicBezTo>
                  <a:cubicBezTo>
                    <a:pt x="12867" y="315"/>
                    <a:pt x="12030" y="1"/>
                    <a:pt x="1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96150" y="2763725"/>
              <a:ext cx="1225825" cy="953750"/>
            </a:xfrm>
            <a:custGeom>
              <a:rect b="b" l="l" r="r" t="t"/>
              <a:pathLst>
                <a:path extrusionOk="0" h="38150" w="49033">
                  <a:moveTo>
                    <a:pt x="12500" y="1"/>
                  </a:moveTo>
                  <a:cubicBezTo>
                    <a:pt x="12373" y="1"/>
                    <a:pt x="12245" y="14"/>
                    <a:pt x="12118" y="46"/>
                  </a:cubicBezTo>
                  <a:lnTo>
                    <a:pt x="3054" y="4181"/>
                  </a:lnTo>
                  <a:cubicBezTo>
                    <a:pt x="3054" y="4181"/>
                    <a:pt x="1" y="5907"/>
                    <a:pt x="966" y="11197"/>
                  </a:cubicBezTo>
                  <a:lnTo>
                    <a:pt x="37569" y="38150"/>
                  </a:lnTo>
                  <a:cubicBezTo>
                    <a:pt x="37309" y="36909"/>
                    <a:pt x="37358" y="35090"/>
                    <a:pt x="38756" y="32928"/>
                  </a:cubicBezTo>
                  <a:cubicBezTo>
                    <a:pt x="40056" y="30914"/>
                    <a:pt x="45883" y="27669"/>
                    <a:pt x="49033" y="26014"/>
                  </a:cubicBezTo>
                  <a:cubicBezTo>
                    <a:pt x="34152" y="15176"/>
                    <a:pt x="13901" y="440"/>
                    <a:pt x="13901" y="440"/>
                  </a:cubicBezTo>
                  <a:cubicBezTo>
                    <a:pt x="13901" y="440"/>
                    <a:pt x="13224" y="1"/>
                    <a:pt x="12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87050" y="2755250"/>
              <a:ext cx="1244975" cy="970675"/>
            </a:xfrm>
            <a:custGeom>
              <a:rect b="b" l="l" r="r" t="t"/>
              <a:pathLst>
                <a:path extrusionOk="0" h="38827" w="49799">
                  <a:moveTo>
                    <a:pt x="12865" y="678"/>
                  </a:moveTo>
                  <a:cubicBezTo>
                    <a:pt x="13439" y="678"/>
                    <a:pt x="14010" y="1019"/>
                    <a:pt x="14075" y="1060"/>
                  </a:cubicBezTo>
                  <a:cubicBezTo>
                    <a:pt x="14555" y="1409"/>
                    <a:pt x="34106" y="15635"/>
                    <a:pt x="48759" y="26308"/>
                  </a:cubicBezTo>
                  <a:cubicBezTo>
                    <a:pt x="45396" y="28095"/>
                    <a:pt x="40104" y="31121"/>
                    <a:pt x="38835" y="33083"/>
                  </a:cubicBezTo>
                  <a:cubicBezTo>
                    <a:pt x="37645" y="34925"/>
                    <a:pt x="37405" y="36539"/>
                    <a:pt x="37489" y="37740"/>
                  </a:cubicBezTo>
                  <a:lnTo>
                    <a:pt x="1639" y="11344"/>
                  </a:lnTo>
                  <a:cubicBezTo>
                    <a:pt x="805" y="6481"/>
                    <a:pt x="3471" y="4880"/>
                    <a:pt x="3559" y="4827"/>
                  </a:cubicBezTo>
                  <a:lnTo>
                    <a:pt x="12593" y="707"/>
                  </a:lnTo>
                  <a:cubicBezTo>
                    <a:pt x="12682" y="687"/>
                    <a:pt x="12774" y="678"/>
                    <a:pt x="12865" y="678"/>
                  </a:cubicBezTo>
                  <a:close/>
                  <a:moveTo>
                    <a:pt x="12863" y="1"/>
                  </a:moveTo>
                  <a:cubicBezTo>
                    <a:pt x="12710" y="1"/>
                    <a:pt x="12555" y="17"/>
                    <a:pt x="12401" y="56"/>
                  </a:cubicBezTo>
                  <a:cubicBezTo>
                    <a:pt x="12380" y="60"/>
                    <a:pt x="12360" y="67"/>
                    <a:pt x="12342" y="77"/>
                  </a:cubicBezTo>
                  <a:lnTo>
                    <a:pt x="3252" y="4225"/>
                  </a:lnTo>
                  <a:cubicBezTo>
                    <a:pt x="3119" y="4300"/>
                    <a:pt x="0" y="6134"/>
                    <a:pt x="997" y="11596"/>
                  </a:cubicBezTo>
                  <a:cubicBezTo>
                    <a:pt x="1012" y="11681"/>
                    <a:pt x="1061" y="11757"/>
                    <a:pt x="1130" y="11809"/>
                  </a:cubicBezTo>
                  <a:lnTo>
                    <a:pt x="37733" y="38760"/>
                  </a:lnTo>
                  <a:cubicBezTo>
                    <a:pt x="37790" y="38804"/>
                    <a:pt x="37861" y="38827"/>
                    <a:pt x="37934" y="38827"/>
                  </a:cubicBezTo>
                  <a:lnTo>
                    <a:pt x="37934" y="38826"/>
                  </a:lnTo>
                  <a:cubicBezTo>
                    <a:pt x="38149" y="38826"/>
                    <a:pt x="38309" y="38628"/>
                    <a:pt x="38265" y="38417"/>
                  </a:cubicBezTo>
                  <a:cubicBezTo>
                    <a:pt x="38033" y="37315"/>
                    <a:pt x="38042" y="35556"/>
                    <a:pt x="39404" y="33449"/>
                  </a:cubicBezTo>
                  <a:cubicBezTo>
                    <a:pt x="40314" y="32041"/>
                    <a:pt x="44014" y="29562"/>
                    <a:pt x="49553" y="26652"/>
                  </a:cubicBezTo>
                  <a:cubicBezTo>
                    <a:pt x="49775" y="26536"/>
                    <a:pt x="49798" y="26226"/>
                    <a:pt x="49596" y="26079"/>
                  </a:cubicBezTo>
                  <a:cubicBezTo>
                    <a:pt x="34715" y="15242"/>
                    <a:pt x="14464" y="505"/>
                    <a:pt x="14464" y="505"/>
                  </a:cubicBezTo>
                  <a:cubicBezTo>
                    <a:pt x="14459" y="502"/>
                    <a:pt x="14454" y="499"/>
                    <a:pt x="14449" y="495"/>
                  </a:cubicBezTo>
                  <a:cubicBezTo>
                    <a:pt x="14413" y="472"/>
                    <a:pt x="13681" y="1"/>
                    <a:pt x="128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5580550" y="3298425"/>
              <a:ext cx="680850" cy="498775"/>
            </a:xfrm>
            <a:custGeom>
              <a:rect b="b" l="l" r="r" t="t"/>
              <a:pathLst>
                <a:path extrusionOk="0" h="19951" w="27234">
                  <a:moveTo>
                    <a:pt x="5404" y="1"/>
                  </a:moveTo>
                  <a:cubicBezTo>
                    <a:pt x="5016" y="1"/>
                    <a:pt x="4627" y="95"/>
                    <a:pt x="4273" y="287"/>
                  </a:cubicBezTo>
                  <a:lnTo>
                    <a:pt x="1280" y="1920"/>
                  </a:lnTo>
                  <a:cubicBezTo>
                    <a:pt x="562" y="2311"/>
                    <a:pt x="97" y="3042"/>
                    <a:pt x="49" y="3858"/>
                  </a:cubicBezTo>
                  <a:cubicBezTo>
                    <a:pt x="1" y="4672"/>
                    <a:pt x="376" y="5454"/>
                    <a:pt x="1042" y="5926"/>
                  </a:cubicBezTo>
                  <a:lnTo>
                    <a:pt x="20379" y="19951"/>
                  </a:lnTo>
                  <a:lnTo>
                    <a:pt x="20674" y="19542"/>
                  </a:lnTo>
                  <a:lnTo>
                    <a:pt x="1335" y="5516"/>
                  </a:lnTo>
                  <a:cubicBezTo>
                    <a:pt x="810" y="5144"/>
                    <a:pt x="515" y="4529"/>
                    <a:pt x="553" y="3887"/>
                  </a:cubicBezTo>
                  <a:cubicBezTo>
                    <a:pt x="591" y="3247"/>
                    <a:pt x="956" y="2670"/>
                    <a:pt x="1520" y="2363"/>
                  </a:cubicBezTo>
                  <a:lnTo>
                    <a:pt x="4513" y="730"/>
                  </a:lnTo>
                  <a:cubicBezTo>
                    <a:pt x="4793" y="578"/>
                    <a:pt x="5100" y="504"/>
                    <a:pt x="5405" y="504"/>
                  </a:cubicBezTo>
                  <a:cubicBezTo>
                    <a:pt x="5790" y="504"/>
                    <a:pt x="6173" y="622"/>
                    <a:pt x="6497" y="856"/>
                  </a:cubicBezTo>
                  <a:lnTo>
                    <a:pt x="26938" y="15661"/>
                  </a:lnTo>
                  <a:lnTo>
                    <a:pt x="27234" y="15253"/>
                  </a:lnTo>
                  <a:lnTo>
                    <a:pt x="6793" y="448"/>
                  </a:lnTo>
                  <a:cubicBezTo>
                    <a:pt x="6380" y="151"/>
                    <a:pt x="5893" y="1"/>
                    <a:pt x="5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"/>
          <p:cNvSpPr/>
          <p:nvPr/>
        </p:nvSpPr>
        <p:spPr>
          <a:xfrm>
            <a:off x="1521950" y="2634288"/>
            <a:ext cx="6073500" cy="159600"/>
          </a:xfrm>
          <a:prstGeom prst="rect">
            <a:avLst/>
          </a:prstGeom>
          <a:solidFill>
            <a:srgbClr val="ECF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"/>
          <p:cNvSpPr txBox="1"/>
          <p:nvPr>
            <p:ph type="title"/>
          </p:nvPr>
        </p:nvSpPr>
        <p:spPr>
          <a:xfrm>
            <a:off x="927450" y="531600"/>
            <a:ext cx="7289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02" name="Google Shape;502;p6"/>
          <p:cNvSpPr/>
          <p:nvPr/>
        </p:nvSpPr>
        <p:spPr>
          <a:xfrm>
            <a:off x="1535275" y="2647950"/>
            <a:ext cx="6046875" cy="66450"/>
          </a:xfrm>
          <a:custGeom>
            <a:rect b="b" l="l" r="r" t="t"/>
            <a:pathLst>
              <a:path extrusionOk="0" h="2658" w="241875">
                <a:moveTo>
                  <a:pt x="0" y="2658"/>
                </a:moveTo>
                <a:cubicBezTo>
                  <a:pt x="80630" y="2658"/>
                  <a:pt x="161245" y="0"/>
                  <a:pt x="241875" y="0"/>
                </a:cubicBezTo>
              </a:path>
            </a:pathLst>
          </a:cu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"/>
          <p:cNvSpPr/>
          <p:nvPr/>
        </p:nvSpPr>
        <p:spPr>
          <a:xfrm>
            <a:off x="1535275" y="2740975"/>
            <a:ext cx="6073450" cy="79750"/>
          </a:xfrm>
          <a:custGeom>
            <a:rect b="b" l="l" r="r" t="t"/>
            <a:pathLst>
              <a:path extrusionOk="0" h="3190" w="242938">
                <a:moveTo>
                  <a:pt x="0" y="3190"/>
                </a:moveTo>
                <a:cubicBezTo>
                  <a:pt x="80986" y="3190"/>
                  <a:pt x="161952" y="0"/>
                  <a:pt x="242938" y="0"/>
                </a:cubicBezTo>
              </a:path>
            </a:pathLst>
          </a:cu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"/>
          <p:cNvSpPr/>
          <p:nvPr/>
        </p:nvSpPr>
        <p:spPr>
          <a:xfrm>
            <a:off x="1843838" y="2579078"/>
            <a:ext cx="176600" cy="270025"/>
          </a:xfrm>
          <a:custGeom>
            <a:rect b="b" l="l" r="r" t="t"/>
            <a:pathLst>
              <a:path extrusionOk="0" h="10801" w="7064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"/>
          <p:cNvSpPr/>
          <p:nvPr/>
        </p:nvSpPr>
        <p:spPr>
          <a:xfrm>
            <a:off x="4470401" y="2579078"/>
            <a:ext cx="176600" cy="270025"/>
          </a:xfrm>
          <a:custGeom>
            <a:rect b="b" l="l" r="r" t="t"/>
            <a:pathLst>
              <a:path extrusionOk="0" h="10801" w="7064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"/>
          <p:cNvSpPr/>
          <p:nvPr/>
        </p:nvSpPr>
        <p:spPr>
          <a:xfrm>
            <a:off x="7096951" y="2579078"/>
            <a:ext cx="176600" cy="270025"/>
          </a:xfrm>
          <a:custGeom>
            <a:rect b="b" l="l" r="r" t="t"/>
            <a:pathLst>
              <a:path extrusionOk="0" h="10801" w="7064">
                <a:moveTo>
                  <a:pt x="2800" y="3281"/>
                </a:moveTo>
                <a:cubicBezTo>
                  <a:pt x="2052" y="4404"/>
                  <a:pt x="125" y="6192"/>
                  <a:pt x="1205" y="7002"/>
                </a:cubicBezTo>
                <a:cubicBezTo>
                  <a:pt x="2207" y="7754"/>
                  <a:pt x="3852" y="8179"/>
                  <a:pt x="4926" y="7534"/>
                </a:cubicBezTo>
                <a:cubicBezTo>
                  <a:pt x="6327" y="6693"/>
                  <a:pt x="7296" y="3730"/>
                  <a:pt x="5989" y="2750"/>
                </a:cubicBezTo>
                <a:cubicBezTo>
                  <a:pt x="3882" y="1169"/>
                  <a:pt x="-1881" y="7958"/>
                  <a:pt x="674" y="8597"/>
                </a:cubicBezTo>
                <a:cubicBezTo>
                  <a:pt x="3153" y="9217"/>
                  <a:pt x="6733" y="4025"/>
                  <a:pt x="4926" y="2218"/>
                </a:cubicBezTo>
                <a:cubicBezTo>
                  <a:pt x="2785" y="77"/>
                  <a:pt x="-1250" y="10226"/>
                  <a:pt x="1737" y="10724"/>
                </a:cubicBezTo>
                <a:cubicBezTo>
                  <a:pt x="5441" y="11342"/>
                  <a:pt x="9140" y="-645"/>
                  <a:pt x="5458" y="92"/>
                </a:cubicBezTo>
                <a:cubicBezTo>
                  <a:pt x="1876" y="809"/>
                  <a:pt x="-853" y="10724"/>
                  <a:pt x="2800" y="10724"/>
                </a:cubicBezTo>
                <a:cubicBezTo>
                  <a:pt x="6110" y="10724"/>
                  <a:pt x="8211" y="2993"/>
                  <a:pt x="5458" y="1155"/>
                </a:cubicBezTo>
                <a:cubicBezTo>
                  <a:pt x="3542" y="-124"/>
                  <a:pt x="496" y="7534"/>
                  <a:pt x="2800" y="7534"/>
                </a:cubicBezTo>
              </a:path>
            </a:pathLst>
          </a:custGeom>
          <a:noFill/>
          <a:ln cap="flat" cmpd="sng" w="19050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"/>
          <p:cNvSpPr txBox="1"/>
          <p:nvPr>
            <p:ph idx="4294967295" type="title"/>
          </p:nvPr>
        </p:nvSpPr>
        <p:spPr>
          <a:xfrm>
            <a:off x="1181400" y="1947525"/>
            <a:ext cx="193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July 15th-19th</a:t>
            </a:r>
            <a:endParaRPr sz="2400"/>
          </a:p>
        </p:txBody>
      </p:sp>
      <p:sp>
        <p:nvSpPr>
          <p:cNvPr id="508" name="Google Shape;508;p6"/>
          <p:cNvSpPr txBox="1"/>
          <p:nvPr>
            <p:ph idx="4294967295" type="title"/>
          </p:nvPr>
        </p:nvSpPr>
        <p:spPr>
          <a:xfrm>
            <a:off x="1154700" y="2950950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Design Thinking and Prototyping</a:t>
            </a:r>
            <a:endParaRPr sz="1800"/>
          </a:p>
        </p:txBody>
      </p:sp>
      <p:sp>
        <p:nvSpPr>
          <p:cNvPr id="509" name="Google Shape;509;p6"/>
          <p:cNvSpPr txBox="1"/>
          <p:nvPr>
            <p:ph idx="4294967295" type="title"/>
          </p:nvPr>
        </p:nvSpPr>
        <p:spPr>
          <a:xfrm>
            <a:off x="3197575" y="1947525"/>
            <a:ext cx="241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July 20th-29th</a:t>
            </a:r>
            <a:endParaRPr sz="2400"/>
          </a:p>
        </p:txBody>
      </p:sp>
      <p:sp>
        <p:nvSpPr>
          <p:cNvPr id="510" name="Google Shape;510;p6"/>
          <p:cNvSpPr txBox="1"/>
          <p:nvPr>
            <p:ph idx="4294967295" type="title"/>
          </p:nvPr>
        </p:nvSpPr>
        <p:spPr>
          <a:xfrm>
            <a:off x="3647600" y="2950950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HTML, CSS and JavaScript </a:t>
            </a:r>
            <a:endParaRPr sz="1800"/>
          </a:p>
        </p:txBody>
      </p:sp>
      <p:sp>
        <p:nvSpPr>
          <p:cNvPr id="511" name="Google Shape;511;p6"/>
          <p:cNvSpPr txBox="1"/>
          <p:nvPr>
            <p:ph idx="4294967295" type="title"/>
          </p:nvPr>
        </p:nvSpPr>
        <p:spPr>
          <a:xfrm>
            <a:off x="6434500" y="1947525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July 30th-31st</a:t>
            </a:r>
            <a:endParaRPr sz="2400"/>
          </a:p>
        </p:txBody>
      </p:sp>
      <p:sp>
        <p:nvSpPr>
          <p:cNvPr id="512" name="Google Shape;512;p6"/>
          <p:cNvSpPr txBox="1"/>
          <p:nvPr>
            <p:ph idx="4294967295" type="title"/>
          </p:nvPr>
        </p:nvSpPr>
        <p:spPr>
          <a:xfrm>
            <a:off x="6274150" y="2870138"/>
            <a:ext cx="1822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 Testing and Deployment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FA8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4"/>
          <p:cNvSpPr txBox="1"/>
          <p:nvPr/>
        </p:nvSpPr>
        <p:spPr>
          <a:xfrm>
            <a:off x="273800" y="406225"/>
            <a:ext cx="5505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mfortaa"/>
                <a:ea typeface="Comfortaa"/>
                <a:cs typeface="Comfortaa"/>
                <a:sym typeface="Comfortaa"/>
              </a:rPr>
              <a:t>Empowering Rural Communities: Bridging the Digital Divide</a:t>
            </a:r>
            <a:endParaRPr b="1" sz="2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Objective: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Our team project aims to create a user-friendly website targeting individuals in rural areas.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Comprehensive Information: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The website will provide comprehensive information across various domains, including education, healthcare, government services, employment, and more.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Relevant Data Sources: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We will leverage relevant data sources to ensure the accuracy and up-to-date information presented on the website.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ocio-Economic Upliftment: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The project's ultimate goal is to contribute to the socio-economic upliftment of rural communities.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18" name="Google Shape;518;p14"/>
          <p:cNvGrpSpPr/>
          <p:nvPr/>
        </p:nvGrpSpPr>
        <p:grpSpPr>
          <a:xfrm>
            <a:off x="5629488" y="1834658"/>
            <a:ext cx="3220476" cy="2938887"/>
            <a:chOff x="935250" y="238100"/>
            <a:chExt cx="5739575" cy="5237725"/>
          </a:xfrm>
        </p:grpSpPr>
        <p:sp>
          <p:nvSpPr>
            <p:cNvPr id="519" name="Google Shape;519;p14"/>
            <p:cNvSpPr/>
            <p:nvPr/>
          </p:nvSpPr>
          <p:spPr>
            <a:xfrm>
              <a:off x="1049450" y="238100"/>
              <a:ext cx="5430150" cy="4977925"/>
            </a:xfrm>
            <a:custGeom>
              <a:rect b="b" l="l" r="r" t="t"/>
              <a:pathLst>
                <a:path extrusionOk="0" h="199117" w="217206">
                  <a:moveTo>
                    <a:pt x="125722" y="1"/>
                  </a:moveTo>
                  <a:cubicBezTo>
                    <a:pt x="115304" y="1"/>
                    <a:pt x="104914" y="983"/>
                    <a:pt x="94936" y="3879"/>
                  </a:cubicBezTo>
                  <a:cubicBezTo>
                    <a:pt x="76752" y="9158"/>
                    <a:pt x="61592" y="21565"/>
                    <a:pt x="53008" y="38383"/>
                  </a:cubicBezTo>
                  <a:cubicBezTo>
                    <a:pt x="43733" y="56556"/>
                    <a:pt x="38365" y="76971"/>
                    <a:pt x="25361" y="93071"/>
                  </a:cubicBezTo>
                  <a:cubicBezTo>
                    <a:pt x="18500" y="101568"/>
                    <a:pt x="9544" y="108793"/>
                    <a:pt x="5617" y="118982"/>
                  </a:cubicBezTo>
                  <a:cubicBezTo>
                    <a:pt x="0" y="133556"/>
                    <a:pt x="6980" y="151107"/>
                    <a:pt x="19714" y="160149"/>
                  </a:cubicBezTo>
                  <a:cubicBezTo>
                    <a:pt x="27745" y="165852"/>
                    <a:pt x="37471" y="168577"/>
                    <a:pt x="46197" y="173144"/>
                  </a:cubicBezTo>
                  <a:cubicBezTo>
                    <a:pt x="54250" y="177359"/>
                    <a:pt x="61401" y="183116"/>
                    <a:pt x="69333" y="187555"/>
                  </a:cubicBezTo>
                  <a:cubicBezTo>
                    <a:pt x="84214" y="195883"/>
                    <a:pt x="100930" y="199117"/>
                    <a:pt x="118016" y="199117"/>
                  </a:cubicBezTo>
                  <a:cubicBezTo>
                    <a:pt x="134352" y="199117"/>
                    <a:pt x="151027" y="196160"/>
                    <a:pt x="166757" y="191872"/>
                  </a:cubicBezTo>
                  <a:cubicBezTo>
                    <a:pt x="182834" y="187489"/>
                    <a:pt x="199691" y="181000"/>
                    <a:pt x="208905" y="167116"/>
                  </a:cubicBezTo>
                  <a:cubicBezTo>
                    <a:pt x="215983" y="156452"/>
                    <a:pt x="217206" y="143535"/>
                    <a:pt x="215632" y="130599"/>
                  </a:cubicBezTo>
                  <a:cubicBezTo>
                    <a:pt x="214739" y="123254"/>
                    <a:pt x="212944" y="115904"/>
                    <a:pt x="210806" y="108957"/>
                  </a:cubicBezTo>
                  <a:cubicBezTo>
                    <a:pt x="208409" y="101166"/>
                    <a:pt x="205620" y="93272"/>
                    <a:pt x="205911" y="85126"/>
                  </a:cubicBezTo>
                  <a:cubicBezTo>
                    <a:pt x="206116" y="79381"/>
                    <a:pt x="207851" y="73811"/>
                    <a:pt x="208718" y="68128"/>
                  </a:cubicBezTo>
                  <a:cubicBezTo>
                    <a:pt x="210105" y="59037"/>
                    <a:pt x="209246" y="49679"/>
                    <a:pt x="206853" y="40799"/>
                  </a:cubicBezTo>
                  <a:cubicBezTo>
                    <a:pt x="205131" y="34409"/>
                    <a:pt x="202571" y="28149"/>
                    <a:pt x="198483" y="22945"/>
                  </a:cubicBezTo>
                  <a:cubicBezTo>
                    <a:pt x="194823" y="18287"/>
                    <a:pt x="190033" y="14604"/>
                    <a:pt x="184877" y="11687"/>
                  </a:cubicBezTo>
                  <a:cubicBezTo>
                    <a:pt x="171251" y="3978"/>
                    <a:pt x="155299" y="1549"/>
                    <a:pt x="139679" y="507"/>
                  </a:cubicBezTo>
                  <a:cubicBezTo>
                    <a:pt x="135044" y="197"/>
                    <a:pt x="130380" y="1"/>
                    <a:pt x="125722" y="1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673025" y="5151650"/>
              <a:ext cx="4709350" cy="324175"/>
            </a:xfrm>
            <a:custGeom>
              <a:rect b="b" l="l" r="r" t="t"/>
              <a:pathLst>
                <a:path extrusionOk="0" h="12967" w="188374">
                  <a:moveTo>
                    <a:pt x="94186" y="0"/>
                  </a:moveTo>
                  <a:cubicBezTo>
                    <a:pt x="69206" y="0"/>
                    <a:pt x="45250" y="683"/>
                    <a:pt x="27587" y="1899"/>
                  </a:cubicBezTo>
                  <a:cubicBezTo>
                    <a:pt x="9923" y="3114"/>
                    <a:pt x="1" y="4763"/>
                    <a:pt x="1" y="6483"/>
                  </a:cubicBezTo>
                  <a:cubicBezTo>
                    <a:pt x="1" y="8203"/>
                    <a:pt x="9923" y="9852"/>
                    <a:pt x="27587" y="11068"/>
                  </a:cubicBezTo>
                  <a:cubicBezTo>
                    <a:pt x="45250" y="12283"/>
                    <a:pt x="69206" y="12966"/>
                    <a:pt x="94186" y="12966"/>
                  </a:cubicBezTo>
                  <a:cubicBezTo>
                    <a:pt x="119166" y="12966"/>
                    <a:pt x="143124" y="12283"/>
                    <a:pt x="160787" y="11068"/>
                  </a:cubicBezTo>
                  <a:cubicBezTo>
                    <a:pt x="178451" y="9852"/>
                    <a:pt x="188373" y="8203"/>
                    <a:pt x="188373" y="6483"/>
                  </a:cubicBezTo>
                  <a:cubicBezTo>
                    <a:pt x="188373" y="4763"/>
                    <a:pt x="178451" y="3114"/>
                    <a:pt x="160787" y="1899"/>
                  </a:cubicBezTo>
                  <a:cubicBezTo>
                    <a:pt x="143124" y="683"/>
                    <a:pt x="119166" y="0"/>
                    <a:pt x="94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2304975" y="2324800"/>
              <a:ext cx="524775" cy="1865475"/>
            </a:xfrm>
            <a:custGeom>
              <a:rect b="b" l="l" r="r" t="t"/>
              <a:pathLst>
                <a:path extrusionOk="0" h="74619" w="20991">
                  <a:moveTo>
                    <a:pt x="2632" y="1"/>
                  </a:moveTo>
                  <a:cubicBezTo>
                    <a:pt x="1256" y="1"/>
                    <a:pt x="178" y="1161"/>
                    <a:pt x="98" y="2544"/>
                  </a:cubicBezTo>
                  <a:cubicBezTo>
                    <a:pt x="9" y="4088"/>
                    <a:pt x="1165" y="5603"/>
                    <a:pt x="2279" y="6550"/>
                  </a:cubicBezTo>
                  <a:cubicBezTo>
                    <a:pt x="3420" y="7519"/>
                    <a:pt x="6387" y="8425"/>
                    <a:pt x="7126" y="8640"/>
                  </a:cubicBezTo>
                  <a:cubicBezTo>
                    <a:pt x="7400" y="9227"/>
                    <a:pt x="7686" y="9859"/>
                    <a:pt x="7987" y="10562"/>
                  </a:cubicBezTo>
                  <a:cubicBezTo>
                    <a:pt x="8506" y="11806"/>
                    <a:pt x="9082" y="13213"/>
                    <a:pt x="9603" y="14787"/>
                  </a:cubicBezTo>
                  <a:cubicBezTo>
                    <a:pt x="9744" y="15204"/>
                    <a:pt x="9878" y="15661"/>
                    <a:pt x="10016" y="16101"/>
                  </a:cubicBezTo>
                  <a:cubicBezTo>
                    <a:pt x="9630" y="15408"/>
                    <a:pt x="9088" y="14464"/>
                    <a:pt x="9024" y="14379"/>
                  </a:cubicBezTo>
                  <a:cubicBezTo>
                    <a:pt x="8010" y="12993"/>
                    <a:pt x="5449" y="10998"/>
                    <a:pt x="3431" y="10998"/>
                  </a:cubicBezTo>
                  <a:cubicBezTo>
                    <a:pt x="3150" y="10998"/>
                    <a:pt x="2880" y="11036"/>
                    <a:pt x="2626" y="11121"/>
                  </a:cubicBezTo>
                  <a:cubicBezTo>
                    <a:pt x="1128" y="11618"/>
                    <a:pt x="563" y="13318"/>
                    <a:pt x="1183" y="14700"/>
                  </a:cubicBezTo>
                  <a:cubicBezTo>
                    <a:pt x="1816" y="16111"/>
                    <a:pt x="3540" y="16923"/>
                    <a:pt x="4964" y="17251"/>
                  </a:cubicBezTo>
                  <a:cubicBezTo>
                    <a:pt x="5290" y="17326"/>
                    <a:pt x="5694" y="17356"/>
                    <a:pt x="6135" y="17356"/>
                  </a:cubicBezTo>
                  <a:cubicBezTo>
                    <a:pt x="7703" y="17356"/>
                    <a:pt x="9724" y="16973"/>
                    <a:pt x="10256" y="16867"/>
                  </a:cubicBezTo>
                  <a:cubicBezTo>
                    <a:pt x="10546" y="17845"/>
                    <a:pt x="10821" y="18857"/>
                    <a:pt x="11046" y="19928"/>
                  </a:cubicBezTo>
                  <a:cubicBezTo>
                    <a:pt x="11437" y="21773"/>
                    <a:pt x="11756" y="23758"/>
                    <a:pt x="11821" y="25815"/>
                  </a:cubicBezTo>
                  <a:cubicBezTo>
                    <a:pt x="11824" y="25929"/>
                    <a:pt x="11813" y="26048"/>
                    <a:pt x="11817" y="26163"/>
                  </a:cubicBezTo>
                  <a:cubicBezTo>
                    <a:pt x="11685" y="25787"/>
                    <a:pt x="10816" y="23780"/>
                    <a:pt x="10740" y="23647"/>
                  </a:cubicBezTo>
                  <a:cubicBezTo>
                    <a:pt x="9838" y="22081"/>
                    <a:pt x="7309" y="19654"/>
                    <a:pt x="5240" y="19654"/>
                  </a:cubicBezTo>
                  <a:cubicBezTo>
                    <a:pt x="5069" y="19654"/>
                    <a:pt x="4901" y="19671"/>
                    <a:pt x="4738" y="19706"/>
                  </a:cubicBezTo>
                  <a:cubicBezTo>
                    <a:pt x="3194" y="20036"/>
                    <a:pt x="2445" y="21663"/>
                    <a:pt x="2909" y="23104"/>
                  </a:cubicBezTo>
                  <a:cubicBezTo>
                    <a:pt x="3384" y="24578"/>
                    <a:pt x="5008" y="25574"/>
                    <a:pt x="6388" y="26056"/>
                  </a:cubicBezTo>
                  <a:cubicBezTo>
                    <a:pt x="7082" y="26298"/>
                    <a:pt x="8177" y="26367"/>
                    <a:pt x="9203" y="26367"/>
                  </a:cubicBezTo>
                  <a:cubicBezTo>
                    <a:pt x="10528" y="26367"/>
                    <a:pt x="11737" y="26251"/>
                    <a:pt x="11816" y="26244"/>
                  </a:cubicBezTo>
                  <a:lnTo>
                    <a:pt x="11816" y="26244"/>
                  </a:lnTo>
                  <a:cubicBezTo>
                    <a:pt x="11851" y="28171"/>
                    <a:pt x="11740" y="30153"/>
                    <a:pt x="11515" y="32160"/>
                  </a:cubicBezTo>
                  <a:cubicBezTo>
                    <a:pt x="11354" y="33614"/>
                    <a:pt x="11130" y="35081"/>
                    <a:pt x="10893" y="36550"/>
                  </a:cubicBezTo>
                  <a:cubicBezTo>
                    <a:pt x="10710" y="36065"/>
                    <a:pt x="9903" y="34200"/>
                    <a:pt x="9829" y="34073"/>
                  </a:cubicBezTo>
                  <a:cubicBezTo>
                    <a:pt x="8928" y="32506"/>
                    <a:pt x="6398" y="30079"/>
                    <a:pt x="4329" y="30079"/>
                  </a:cubicBezTo>
                  <a:cubicBezTo>
                    <a:pt x="4158" y="30079"/>
                    <a:pt x="3990" y="30096"/>
                    <a:pt x="3827" y="30131"/>
                  </a:cubicBezTo>
                  <a:cubicBezTo>
                    <a:pt x="2283" y="30461"/>
                    <a:pt x="1535" y="32089"/>
                    <a:pt x="1999" y="33530"/>
                  </a:cubicBezTo>
                  <a:cubicBezTo>
                    <a:pt x="2473" y="35002"/>
                    <a:pt x="4098" y="35999"/>
                    <a:pt x="5477" y="36481"/>
                  </a:cubicBezTo>
                  <a:cubicBezTo>
                    <a:pt x="6173" y="36724"/>
                    <a:pt x="7269" y="36793"/>
                    <a:pt x="8293" y="36793"/>
                  </a:cubicBezTo>
                  <a:cubicBezTo>
                    <a:pt x="9555" y="36793"/>
                    <a:pt x="10708" y="36688"/>
                    <a:pt x="10873" y="36672"/>
                  </a:cubicBezTo>
                  <a:lnTo>
                    <a:pt x="10873" y="36672"/>
                  </a:lnTo>
                  <a:cubicBezTo>
                    <a:pt x="10765" y="37339"/>
                    <a:pt x="10659" y="38006"/>
                    <a:pt x="10545" y="38673"/>
                  </a:cubicBezTo>
                  <a:cubicBezTo>
                    <a:pt x="10175" y="40855"/>
                    <a:pt x="9793" y="43039"/>
                    <a:pt x="9484" y="45206"/>
                  </a:cubicBezTo>
                  <a:cubicBezTo>
                    <a:pt x="9376" y="45958"/>
                    <a:pt x="9298" y="46700"/>
                    <a:pt x="9215" y="47445"/>
                  </a:cubicBezTo>
                  <a:cubicBezTo>
                    <a:pt x="8919" y="46728"/>
                    <a:pt x="8356" y="45432"/>
                    <a:pt x="8295" y="45326"/>
                  </a:cubicBezTo>
                  <a:cubicBezTo>
                    <a:pt x="7394" y="43760"/>
                    <a:pt x="4865" y="41334"/>
                    <a:pt x="2796" y="41334"/>
                  </a:cubicBezTo>
                  <a:cubicBezTo>
                    <a:pt x="2625" y="41334"/>
                    <a:pt x="2457" y="41350"/>
                    <a:pt x="2294" y="41385"/>
                  </a:cubicBezTo>
                  <a:cubicBezTo>
                    <a:pt x="748" y="41714"/>
                    <a:pt x="1" y="43341"/>
                    <a:pt x="465" y="44784"/>
                  </a:cubicBezTo>
                  <a:cubicBezTo>
                    <a:pt x="939" y="46256"/>
                    <a:pt x="2564" y="47252"/>
                    <a:pt x="3943" y="47734"/>
                  </a:cubicBezTo>
                  <a:cubicBezTo>
                    <a:pt x="4636" y="47976"/>
                    <a:pt x="5729" y="48045"/>
                    <a:pt x="6754" y="48045"/>
                  </a:cubicBezTo>
                  <a:cubicBezTo>
                    <a:pt x="7779" y="48045"/>
                    <a:pt x="8736" y="47976"/>
                    <a:pt x="9155" y="47940"/>
                  </a:cubicBezTo>
                  <a:lnTo>
                    <a:pt x="9155" y="47940"/>
                  </a:lnTo>
                  <a:cubicBezTo>
                    <a:pt x="9028" y="49181"/>
                    <a:pt x="8930" y="50414"/>
                    <a:pt x="8891" y="51633"/>
                  </a:cubicBezTo>
                  <a:cubicBezTo>
                    <a:pt x="8885" y="52158"/>
                    <a:pt x="8845" y="52695"/>
                    <a:pt x="8869" y="53199"/>
                  </a:cubicBezTo>
                  <a:cubicBezTo>
                    <a:pt x="8883" y="53708"/>
                    <a:pt x="8895" y="54213"/>
                    <a:pt x="8907" y="54713"/>
                  </a:cubicBezTo>
                  <a:cubicBezTo>
                    <a:pt x="8969" y="55745"/>
                    <a:pt x="9023" y="56705"/>
                    <a:pt x="9106" y="57664"/>
                  </a:cubicBezTo>
                  <a:cubicBezTo>
                    <a:pt x="9144" y="58149"/>
                    <a:pt x="9192" y="58606"/>
                    <a:pt x="9235" y="59076"/>
                  </a:cubicBezTo>
                  <a:cubicBezTo>
                    <a:pt x="9044" y="58304"/>
                    <a:pt x="8721" y="57086"/>
                    <a:pt x="8680" y="56979"/>
                  </a:cubicBezTo>
                  <a:cubicBezTo>
                    <a:pt x="7987" y="55191"/>
                    <a:pt x="5629" y="52170"/>
                    <a:pt x="3476" y="52170"/>
                  </a:cubicBezTo>
                  <a:cubicBezTo>
                    <a:pt x="3432" y="52170"/>
                    <a:pt x="3388" y="52172"/>
                    <a:pt x="3344" y="52174"/>
                  </a:cubicBezTo>
                  <a:cubicBezTo>
                    <a:pt x="1768" y="52266"/>
                    <a:pt x="782" y="53762"/>
                    <a:pt x="1023" y="55256"/>
                  </a:cubicBezTo>
                  <a:cubicBezTo>
                    <a:pt x="1270" y="56783"/>
                    <a:pt x="2724" y="58016"/>
                    <a:pt x="4015" y="58701"/>
                  </a:cubicBezTo>
                  <a:cubicBezTo>
                    <a:pt x="5438" y="59456"/>
                    <a:pt x="8873" y="59679"/>
                    <a:pt x="9293" y="59705"/>
                  </a:cubicBezTo>
                  <a:cubicBezTo>
                    <a:pt x="9404" y="60857"/>
                    <a:pt x="9524" y="61977"/>
                    <a:pt x="9656" y="63023"/>
                  </a:cubicBezTo>
                  <a:cubicBezTo>
                    <a:pt x="10064" y="66335"/>
                    <a:pt x="10529" y="69078"/>
                    <a:pt x="10881" y="70994"/>
                  </a:cubicBezTo>
                  <a:cubicBezTo>
                    <a:pt x="11234" y="72907"/>
                    <a:pt x="11482" y="74005"/>
                    <a:pt x="11482" y="74005"/>
                  </a:cubicBezTo>
                  <a:lnTo>
                    <a:pt x="11485" y="74015"/>
                  </a:lnTo>
                  <a:cubicBezTo>
                    <a:pt x="11486" y="74020"/>
                    <a:pt x="11487" y="74023"/>
                    <a:pt x="11488" y="74028"/>
                  </a:cubicBezTo>
                  <a:cubicBezTo>
                    <a:pt x="11572" y="74381"/>
                    <a:pt x="11888" y="74618"/>
                    <a:pt x="12236" y="74618"/>
                  </a:cubicBezTo>
                  <a:cubicBezTo>
                    <a:pt x="12297" y="74618"/>
                    <a:pt x="12360" y="74611"/>
                    <a:pt x="12423" y="74595"/>
                  </a:cubicBezTo>
                  <a:cubicBezTo>
                    <a:pt x="12838" y="74491"/>
                    <a:pt x="13089" y="74070"/>
                    <a:pt x="12981" y="73656"/>
                  </a:cubicBezTo>
                  <a:cubicBezTo>
                    <a:pt x="12981" y="73656"/>
                    <a:pt x="12717" y="72599"/>
                    <a:pt x="12326" y="70712"/>
                  </a:cubicBezTo>
                  <a:cubicBezTo>
                    <a:pt x="11935" y="68825"/>
                    <a:pt x="11416" y="66120"/>
                    <a:pt x="10941" y="62851"/>
                  </a:cubicBezTo>
                  <a:cubicBezTo>
                    <a:pt x="10802" y="61908"/>
                    <a:pt x="10671" y="60906"/>
                    <a:pt x="10545" y="59875"/>
                  </a:cubicBezTo>
                  <a:cubicBezTo>
                    <a:pt x="10967" y="59796"/>
                    <a:pt x="14337" y="59136"/>
                    <a:pt x="15651" y="58207"/>
                  </a:cubicBezTo>
                  <a:cubicBezTo>
                    <a:pt x="16844" y="57363"/>
                    <a:pt x="18130" y="55956"/>
                    <a:pt x="18179" y="54410"/>
                  </a:cubicBezTo>
                  <a:cubicBezTo>
                    <a:pt x="18226" y="52953"/>
                    <a:pt x="17145" y="51642"/>
                    <a:pt x="15660" y="51642"/>
                  </a:cubicBezTo>
                  <a:cubicBezTo>
                    <a:pt x="15602" y="51642"/>
                    <a:pt x="15543" y="51644"/>
                    <a:pt x="15484" y="51648"/>
                  </a:cubicBezTo>
                  <a:cubicBezTo>
                    <a:pt x="13297" y="51799"/>
                    <a:pt x="11273" y="55194"/>
                    <a:pt x="10803" y="57093"/>
                  </a:cubicBezTo>
                  <a:cubicBezTo>
                    <a:pt x="10772" y="57216"/>
                    <a:pt x="10579" y="58692"/>
                    <a:pt x="10496" y="59449"/>
                  </a:cubicBezTo>
                  <a:cubicBezTo>
                    <a:pt x="10423" y="58826"/>
                    <a:pt x="10349" y="58207"/>
                    <a:pt x="10283" y="57558"/>
                  </a:cubicBezTo>
                  <a:cubicBezTo>
                    <a:pt x="10181" y="56623"/>
                    <a:pt x="10104" y="55632"/>
                    <a:pt x="10025" y="54673"/>
                  </a:cubicBezTo>
                  <a:cubicBezTo>
                    <a:pt x="10002" y="54174"/>
                    <a:pt x="9977" y="53671"/>
                    <a:pt x="9954" y="53161"/>
                  </a:cubicBezTo>
                  <a:cubicBezTo>
                    <a:pt x="9919" y="52648"/>
                    <a:pt x="9949" y="52155"/>
                    <a:pt x="9943" y="51644"/>
                  </a:cubicBezTo>
                  <a:cubicBezTo>
                    <a:pt x="9950" y="50895"/>
                    <a:pt x="9996" y="50122"/>
                    <a:pt x="10040" y="49351"/>
                  </a:cubicBezTo>
                  <a:cubicBezTo>
                    <a:pt x="10997" y="49306"/>
                    <a:pt x="13804" y="49121"/>
                    <a:pt x="15070" y="48489"/>
                  </a:cubicBezTo>
                  <a:cubicBezTo>
                    <a:pt x="16378" y="47835"/>
                    <a:pt x="17861" y="46639"/>
                    <a:pt x="18145" y="45118"/>
                  </a:cubicBezTo>
                  <a:cubicBezTo>
                    <a:pt x="18422" y="43629"/>
                    <a:pt x="17473" y="42111"/>
                    <a:pt x="15898" y="41980"/>
                  </a:cubicBezTo>
                  <a:cubicBezTo>
                    <a:pt x="15835" y="41975"/>
                    <a:pt x="15772" y="41972"/>
                    <a:pt x="15709" y="41972"/>
                  </a:cubicBezTo>
                  <a:cubicBezTo>
                    <a:pt x="13572" y="41972"/>
                    <a:pt x="11178" y="44899"/>
                    <a:pt x="10448" y="46654"/>
                  </a:cubicBezTo>
                  <a:cubicBezTo>
                    <a:pt x="10423" y="46712"/>
                    <a:pt x="10303" y="47111"/>
                    <a:pt x="10167" y="47585"/>
                  </a:cubicBezTo>
                  <a:cubicBezTo>
                    <a:pt x="10233" y="46833"/>
                    <a:pt x="10295" y="46083"/>
                    <a:pt x="10388" y="45325"/>
                  </a:cubicBezTo>
                  <a:cubicBezTo>
                    <a:pt x="10647" y="43171"/>
                    <a:pt x="10980" y="40986"/>
                    <a:pt x="11304" y="38794"/>
                  </a:cubicBezTo>
                  <a:cubicBezTo>
                    <a:pt x="11371" y="38339"/>
                    <a:pt x="11432" y="37882"/>
                    <a:pt x="11498" y="37425"/>
                  </a:cubicBezTo>
                  <a:cubicBezTo>
                    <a:pt x="12303" y="37389"/>
                    <a:pt x="15346" y="37217"/>
                    <a:pt x="16674" y="36554"/>
                  </a:cubicBezTo>
                  <a:cubicBezTo>
                    <a:pt x="17981" y="35900"/>
                    <a:pt x="19465" y="34704"/>
                    <a:pt x="19749" y="33184"/>
                  </a:cubicBezTo>
                  <a:cubicBezTo>
                    <a:pt x="20025" y="31694"/>
                    <a:pt x="19077" y="30176"/>
                    <a:pt x="17502" y="30045"/>
                  </a:cubicBezTo>
                  <a:cubicBezTo>
                    <a:pt x="17440" y="30040"/>
                    <a:pt x="17377" y="30038"/>
                    <a:pt x="17314" y="30038"/>
                  </a:cubicBezTo>
                  <a:cubicBezTo>
                    <a:pt x="15176" y="30038"/>
                    <a:pt x="12781" y="32964"/>
                    <a:pt x="12050" y="34719"/>
                  </a:cubicBezTo>
                  <a:cubicBezTo>
                    <a:pt x="12023" y="34784"/>
                    <a:pt x="11883" y="35260"/>
                    <a:pt x="11729" y="35793"/>
                  </a:cubicBezTo>
                  <a:cubicBezTo>
                    <a:pt x="11888" y="34601"/>
                    <a:pt x="12032" y="33410"/>
                    <a:pt x="12137" y="32223"/>
                  </a:cubicBezTo>
                  <a:cubicBezTo>
                    <a:pt x="12324" y="30148"/>
                    <a:pt x="12397" y="28094"/>
                    <a:pt x="12309" y="26100"/>
                  </a:cubicBezTo>
                  <a:cubicBezTo>
                    <a:pt x="12593" y="26091"/>
                    <a:pt x="16165" y="25960"/>
                    <a:pt x="17639" y="25223"/>
                  </a:cubicBezTo>
                  <a:cubicBezTo>
                    <a:pt x="18947" y="24570"/>
                    <a:pt x="20430" y="23374"/>
                    <a:pt x="20714" y="21853"/>
                  </a:cubicBezTo>
                  <a:cubicBezTo>
                    <a:pt x="20991" y="20363"/>
                    <a:pt x="20042" y="18845"/>
                    <a:pt x="18467" y="18714"/>
                  </a:cubicBezTo>
                  <a:cubicBezTo>
                    <a:pt x="18405" y="18709"/>
                    <a:pt x="18342" y="18706"/>
                    <a:pt x="18279" y="18706"/>
                  </a:cubicBezTo>
                  <a:cubicBezTo>
                    <a:pt x="16142" y="18706"/>
                    <a:pt x="13748" y="21634"/>
                    <a:pt x="13017" y="23389"/>
                  </a:cubicBezTo>
                  <a:cubicBezTo>
                    <a:pt x="12963" y="23517"/>
                    <a:pt x="12463" y="25242"/>
                    <a:pt x="12307" y="25864"/>
                  </a:cubicBezTo>
                  <a:cubicBezTo>
                    <a:pt x="12306" y="25841"/>
                    <a:pt x="12307" y="25816"/>
                    <a:pt x="12307" y="25792"/>
                  </a:cubicBezTo>
                  <a:cubicBezTo>
                    <a:pt x="12194" y="23699"/>
                    <a:pt x="11830" y="21715"/>
                    <a:pt x="11393" y="19849"/>
                  </a:cubicBezTo>
                  <a:cubicBezTo>
                    <a:pt x="10959" y="17987"/>
                    <a:pt x="10393" y="16271"/>
                    <a:pt x="9831" y="14706"/>
                  </a:cubicBezTo>
                  <a:cubicBezTo>
                    <a:pt x="9272" y="13139"/>
                    <a:pt x="8665" y="11739"/>
                    <a:pt x="8117" y="10505"/>
                  </a:cubicBezTo>
                  <a:cubicBezTo>
                    <a:pt x="7815" y="9839"/>
                    <a:pt x="7527" y="9236"/>
                    <a:pt x="7252" y="8676"/>
                  </a:cubicBezTo>
                  <a:lnTo>
                    <a:pt x="7252" y="8676"/>
                  </a:lnTo>
                  <a:lnTo>
                    <a:pt x="7297" y="8689"/>
                  </a:lnTo>
                  <a:cubicBezTo>
                    <a:pt x="7297" y="8689"/>
                    <a:pt x="7297" y="8689"/>
                    <a:pt x="7297" y="8689"/>
                  </a:cubicBezTo>
                  <a:cubicBezTo>
                    <a:pt x="7335" y="8689"/>
                    <a:pt x="7231" y="6039"/>
                    <a:pt x="7205" y="5873"/>
                  </a:cubicBezTo>
                  <a:cubicBezTo>
                    <a:pt x="6907" y="3938"/>
                    <a:pt x="5192" y="377"/>
                    <a:pt x="3029" y="32"/>
                  </a:cubicBezTo>
                  <a:cubicBezTo>
                    <a:pt x="2894" y="11"/>
                    <a:pt x="2762" y="1"/>
                    <a:pt x="263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565200" y="2516950"/>
              <a:ext cx="180100" cy="220225"/>
            </a:xfrm>
            <a:custGeom>
              <a:rect b="b" l="l" r="r" t="t"/>
              <a:pathLst>
                <a:path extrusionOk="0" h="8809" w="7204">
                  <a:moveTo>
                    <a:pt x="4538" y="1"/>
                  </a:moveTo>
                  <a:cubicBezTo>
                    <a:pt x="4388" y="1"/>
                    <a:pt x="4235" y="15"/>
                    <a:pt x="4080" y="44"/>
                  </a:cubicBezTo>
                  <a:cubicBezTo>
                    <a:pt x="1925" y="445"/>
                    <a:pt x="304" y="4050"/>
                    <a:pt x="56" y="5991"/>
                  </a:cubicBezTo>
                  <a:cubicBezTo>
                    <a:pt x="35" y="6158"/>
                    <a:pt x="1" y="8808"/>
                    <a:pt x="38" y="8808"/>
                  </a:cubicBezTo>
                  <a:cubicBezTo>
                    <a:pt x="38" y="8808"/>
                    <a:pt x="38" y="8808"/>
                    <a:pt x="39" y="8808"/>
                  </a:cubicBezTo>
                  <a:cubicBezTo>
                    <a:pt x="41" y="8808"/>
                    <a:pt x="3722" y="7685"/>
                    <a:pt x="4999" y="6539"/>
                  </a:cubicBezTo>
                  <a:cubicBezTo>
                    <a:pt x="6088" y="5564"/>
                    <a:pt x="7203" y="4019"/>
                    <a:pt x="7075" y="2477"/>
                  </a:cubicBezTo>
                  <a:cubicBezTo>
                    <a:pt x="6961" y="1120"/>
                    <a:pt x="5883" y="1"/>
                    <a:pt x="453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1345775" y="2777550"/>
              <a:ext cx="1277100" cy="1446225"/>
            </a:xfrm>
            <a:custGeom>
              <a:rect b="b" l="l" r="r" t="t"/>
              <a:pathLst>
                <a:path extrusionOk="0" h="57849" w="51084">
                  <a:moveTo>
                    <a:pt x="17322" y="1"/>
                  </a:moveTo>
                  <a:cubicBezTo>
                    <a:pt x="16719" y="1"/>
                    <a:pt x="16116" y="217"/>
                    <a:pt x="15630" y="687"/>
                  </a:cubicBezTo>
                  <a:cubicBezTo>
                    <a:pt x="14054" y="2212"/>
                    <a:pt x="14692" y="6112"/>
                    <a:pt x="15555" y="7867"/>
                  </a:cubicBezTo>
                  <a:cubicBezTo>
                    <a:pt x="15630" y="8019"/>
                    <a:pt x="17051" y="10228"/>
                    <a:pt x="17094" y="10228"/>
                  </a:cubicBezTo>
                  <a:cubicBezTo>
                    <a:pt x="17095" y="10228"/>
                    <a:pt x="17095" y="10228"/>
                    <a:pt x="17095" y="10228"/>
                  </a:cubicBezTo>
                  <a:cubicBezTo>
                    <a:pt x="17097" y="10225"/>
                    <a:pt x="19547" y="7258"/>
                    <a:pt x="19982" y="5598"/>
                  </a:cubicBezTo>
                  <a:cubicBezTo>
                    <a:pt x="20350" y="4184"/>
                    <a:pt x="20429" y="2280"/>
                    <a:pt x="19471" y="1066"/>
                  </a:cubicBezTo>
                  <a:cubicBezTo>
                    <a:pt x="18935" y="386"/>
                    <a:pt x="18127" y="1"/>
                    <a:pt x="17322" y="1"/>
                  </a:cubicBezTo>
                  <a:close/>
                  <a:moveTo>
                    <a:pt x="2959" y="364"/>
                  </a:moveTo>
                  <a:cubicBezTo>
                    <a:pt x="2550" y="364"/>
                    <a:pt x="2165" y="433"/>
                    <a:pt x="1822" y="589"/>
                  </a:cubicBezTo>
                  <a:cubicBezTo>
                    <a:pt x="384" y="1242"/>
                    <a:pt x="0" y="2991"/>
                    <a:pt x="763" y="4300"/>
                  </a:cubicBezTo>
                  <a:cubicBezTo>
                    <a:pt x="1541" y="5638"/>
                    <a:pt x="3341" y="6265"/>
                    <a:pt x="4791" y="6439"/>
                  </a:cubicBezTo>
                  <a:cubicBezTo>
                    <a:pt x="4927" y="6456"/>
                    <a:pt x="5075" y="6463"/>
                    <a:pt x="5233" y="6463"/>
                  </a:cubicBezTo>
                  <a:cubicBezTo>
                    <a:pt x="6802" y="6463"/>
                    <a:pt x="9320" y="5716"/>
                    <a:pt x="9988" y="5509"/>
                  </a:cubicBezTo>
                  <a:cubicBezTo>
                    <a:pt x="10540" y="5847"/>
                    <a:pt x="11128" y="6216"/>
                    <a:pt x="11766" y="6637"/>
                  </a:cubicBezTo>
                  <a:cubicBezTo>
                    <a:pt x="12885" y="7387"/>
                    <a:pt x="14142" y="8245"/>
                    <a:pt x="15445" y="9267"/>
                  </a:cubicBezTo>
                  <a:cubicBezTo>
                    <a:pt x="15794" y="9540"/>
                    <a:pt x="16157" y="9846"/>
                    <a:pt x="16513" y="10137"/>
                  </a:cubicBezTo>
                  <a:cubicBezTo>
                    <a:pt x="15810" y="9772"/>
                    <a:pt x="14837" y="9284"/>
                    <a:pt x="14737" y="9248"/>
                  </a:cubicBezTo>
                  <a:cubicBezTo>
                    <a:pt x="13935" y="8951"/>
                    <a:pt x="12729" y="8739"/>
                    <a:pt x="11513" y="8739"/>
                  </a:cubicBezTo>
                  <a:cubicBezTo>
                    <a:pt x="9948" y="8739"/>
                    <a:pt x="8365" y="9090"/>
                    <a:pt x="7603" y="10060"/>
                  </a:cubicBezTo>
                  <a:cubicBezTo>
                    <a:pt x="6627" y="11301"/>
                    <a:pt x="7094" y="13031"/>
                    <a:pt x="8374" y="13842"/>
                  </a:cubicBezTo>
                  <a:cubicBezTo>
                    <a:pt x="8972" y="14221"/>
                    <a:pt x="9692" y="14369"/>
                    <a:pt x="10428" y="14369"/>
                  </a:cubicBezTo>
                  <a:cubicBezTo>
                    <a:pt x="11299" y="14369"/>
                    <a:pt x="12193" y="14162"/>
                    <a:pt x="12935" y="13884"/>
                  </a:cubicBezTo>
                  <a:cubicBezTo>
                    <a:pt x="14364" y="13347"/>
                    <a:pt x="16643" y="11134"/>
                    <a:pt x="17136" y="10644"/>
                  </a:cubicBezTo>
                  <a:cubicBezTo>
                    <a:pt x="17918" y="11300"/>
                    <a:pt x="18706" y="11992"/>
                    <a:pt x="19484" y="12762"/>
                  </a:cubicBezTo>
                  <a:cubicBezTo>
                    <a:pt x="20828" y="14084"/>
                    <a:pt x="22190" y="15563"/>
                    <a:pt x="23379" y="17244"/>
                  </a:cubicBezTo>
                  <a:cubicBezTo>
                    <a:pt x="23445" y="17337"/>
                    <a:pt x="23501" y="17442"/>
                    <a:pt x="23567" y="17536"/>
                  </a:cubicBezTo>
                  <a:cubicBezTo>
                    <a:pt x="23250" y="17296"/>
                    <a:pt x="21418" y="16101"/>
                    <a:pt x="21281" y="16031"/>
                  </a:cubicBezTo>
                  <a:cubicBezTo>
                    <a:pt x="20297" y="15539"/>
                    <a:pt x="18634" y="15113"/>
                    <a:pt x="17094" y="15113"/>
                  </a:cubicBezTo>
                  <a:cubicBezTo>
                    <a:pt x="15896" y="15113"/>
                    <a:pt x="14772" y="15371"/>
                    <a:pt x="14101" y="16056"/>
                  </a:cubicBezTo>
                  <a:cubicBezTo>
                    <a:pt x="12995" y="17183"/>
                    <a:pt x="13269" y="18952"/>
                    <a:pt x="14451" y="19899"/>
                  </a:cubicBezTo>
                  <a:cubicBezTo>
                    <a:pt x="15170" y="20474"/>
                    <a:pt x="16135" y="20685"/>
                    <a:pt x="17098" y="20685"/>
                  </a:cubicBezTo>
                  <a:cubicBezTo>
                    <a:pt x="17753" y="20685"/>
                    <a:pt x="18407" y="20587"/>
                    <a:pt x="18981" y="20441"/>
                  </a:cubicBezTo>
                  <a:cubicBezTo>
                    <a:pt x="20613" y="20027"/>
                    <a:pt x="23502" y="17693"/>
                    <a:pt x="23611" y="17605"/>
                  </a:cubicBezTo>
                  <a:cubicBezTo>
                    <a:pt x="24704" y="19193"/>
                    <a:pt x="25705" y="20905"/>
                    <a:pt x="26624" y="22705"/>
                  </a:cubicBezTo>
                  <a:cubicBezTo>
                    <a:pt x="27293" y="24007"/>
                    <a:pt x="27916" y="25353"/>
                    <a:pt x="28528" y="26709"/>
                  </a:cubicBezTo>
                  <a:cubicBezTo>
                    <a:pt x="28109" y="26405"/>
                    <a:pt x="26405" y="25296"/>
                    <a:pt x="26273" y="25230"/>
                  </a:cubicBezTo>
                  <a:cubicBezTo>
                    <a:pt x="25289" y="24737"/>
                    <a:pt x="23626" y="24311"/>
                    <a:pt x="22087" y="24311"/>
                  </a:cubicBezTo>
                  <a:cubicBezTo>
                    <a:pt x="20888" y="24311"/>
                    <a:pt x="19764" y="24569"/>
                    <a:pt x="19092" y="25254"/>
                  </a:cubicBezTo>
                  <a:cubicBezTo>
                    <a:pt x="17988" y="26380"/>
                    <a:pt x="18262" y="28150"/>
                    <a:pt x="19444" y="29097"/>
                  </a:cubicBezTo>
                  <a:cubicBezTo>
                    <a:pt x="20163" y="29672"/>
                    <a:pt x="21129" y="29882"/>
                    <a:pt x="22091" y="29882"/>
                  </a:cubicBezTo>
                  <a:cubicBezTo>
                    <a:pt x="22746" y="29882"/>
                    <a:pt x="23399" y="29785"/>
                    <a:pt x="23972" y="29640"/>
                  </a:cubicBezTo>
                  <a:cubicBezTo>
                    <a:pt x="25567" y="29234"/>
                    <a:pt x="28346" y="27011"/>
                    <a:pt x="28579" y="26821"/>
                  </a:cubicBezTo>
                  <a:cubicBezTo>
                    <a:pt x="28856" y="27438"/>
                    <a:pt x="29136" y="28053"/>
                    <a:pt x="29410" y="28672"/>
                  </a:cubicBezTo>
                  <a:cubicBezTo>
                    <a:pt x="30304" y="30696"/>
                    <a:pt x="31191" y="32728"/>
                    <a:pt x="32128" y="34707"/>
                  </a:cubicBezTo>
                  <a:cubicBezTo>
                    <a:pt x="32453" y="35392"/>
                    <a:pt x="32797" y="36055"/>
                    <a:pt x="33140" y="36722"/>
                  </a:cubicBezTo>
                  <a:cubicBezTo>
                    <a:pt x="32498" y="36287"/>
                    <a:pt x="31313" y="35517"/>
                    <a:pt x="31203" y="35463"/>
                  </a:cubicBezTo>
                  <a:cubicBezTo>
                    <a:pt x="30219" y="34970"/>
                    <a:pt x="28556" y="34544"/>
                    <a:pt x="27016" y="34544"/>
                  </a:cubicBezTo>
                  <a:cubicBezTo>
                    <a:pt x="25818" y="34544"/>
                    <a:pt x="24694" y="34802"/>
                    <a:pt x="24022" y="35486"/>
                  </a:cubicBezTo>
                  <a:cubicBezTo>
                    <a:pt x="22917" y="36614"/>
                    <a:pt x="23191" y="38384"/>
                    <a:pt x="24374" y="39330"/>
                  </a:cubicBezTo>
                  <a:cubicBezTo>
                    <a:pt x="25093" y="39905"/>
                    <a:pt x="26058" y="40115"/>
                    <a:pt x="27021" y="40115"/>
                  </a:cubicBezTo>
                  <a:cubicBezTo>
                    <a:pt x="27676" y="40115"/>
                    <a:pt x="28329" y="40018"/>
                    <a:pt x="28903" y="39873"/>
                  </a:cubicBezTo>
                  <a:cubicBezTo>
                    <a:pt x="30326" y="39511"/>
                    <a:pt x="32703" y="37691"/>
                    <a:pt x="33364" y="37169"/>
                  </a:cubicBezTo>
                  <a:cubicBezTo>
                    <a:pt x="33943" y="38274"/>
                    <a:pt x="34540" y="39356"/>
                    <a:pt x="35180" y="40394"/>
                  </a:cubicBezTo>
                  <a:cubicBezTo>
                    <a:pt x="35466" y="40835"/>
                    <a:pt x="35729" y="41304"/>
                    <a:pt x="36027" y="41712"/>
                  </a:cubicBezTo>
                  <a:cubicBezTo>
                    <a:pt x="36319" y="42131"/>
                    <a:pt x="36607" y="42544"/>
                    <a:pt x="36893" y="42955"/>
                  </a:cubicBezTo>
                  <a:cubicBezTo>
                    <a:pt x="37515" y="43782"/>
                    <a:pt x="38089" y="44551"/>
                    <a:pt x="38687" y="45306"/>
                  </a:cubicBezTo>
                  <a:cubicBezTo>
                    <a:pt x="38987" y="45690"/>
                    <a:pt x="39279" y="46044"/>
                    <a:pt x="39574" y="46413"/>
                  </a:cubicBezTo>
                  <a:cubicBezTo>
                    <a:pt x="38989" y="45874"/>
                    <a:pt x="38049" y="45036"/>
                    <a:pt x="37953" y="44969"/>
                  </a:cubicBezTo>
                  <a:cubicBezTo>
                    <a:pt x="36845" y="44183"/>
                    <a:pt x="34696" y="43342"/>
                    <a:pt x="32900" y="43342"/>
                  </a:cubicBezTo>
                  <a:cubicBezTo>
                    <a:pt x="32110" y="43342"/>
                    <a:pt x="31389" y="43504"/>
                    <a:pt x="30854" y="43905"/>
                  </a:cubicBezTo>
                  <a:cubicBezTo>
                    <a:pt x="29589" y="44852"/>
                    <a:pt x="29592" y="46643"/>
                    <a:pt x="30618" y="47758"/>
                  </a:cubicBezTo>
                  <a:cubicBezTo>
                    <a:pt x="31485" y="48701"/>
                    <a:pt x="32934" y="49017"/>
                    <a:pt x="34232" y="49017"/>
                  </a:cubicBezTo>
                  <a:cubicBezTo>
                    <a:pt x="34501" y="49017"/>
                    <a:pt x="34763" y="49004"/>
                    <a:pt x="35012" y="48980"/>
                  </a:cubicBezTo>
                  <a:cubicBezTo>
                    <a:pt x="36616" y="48824"/>
                    <a:pt x="39605" y="47117"/>
                    <a:pt x="39969" y="46905"/>
                  </a:cubicBezTo>
                  <a:cubicBezTo>
                    <a:pt x="40697" y="47804"/>
                    <a:pt x="41415" y="48673"/>
                    <a:pt x="42102" y="49473"/>
                  </a:cubicBezTo>
                  <a:cubicBezTo>
                    <a:pt x="44269" y="52010"/>
                    <a:pt x="46171" y="54042"/>
                    <a:pt x="47522" y="55445"/>
                  </a:cubicBezTo>
                  <a:cubicBezTo>
                    <a:pt x="48871" y="56846"/>
                    <a:pt x="49684" y="57625"/>
                    <a:pt x="49684" y="57625"/>
                  </a:cubicBezTo>
                  <a:lnTo>
                    <a:pt x="49691" y="57632"/>
                  </a:lnTo>
                  <a:lnTo>
                    <a:pt x="49701" y="57641"/>
                  </a:lnTo>
                  <a:cubicBezTo>
                    <a:pt x="49849" y="57780"/>
                    <a:pt x="50038" y="57849"/>
                    <a:pt x="50227" y="57849"/>
                  </a:cubicBezTo>
                  <a:cubicBezTo>
                    <a:pt x="50435" y="57849"/>
                    <a:pt x="50643" y="57765"/>
                    <a:pt x="50794" y="57599"/>
                  </a:cubicBezTo>
                  <a:cubicBezTo>
                    <a:pt x="51084" y="57284"/>
                    <a:pt x="51060" y="56793"/>
                    <a:pt x="50741" y="56507"/>
                  </a:cubicBezTo>
                  <a:cubicBezTo>
                    <a:pt x="50741" y="56507"/>
                    <a:pt x="49939" y="55771"/>
                    <a:pt x="48566" y="54411"/>
                  </a:cubicBezTo>
                  <a:cubicBezTo>
                    <a:pt x="47202" y="53053"/>
                    <a:pt x="45275" y="51083"/>
                    <a:pt x="43075" y="48618"/>
                  </a:cubicBezTo>
                  <a:cubicBezTo>
                    <a:pt x="42439" y="47908"/>
                    <a:pt x="41777" y="47146"/>
                    <a:pt x="41104" y="46356"/>
                  </a:cubicBezTo>
                  <a:cubicBezTo>
                    <a:pt x="41412" y="46056"/>
                    <a:pt x="43860" y="43647"/>
                    <a:pt x="44442" y="42147"/>
                  </a:cubicBezTo>
                  <a:cubicBezTo>
                    <a:pt x="44972" y="40785"/>
                    <a:pt x="45268" y="38903"/>
                    <a:pt x="44457" y="37586"/>
                  </a:cubicBezTo>
                  <a:cubicBezTo>
                    <a:pt x="43949" y="36761"/>
                    <a:pt x="43061" y="36265"/>
                    <a:pt x="42159" y="36265"/>
                  </a:cubicBezTo>
                  <a:cubicBezTo>
                    <a:pt x="41650" y="36265"/>
                    <a:pt x="41137" y="36423"/>
                    <a:pt x="40685" y="36769"/>
                  </a:cubicBezTo>
                  <a:cubicBezTo>
                    <a:pt x="38945" y="38101"/>
                    <a:pt x="39128" y="42050"/>
                    <a:pt x="39786" y="43893"/>
                  </a:cubicBezTo>
                  <a:cubicBezTo>
                    <a:pt x="39827" y="44011"/>
                    <a:pt x="40481" y="45350"/>
                    <a:pt x="40829" y="46027"/>
                  </a:cubicBezTo>
                  <a:cubicBezTo>
                    <a:pt x="40425" y="45547"/>
                    <a:pt x="40021" y="45073"/>
                    <a:pt x="39607" y="44567"/>
                  </a:cubicBezTo>
                  <a:cubicBezTo>
                    <a:pt x="39006" y="43844"/>
                    <a:pt x="38396" y="43060"/>
                    <a:pt x="37801" y="42304"/>
                  </a:cubicBezTo>
                  <a:cubicBezTo>
                    <a:pt x="37506" y="41901"/>
                    <a:pt x="37208" y="41494"/>
                    <a:pt x="36908" y="41082"/>
                  </a:cubicBezTo>
                  <a:cubicBezTo>
                    <a:pt x="36595" y="40673"/>
                    <a:pt x="36348" y="40245"/>
                    <a:pt x="36061" y="39821"/>
                  </a:cubicBezTo>
                  <a:cubicBezTo>
                    <a:pt x="35654" y="39192"/>
                    <a:pt x="35266" y="38524"/>
                    <a:pt x="34877" y="37857"/>
                  </a:cubicBezTo>
                  <a:cubicBezTo>
                    <a:pt x="35651" y="37290"/>
                    <a:pt x="37891" y="35587"/>
                    <a:pt x="38597" y="34361"/>
                  </a:cubicBezTo>
                  <a:cubicBezTo>
                    <a:pt x="39328" y="33095"/>
                    <a:pt x="39905" y="31279"/>
                    <a:pt x="39302" y="29855"/>
                  </a:cubicBezTo>
                  <a:cubicBezTo>
                    <a:pt x="38873" y="28842"/>
                    <a:pt x="37897" y="28173"/>
                    <a:pt x="36864" y="28173"/>
                  </a:cubicBezTo>
                  <a:cubicBezTo>
                    <a:pt x="36474" y="28173"/>
                    <a:pt x="36076" y="28268"/>
                    <a:pt x="35697" y="28475"/>
                  </a:cubicBezTo>
                  <a:cubicBezTo>
                    <a:pt x="33776" y="29530"/>
                    <a:pt x="33360" y="33459"/>
                    <a:pt x="33729" y="35381"/>
                  </a:cubicBezTo>
                  <a:cubicBezTo>
                    <a:pt x="33741" y="35445"/>
                    <a:pt x="33861" y="35843"/>
                    <a:pt x="34009" y="36313"/>
                  </a:cubicBezTo>
                  <a:cubicBezTo>
                    <a:pt x="33650" y="35650"/>
                    <a:pt x="33287" y="34990"/>
                    <a:pt x="32946" y="34306"/>
                  </a:cubicBezTo>
                  <a:cubicBezTo>
                    <a:pt x="31975" y="32366"/>
                    <a:pt x="31047" y="30360"/>
                    <a:pt x="30108" y="28354"/>
                  </a:cubicBezTo>
                  <a:cubicBezTo>
                    <a:pt x="29913" y="27937"/>
                    <a:pt x="29711" y="27521"/>
                    <a:pt x="29513" y="27105"/>
                  </a:cubicBezTo>
                  <a:cubicBezTo>
                    <a:pt x="30167" y="26631"/>
                    <a:pt x="32610" y="24808"/>
                    <a:pt x="33350" y="23523"/>
                  </a:cubicBezTo>
                  <a:cubicBezTo>
                    <a:pt x="34081" y="22256"/>
                    <a:pt x="34659" y="20441"/>
                    <a:pt x="34055" y="19017"/>
                  </a:cubicBezTo>
                  <a:cubicBezTo>
                    <a:pt x="33626" y="18004"/>
                    <a:pt x="32649" y="17335"/>
                    <a:pt x="31616" y="17335"/>
                  </a:cubicBezTo>
                  <a:cubicBezTo>
                    <a:pt x="31227" y="17335"/>
                    <a:pt x="30829" y="17430"/>
                    <a:pt x="30450" y="17638"/>
                  </a:cubicBezTo>
                  <a:cubicBezTo>
                    <a:pt x="28529" y="18692"/>
                    <a:pt x="28114" y="22622"/>
                    <a:pt x="28482" y="24543"/>
                  </a:cubicBezTo>
                  <a:cubicBezTo>
                    <a:pt x="28496" y="24612"/>
                    <a:pt x="28640" y="25087"/>
                    <a:pt x="28806" y="25617"/>
                  </a:cubicBezTo>
                  <a:cubicBezTo>
                    <a:pt x="28281" y="24535"/>
                    <a:pt x="27743" y="23461"/>
                    <a:pt x="27178" y="22414"/>
                  </a:cubicBezTo>
                  <a:cubicBezTo>
                    <a:pt x="26190" y="20580"/>
                    <a:pt x="25116" y="18827"/>
                    <a:pt x="23943" y="17213"/>
                  </a:cubicBezTo>
                  <a:cubicBezTo>
                    <a:pt x="24175" y="17048"/>
                    <a:pt x="27081" y="14968"/>
                    <a:pt x="27905" y="13540"/>
                  </a:cubicBezTo>
                  <a:cubicBezTo>
                    <a:pt x="28635" y="12274"/>
                    <a:pt x="29213" y="10458"/>
                    <a:pt x="28610" y="9033"/>
                  </a:cubicBezTo>
                  <a:cubicBezTo>
                    <a:pt x="28181" y="8020"/>
                    <a:pt x="27205" y="7351"/>
                    <a:pt x="26172" y="7351"/>
                  </a:cubicBezTo>
                  <a:cubicBezTo>
                    <a:pt x="25782" y="7351"/>
                    <a:pt x="25384" y="7447"/>
                    <a:pt x="25005" y="7655"/>
                  </a:cubicBezTo>
                  <a:cubicBezTo>
                    <a:pt x="23083" y="8708"/>
                    <a:pt x="22668" y="12639"/>
                    <a:pt x="23037" y="14560"/>
                  </a:cubicBezTo>
                  <a:cubicBezTo>
                    <a:pt x="23062" y="14696"/>
                    <a:pt x="23599" y="16411"/>
                    <a:pt x="23811" y="17017"/>
                  </a:cubicBezTo>
                  <a:cubicBezTo>
                    <a:pt x="23797" y="16998"/>
                    <a:pt x="23784" y="16976"/>
                    <a:pt x="23771" y="16957"/>
                  </a:cubicBezTo>
                  <a:cubicBezTo>
                    <a:pt x="22522" y="15273"/>
                    <a:pt x="21124" y="13819"/>
                    <a:pt x="19730" y="12503"/>
                  </a:cubicBezTo>
                  <a:cubicBezTo>
                    <a:pt x="18342" y="11190"/>
                    <a:pt x="16923" y="10071"/>
                    <a:pt x="15590" y="9077"/>
                  </a:cubicBezTo>
                  <a:cubicBezTo>
                    <a:pt x="14260" y="8078"/>
                    <a:pt x="12981" y="7244"/>
                    <a:pt x="11843" y="6518"/>
                  </a:cubicBezTo>
                  <a:cubicBezTo>
                    <a:pt x="11224" y="6129"/>
                    <a:pt x="10651" y="5785"/>
                    <a:pt x="10112" y="5470"/>
                  </a:cubicBezTo>
                  <a:lnTo>
                    <a:pt x="10156" y="5455"/>
                  </a:lnTo>
                  <a:cubicBezTo>
                    <a:pt x="10196" y="5443"/>
                    <a:pt x="8642" y="3282"/>
                    <a:pt x="8528" y="3156"/>
                  </a:cubicBezTo>
                  <a:cubicBezTo>
                    <a:pt x="7438" y="1958"/>
                    <a:pt x="4924" y="364"/>
                    <a:pt x="2959" y="364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876150" y="3354750"/>
              <a:ext cx="541975" cy="1853150"/>
            </a:xfrm>
            <a:custGeom>
              <a:rect b="b" l="l" r="r" t="t"/>
              <a:pathLst>
                <a:path extrusionOk="0" h="74126" w="21679">
                  <a:moveTo>
                    <a:pt x="2548" y="1"/>
                  </a:moveTo>
                  <a:cubicBezTo>
                    <a:pt x="1120" y="1"/>
                    <a:pt x="39" y="1235"/>
                    <a:pt x="20" y="2656"/>
                  </a:cubicBezTo>
                  <a:cubicBezTo>
                    <a:pt x="0" y="4202"/>
                    <a:pt x="1221" y="5666"/>
                    <a:pt x="2375" y="6563"/>
                  </a:cubicBezTo>
                  <a:cubicBezTo>
                    <a:pt x="3558" y="7481"/>
                    <a:pt x="6563" y="8253"/>
                    <a:pt x="7310" y="8436"/>
                  </a:cubicBezTo>
                  <a:cubicBezTo>
                    <a:pt x="7609" y="9011"/>
                    <a:pt x="7923" y="9629"/>
                    <a:pt x="8256" y="10319"/>
                  </a:cubicBezTo>
                  <a:cubicBezTo>
                    <a:pt x="8830" y="11538"/>
                    <a:pt x="9466" y="12918"/>
                    <a:pt x="10058" y="14467"/>
                  </a:cubicBezTo>
                  <a:cubicBezTo>
                    <a:pt x="10215" y="14879"/>
                    <a:pt x="10369" y="15329"/>
                    <a:pt x="10527" y="15762"/>
                  </a:cubicBezTo>
                  <a:cubicBezTo>
                    <a:pt x="10110" y="15087"/>
                    <a:pt x="9526" y="14168"/>
                    <a:pt x="9460" y="14085"/>
                  </a:cubicBezTo>
                  <a:cubicBezTo>
                    <a:pt x="8409" y="12777"/>
                    <a:pt x="5859" y="10951"/>
                    <a:pt x="3863" y="10951"/>
                  </a:cubicBezTo>
                  <a:cubicBezTo>
                    <a:pt x="3532" y="10951"/>
                    <a:pt x="3216" y="11002"/>
                    <a:pt x="2925" y="11113"/>
                  </a:cubicBezTo>
                  <a:cubicBezTo>
                    <a:pt x="1449" y="11676"/>
                    <a:pt x="960" y="13399"/>
                    <a:pt x="1641" y="14752"/>
                  </a:cubicBezTo>
                  <a:cubicBezTo>
                    <a:pt x="2335" y="16135"/>
                    <a:pt x="4094" y="16870"/>
                    <a:pt x="5530" y="17134"/>
                  </a:cubicBezTo>
                  <a:cubicBezTo>
                    <a:pt x="5765" y="17177"/>
                    <a:pt x="6039" y="17196"/>
                    <a:pt x="6336" y="17196"/>
                  </a:cubicBezTo>
                  <a:cubicBezTo>
                    <a:pt x="7939" y="17196"/>
                    <a:pt x="10230" y="16657"/>
                    <a:pt x="10800" y="16517"/>
                  </a:cubicBezTo>
                  <a:cubicBezTo>
                    <a:pt x="11133" y="17482"/>
                    <a:pt x="11453" y="18480"/>
                    <a:pt x="11725" y="19542"/>
                  </a:cubicBezTo>
                  <a:cubicBezTo>
                    <a:pt x="12197" y="21366"/>
                    <a:pt x="12603" y="23335"/>
                    <a:pt x="12758" y="25387"/>
                  </a:cubicBezTo>
                  <a:cubicBezTo>
                    <a:pt x="12767" y="25502"/>
                    <a:pt x="12762" y="25620"/>
                    <a:pt x="12769" y="25735"/>
                  </a:cubicBezTo>
                  <a:cubicBezTo>
                    <a:pt x="12622" y="25366"/>
                    <a:pt x="11665" y="23400"/>
                    <a:pt x="11583" y="23269"/>
                  </a:cubicBezTo>
                  <a:cubicBezTo>
                    <a:pt x="10632" y="21774"/>
                    <a:pt x="8081" y="19521"/>
                    <a:pt x="6032" y="19521"/>
                  </a:cubicBezTo>
                  <a:cubicBezTo>
                    <a:pt x="5820" y="19521"/>
                    <a:pt x="5613" y="19545"/>
                    <a:pt x="5413" y="19597"/>
                  </a:cubicBezTo>
                  <a:cubicBezTo>
                    <a:pt x="3885" y="19995"/>
                    <a:pt x="3209" y="21654"/>
                    <a:pt x="3737" y="23073"/>
                  </a:cubicBezTo>
                  <a:cubicBezTo>
                    <a:pt x="4276" y="24523"/>
                    <a:pt x="5942" y="25448"/>
                    <a:pt x="7342" y="25867"/>
                  </a:cubicBezTo>
                  <a:cubicBezTo>
                    <a:pt x="7854" y="26021"/>
                    <a:pt x="8575" y="26074"/>
                    <a:pt x="9324" y="26074"/>
                  </a:cubicBezTo>
                  <a:cubicBezTo>
                    <a:pt x="10934" y="26074"/>
                    <a:pt x="12678" y="25829"/>
                    <a:pt x="12772" y="25816"/>
                  </a:cubicBezTo>
                  <a:lnTo>
                    <a:pt x="12772" y="25816"/>
                  </a:lnTo>
                  <a:cubicBezTo>
                    <a:pt x="12893" y="27740"/>
                    <a:pt x="12870" y="29725"/>
                    <a:pt x="12733" y="31739"/>
                  </a:cubicBezTo>
                  <a:cubicBezTo>
                    <a:pt x="12636" y="33200"/>
                    <a:pt x="12477" y="34675"/>
                    <a:pt x="12305" y="36153"/>
                  </a:cubicBezTo>
                  <a:cubicBezTo>
                    <a:pt x="12102" y="35678"/>
                    <a:pt x="11212" y="33849"/>
                    <a:pt x="11134" y="33724"/>
                  </a:cubicBezTo>
                  <a:cubicBezTo>
                    <a:pt x="10182" y="32229"/>
                    <a:pt x="7631" y="29976"/>
                    <a:pt x="5583" y="29976"/>
                  </a:cubicBezTo>
                  <a:cubicBezTo>
                    <a:pt x="5370" y="29976"/>
                    <a:pt x="5163" y="30000"/>
                    <a:pt x="4964" y="30052"/>
                  </a:cubicBezTo>
                  <a:cubicBezTo>
                    <a:pt x="3435" y="30449"/>
                    <a:pt x="2760" y="32108"/>
                    <a:pt x="3288" y="33529"/>
                  </a:cubicBezTo>
                  <a:cubicBezTo>
                    <a:pt x="3826" y="34979"/>
                    <a:pt x="5493" y="35904"/>
                    <a:pt x="6892" y="36323"/>
                  </a:cubicBezTo>
                  <a:cubicBezTo>
                    <a:pt x="7406" y="36477"/>
                    <a:pt x="8129" y="36530"/>
                    <a:pt x="8879" y="36530"/>
                  </a:cubicBezTo>
                  <a:cubicBezTo>
                    <a:pt x="10426" y="36530"/>
                    <a:pt x="12091" y="36304"/>
                    <a:pt x="12292" y="36276"/>
                  </a:cubicBezTo>
                  <a:lnTo>
                    <a:pt x="12292" y="36276"/>
                  </a:lnTo>
                  <a:cubicBezTo>
                    <a:pt x="12212" y="36948"/>
                    <a:pt x="12137" y="37617"/>
                    <a:pt x="12052" y="38291"/>
                  </a:cubicBezTo>
                  <a:cubicBezTo>
                    <a:pt x="11778" y="40484"/>
                    <a:pt x="11493" y="42685"/>
                    <a:pt x="11279" y="44863"/>
                  </a:cubicBezTo>
                  <a:cubicBezTo>
                    <a:pt x="11205" y="45618"/>
                    <a:pt x="11159" y="46364"/>
                    <a:pt x="11111" y="47113"/>
                  </a:cubicBezTo>
                  <a:cubicBezTo>
                    <a:pt x="10783" y="46408"/>
                    <a:pt x="10164" y="45139"/>
                    <a:pt x="10098" y="45036"/>
                  </a:cubicBezTo>
                  <a:cubicBezTo>
                    <a:pt x="9146" y="43540"/>
                    <a:pt x="6595" y="41287"/>
                    <a:pt x="4547" y="41287"/>
                  </a:cubicBezTo>
                  <a:cubicBezTo>
                    <a:pt x="4334" y="41287"/>
                    <a:pt x="4127" y="41311"/>
                    <a:pt x="3928" y="41363"/>
                  </a:cubicBezTo>
                  <a:cubicBezTo>
                    <a:pt x="2399" y="41761"/>
                    <a:pt x="1724" y="43420"/>
                    <a:pt x="2252" y="44839"/>
                  </a:cubicBezTo>
                  <a:cubicBezTo>
                    <a:pt x="2790" y="46289"/>
                    <a:pt x="4457" y="47214"/>
                    <a:pt x="5857" y="47633"/>
                  </a:cubicBezTo>
                  <a:cubicBezTo>
                    <a:pt x="6368" y="47787"/>
                    <a:pt x="7088" y="47840"/>
                    <a:pt x="7837" y="47840"/>
                  </a:cubicBezTo>
                  <a:cubicBezTo>
                    <a:pt x="9145" y="47840"/>
                    <a:pt x="10541" y="47678"/>
                    <a:pt x="11073" y="47610"/>
                  </a:cubicBezTo>
                  <a:lnTo>
                    <a:pt x="11073" y="47610"/>
                  </a:lnTo>
                  <a:cubicBezTo>
                    <a:pt x="11001" y="48855"/>
                    <a:pt x="10957" y="50091"/>
                    <a:pt x="10971" y="51310"/>
                  </a:cubicBezTo>
                  <a:cubicBezTo>
                    <a:pt x="10990" y="51835"/>
                    <a:pt x="10974" y="52373"/>
                    <a:pt x="11019" y="52876"/>
                  </a:cubicBezTo>
                  <a:cubicBezTo>
                    <a:pt x="11054" y="53386"/>
                    <a:pt x="11090" y="53889"/>
                    <a:pt x="11124" y="54387"/>
                  </a:cubicBezTo>
                  <a:cubicBezTo>
                    <a:pt x="11231" y="55416"/>
                    <a:pt x="11328" y="56372"/>
                    <a:pt x="11453" y="57326"/>
                  </a:cubicBezTo>
                  <a:cubicBezTo>
                    <a:pt x="11512" y="57809"/>
                    <a:pt x="11581" y="58263"/>
                    <a:pt x="11644" y="58731"/>
                  </a:cubicBezTo>
                  <a:cubicBezTo>
                    <a:pt x="11420" y="57968"/>
                    <a:pt x="11043" y="56764"/>
                    <a:pt x="10997" y="56659"/>
                  </a:cubicBezTo>
                  <a:cubicBezTo>
                    <a:pt x="10237" y="54931"/>
                    <a:pt x="7815" y="52081"/>
                    <a:pt x="5689" y="52081"/>
                  </a:cubicBezTo>
                  <a:cubicBezTo>
                    <a:pt x="5610" y="52081"/>
                    <a:pt x="5532" y="52085"/>
                    <a:pt x="5455" y="52093"/>
                  </a:cubicBezTo>
                  <a:cubicBezTo>
                    <a:pt x="3884" y="52256"/>
                    <a:pt x="2964" y="53792"/>
                    <a:pt x="3270" y="55277"/>
                  </a:cubicBezTo>
                  <a:cubicBezTo>
                    <a:pt x="3583" y="56791"/>
                    <a:pt x="5091" y="57957"/>
                    <a:pt x="6411" y="58585"/>
                  </a:cubicBezTo>
                  <a:cubicBezTo>
                    <a:pt x="7866" y="59276"/>
                    <a:pt x="11307" y="59348"/>
                    <a:pt x="11729" y="59355"/>
                  </a:cubicBezTo>
                  <a:cubicBezTo>
                    <a:pt x="11891" y="60500"/>
                    <a:pt x="12060" y="61615"/>
                    <a:pt x="12237" y="62655"/>
                  </a:cubicBezTo>
                  <a:cubicBezTo>
                    <a:pt x="12791" y="65945"/>
                    <a:pt x="13377" y="68664"/>
                    <a:pt x="13814" y="70563"/>
                  </a:cubicBezTo>
                  <a:cubicBezTo>
                    <a:pt x="14250" y="72458"/>
                    <a:pt x="14547" y="73545"/>
                    <a:pt x="14547" y="73545"/>
                  </a:cubicBezTo>
                  <a:lnTo>
                    <a:pt x="14549" y="73554"/>
                  </a:lnTo>
                  <a:cubicBezTo>
                    <a:pt x="14550" y="73559"/>
                    <a:pt x="14552" y="73562"/>
                    <a:pt x="14553" y="73567"/>
                  </a:cubicBezTo>
                  <a:cubicBezTo>
                    <a:pt x="14649" y="73905"/>
                    <a:pt x="14958" y="74126"/>
                    <a:pt x="15292" y="74126"/>
                  </a:cubicBezTo>
                  <a:cubicBezTo>
                    <a:pt x="15365" y="74126"/>
                    <a:pt x="15439" y="74115"/>
                    <a:pt x="15512" y="74094"/>
                  </a:cubicBezTo>
                  <a:cubicBezTo>
                    <a:pt x="15922" y="73973"/>
                    <a:pt x="16154" y="73538"/>
                    <a:pt x="16029" y="73129"/>
                  </a:cubicBezTo>
                  <a:cubicBezTo>
                    <a:pt x="16029" y="73129"/>
                    <a:pt x="15717" y="72088"/>
                    <a:pt x="15243" y="70218"/>
                  </a:cubicBezTo>
                  <a:cubicBezTo>
                    <a:pt x="14772" y="68351"/>
                    <a:pt x="14133" y="65671"/>
                    <a:pt x="13513" y="62425"/>
                  </a:cubicBezTo>
                  <a:cubicBezTo>
                    <a:pt x="13333" y="61489"/>
                    <a:pt x="13158" y="60495"/>
                    <a:pt x="12987" y="59471"/>
                  </a:cubicBezTo>
                  <a:cubicBezTo>
                    <a:pt x="13405" y="59372"/>
                    <a:pt x="16743" y="58565"/>
                    <a:pt x="18014" y="57579"/>
                  </a:cubicBezTo>
                  <a:cubicBezTo>
                    <a:pt x="19169" y="56684"/>
                    <a:pt x="20391" y="55222"/>
                    <a:pt x="20372" y="53675"/>
                  </a:cubicBezTo>
                  <a:cubicBezTo>
                    <a:pt x="20354" y="52254"/>
                    <a:pt x="19273" y="51018"/>
                    <a:pt x="17845" y="51018"/>
                  </a:cubicBezTo>
                  <a:cubicBezTo>
                    <a:pt x="17750" y="51018"/>
                    <a:pt x="17655" y="51023"/>
                    <a:pt x="17558" y="51034"/>
                  </a:cubicBezTo>
                  <a:cubicBezTo>
                    <a:pt x="15380" y="51282"/>
                    <a:pt x="13507" y="54762"/>
                    <a:pt x="13122" y="56681"/>
                  </a:cubicBezTo>
                  <a:cubicBezTo>
                    <a:pt x="13097" y="56803"/>
                    <a:pt x="12970" y="58288"/>
                    <a:pt x="12920" y="59047"/>
                  </a:cubicBezTo>
                  <a:cubicBezTo>
                    <a:pt x="12818" y="58428"/>
                    <a:pt x="12717" y="57814"/>
                    <a:pt x="12623" y="57167"/>
                  </a:cubicBezTo>
                  <a:cubicBezTo>
                    <a:pt x="12480" y="56239"/>
                    <a:pt x="12359" y="55252"/>
                    <a:pt x="12237" y="54297"/>
                  </a:cubicBezTo>
                  <a:cubicBezTo>
                    <a:pt x="12192" y="53798"/>
                    <a:pt x="12146" y="53296"/>
                    <a:pt x="12099" y="52789"/>
                  </a:cubicBezTo>
                  <a:cubicBezTo>
                    <a:pt x="12041" y="52278"/>
                    <a:pt x="12050" y="51784"/>
                    <a:pt x="12021" y="51273"/>
                  </a:cubicBezTo>
                  <a:cubicBezTo>
                    <a:pt x="11996" y="50525"/>
                    <a:pt x="12007" y="49751"/>
                    <a:pt x="12017" y="48979"/>
                  </a:cubicBezTo>
                  <a:cubicBezTo>
                    <a:pt x="12971" y="48891"/>
                    <a:pt x="15767" y="48582"/>
                    <a:pt x="17005" y="47895"/>
                  </a:cubicBezTo>
                  <a:cubicBezTo>
                    <a:pt x="18282" y="47185"/>
                    <a:pt x="19712" y="45925"/>
                    <a:pt x="19927" y="44392"/>
                  </a:cubicBezTo>
                  <a:cubicBezTo>
                    <a:pt x="20138" y="42892"/>
                    <a:pt x="19123" y="41418"/>
                    <a:pt x="17545" y="41357"/>
                  </a:cubicBezTo>
                  <a:cubicBezTo>
                    <a:pt x="17515" y="41356"/>
                    <a:pt x="17486" y="41355"/>
                    <a:pt x="17457" y="41355"/>
                  </a:cubicBezTo>
                  <a:cubicBezTo>
                    <a:pt x="15292" y="41355"/>
                    <a:pt x="12968" y="44452"/>
                    <a:pt x="12305" y="46266"/>
                  </a:cubicBezTo>
                  <a:cubicBezTo>
                    <a:pt x="12283" y="46326"/>
                    <a:pt x="12182" y="46729"/>
                    <a:pt x="12066" y="47208"/>
                  </a:cubicBezTo>
                  <a:cubicBezTo>
                    <a:pt x="12099" y="46456"/>
                    <a:pt x="12128" y="45703"/>
                    <a:pt x="12187" y="44941"/>
                  </a:cubicBezTo>
                  <a:cubicBezTo>
                    <a:pt x="12352" y="42777"/>
                    <a:pt x="12587" y="40580"/>
                    <a:pt x="12815" y="38377"/>
                  </a:cubicBezTo>
                  <a:cubicBezTo>
                    <a:pt x="12862" y="37918"/>
                    <a:pt x="12903" y="37459"/>
                    <a:pt x="12948" y="36999"/>
                  </a:cubicBezTo>
                  <a:cubicBezTo>
                    <a:pt x="13752" y="36928"/>
                    <a:pt x="16784" y="36622"/>
                    <a:pt x="18080" y="35901"/>
                  </a:cubicBezTo>
                  <a:cubicBezTo>
                    <a:pt x="19357" y="35190"/>
                    <a:pt x="20787" y="33932"/>
                    <a:pt x="21002" y="32399"/>
                  </a:cubicBezTo>
                  <a:cubicBezTo>
                    <a:pt x="21213" y="30899"/>
                    <a:pt x="20198" y="29423"/>
                    <a:pt x="18620" y="29362"/>
                  </a:cubicBezTo>
                  <a:cubicBezTo>
                    <a:pt x="18591" y="29361"/>
                    <a:pt x="18562" y="29360"/>
                    <a:pt x="18533" y="29360"/>
                  </a:cubicBezTo>
                  <a:cubicBezTo>
                    <a:pt x="16368" y="29360"/>
                    <a:pt x="14043" y="32458"/>
                    <a:pt x="13380" y="34273"/>
                  </a:cubicBezTo>
                  <a:cubicBezTo>
                    <a:pt x="13356" y="34338"/>
                    <a:pt x="13236" y="34820"/>
                    <a:pt x="13107" y="35360"/>
                  </a:cubicBezTo>
                  <a:cubicBezTo>
                    <a:pt x="13213" y="34162"/>
                    <a:pt x="13303" y="32964"/>
                    <a:pt x="13357" y="31775"/>
                  </a:cubicBezTo>
                  <a:cubicBezTo>
                    <a:pt x="13452" y="29694"/>
                    <a:pt x="13433" y="27638"/>
                    <a:pt x="13258" y="25650"/>
                  </a:cubicBezTo>
                  <a:cubicBezTo>
                    <a:pt x="13541" y="25628"/>
                    <a:pt x="17104" y="25341"/>
                    <a:pt x="18545" y="24539"/>
                  </a:cubicBezTo>
                  <a:cubicBezTo>
                    <a:pt x="19822" y="23828"/>
                    <a:pt x="21252" y="22569"/>
                    <a:pt x="21467" y="21037"/>
                  </a:cubicBezTo>
                  <a:cubicBezTo>
                    <a:pt x="21678" y="19537"/>
                    <a:pt x="20662" y="18061"/>
                    <a:pt x="19085" y="18000"/>
                  </a:cubicBezTo>
                  <a:cubicBezTo>
                    <a:pt x="19056" y="17999"/>
                    <a:pt x="19027" y="17999"/>
                    <a:pt x="18999" y="17999"/>
                  </a:cubicBezTo>
                  <a:cubicBezTo>
                    <a:pt x="16833" y="17999"/>
                    <a:pt x="14509" y="21097"/>
                    <a:pt x="13846" y="22910"/>
                  </a:cubicBezTo>
                  <a:cubicBezTo>
                    <a:pt x="13798" y="23040"/>
                    <a:pt x="13375" y="24786"/>
                    <a:pt x="13246" y="25414"/>
                  </a:cubicBezTo>
                  <a:cubicBezTo>
                    <a:pt x="13243" y="25391"/>
                    <a:pt x="13243" y="25366"/>
                    <a:pt x="13241" y="25342"/>
                  </a:cubicBezTo>
                  <a:cubicBezTo>
                    <a:pt x="13038" y="23257"/>
                    <a:pt x="12586" y="21290"/>
                    <a:pt x="12067" y="19445"/>
                  </a:cubicBezTo>
                  <a:cubicBezTo>
                    <a:pt x="11552" y="17604"/>
                    <a:pt x="10910" y="15915"/>
                    <a:pt x="10280" y="14377"/>
                  </a:cubicBezTo>
                  <a:cubicBezTo>
                    <a:pt x="9652" y="12834"/>
                    <a:pt x="8984" y="11464"/>
                    <a:pt x="8383" y="10255"/>
                  </a:cubicBezTo>
                  <a:cubicBezTo>
                    <a:pt x="8052" y="9603"/>
                    <a:pt x="7737" y="9013"/>
                    <a:pt x="7437" y="8466"/>
                  </a:cubicBezTo>
                  <a:lnTo>
                    <a:pt x="7437" y="8466"/>
                  </a:lnTo>
                  <a:lnTo>
                    <a:pt x="7482" y="8477"/>
                  </a:lnTo>
                  <a:cubicBezTo>
                    <a:pt x="7483" y="8477"/>
                    <a:pt x="7483" y="8477"/>
                    <a:pt x="7483" y="8477"/>
                  </a:cubicBezTo>
                  <a:cubicBezTo>
                    <a:pt x="7522" y="8477"/>
                    <a:pt x="7302" y="5833"/>
                    <a:pt x="7267" y="5667"/>
                  </a:cubicBezTo>
                  <a:cubicBezTo>
                    <a:pt x="6884" y="3748"/>
                    <a:pt x="5014" y="267"/>
                    <a:pt x="2837" y="17"/>
                  </a:cubicBezTo>
                  <a:cubicBezTo>
                    <a:pt x="2739" y="6"/>
                    <a:pt x="2643" y="1"/>
                    <a:pt x="2548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147500" y="3533150"/>
              <a:ext cx="176725" cy="225050"/>
            </a:xfrm>
            <a:custGeom>
              <a:rect b="b" l="l" r="r" t="t"/>
              <a:pathLst>
                <a:path extrusionOk="0" h="9002" w="7069">
                  <a:moveTo>
                    <a:pt x="4333" y="0"/>
                  </a:moveTo>
                  <a:cubicBezTo>
                    <a:pt x="4150" y="0"/>
                    <a:pt x="3962" y="21"/>
                    <a:pt x="3771" y="65"/>
                  </a:cubicBezTo>
                  <a:cubicBezTo>
                    <a:pt x="1636" y="563"/>
                    <a:pt x="176" y="4235"/>
                    <a:pt x="13" y="6186"/>
                  </a:cubicBezTo>
                  <a:cubicBezTo>
                    <a:pt x="0" y="6354"/>
                    <a:pt x="83" y="9001"/>
                    <a:pt x="121" y="9001"/>
                  </a:cubicBezTo>
                  <a:cubicBezTo>
                    <a:pt x="121" y="9001"/>
                    <a:pt x="121" y="9001"/>
                    <a:pt x="121" y="9001"/>
                  </a:cubicBezTo>
                  <a:cubicBezTo>
                    <a:pt x="123" y="9001"/>
                    <a:pt x="3750" y="7716"/>
                    <a:pt x="4977" y="6515"/>
                  </a:cubicBezTo>
                  <a:cubicBezTo>
                    <a:pt x="6021" y="5493"/>
                    <a:pt x="7068" y="3900"/>
                    <a:pt x="6870" y="2366"/>
                  </a:cubicBezTo>
                  <a:cubicBezTo>
                    <a:pt x="6702" y="1049"/>
                    <a:pt x="5630" y="0"/>
                    <a:pt x="43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935250" y="3830175"/>
              <a:ext cx="1335650" cy="1383775"/>
            </a:xfrm>
            <a:custGeom>
              <a:rect b="b" l="l" r="r" t="t"/>
              <a:pathLst>
                <a:path extrusionOk="0" h="55351" w="53426">
                  <a:moveTo>
                    <a:pt x="3007" y="1"/>
                  </a:moveTo>
                  <a:cubicBezTo>
                    <a:pt x="2536" y="1"/>
                    <a:pt x="2096" y="85"/>
                    <a:pt x="1714" y="279"/>
                  </a:cubicBezTo>
                  <a:cubicBezTo>
                    <a:pt x="306" y="995"/>
                    <a:pt x="1" y="2760"/>
                    <a:pt x="821" y="4034"/>
                  </a:cubicBezTo>
                  <a:cubicBezTo>
                    <a:pt x="1656" y="5335"/>
                    <a:pt x="3482" y="5881"/>
                    <a:pt x="4940" y="5994"/>
                  </a:cubicBezTo>
                  <a:cubicBezTo>
                    <a:pt x="5018" y="6000"/>
                    <a:pt x="5101" y="6003"/>
                    <a:pt x="5187" y="6003"/>
                  </a:cubicBezTo>
                  <a:cubicBezTo>
                    <a:pt x="6736" y="6003"/>
                    <a:pt x="9404" y="5081"/>
                    <a:pt x="10090" y="4833"/>
                  </a:cubicBezTo>
                  <a:cubicBezTo>
                    <a:pt x="10657" y="5148"/>
                    <a:pt x="11259" y="5490"/>
                    <a:pt x="11916" y="5883"/>
                  </a:cubicBezTo>
                  <a:cubicBezTo>
                    <a:pt x="13068" y="6583"/>
                    <a:pt x="14359" y="7384"/>
                    <a:pt x="15708" y="8349"/>
                  </a:cubicBezTo>
                  <a:cubicBezTo>
                    <a:pt x="16067" y="8606"/>
                    <a:pt x="16443" y="8896"/>
                    <a:pt x="16813" y="9171"/>
                  </a:cubicBezTo>
                  <a:cubicBezTo>
                    <a:pt x="16094" y="8836"/>
                    <a:pt x="15101" y="8393"/>
                    <a:pt x="14999" y="8360"/>
                  </a:cubicBezTo>
                  <a:cubicBezTo>
                    <a:pt x="14292" y="8134"/>
                    <a:pt x="13283" y="7985"/>
                    <a:pt x="12233" y="7985"/>
                  </a:cubicBezTo>
                  <a:cubicBezTo>
                    <a:pt x="10520" y="7985"/>
                    <a:pt x="8699" y="8382"/>
                    <a:pt x="7908" y="9486"/>
                  </a:cubicBezTo>
                  <a:cubicBezTo>
                    <a:pt x="6988" y="10770"/>
                    <a:pt x="7531" y="12477"/>
                    <a:pt x="8844" y="13230"/>
                  </a:cubicBezTo>
                  <a:cubicBezTo>
                    <a:pt x="9394" y="13546"/>
                    <a:pt x="10032" y="13672"/>
                    <a:pt x="10687" y="13672"/>
                  </a:cubicBezTo>
                  <a:cubicBezTo>
                    <a:pt x="11631" y="13672"/>
                    <a:pt x="12609" y="13409"/>
                    <a:pt x="13403" y="13070"/>
                  </a:cubicBezTo>
                  <a:cubicBezTo>
                    <a:pt x="14806" y="12473"/>
                    <a:pt x="16986" y="10161"/>
                    <a:pt x="17457" y="9649"/>
                  </a:cubicBezTo>
                  <a:cubicBezTo>
                    <a:pt x="18267" y="10271"/>
                    <a:pt x="19084" y="10927"/>
                    <a:pt x="19897" y="11662"/>
                  </a:cubicBezTo>
                  <a:cubicBezTo>
                    <a:pt x="21297" y="12924"/>
                    <a:pt x="22722" y="14341"/>
                    <a:pt x="23984" y="15968"/>
                  </a:cubicBezTo>
                  <a:cubicBezTo>
                    <a:pt x="24054" y="16058"/>
                    <a:pt x="24116" y="16160"/>
                    <a:pt x="24186" y="16251"/>
                  </a:cubicBezTo>
                  <a:cubicBezTo>
                    <a:pt x="23858" y="16025"/>
                    <a:pt x="21976" y="14912"/>
                    <a:pt x="21835" y="14849"/>
                  </a:cubicBezTo>
                  <a:cubicBezTo>
                    <a:pt x="20914" y="14438"/>
                    <a:pt x="19426" y="14108"/>
                    <a:pt x="18000" y="14108"/>
                  </a:cubicBezTo>
                  <a:cubicBezTo>
                    <a:pt x="16659" y="14108"/>
                    <a:pt x="15373" y="14400"/>
                    <a:pt x="14663" y="15190"/>
                  </a:cubicBezTo>
                  <a:cubicBezTo>
                    <a:pt x="13608" y="16365"/>
                    <a:pt x="13960" y="18122"/>
                    <a:pt x="15183" y="19015"/>
                  </a:cubicBezTo>
                  <a:cubicBezTo>
                    <a:pt x="15853" y="19505"/>
                    <a:pt x="16711" y="19688"/>
                    <a:pt x="17579" y="19688"/>
                  </a:cubicBezTo>
                  <a:cubicBezTo>
                    <a:pt x="18328" y="19688"/>
                    <a:pt x="19083" y="19552"/>
                    <a:pt x="19730" y="19357"/>
                  </a:cubicBezTo>
                  <a:cubicBezTo>
                    <a:pt x="21343" y="18870"/>
                    <a:pt x="24127" y="16410"/>
                    <a:pt x="24231" y="16317"/>
                  </a:cubicBezTo>
                  <a:cubicBezTo>
                    <a:pt x="25394" y="17856"/>
                    <a:pt x="26469" y="19524"/>
                    <a:pt x="27467" y="21281"/>
                  </a:cubicBezTo>
                  <a:cubicBezTo>
                    <a:pt x="28191" y="22552"/>
                    <a:pt x="28873" y="23869"/>
                    <a:pt x="29545" y="25198"/>
                  </a:cubicBezTo>
                  <a:cubicBezTo>
                    <a:pt x="29112" y="24914"/>
                    <a:pt x="27362" y="23879"/>
                    <a:pt x="27227" y="23819"/>
                  </a:cubicBezTo>
                  <a:cubicBezTo>
                    <a:pt x="26307" y="23408"/>
                    <a:pt x="24819" y="23078"/>
                    <a:pt x="23392" y="23078"/>
                  </a:cubicBezTo>
                  <a:cubicBezTo>
                    <a:pt x="22051" y="23078"/>
                    <a:pt x="20765" y="23370"/>
                    <a:pt x="20055" y="24160"/>
                  </a:cubicBezTo>
                  <a:cubicBezTo>
                    <a:pt x="19000" y="25334"/>
                    <a:pt x="19352" y="27090"/>
                    <a:pt x="20575" y="27983"/>
                  </a:cubicBezTo>
                  <a:cubicBezTo>
                    <a:pt x="21245" y="28473"/>
                    <a:pt x="22103" y="28657"/>
                    <a:pt x="22971" y="28657"/>
                  </a:cubicBezTo>
                  <a:cubicBezTo>
                    <a:pt x="23720" y="28657"/>
                    <a:pt x="24475" y="28521"/>
                    <a:pt x="25123" y="28325"/>
                  </a:cubicBezTo>
                  <a:cubicBezTo>
                    <a:pt x="26697" y="27851"/>
                    <a:pt x="29375" y="25506"/>
                    <a:pt x="29600" y="25308"/>
                  </a:cubicBezTo>
                  <a:cubicBezTo>
                    <a:pt x="29905" y="25912"/>
                    <a:pt x="30212" y="26513"/>
                    <a:pt x="30512" y="27120"/>
                  </a:cubicBezTo>
                  <a:cubicBezTo>
                    <a:pt x="31493" y="29102"/>
                    <a:pt x="32469" y="31093"/>
                    <a:pt x="33493" y="33028"/>
                  </a:cubicBezTo>
                  <a:cubicBezTo>
                    <a:pt x="33847" y="33699"/>
                    <a:pt x="34221" y="34347"/>
                    <a:pt x="34592" y="34998"/>
                  </a:cubicBezTo>
                  <a:cubicBezTo>
                    <a:pt x="33931" y="34591"/>
                    <a:pt x="32715" y="33875"/>
                    <a:pt x="32602" y="33825"/>
                  </a:cubicBezTo>
                  <a:cubicBezTo>
                    <a:pt x="31681" y="33414"/>
                    <a:pt x="30193" y="33084"/>
                    <a:pt x="28767" y="33084"/>
                  </a:cubicBezTo>
                  <a:cubicBezTo>
                    <a:pt x="27426" y="33084"/>
                    <a:pt x="26139" y="33375"/>
                    <a:pt x="25429" y="34166"/>
                  </a:cubicBezTo>
                  <a:cubicBezTo>
                    <a:pt x="24375" y="35341"/>
                    <a:pt x="24727" y="37096"/>
                    <a:pt x="25950" y="37989"/>
                  </a:cubicBezTo>
                  <a:cubicBezTo>
                    <a:pt x="26620" y="38479"/>
                    <a:pt x="27478" y="38663"/>
                    <a:pt x="28346" y="38663"/>
                  </a:cubicBezTo>
                  <a:cubicBezTo>
                    <a:pt x="29095" y="38663"/>
                    <a:pt x="29850" y="38526"/>
                    <a:pt x="30497" y="38331"/>
                  </a:cubicBezTo>
                  <a:cubicBezTo>
                    <a:pt x="31903" y="37909"/>
                    <a:pt x="34198" y="35985"/>
                    <a:pt x="34836" y="35434"/>
                  </a:cubicBezTo>
                  <a:cubicBezTo>
                    <a:pt x="35462" y="36512"/>
                    <a:pt x="36108" y="37568"/>
                    <a:pt x="36792" y="38577"/>
                  </a:cubicBezTo>
                  <a:cubicBezTo>
                    <a:pt x="37098" y="39004"/>
                    <a:pt x="37381" y="39462"/>
                    <a:pt x="37696" y="39857"/>
                  </a:cubicBezTo>
                  <a:cubicBezTo>
                    <a:pt x="38006" y="40261"/>
                    <a:pt x="38313" y="40662"/>
                    <a:pt x="38617" y="41059"/>
                  </a:cubicBezTo>
                  <a:cubicBezTo>
                    <a:pt x="39273" y="41857"/>
                    <a:pt x="39882" y="42601"/>
                    <a:pt x="40512" y="43329"/>
                  </a:cubicBezTo>
                  <a:cubicBezTo>
                    <a:pt x="40828" y="43698"/>
                    <a:pt x="41136" y="44040"/>
                    <a:pt x="41448" y="44395"/>
                  </a:cubicBezTo>
                  <a:cubicBezTo>
                    <a:pt x="40839" y="43883"/>
                    <a:pt x="39862" y="43087"/>
                    <a:pt x="39764" y="43025"/>
                  </a:cubicBezTo>
                  <a:cubicBezTo>
                    <a:pt x="38678" y="42325"/>
                    <a:pt x="36650" y="41616"/>
                    <a:pt x="34911" y="41616"/>
                  </a:cubicBezTo>
                  <a:cubicBezTo>
                    <a:pt x="34017" y="41616"/>
                    <a:pt x="33199" y="41803"/>
                    <a:pt x="32624" y="42275"/>
                  </a:cubicBezTo>
                  <a:cubicBezTo>
                    <a:pt x="31403" y="43276"/>
                    <a:pt x="31484" y="45066"/>
                    <a:pt x="32558" y="46133"/>
                  </a:cubicBezTo>
                  <a:cubicBezTo>
                    <a:pt x="33387" y="46958"/>
                    <a:pt x="34676" y="47240"/>
                    <a:pt x="35880" y="47240"/>
                  </a:cubicBezTo>
                  <a:cubicBezTo>
                    <a:pt x="36269" y="47240"/>
                    <a:pt x="36649" y="47211"/>
                    <a:pt x="37002" y="47161"/>
                  </a:cubicBezTo>
                  <a:cubicBezTo>
                    <a:pt x="38598" y="46935"/>
                    <a:pt x="41507" y="45096"/>
                    <a:pt x="41863" y="44870"/>
                  </a:cubicBezTo>
                  <a:cubicBezTo>
                    <a:pt x="42630" y="45736"/>
                    <a:pt x="43386" y="46573"/>
                    <a:pt x="44107" y="47342"/>
                  </a:cubicBezTo>
                  <a:cubicBezTo>
                    <a:pt x="46384" y="49781"/>
                    <a:pt x="48374" y="51726"/>
                    <a:pt x="49785" y="53068"/>
                  </a:cubicBezTo>
                  <a:cubicBezTo>
                    <a:pt x="51195" y="54407"/>
                    <a:pt x="52042" y="55150"/>
                    <a:pt x="52042" y="55150"/>
                  </a:cubicBezTo>
                  <a:lnTo>
                    <a:pt x="52048" y="55157"/>
                  </a:lnTo>
                  <a:lnTo>
                    <a:pt x="52059" y="55166"/>
                  </a:lnTo>
                  <a:cubicBezTo>
                    <a:pt x="52204" y="55290"/>
                    <a:pt x="52382" y="55351"/>
                    <a:pt x="52559" y="55351"/>
                  </a:cubicBezTo>
                  <a:cubicBezTo>
                    <a:pt x="52779" y="55351"/>
                    <a:pt x="52997" y="55257"/>
                    <a:pt x="53150" y="55075"/>
                  </a:cubicBezTo>
                  <a:cubicBezTo>
                    <a:pt x="53425" y="54748"/>
                    <a:pt x="53380" y="54258"/>
                    <a:pt x="53048" y="53986"/>
                  </a:cubicBezTo>
                  <a:cubicBezTo>
                    <a:pt x="53048" y="53986"/>
                    <a:pt x="52216" y="53287"/>
                    <a:pt x="50789" y="51988"/>
                  </a:cubicBezTo>
                  <a:cubicBezTo>
                    <a:pt x="49366" y="50692"/>
                    <a:pt x="47354" y="48810"/>
                    <a:pt x="45048" y="46444"/>
                  </a:cubicBezTo>
                  <a:cubicBezTo>
                    <a:pt x="44381" y="45763"/>
                    <a:pt x="43686" y="45030"/>
                    <a:pt x="42978" y="44271"/>
                  </a:cubicBezTo>
                  <a:cubicBezTo>
                    <a:pt x="43273" y="43958"/>
                    <a:pt x="45611" y="41443"/>
                    <a:pt x="46127" y="39918"/>
                  </a:cubicBezTo>
                  <a:cubicBezTo>
                    <a:pt x="46597" y="38534"/>
                    <a:pt x="46809" y="36641"/>
                    <a:pt x="45941" y="35360"/>
                  </a:cubicBezTo>
                  <a:cubicBezTo>
                    <a:pt x="45418" y="34591"/>
                    <a:pt x="44560" y="34140"/>
                    <a:pt x="43695" y="34140"/>
                  </a:cubicBezTo>
                  <a:cubicBezTo>
                    <a:pt x="43150" y="34140"/>
                    <a:pt x="42603" y="34319"/>
                    <a:pt x="42135" y="34711"/>
                  </a:cubicBezTo>
                  <a:cubicBezTo>
                    <a:pt x="40456" y="36119"/>
                    <a:pt x="40815" y="40055"/>
                    <a:pt x="41551" y="41868"/>
                  </a:cubicBezTo>
                  <a:cubicBezTo>
                    <a:pt x="41599" y="41984"/>
                    <a:pt x="42310" y="43293"/>
                    <a:pt x="42689" y="43953"/>
                  </a:cubicBezTo>
                  <a:cubicBezTo>
                    <a:pt x="42262" y="43492"/>
                    <a:pt x="41839" y="43037"/>
                    <a:pt x="41404" y="42548"/>
                  </a:cubicBezTo>
                  <a:cubicBezTo>
                    <a:pt x="40772" y="41852"/>
                    <a:pt x="40127" y="41096"/>
                    <a:pt x="39498" y="40368"/>
                  </a:cubicBezTo>
                  <a:cubicBezTo>
                    <a:pt x="39186" y="39977"/>
                    <a:pt x="38870" y="39583"/>
                    <a:pt x="38551" y="39185"/>
                  </a:cubicBezTo>
                  <a:cubicBezTo>
                    <a:pt x="38221" y="38791"/>
                    <a:pt x="37956" y="38374"/>
                    <a:pt x="37651" y="37964"/>
                  </a:cubicBezTo>
                  <a:cubicBezTo>
                    <a:pt x="37216" y="37353"/>
                    <a:pt x="36800" y="36702"/>
                    <a:pt x="36382" y="36053"/>
                  </a:cubicBezTo>
                  <a:cubicBezTo>
                    <a:pt x="37129" y="35452"/>
                    <a:pt x="39292" y="33653"/>
                    <a:pt x="39944" y="32397"/>
                  </a:cubicBezTo>
                  <a:cubicBezTo>
                    <a:pt x="40617" y="31100"/>
                    <a:pt x="41114" y="29260"/>
                    <a:pt x="40450" y="27864"/>
                  </a:cubicBezTo>
                  <a:cubicBezTo>
                    <a:pt x="39992" y="26904"/>
                    <a:pt x="39038" y="26288"/>
                    <a:pt x="38044" y="26288"/>
                  </a:cubicBezTo>
                  <a:cubicBezTo>
                    <a:pt x="37621" y="26288"/>
                    <a:pt x="37190" y="26400"/>
                    <a:pt x="36787" y="26644"/>
                  </a:cubicBezTo>
                  <a:cubicBezTo>
                    <a:pt x="34913" y="27782"/>
                    <a:pt x="34672" y="31727"/>
                    <a:pt x="35126" y="33631"/>
                  </a:cubicBezTo>
                  <a:cubicBezTo>
                    <a:pt x="35141" y="33692"/>
                    <a:pt x="35279" y="34085"/>
                    <a:pt x="35446" y="34548"/>
                  </a:cubicBezTo>
                  <a:cubicBezTo>
                    <a:pt x="35058" y="33902"/>
                    <a:pt x="34668" y="33258"/>
                    <a:pt x="34295" y="32590"/>
                  </a:cubicBezTo>
                  <a:cubicBezTo>
                    <a:pt x="33240" y="30695"/>
                    <a:pt x="32225" y="28732"/>
                    <a:pt x="31199" y="26769"/>
                  </a:cubicBezTo>
                  <a:cubicBezTo>
                    <a:pt x="30985" y="26361"/>
                    <a:pt x="30765" y="25956"/>
                    <a:pt x="30550" y="25548"/>
                  </a:cubicBezTo>
                  <a:cubicBezTo>
                    <a:pt x="31180" y="25045"/>
                    <a:pt x="33540" y="23117"/>
                    <a:pt x="34224" y="21800"/>
                  </a:cubicBezTo>
                  <a:cubicBezTo>
                    <a:pt x="34898" y="20502"/>
                    <a:pt x="35395" y="18663"/>
                    <a:pt x="34730" y="17266"/>
                  </a:cubicBezTo>
                  <a:cubicBezTo>
                    <a:pt x="34273" y="16308"/>
                    <a:pt x="33319" y="15692"/>
                    <a:pt x="32325" y="15692"/>
                  </a:cubicBezTo>
                  <a:cubicBezTo>
                    <a:pt x="31902" y="15692"/>
                    <a:pt x="31471" y="15804"/>
                    <a:pt x="31068" y="16049"/>
                  </a:cubicBezTo>
                  <a:cubicBezTo>
                    <a:pt x="29194" y="17186"/>
                    <a:pt x="28952" y="21130"/>
                    <a:pt x="29405" y="23034"/>
                  </a:cubicBezTo>
                  <a:cubicBezTo>
                    <a:pt x="29422" y="23102"/>
                    <a:pt x="29587" y="23570"/>
                    <a:pt x="29777" y="24093"/>
                  </a:cubicBezTo>
                  <a:cubicBezTo>
                    <a:pt x="29205" y="23034"/>
                    <a:pt x="28620" y="21985"/>
                    <a:pt x="28008" y="20964"/>
                  </a:cubicBezTo>
                  <a:cubicBezTo>
                    <a:pt x="26939" y="19176"/>
                    <a:pt x="25791" y="17472"/>
                    <a:pt x="24547" y="15909"/>
                  </a:cubicBezTo>
                  <a:cubicBezTo>
                    <a:pt x="24772" y="15735"/>
                    <a:pt x="27584" y="13530"/>
                    <a:pt x="28344" y="12066"/>
                  </a:cubicBezTo>
                  <a:cubicBezTo>
                    <a:pt x="29017" y="10769"/>
                    <a:pt x="29515" y="8929"/>
                    <a:pt x="28850" y="7533"/>
                  </a:cubicBezTo>
                  <a:cubicBezTo>
                    <a:pt x="28392" y="6574"/>
                    <a:pt x="27439" y="5958"/>
                    <a:pt x="26445" y="5958"/>
                  </a:cubicBezTo>
                  <a:cubicBezTo>
                    <a:pt x="26022" y="5958"/>
                    <a:pt x="25591" y="6070"/>
                    <a:pt x="25187" y="6315"/>
                  </a:cubicBezTo>
                  <a:cubicBezTo>
                    <a:pt x="23313" y="7452"/>
                    <a:pt x="23071" y="11397"/>
                    <a:pt x="23526" y="13300"/>
                  </a:cubicBezTo>
                  <a:cubicBezTo>
                    <a:pt x="23558" y="13436"/>
                    <a:pt x="24168" y="15125"/>
                    <a:pt x="24407" y="15721"/>
                  </a:cubicBezTo>
                  <a:cubicBezTo>
                    <a:pt x="24392" y="15703"/>
                    <a:pt x="24380" y="15681"/>
                    <a:pt x="24364" y="15663"/>
                  </a:cubicBezTo>
                  <a:cubicBezTo>
                    <a:pt x="23043" y="14034"/>
                    <a:pt x="21582" y="12644"/>
                    <a:pt x="20131" y="11392"/>
                  </a:cubicBezTo>
                  <a:cubicBezTo>
                    <a:pt x="18686" y="10141"/>
                    <a:pt x="17219" y="9087"/>
                    <a:pt x="15845" y="8151"/>
                  </a:cubicBezTo>
                  <a:cubicBezTo>
                    <a:pt x="14470" y="7210"/>
                    <a:pt x="13157" y="6436"/>
                    <a:pt x="11988" y="5759"/>
                  </a:cubicBezTo>
                  <a:cubicBezTo>
                    <a:pt x="11353" y="5399"/>
                    <a:pt x="10764" y="5080"/>
                    <a:pt x="10213" y="4788"/>
                  </a:cubicBezTo>
                  <a:lnTo>
                    <a:pt x="10256" y="4773"/>
                  </a:lnTo>
                  <a:cubicBezTo>
                    <a:pt x="10294" y="4759"/>
                    <a:pt x="8646" y="2669"/>
                    <a:pt x="8527" y="2548"/>
                  </a:cubicBezTo>
                  <a:cubicBezTo>
                    <a:pt x="7418" y="1431"/>
                    <a:pt x="4948" y="1"/>
                    <a:pt x="300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285325" y="3805350"/>
              <a:ext cx="159450" cy="255775"/>
            </a:xfrm>
            <a:custGeom>
              <a:rect b="b" l="l" r="r" t="t"/>
              <a:pathLst>
                <a:path extrusionOk="0" h="10231" w="6378">
                  <a:moveTo>
                    <a:pt x="3280" y="1"/>
                  </a:moveTo>
                  <a:cubicBezTo>
                    <a:pt x="2638" y="1"/>
                    <a:pt x="2001" y="242"/>
                    <a:pt x="1507" y="764"/>
                  </a:cubicBezTo>
                  <a:cubicBezTo>
                    <a:pt x="1" y="2356"/>
                    <a:pt x="808" y="6225"/>
                    <a:pt x="1749" y="7941"/>
                  </a:cubicBezTo>
                  <a:cubicBezTo>
                    <a:pt x="1830" y="8088"/>
                    <a:pt x="3345" y="10230"/>
                    <a:pt x="3391" y="10230"/>
                  </a:cubicBezTo>
                  <a:cubicBezTo>
                    <a:pt x="3391" y="10230"/>
                    <a:pt x="3392" y="10230"/>
                    <a:pt x="3392" y="10230"/>
                  </a:cubicBezTo>
                  <a:cubicBezTo>
                    <a:pt x="3393" y="10228"/>
                    <a:pt x="5710" y="7155"/>
                    <a:pt x="6071" y="5478"/>
                  </a:cubicBezTo>
                  <a:cubicBezTo>
                    <a:pt x="6377" y="4049"/>
                    <a:pt x="6371" y="2143"/>
                    <a:pt x="5361" y="972"/>
                  </a:cubicBezTo>
                  <a:cubicBezTo>
                    <a:pt x="4822" y="347"/>
                    <a:pt x="4048" y="1"/>
                    <a:pt x="328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304975" y="2324800"/>
              <a:ext cx="524775" cy="1865475"/>
            </a:xfrm>
            <a:custGeom>
              <a:rect b="b" l="l" r="r" t="t"/>
              <a:pathLst>
                <a:path extrusionOk="0" h="74619" w="20991">
                  <a:moveTo>
                    <a:pt x="2632" y="1"/>
                  </a:moveTo>
                  <a:cubicBezTo>
                    <a:pt x="1256" y="1"/>
                    <a:pt x="178" y="1161"/>
                    <a:pt x="98" y="2544"/>
                  </a:cubicBezTo>
                  <a:cubicBezTo>
                    <a:pt x="9" y="4088"/>
                    <a:pt x="1165" y="5603"/>
                    <a:pt x="2279" y="6550"/>
                  </a:cubicBezTo>
                  <a:cubicBezTo>
                    <a:pt x="3420" y="7519"/>
                    <a:pt x="6387" y="8425"/>
                    <a:pt x="7126" y="8640"/>
                  </a:cubicBezTo>
                  <a:cubicBezTo>
                    <a:pt x="7400" y="9227"/>
                    <a:pt x="7686" y="9859"/>
                    <a:pt x="7987" y="10562"/>
                  </a:cubicBezTo>
                  <a:cubicBezTo>
                    <a:pt x="8506" y="11806"/>
                    <a:pt x="9082" y="13213"/>
                    <a:pt x="9603" y="14787"/>
                  </a:cubicBezTo>
                  <a:cubicBezTo>
                    <a:pt x="9744" y="15204"/>
                    <a:pt x="9878" y="15661"/>
                    <a:pt x="10016" y="16101"/>
                  </a:cubicBezTo>
                  <a:cubicBezTo>
                    <a:pt x="9630" y="15408"/>
                    <a:pt x="9088" y="14464"/>
                    <a:pt x="9024" y="14379"/>
                  </a:cubicBezTo>
                  <a:cubicBezTo>
                    <a:pt x="8010" y="12993"/>
                    <a:pt x="5449" y="10998"/>
                    <a:pt x="3431" y="10998"/>
                  </a:cubicBezTo>
                  <a:cubicBezTo>
                    <a:pt x="3150" y="10998"/>
                    <a:pt x="2880" y="11036"/>
                    <a:pt x="2626" y="11121"/>
                  </a:cubicBezTo>
                  <a:cubicBezTo>
                    <a:pt x="1128" y="11618"/>
                    <a:pt x="563" y="13318"/>
                    <a:pt x="1183" y="14700"/>
                  </a:cubicBezTo>
                  <a:cubicBezTo>
                    <a:pt x="1816" y="16111"/>
                    <a:pt x="3540" y="16923"/>
                    <a:pt x="4964" y="17251"/>
                  </a:cubicBezTo>
                  <a:cubicBezTo>
                    <a:pt x="5290" y="17326"/>
                    <a:pt x="5694" y="17356"/>
                    <a:pt x="6135" y="17356"/>
                  </a:cubicBezTo>
                  <a:cubicBezTo>
                    <a:pt x="7703" y="17356"/>
                    <a:pt x="9724" y="16973"/>
                    <a:pt x="10256" y="16867"/>
                  </a:cubicBezTo>
                  <a:cubicBezTo>
                    <a:pt x="10546" y="17845"/>
                    <a:pt x="10821" y="18857"/>
                    <a:pt x="11046" y="19928"/>
                  </a:cubicBezTo>
                  <a:cubicBezTo>
                    <a:pt x="11437" y="21773"/>
                    <a:pt x="11756" y="23758"/>
                    <a:pt x="11821" y="25815"/>
                  </a:cubicBezTo>
                  <a:cubicBezTo>
                    <a:pt x="11824" y="25929"/>
                    <a:pt x="11813" y="26048"/>
                    <a:pt x="11817" y="26163"/>
                  </a:cubicBezTo>
                  <a:cubicBezTo>
                    <a:pt x="11685" y="25787"/>
                    <a:pt x="10816" y="23780"/>
                    <a:pt x="10740" y="23647"/>
                  </a:cubicBezTo>
                  <a:cubicBezTo>
                    <a:pt x="9838" y="22081"/>
                    <a:pt x="7309" y="19654"/>
                    <a:pt x="5240" y="19654"/>
                  </a:cubicBezTo>
                  <a:cubicBezTo>
                    <a:pt x="5069" y="19654"/>
                    <a:pt x="4901" y="19671"/>
                    <a:pt x="4738" y="19706"/>
                  </a:cubicBezTo>
                  <a:cubicBezTo>
                    <a:pt x="3194" y="20036"/>
                    <a:pt x="2445" y="21663"/>
                    <a:pt x="2909" y="23104"/>
                  </a:cubicBezTo>
                  <a:cubicBezTo>
                    <a:pt x="3384" y="24578"/>
                    <a:pt x="5008" y="25574"/>
                    <a:pt x="6388" y="26056"/>
                  </a:cubicBezTo>
                  <a:cubicBezTo>
                    <a:pt x="7082" y="26298"/>
                    <a:pt x="8177" y="26367"/>
                    <a:pt x="9203" y="26367"/>
                  </a:cubicBezTo>
                  <a:cubicBezTo>
                    <a:pt x="10528" y="26367"/>
                    <a:pt x="11737" y="26251"/>
                    <a:pt x="11816" y="26244"/>
                  </a:cubicBezTo>
                  <a:lnTo>
                    <a:pt x="11816" y="26244"/>
                  </a:lnTo>
                  <a:cubicBezTo>
                    <a:pt x="11851" y="28171"/>
                    <a:pt x="11740" y="30153"/>
                    <a:pt x="11515" y="32160"/>
                  </a:cubicBezTo>
                  <a:cubicBezTo>
                    <a:pt x="11354" y="33614"/>
                    <a:pt x="11130" y="35081"/>
                    <a:pt x="10893" y="36550"/>
                  </a:cubicBezTo>
                  <a:cubicBezTo>
                    <a:pt x="10710" y="36065"/>
                    <a:pt x="9903" y="34200"/>
                    <a:pt x="9829" y="34073"/>
                  </a:cubicBezTo>
                  <a:cubicBezTo>
                    <a:pt x="8928" y="32506"/>
                    <a:pt x="6398" y="30079"/>
                    <a:pt x="4329" y="30079"/>
                  </a:cubicBezTo>
                  <a:cubicBezTo>
                    <a:pt x="4158" y="30079"/>
                    <a:pt x="3990" y="30096"/>
                    <a:pt x="3827" y="30131"/>
                  </a:cubicBezTo>
                  <a:cubicBezTo>
                    <a:pt x="2283" y="30461"/>
                    <a:pt x="1535" y="32089"/>
                    <a:pt x="1999" y="33530"/>
                  </a:cubicBezTo>
                  <a:cubicBezTo>
                    <a:pt x="2473" y="35002"/>
                    <a:pt x="4098" y="35999"/>
                    <a:pt x="5477" y="36481"/>
                  </a:cubicBezTo>
                  <a:cubicBezTo>
                    <a:pt x="6173" y="36724"/>
                    <a:pt x="7269" y="36793"/>
                    <a:pt x="8293" y="36793"/>
                  </a:cubicBezTo>
                  <a:cubicBezTo>
                    <a:pt x="9555" y="36793"/>
                    <a:pt x="10708" y="36688"/>
                    <a:pt x="10873" y="36672"/>
                  </a:cubicBezTo>
                  <a:lnTo>
                    <a:pt x="10873" y="36672"/>
                  </a:lnTo>
                  <a:cubicBezTo>
                    <a:pt x="10765" y="37339"/>
                    <a:pt x="10659" y="38006"/>
                    <a:pt x="10545" y="38673"/>
                  </a:cubicBezTo>
                  <a:cubicBezTo>
                    <a:pt x="10175" y="40855"/>
                    <a:pt x="9793" y="43039"/>
                    <a:pt x="9484" y="45206"/>
                  </a:cubicBezTo>
                  <a:cubicBezTo>
                    <a:pt x="9376" y="45958"/>
                    <a:pt x="9298" y="46700"/>
                    <a:pt x="9215" y="47445"/>
                  </a:cubicBezTo>
                  <a:cubicBezTo>
                    <a:pt x="8919" y="46728"/>
                    <a:pt x="8356" y="45432"/>
                    <a:pt x="8295" y="45326"/>
                  </a:cubicBezTo>
                  <a:cubicBezTo>
                    <a:pt x="7394" y="43760"/>
                    <a:pt x="4865" y="41334"/>
                    <a:pt x="2796" y="41334"/>
                  </a:cubicBezTo>
                  <a:cubicBezTo>
                    <a:pt x="2625" y="41334"/>
                    <a:pt x="2457" y="41350"/>
                    <a:pt x="2294" y="41385"/>
                  </a:cubicBezTo>
                  <a:cubicBezTo>
                    <a:pt x="748" y="41714"/>
                    <a:pt x="1" y="43341"/>
                    <a:pt x="465" y="44784"/>
                  </a:cubicBezTo>
                  <a:cubicBezTo>
                    <a:pt x="939" y="46256"/>
                    <a:pt x="2564" y="47252"/>
                    <a:pt x="3943" y="47734"/>
                  </a:cubicBezTo>
                  <a:cubicBezTo>
                    <a:pt x="4636" y="47976"/>
                    <a:pt x="5729" y="48045"/>
                    <a:pt x="6754" y="48045"/>
                  </a:cubicBezTo>
                  <a:cubicBezTo>
                    <a:pt x="7779" y="48045"/>
                    <a:pt x="8736" y="47976"/>
                    <a:pt x="9155" y="47940"/>
                  </a:cubicBezTo>
                  <a:lnTo>
                    <a:pt x="9155" y="47940"/>
                  </a:lnTo>
                  <a:cubicBezTo>
                    <a:pt x="9028" y="49181"/>
                    <a:pt x="8930" y="50414"/>
                    <a:pt x="8891" y="51633"/>
                  </a:cubicBezTo>
                  <a:cubicBezTo>
                    <a:pt x="8885" y="52158"/>
                    <a:pt x="8845" y="52695"/>
                    <a:pt x="8869" y="53199"/>
                  </a:cubicBezTo>
                  <a:cubicBezTo>
                    <a:pt x="8883" y="53708"/>
                    <a:pt x="8895" y="54213"/>
                    <a:pt x="8907" y="54713"/>
                  </a:cubicBezTo>
                  <a:cubicBezTo>
                    <a:pt x="8969" y="55745"/>
                    <a:pt x="9023" y="56705"/>
                    <a:pt x="9106" y="57664"/>
                  </a:cubicBezTo>
                  <a:cubicBezTo>
                    <a:pt x="9144" y="58149"/>
                    <a:pt x="9192" y="58606"/>
                    <a:pt x="9235" y="59076"/>
                  </a:cubicBezTo>
                  <a:cubicBezTo>
                    <a:pt x="9044" y="58304"/>
                    <a:pt x="8721" y="57086"/>
                    <a:pt x="8680" y="56979"/>
                  </a:cubicBezTo>
                  <a:cubicBezTo>
                    <a:pt x="7987" y="55191"/>
                    <a:pt x="5629" y="52170"/>
                    <a:pt x="3476" y="52170"/>
                  </a:cubicBezTo>
                  <a:cubicBezTo>
                    <a:pt x="3432" y="52170"/>
                    <a:pt x="3388" y="52172"/>
                    <a:pt x="3344" y="52174"/>
                  </a:cubicBezTo>
                  <a:cubicBezTo>
                    <a:pt x="1768" y="52266"/>
                    <a:pt x="782" y="53762"/>
                    <a:pt x="1023" y="55256"/>
                  </a:cubicBezTo>
                  <a:cubicBezTo>
                    <a:pt x="1270" y="56783"/>
                    <a:pt x="2724" y="58016"/>
                    <a:pt x="4015" y="58701"/>
                  </a:cubicBezTo>
                  <a:cubicBezTo>
                    <a:pt x="5438" y="59456"/>
                    <a:pt x="8873" y="59679"/>
                    <a:pt x="9293" y="59705"/>
                  </a:cubicBezTo>
                  <a:cubicBezTo>
                    <a:pt x="9404" y="60857"/>
                    <a:pt x="9524" y="61977"/>
                    <a:pt x="9656" y="63023"/>
                  </a:cubicBezTo>
                  <a:cubicBezTo>
                    <a:pt x="10064" y="66335"/>
                    <a:pt x="10529" y="69078"/>
                    <a:pt x="10881" y="70994"/>
                  </a:cubicBezTo>
                  <a:cubicBezTo>
                    <a:pt x="11234" y="72907"/>
                    <a:pt x="11482" y="74005"/>
                    <a:pt x="11482" y="74005"/>
                  </a:cubicBezTo>
                  <a:lnTo>
                    <a:pt x="11485" y="74015"/>
                  </a:lnTo>
                  <a:cubicBezTo>
                    <a:pt x="11486" y="74020"/>
                    <a:pt x="11487" y="74023"/>
                    <a:pt x="11488" y="74028"/>
                  </a:cubicBezTo>
                  <a:cubicBezTo>
                    <a:pt x="11572" y="74381"/>
                    <a:pt x="11888" y="74618"/>
                    <a:pt x="12236" y="74618"/>
                  </a:cubicBezTo>
                  <a:cubicBezTo>
                    <a:pt x="12297" y="74618"/>
                    <a:pt x="12360" y="74611"/>
                    <a:pt x="12423" y="74595"/>
                  </a:cubicBezTo>
                  <a:cubicBezTo>
                    <a:pt x="12838" y="74491"/>
                    <a:pt x="13089" y="74070"/>
                    <a:pt x="12981" y="73656"/>
                  </a:cubicBezTo>
                  <a:cubicBezTo>
                    <a:pt x="12981" y="73656"/>
                    <a:pt x="12717" y="72599"/>
                    <a:pt x="12326" y="70712"/>
                  </a:cubicBezTo>
                  <a:cubicBezTo>
                    <a:pt x="11935" y="68825"/>
                    <a:pt x="11416" y="66120"/>
                    <a:pt x="10941" y="62851"/>
                  </a:cubicBezTo>
                  <a:cubicBezTo>
                    <a:pt x="10802" y="61908"/>
                    <a:pt x="10671" y="60906"/>
                    <a:pt x="10545" y="59875"/>
                  </a:cubicBezTo>
                  <a:cubicBezTo>
                    <a:pt x="10967" y="59796"/>
                    <a:pt x="14337" y="59136"/>
                    <a:pt x="15651" y="58207"/>
                  </a:cubicBezTo>
                  <a:cubicBezTo>
                    <a:pt x="16844" y="57363"/>
                    <a:pt x="18130" y="55956"/>
                    <a:pt x="18179" y="54410"/>
                  </a:cubicBezTo>
                  <a:cubicBezTo>
                    <a:pt x="18226" y="52953"/>
                    <a:pt x="17145" y="51642"/>
                    <a:pt x="15660" y="51642"/>
                  </a:cubicBezTo>
                  <a:cubicBezTo>
                    <a:pt x="15602" y="51642"/>
                    <a:pt x="15543" y="51644"/>
                    <a:pt x="15484" y="51648"/>
                  </a:cubicBezTo>
                  <a:cubicBezTo>
                    <a:pt x="13297" y="51799"/>
                    <a:pt x="11273" y="55194"/>
                    <a:pt x="10803" y="57093"/>
                  </a:cubicBezTo>
                  <a:cubicBezTo>
                    <a:pt x="10772" y="57216"/>
                    <a:pt x="10579" y="58692"/>
                    <a:pt x="10496" y="59449"/>
                  </a:cubicBezTo>
                  <a:cubicBezTo>
                    <a:pt x="10423" y="58826"/>
                    <a:pt x="10349" y="58207"/>
                    <a:pt x="10283" y="57558"/>
                  </a:cubicBezTo>
                  <a:cubicBezTo>
                    <a:pt x="10181" y="56623"/>
                    <a:pt x="10104" y="55632"/>
                    <a:pt x="10025" y="54673"/>
                  </a:cubicBezTo>
                  <a:cubicBezTo>
                    <a:pt x="10002" y="54174"/>
                    <a:pt x="9977" y="53671"/>
                    <a:pt x="9954" y="53161"/>
                  </a:cubicBezTo>
                  <a:cubicBezTo>
                    <a:pt x="9919" y="52648"/>
                    <a:pt x="9949" y="52155"/>
                    <a:pt x="9943" y="51644"/>
                  </a:cubicBezTo>
                  <a:cubicBezTo>
                    <a:pt x="9950" y="50895"/>
                    <a:pt x="9996" y="50122"/>
                    <a:pt x="10040" y="49351"/>
                  </a:cubicBezTo>
                  <a:cubicBezTo>
                    <a:pt x="10997" y="49306"/>
                    <a:pt x="13804" y="49121"/>
                    <a:pt x="15070" y="48489"/>
                  </a:cubicBezTo>
                  <a:cubicBezTo>
                    <a:pt x="16378" y="47835"/>
                    <a:pt x="17861" y="46639"/>
                    <a:pt x="18145" y="45118"/>
                  </a:cubicBezTo>
                  <a:cubicBezTo>
                    <a:pt x="18422" y="43629"/>
                    <a:pt x="17473" y="42111"/>
                    <a:pt x="15898" y="41980"/>
                  </a:cubicBezTo>
                  <a:cubicBezTo>
                    <a:pt x="15835" y="41975"/>
                    <a:pt x="15772" y="41972"/>
                    <a:pt x="15709" y="41972"/>
                  </a:cubicBezTo>
                  <a:cubicBezTo>
                    <a:pt x="13572" y="41972"/>
                    <a:pt x="11178" y="44899"/>
                    <a:pt x="10448" y="46654"/>
                  </a:cubicBezTo>
                  <a:cubicBezTo>
                    <a:pt x="10423" y="46712"/>
                    <a:pt x="10303" y="47111"/>
                    <a:pt x="10167" y="47585"/>
                  </a:cubicBezTo>
                  <a:cubicBezTo>
                    <a:pt x="10233" y="46833"/>
                    <a:pt x="10295" y="46083"/>
                    <a:pt x="10388" y="45325"/>
                  </a:cubicBezTo>
                  <a:cubicBezTo>
                    <a:pt x="10647" y="43171"/>
                    <a:pt x="10980" y="40986"/>
                    <a:pt x="11304" y="38794"/>
                  </a:cubicBezTo>
                  <a:cubicBezTo>
                    <a:pt x="11371" y="38339"/>
                    <a:pt x="11432" y="37882"/>
                    <a:pt x="11498" y="37425"/>
                  </a:cubicBezTo>
                  <a:cubicBezTo>
                    <a:pt x="12303" y="37389"/>
                    <a:pt x="15346" y="37217"/>
                    <a:pt x="16674" y="36554"/>
                  </a:cubicBezTo>
                  <a:cubicBezTo>
                    <a:pt x="17981" y="35900"/>
                    <a:pt x="19465" y="34704"/>
                    <a:pt x="19749" y="33184"/>
                  </a:cubicBezTo>
                  <a:cubicBezTo>
                    <a:pt x="20025" y="31694"/>
                    <a:pt x="19077" y="30176"/>
                    <a:pt x="17502" y="30045"/>
                  </a:cubicBezTo>
                  <a:cubicBezTo>
                    <a:pt x="17440" y="30040"/>
                    <a:pt x="17377" y="30038"/>
                    <a:pt x="17314" y="30038"/>
                  </a:cubicBezTo>
                  <a:cubicBezTo>
                    <a:pt x="15176" y="30038"/>
                    <a:pt x="12781" y="32964"/>
                    <a:pt x="12050" y="34719"/>
                  </a:cubicBezTo>
                  <a:cubicBezTo>
                    <a:pt x="12023" y="34784"/>
                    <a:pt x="11883" y="35260"/>
                    <a:pt x="11729" y="35793"/>
                  </a:cubicBezTo>
                  <a:cubicBezTo>
                    <a:pt x="11888" y="34601"/>
                    <a:pt x="12032" y="33410"/>
                    <a:pt x="12137" y="32223"/>
                  </a:cubicBezTo>
                  <a:cubicBezTo>
                    <a:pt x="12324" y="30148"/>
                    <a:pt x="12397" y="28094"/>
                    <a:pt x="12309" y="26100"/>
                  </a:cubicBezTo>
                  <a:cubicBezTo>
                    <a:pt x="12593" y="26091"/>
                    <a:pt x="16165" y="25960"/>
                    <a:pt x="17639" y="25223"/>
                  </a:cubicBezTo>
                  <a:cubicBezTo>
                    <a:pt x="18947" y="24570"/>
                    <a:pt x="20430" y="23374"/>
                    <a:pt x="20714" y="21853"/>
                  </a:cubicBezTo>
                  <a:cubicBezTo>
                    <a:pt x="20991" y="20363"/>
                    <a:pt x="20042" y="18845"/>
                    <a:pt x="18467" y="18714"/>
                  </a:cubicBezTo>
                  <a:cubicBezTo>
                    <a:pt x="18405" y="18709"/>
                    <a:pt x="18342" y="18706"/>
                    <a:pt x="18279" y="18706"/>
                  </a:cubicBezTo>
                  <a:cubicBezTo>
                    <a:pt x="16142" y="18706"/>
                    <a:pt x="13748" y="21634"/>
                    <a:pt x="13017" y="23389"/>
                  </a:cubicBezTo>
                  <a:cubicBezTo>
                    <a:pt x="12963" y="23517"/>
                    <a:pt x="12463" y="25242"/>
                    <a:pt x="12307" y="25864"/>
                  </a:cubicBezTo>
                  <a:cubicBezTo>
                    <a:pt x="12306" y="25841"/>
                    <a:pt x="12307" y="25816"/>
                    <a:pt x="12307" y="25792"/>
                  </a:cubicBezTo>
                  <a:cubicBezTo>
                    <a:pt x="12194" y="23699"/>
                    <a:pt x="11830" y="21715"/>
                    <a:pt x="11393" y="19849"/>
                  </a:cubicBezTo>
                  <a:cubicBezTo>
                    <a:pt x="10959" y="17987"/>
                    <a:pt x="10393" y="16271"/>
                    <a:pt x="9831" y="14706"/>
                  </a:cubicBezTo>
                  <a:cubicBezTo>
                    <a:pt x="9272" y="13139"/>
                    <a:pt x="8665" y="11739"/>
                    <a:pt x="8117" y="10505"/>
                  </a:cubicBezTo>
                  <a:cubicBezTo>
                    <a:pt x="7815" y="9839"/>
                    <a:pt x="7527" y="9236"/>
                    <a:pt x="7252" y="8676"/>
                  </a:cubicBezTo>
                  <a:lnTo>
                    <a:pt x="7252" y="8676"/>
                  </a:lnTo>
                  <a:lnTo>
                    <a:pt x="7297" y="8689"/>
                  </a:lnTo>
                  <a:cubicBezTo>
                    <a:pt x="7297" y="8689"/>
                    <a:pt x="7297" y="8689"/>
                    <a:pt x="7297" y="8689"/>
                  </a:cubicBezTo>
                  <a:cubicBezTo>
                    <a:pt x="7335" y="8689"/>
                    <a:pt x="7231" y="6039"/>
                    <a:pt x="7205" y="5873"/>
                  </a:cubicBezTo>
                  <a:cubicBezTo>
                    <a:pt x="6907" y="3938"/>
                    <a:pt x="5192" y="377"/>
                    <a:pt x="3029" y="32"/>
                  </a:cubicBezTo>
                  <a:cubicBezTo>
                    <a:pt x="2894" y="11"/>
                    <a:pt x="2762" y="1"/>
                    <a:pt x="26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2565200" y="2516950"/>
              <a:ext cx="180100" cy="220225"/>
            </a:xfrm>
            <a:custGeom>
              <a:rect b="b" l="l" r="r" t="t"/>
              <a:pathLst>
                <a:path extrusionOk="0" h="8809" w="7204">
                  <a:moveTo>
                    <a:pt x="4538" y="1"/>
                  </a:moveTo>
                  <a:cubicBezTo>
                    <a:pt x="4388" y="1"/>
                    <a:pt x="4235" y="15"/>
                    <a:pt x="4080" y="44"/>
                  </a:cubicBezTo>
                  <a:cubicBezTo>
                    <a:pt x="1925" y="445"/>
                    <a:pt x="304" y="4050"/>
                    <a:pt x="56" y="5991"/>
                  </a:cubicBezTo>
                  <a:cubicBezTo>
                    <a:pt x="35" y="6158"/>
                    <a:pt x="1" y="8808"/>
                    <a:pt x="38" y="8808"/>
                  </a:cubicBezTo>
                  <a:cubicBezTo>
                    <a:pt x="38" y="8808"/>
                    <a:pt x="38" y="8808"/>
                    <a:pt x="39" y="8808"/>
                  </a:cubicBezTo>
                  <a:cubicBezTo>
                    <a:pt x="41" y="8808"/>
                    <a:pt x="3722" y="7685"/>
                    <a:pt x="4999" y="6539"/>
                  </a:cubicBezTo>
                  <a:cubicBezTo>
                    <a:pt x="6088" y="5564"/>
                    <a:pt x="7203" y="4019"/>
                    <a:pt x="7075" y="2477"/>
                  </a:cubicBezTo>
                  <a:cubicBezTo>
                    <a:pt x="6961" y="1120"/>
                    <a:pt x="5883" y="1"/>
                    <a:pt x="4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561550" y="3647675"/>
              <a:ext cx="696275" cy="1582875"/>
            </a:xfrm>
            <a:custGeom>
              <a:rect b="b" l="l" r="r" t="t"/>
              <a:pathLst>
                <a:path extrusionOk="0" h="63315" w="27851">
                  <a:moveTo>
                    <a:pt x="13789" y="1"/>
                  </a:moveTo>
                  <a:cubicBezTo>
                    <a:pt x="13789" y="1"/>
                    <a:pt x="0" y="14233"/>
                    <a:pt x="75" y="31718"/>
                  </a:cubicBezTo>
                  <a:cubicBezTo>
                    <a:pt x="150" y="49202"/>
                    <a:pt x="14062" y="63315"/>
                    <a:pt x="14062" y="63315"/>
                  </a:cubicBezTo>
                  <a:cubicBezTo>
                    <a:pt x="14062" y="63315"/>
                    <a:pt x="27851" y="49082"/>
                    <a:pt x="27776" y="31598"/>
                  </a:cubicBezTo>
                  <a:cubicBezTo>
                    <a:pt x="27701" y="14115"/>
                    <a:pt x="13789" y="1"/>
                    <a:pt x="13789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906275" y="3647675"/>
              <a:ext cx="6825" cy="1582875"/>
            </a:xfrm>
            <a:custGeom>
              <a:rect b="b" l="l" r="r" t="t"/>
              <a:pathLst>
                <a:path extrusionOk="0" h="63315" w="273">
                  <a:moveTo>
                    <a:pt x="273" y="63315"/>
                  </a:moveTo>
                  <a:lnTo>
                    <a:pt x="0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5900075" y="3647400"/>
              <a:ext cx="19625" cy="1582950"/>
            </a:xfrm>
            <a:custGeom>
              <a:rect b="b" l="l" r="r" t="t"/>
              <a:pathLst>
                <a:path extrusionOk="0" h="63318" w="785">
                  <a:moveTo>
                    <a:pt x="508" y="1"/>
                  </a:moveTo>
                  <a:lnTo>
                    <a:pt x="0" y="2"/>
                  </a:lnTo>
                  <a:lnTo>
                    <a:pt x="278" y="63317"/>
                  </a:lnTo>
                  <a:lnTo>
                    <a:pt x="785" y="63315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5714075" y="4041900"/>
              <a:ext cx="194625" cy="168425"/>
            </a:xfrm>
            <a:custGeom>
              <a:rect b="b" l="l" r="r" t="t"/>
              <a:pathLst>
                <a:path extrusionOk="0" h="6737" w="7785">
                  <a:moveTo>
                    <a:pt x="7785" y="6737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5709875" y="4036625"/>
              <a:ext cx="202925" cy="178000"/>
            </a:xfrm>
            <a:custGeom>
              <a:rect b="b" l="l" r="r" t="t"/>
              <a:pathLst>
                <a:path extrusionOk="0" h="7120" w="8117">
                  <a:moveTo>
                    <a:pt x="331" y="1"/>
                  </a:moveTo>
                  <a:lnTo>
                    <a:pt x="0" y="384"/>
                  </a:lnTo>
                  <a:lnTo>
                    <a:pt x="7784" y="7120"/>
                  </a:lnTo>
                  <a:lnTo>
                    <a:pt x="8116" y="673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912900" y="4123075"/>
              <a:ext cx="238525" cy="348800"/>
            </a:xfrm>
            <a:custGeom>
              <a:rect b="b" l="l" r="r" t="t"/>
              <a:pathLst>
                <a:path extrusionOk="0" h="13952" w="9541">
                  <a:moveTo>
                    <a:pt x="0" y="13951"/>
                  </a:moveTo>
                  <a:lnTo>
                    <a:pt x="954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5905225" y="4080325"/>
              <a:ext cx="247175" cy="357825"/>
            </a:xfrm>
            <a:custGeom>
              <a:rect b="b" l="l" r="r" t="t"/>
              <a:pathLst>
                <a:path extrusionOk="0" h="14313" w="9887">
                  <a:moveTo>
                    <a:pt x="9464" y="1"/>
                  </a:moveTo>
                  <a:lnTo>
                    <a:pt x="1" y="14028"/>
                  </a:lnTo>
                  <a:lnTo>
                    <a:pt x="422" y="14313"/>
                  </a:lnTo>
                  <a:lnTo>
                    <a:pt x="9887" y="285"/>
                  </a:lnTo>
                  <a:lnTo>
                    <a:pt x="9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623200" y="4368475"/>
              <a:ext cx="287275" cy="254200"/>
            </a:xfrm>
            <a:custGeom>
              <a:rect b="b" l="l" r="r" t="t"/>
              <a:pathLst>
                <a:path extrusionOk="0" h="10168" w="11491">
                  <a:moveTo>
                    <a:pt x="11491" y="10167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618975" y="4363725"/>
              <a:ext cx="295725" cy="263700"/>
            </a:xfrm>
            <a:custGeom>
              <a:rect b="b" l="l" r="r" t="t"/>
              <a:pathLst>
                <a:path extrusionOk="0" h="10548" w="11829">
                  <a:moveTo>
                    <a:pt x="337" y="1"/>
                  </a:moveTo>
                  <a:lnTo>
                    <a:pt x="1" y="382"/>
                  </a:lnTo>
                  <a:lnTo>
                    <a:pt x="11492" y="10548"/>
                  </a:lnTo>
                  <a:lnTo>
                    <a:pt x="11828" y="10168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914425" y="4572200"/>
              <a:ext cx="282025" cy="253550"/>
            </a:xfrm>
            <a:custGeom>
              <a:rect b="b" l="l" r="r" t="t"/>
              <a:pathLst>
                <a:path extrusionOk="0" h="10142" w="11281">
                  <a:moveTo>
                    <a:pt x="0" y="10142"/>
                  </a:moveTo>
                  <a:lnTo>
                    <a:pt x="1128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910175" y="4567425"/>
              <a:ext cx="290525" cy="263025"/>
            </a:xfrm>
            <a:custGeom>
              <a:rect b="b" l="l" r="r" t="t"/>
              <a:pathLst>
                <a:path extrusionOk="0" h="10521" w="11621">
                  <a:moveTo>
                    <a:pt x="11281" y="1"/>
                  </a:moveTo>
                  <a:lnTo>
                    <a:pt x="1" y="10143"/>
                  </a:lnTo>
                  <a:lnTo>
                    <a:pt x="340" y="10521"/>
                  </a:lnTo>
                  <a:lnTo>
                    <a:pt x="11620" y="379"/>
                  </a:lnTo>
                  <a:lnTo>
                    <a:pt x="11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5692850" y="4826675"/>
              <a:ext cx="222350" cy="174475"/>
            </a:xfrm>
            <a:custGeom>
              <a:rect b="b" l="l" r="r" t="t"/>
              <a:pathLst>
                <a:path extrusionOk="0" h="6979" w="8894">
                  <a:moveTo>
                    <a:pt x="8894" y="6978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688950" y="4821675"/>
              <a:ext cx="230175" cy="184450"/>
            </a:xfrm>
            <a:custGeom>
              <a:rect b="b" l="l" r="r" t="t"/>
              <a:pathLst>
                <a:path extrusionOk="0" h="7378" w="9207">
                  <a:moveTo>
                    <a:pt x="313" y="0"/>
                  </a:moveTo>
                  <a:lnTo>
                    <a:pt x="1" y="400"/>
                  </a:lnTo>
                  <a:lnTo>
                    <a:pt x="8892" y="7377"/>
                  </a:lnTo>
                  <a:lnTo>
                    <a:pt x="9206" y="6978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5157475" y="4639875"/>
              <a:ext cx="637225" cy="684075"/>
            </a:xfrm>
            <a:custGeom>
              <a:rect b="b" l="l" r="r" t="t"/>
              <a:pathLst>
                <a:path extrusionOk="0" h="27363" w="25489">
                  <a:moveTo>
                    <a:pt x="506" y="0"/>
                  </a:moveTo>
                  <a:cubicBezTo>
                    <a:pt x="506" y="0"/>
                    <a:pt x="1" y="11480"/>
                    <a:pt x="6759" y="19036"/>
                  </a:cubicBezTo>
                  <a:cubicBezTo>
                    <a:pt x="13518" y="26592"/>
                    <a:pt x="24983" y="27362"/>
                    <a:pt x="24983" y="27362"/>
                  </a:cubicBezTo>
                  <a:cubicBezTo>
                    <a:pt x="24983" y="27362"/>
                    <a:pt x="25489" y="15883"/>
                    <a:pt x="18730" y="8328"/>
                  </a:cubicBezTo>
                  <a:cubicBezTo>
                    <a:pt x="11972" y="773"/>
                    <a:pt x="507" y="0"/>
                    <a:pt x="50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170125" y="4639875"/>
              <a:ext cx="611925" cy="684075"/>
            </a:xfrm>
            <a:custGeom>
              <a:rect b="b" l="l" r="r" t="t"/>
              <a:pathLst>
                <a:path extrusionOk="0" h="27363" w="24477">
                  <a:moveTo>
                    <a:pt x="24477" y="27362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165375" y="4636075"/>
              <a:ext cx="621350" cy="692575"/>
            </a:xfrm>
            <a:custGeom>
              <a:rect b="b" l="l" r="r" t="t"/>
              <a:pathLst>
                <a:path extrusionOk="0" h="27703" w="24854">
                  <a:moveTo>
                    <a:pt x="380" y="1"/>
                  </a:moveTo>
                  <a:lnTo>
                    <a:pt x="1" y="339"/>
                  </a:lnTo>
                  <a:lnTo>
                    <a:pt x="24475" y="27702"/>
                  </a:lnTo>
                  <a:lnTo>
                    <a:pt x="24854" y="27364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238425" y="4883025"/>
              <a:ext cx="149225" cy="1825"/>
            </a:xfrm>
            <a:custGeom>
              <a:rect b="b" l="l" r="r" t="t"/>
              <a:pathLst>
                <a:path extrusionOk="0" h="73" w="5969">
                  <a:moveTo>
                    <a:pt x="5968" y="1"/>
                  </a:moveTo>
                  <a:lnTo>
                    <a:pt x="1" y="73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238525" y="4876425"/>
              <a:ext cx="149400" cy="14650"/>
            </a:xfrm>
            <a:custGeom>
              <a:rect b="b" l="l" r="r" t="t"/>
              <a:pathLst>
                <a:path extrusionOk="0" h="586" w="5976">
                  <a:moveTo>
                    <a:pt x="5969" y="1"/>
                  </a:moveTo>
                  <a:lnTo>
                    <a:pt x="1" y="78"/>
                  </a:lnTo>
                  <a:lnTo>
                    <a:pt x="8" y="586"/>
                  </a:lnTo>
                  <a:lnTo>
                    <a:pt x="5975" y="509"/>
                  </a:lnTo>
                  <a:lnTo>
                    <a:pt x="5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459375" y="4751800"/>
              <a:ext cx="30725" cy="243075"/>
            </a:xfrm>
            <a:custGeom>
              <a:rect b="b" l="l" r="r" t="t"/>
              <a:pathLst>
                <a:path extrusionOk="0" h="9723" w="1229">
                  <a:moveTo>
                    <a:pt x="1229" y="9723"/>
                  </a:moveTo>
                  <a:lnTo>
                    <a:pt x="1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453025" y="4751075"/>
              <a:ext cx="43350" cy="244625"/>
            </a:xfrm>
            <a:custGeom>
              <a:rect b="b" l="l" r="r" t="t"/>
              <a:pathLst>
                <a:path extrusionOk="0" h="9785" w="1734">
                  <a:moveTo>
                    <a:pt x="504" y="0"/>
                  </a:moveTo>
                  <a:lnTo>
                    <a:pt x="1" y="64"/>
                  </a:lnTo>
                  <a:lnTo>
                    <a:pt x="1230" y="9785"/>
                  </a:lnTo>
                  <a:lnTo>
                    <a:pt x="1733" y="972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324625" y="5061225"/>
              <a:ext cx="222425" cy="275"/>
            </a:xfrm>
            <a:custGeom>
              <a:rect b="b" l="l" r="r" t="t"/>
              <a:pathLst>
                <a:path extrusionOk="0" h="11" w="8897">
                  <a:moveTo>
                    <a:pt x="8897" y="0"/>
                  </a:moveTo>
                  <a:lnTo>
                    <a:pt x="0" y="1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5324625" y="5054875"/>
              <a:ext cx="222425" cy="12975"/>
            </a:xfrm>
            <a:custGeom>
              <a:rect b="b" l="l" r="r" t="t"/>
              <a:pathLst>
                <a:path extrusionOk="0" h="519" w="8897">
                  <a:moveTo>
                    <a:pt x="8896" y="0"/>
                  </a:moveTo>
                  <a:lnTo>
                    <a:pt x="0" y="10"/>
                  </a:lnTo>
                  <a:lnTo>
                    <a:pt x="1" y="518"/>
                  </a:lnTo>
                  <a:lnTo>
                    <a:pt x="8897" y="508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5626875" y="4929300"/>
              <a:ext cx="24800" cy="218525"/>
            </a:xfrm>
            <a:custGeom>
              <a:rect b="b" l="l" r="r" t="t"/>
              <a:pathLst>
                <a:path extrusionOk="0" h="8741" w="992">
                  <a:moveTo>
                    <a:pt x="0" y="8741"/>
                  </a:moveTo>
                  <a:lnTo>
                    <a:pt x="992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620450" y="4928550"/>
              <a:ext cx="37650" cy="219950"/>
            </a:xfrm>
            <a:custGeom>
              <a:rect b="b" l="l" r="r" t="t"/>
              <a:pathLst>
                <a:path extrusionOk="0" h="8798" w="1506">
                  <a:moveTo>
                    <a:pt x="1001" y="1"/>
                  </a:moveTo>
                  <a:lnTo>
                    <a:pt x="1" y="8740"/>
                  </a:lnTo>
                  <a:lnTo>
                    <a:pt x="505" y="8797"/>
                  </a:lnTo>
                  <a:lnTo>
                    <a:pt x="1506" y="6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531125" y="5223600"/>
              <a:ext cx="163600" cy="9850"/>
            </a:xfrm>
            <a:custGeom>
              <a:rect b="b" l="l" r="r" t="t"/>
              <a:pathLst>
                <a:path extrusionOk="0" h="394" w="6544">
                  <a:moveTo>
                    <a:pt x="6543" y="0"/>
                  </a:moveTo>
                  <a:lnTo>
                    <a:pt x="0" y="394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531100" y="5216900"/>
              <a:ext cx="164325" cy="22550"/>
            </a:xfrm>
            <a:custGeom>
              <a:rect b="b" l="l" r="r" t="t"/>
              <a:pathLst>
                <a:path extrusionOk="0" h="902" w="6573">
                  <a:moveTo>
                    <a:pt x="6542" y="1"/>
                  </a:moveTo>
                  <a:lnTo>
                    <a:pt x="0" y="396"/>
                  </a:lnTo>
                  <a:lnTo>
                    <a:pt x="31" y="901"/>
                  </a:lnTo>
                  <a:lnTo>
                    <a:pt x="6572" y="508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6031775" y="4647500"/>
              <a:ext cx="640850" cy="661275"/>
            </a:xfrm>
            <a:custGeom>
              <a:rect b="b" l="l" r="r" t="t"/>
              <a:pathLst>
                <a:path extrusionOk="0" h="26451" w="25634">
                  <a:moveTo>
                    <a:pt x="25546" y="1"/>
                  </a:moveTo>
                  <a:cubicBezTo>
                    <a:pt x="25546" y="1"/>
                    <a:pt x="14061" y="353"/>
                    <a:pt x="7031" y="7656"/>
                  </a:cubicBezTo>
                  <a:cubicBezTo>
                    <a:pt x="1" y="14960"/>
                    <a:pt x="88" y="26450"/>
                    <a:pt x="88" y="26450"/>
                  </a:cubicBezTo>
                  <a:cubicBezTo>
                    <a:pt x="88" y="26450"/>
                    <a:pt x="11573" y="26100"/>
                    <a:pt x="18603" y="18795"/>
                  </a:cubicBezTo>
                  <a:cubicBezTo>
                    <a:pt x="25633" y="11490"/>
                    <a:pt x="25546" y="1"/>
                    <a:pt x="25546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6033950" y="4647500"/>
              <a:ext cx="636500" cy="661275"/>
            </a:xfrm>
            <a:custGeom>
              <a:rect b="b" l="l" r="r" t="t"/>
              <a:pathLst>
                <a:path extrusionOk="0" h="26451" w="25460">
                  <a:moveTo>
                    <a:pt x="1" y="26450"/>
                  </a:moveTo>
                  <a:lnTo>
                    <a:pt x="25459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6029575" y="4642900"/>
              <a:ext cx="645250" cy="670475"/>
            </a:xfrm>
            <a:custGeom>
              <a:rect b="b" l="l" r="r" t="t"/>
              <a:pathLst>
                <a:path extrusionOk="0" h="26819" w="25810">
                  <a:moveTo>
                    <a:pt x="25443" y="0"/>
                  </a:moveTo>
                  <a:lnTo>
                    <a:pt x="1" y="26467"/>
                  </a:lnTo>
                  <a:lnTo>
                    <a:pt x="367" y="26819"/>
                  </a:lnTo>
                  <a:lnTo>
                    <a:pt x="25809" y="353"/>
                  </a:lnTo>
                  <a:lnTo>
                    <a:pt x="25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6431250" y="4733900"/>
              <a:ext cx="12975" cy="148650"/>
            </a:xfrm>
            <a:custGeom>
              <a:rect b="b" l="l" r="r" t="t"/>
              <a:pathLst>
                <a:path extrusionOk="0" h="5946" w="519">
                  <a:moveTo>
                    <a:pt x="518" y="5946"/>
                  </a:moveTo>
                  <a:lnTo>
                    <a:pt x="0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6425225" y="4732900"/>
              <a:ext cx="25625" cy="149750"/>
            </a:xfrm>
            <a:custGeom>
              <a:rect b="b" l="l" r="r" t="t"/>
              <a:pathLst>
                <a:path extrusionOk="0" h="5990" w="1025">
                  <a:moveTo>
                    <a:pt x="506" y="0"/>
                  </a:moveTo>
                  <a:lnTo>
                    <a:pt x="0" y="44"/>
                  </a:lnTo>
                  <a:lnTo>
                    <a:pt x="518" y="5990"/>
                  </a:lnTo>
                  <a:lnTo>
                    <a:pt x="1024" y="594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6340300" y="4944275"/>
              <a:ext cx="240100" cy="48775"/>
            </a:xfrm>
            <a:custGeom>
              <a:rect b="b" l="l" r="r" t="t"/>
              <a:pathLst>
                <a:path extrusionOk="0" h="1951" w="9604">
                  <a:moveTo>
                    <a:pt x="0" y="1951"/>
                  </a:moveTo>
                  <a:lnTo>
                    <a:pt x="9603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338850" y="4938325"/>
              <a:ext cx="242625" cy="61325"/>
            </a:xfrm>
            <a:custGeom>
              <a:rect b="b" l="l" r="r" t="t"/>
              <a:pathLst>
                <a:path extrusionOk="0" h="2453" w="9705">
                  <a:moveTo>
                    <a:pt x="9604" y="1"/>
                  </a:moveTo>
                  <a:lnTo>
                    <a:pt x="1" y="1954"/>
                  </a:lnTo>
                  <a:lnTo>
                    <a:pt x="102" y="2452"/>
                  </a:lnTo>
                  <a:lnTo>
                    <a:pt x="9705" y="499"/>
                  </a:lnTo>
                  <a:lnTo>
                    <a:pt x="9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261525" y="4833025"/>
              <a:ext cx="16900" cy="221800"/>
            </a:xfrm>
            <a:custGeom>
              <a:rect b="b" l="l" r="r" t="t"/>
              <a:pathLst>
                <a:path extrusionOk="0" h="8872" w="676">
                  <a:moveTo>
                    <a:pt x="675" y="8872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255525" y="4832075"/>
              <a:ext cx="29550" cy="222800"/>
            </a:xfrm>
            <a:custGeom>
              <a:rect b="b" l="l" r="r" t="t"/>
              <a:pathLst>
                <a:path extrusionOk="0" h="8912" w="1182">
                  <a:moveTo>
                    <a:pt x="507" y="1"/>
                  </a:moveTo>
                  <a:lnTo>
                    <a:pt x="0" y="40"/>
                  </a:lnTo>
                  <a:lnTo>
                    <a:pt x="676" y="8911"/>
                  </a:lnTo>
                  <a:lnTo>
                    <a:pt x="1181" y="88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6198000" y="5140875"/>
              <a:ext cx="219775" cy="8450"/>
            </a:xfrm>
            <a:custGeom>
              <a:rect b="b" l="l" r="r" t="t"/>
              <a:pathLst>
                <a:path extrusionOk="0" h="338" w="8791">
                  <a:moveTo>
                    <a:pt x="1" y="0"/>
                  </a:moveTo>
                  <a:lnTo>
                    <a:pt x="8790" y="337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6197950" y="5134700"/>
              <a:ext cx="220225" cy="21150"/>
            </a:xfrm>
            <a:custGeom>
              <a:rect b="b" l="l" r="r" t="t"/>
              <a:pathLst>
                <a:path extrusionOk="0" h="846" w="8809">
                  <a:moveTo>
                    <a:pt x="20" y="0"/>
                  </a:moveTo>
                  <a:lnTo>
                    <a:pt x="0" y="509"/>
                  </a:lnTo>
                  <a:lnTo>
                    <a:pt x="8790" y="846"/>
                  </a:lnTo>
                  <a:lnTo>
                    <a:pt x="8808" y="33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6105450" y="5051775"/>
              <a:ext cx="22050" cy="162425"/>
            </a:xfrm>
            <a:custGeom>
              <a:rect b="b" l="l" r="r" t="t"/>
              <a:pathLst>
                <a:path extrusionOk="0" h="6497" w="882">
                  <a:moveTo>
                    <a:pt x="881" y="6496"/>
                  </a:moveTo>
                  <a:lnTo>
                    <a:pt x="0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6099400" y="5050600"/>
              <a:ext cx="34650" cy="164075"/>
            </a:xfrm>
            <a:custGeom>
              <a:rect b="b" l="l" r="r" t="t"/>
              <a:pathLst>
                <a:path extrusionOk="0" h="6563" w="1386">
                  <a:moveTo>
                    <a:pt x="504" y="0"/>
                  </a:moveTo>
                  <a:lnTo>
                    <a:pt x="0" y="69"/>
                  </a:lnTo>
                  <a:lnTo>
                    <a:pt x="881" y="6563"/>
                  </a:lnTo>
                  <a:lnTo>
                    <a:pt x="1386" y="6494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5906275" y="3647675"/>
              <a:ext cx="6825" cy="1582875"/>
            </a:xfrm>
            <a:custGeom>
              <a:rect b="b" l="l" r="r" t="t"/>
              <a:pathLst>
                <a:path extrusionOk="0" h="63315" w="273">
                  <a:moveTo>
                    <a:pt x="273" y="63315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714075" y="4041900"/>
              <a:ext cx="194625" cy="168425"/>
            </a:xfrm>
            <a:custGeom>
              <a:rect b="b" l="l" r="r" t="t"/>
              <a:pathLst>
                <a:path extrusionOk="0" h="6737" w="7785">
                  <a:moveTo>
                    <a:pt x="7785" y="6737"/>
                  </a:moveTo>
                  <a:lnTo>
                    <a:pt x="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912900" y="4123075"/>
              <a:ext cx="238525" cy="348800"/>
            </a:xfrm>
            <a:custGeom>
              <a:rect b="b" l="l" r="r" t="t"/>
              <a:pathLst>
                <a:path extrusionOk="0" h="13952" w="9541">
                  <a:moveTo>
                    <a:pt x="0" y="13951"/>
                  </a:moveTo>
                  <a:lnTo>
                    <a:pt x="954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623200" y="4368475"/>
              <a:ext cx="287275" cy="254200"/>
            </a:xfrm>
            <a:custGeom>
              <a:rect b="b" l="l" r="r" t="t"/>
              <a:pathLst>
                <a:path extrusionOk="0" h="10168" w="11491">
                  <a:moveTo>
                    <a:pt x="11491" y="10167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914425" y="4572200"/>
              <a:ext cx="282025" cy="253550"/>
            </a:xfrm>
            <a:custGeom>
              <a:rect b="b" l="l" r="r" t="t"/>
              <a:pathLst>
                <a:path extrusionOk="0" h="10142" w="11281">
                  <a:moveTo>
                    <a:pt x="0" y="10142"/>
                  </a:moveTo>
                  <a:lnTo>
                    <a:pt x="1128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692850" y="4826675"/>
              <a:ext cx="222350" cy="174475"/>
            </a:xfrm>
            <a:custGeom>
              <a:rect b="b" l="l" r="r" t="t"/>
              <a:pathLst>
                <a:path extrusionOk="0" h="6979" w="8894">
                  <a:moveTo>
                    <a:pt x="8894" y="6978"/>
                  </a:moveTo>
                  <a:lnTo>
                    <a:pt x="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157475" y="4639875"/>
              <a:ext cx="637225" cy="684075"/>
            </a:xfrm>
            <a:custGeom>
              <a:rect b="b" l="l" r="r" t="t"/>
              <a:pathLst>
                <a:path extrusionOk="0" h="27363" w="25489">
                  <a:moveTo>
                    <a:pt x="506" y="0"/>
                  </a:moveTo>
                  <a:cubicBezTo>
                    <a:pt x="506" y="0"/>
                    <a:pt x="1" y="11480"/>
                    <a:pt x="6759" y="19036"/>
                  </a:cubicBezTo>
                  <a:cubicBezTo>
                    <a:pt x="13518" y="26592"/>
                    <a:pt x="24983" y="27362"/>
                    <a:pt x="24983" y="27362"/>
                  </a:cubicBezTo>
                  <a:cubicBezTo>
                    <a:pt x="24983" y="27362"/>
                    <a:pt x="25489" y="15883"/>
                    <a:pt x="18730" y="8328"/>
                  </a:cubicBezTo>
                  <a:cubicBezTo>
                    <a:pt x="11972" y="773"/>
                    <a:pt x="507" y="0"/>
                    <a:pt x="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5170125" y="4639875"/>
              <a:ext cx="611925" cy="684075"/>
            </a:xfrm>
            <a:custGeom>
              <a:rect b="b" l="l" r="r" t="t"/>
              <a:pathLst>
                <a:path extrusionOk="0" h="27363" w="24477">
                  <a:moveTo>
                    <a:pt x="24477" y="27362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5238425" y="4883025"/>
              <a:ext cx="149225" cy="1825"/>
            </a:xfrm>
            <a:custGeom>
              <a:rect b="b" l="l" r="r" t="t"/>
              <a:pathLst>
                <a:path extrusionOk="0" h="73" w="5969">
                  <a:moveTo>
                    <a:pt x="5968" y="1"/>
                  </a:moveTo>
                  <a:lnTo>
                    <a:pt x="1" y="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459375" y="4751800"/>
              <a:ext cx="30725" cy="243075"/>
            </a:xfrm>
            <a:custGeom>
              <a:rect b="b" l="l" r="r" t="t"/>
              <a:pathLst>
                <a:path extrusionOk="0" h="9723" w="1229">
                  <a:moveTo>
                    <a:pt x="1229" y="9723"/>
                  </a:move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5324625" y="5061225"/>
              <a:ext cx="222425" cy="275"/>
            </a:xfrm>
            <a:custGeom>
              <a:rect b="b" l="l" r="r" t="t"/>
              <a:pathLst>
                <a:path extrusionOk="0" h="11" w="8897">
                  <a:moveTo>
                    <a:pt x="8897" y="0"/>
                  </a:move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5626875" y="4929300"/>
              <a:ext cx="24800" cy="218525"/>
            </a:xfrm>
            <a:custGeom>
              <a:rect b="b" l="l" r="r" t="t"/>
              <a:pathLst>
                <a:path extrusionOk="0" h="8741" w="992">
                  <a:moveTo>
                    <a:pt x="0" y="8741"/>
                  </a:moveTo>
                  <a:lnTo>
                    <a:pt x="992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5531125" y="5223600"/>
              <a:ext cx="163600" cy="9850"/>
            </a:xfrm>
            <a:custGeom>
              <a:rect b="b" l="l" r="r" t="t"/>
              <a:pathLst>
                <a:path extrusionOk="0" h="394" w="6544">
                  <a:moveTo>
                    <a:pt x="6543" y="0"/>
                  </a:moveTo>
                  <a:lnTo>
                    <a:pt x="0" y="39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6033950" y="4647500"/>
              <a:ext cx="636500" cy="661275"/>
            </a:xfrm>
            <a:custGeom>
              <a:rect b="b" l="l" r="r" t="t"/>
              <a:pathLst>
                <a:path extrusionOk="0" h="26451" w="25460">
                  <a:moveTo>
                    <a:pt x="1" y="26450"/>
                  </a:moveTo>
                  <a:lnTo>
                    <a:pt x="25459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6431250" y="4733900"/>
              <a:ext cx="12975" cy="148650"/>
            </a:xfrm>
            <a:custGeom>
              <a:rect b="b" l="l" r="r" t="t"/>
              <a:pathLst>
                <a:path extrusionOk="0" h="5946" w="519">
                  <a:moveTo>
                    <a:pt x="518" y="5946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6340300" y="4944275"/>
              <a:ext cx="240100" cy="48775"/>
            </a:xfrm>
            <a:custGeom>
              <a:rect b="b" l="l" r="r" t="t"/>
              <a:pathLst>
                <a:path extrusionOk="0" h="1951" w="9604">
                  <a:moveTo>
                    <a:pt x="0" y="1951"/>
                  </a:moveTo>
                  <a:lnTo>
                    <a:pt x="96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6261525" y="4833025"/>
              <a:ext cx="16900" cy="221800"/>
            </a:xfrm>
            <a:custGeom>
              <a:rect b="b" l="l" r="r" t="t"/>
              <a:pathLst>
                <a:path extrusionOk="0" h="8872" w="676">
                  <a:moveTo>
                    <a:pt x="675" y="8872"/>
                  </a:moveTo>
                  <a:lnTo>
                    <a:pt x="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6198000" y="5140875"/>
              <a:ext cx="219775" cy="8450"/>
            </a:xfrm>
            <a:custGeom>
              <a:rect b="b" l="l" r="r" t="t"/>
              <a:pathLst>
                <a:path extrusionOk="0" h="338" w="8791">
                  <a:moveTo>
                    <a:pt x="1" y="0"/>
                  </a:moveTo>
                  <a:lnTo>
                    <a:pt x="8790" y="3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6105450" y="5051775"/>
              <a:ext cx="22050" cy="162425"/>
            </a:xfrm>
            <a:custGeom>
              <a:rect b="b" l="l" r="r" t="t"/>
              <a:pathLst>
                <a:path extrusionOk="0" h="6497" w="882">
                  <a:moveTo>
                    <a:pt x="881" y="6496"/>
                  </a:move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2221175" y="871325"/>
              <a:ext cx="3441300" cy="4429350"/>
            </a:xfrm>
            <a:custGeom>
              <a:rect b="b" l="l" r="r" t="t"/>
              <a:pathLst>
                <a:path extrusionOk="0" h="177174" w="137652">
                  <a:moveTo>
                    <a:pt x="1" y="0"/>
                  </a:moveTo>
                  <a:lnTo>
                    <a:pt x="1" y="177174"/>
                  </a:lnTo>
                  <a:lnTo>
                    <a:pt x="137651" y="177174"/>
                  </a:lnTo>
                  <a:lnTo>
                    <a:pt x="137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2214300" y="864425"/>
              <a:ext cx="3455050" cy="4443150"/>
            </a:xfrm>
            <a:custGeom>
              <a:rect b="b" l="l" r="r" t="t"/>
              <a:pathLst>
                <a:path extrusionOk="0" h="177726" w="138202">
                  <a:moveTo>
                    <a:pt x="137650" y="551"/>
                  </a:moveTo>
                  <a:lnTo>
                    <a:pt x="137650" y="177173"/>
                  </a:lnTo>
                  <a:lnTo>
                    <a:pt x="551" y="177173"/>
                  </a:lnTo>
                  <a:lnTo>
                    <a:pt x="551" y="551"/>
                  </a:lnTo>
                  <a:close/>
                  <a:moveTo>
                    <a:pt x="276" y="0"/>
                  </a:moveTo>
                  <a:cubicBezTo>
                    <a:pt x="124" y="1"/>
                    <a:pt x="1" y="123"/>
                    <a:pt x="1" y="275"/>
                  </a:cubicBezTo>
                  <a:lnTo>
                    <a:pt x="1" y="177450"/>
                  </a:lnTo>
                  <a:cubicBezTo>
                    <a:pt x="1" y="177601"/>
                    <a:pt x="123" y="177724"/>
                    <a:pt x="276" y="177726"/>
                  </a:cubicBezTo>
                  <a:lnTo>
                    <a:pt x="137926" y="177726"/>
                  </a:lnTo>
                  <a:cubicBezTo>
                    <a:pt x="138078" y="177724"/>
                    <a:pt x="138201" y="177601"/>
                    <a:pt x="138201" y="177450"/>
                  </a:cubicBezTo>
                  <a:lnTo>
                    <a:pt x="138201" y="275"/>
                  </a:lnTo>
                  <a:cubicBezTo>
                    <a:pt x="138201" y="123"/>
                    <a:pt x="138078" y="0"/>
                    <a:pt x="137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2221175" y="871325"/>
              <a:ext cx="548975" cy="4429350"/>
            </a:xfrm>
            <a:custGeom>
              <a:rect b="b" l="l" r="r" t="t"/>
              <a:pathLst>
                <a:path extrusionOk="0" h="177174" w="21959">
                  <a:moveTo>
                    <a:pt x="1" y="0"/>
                  </a:moveTo>
                  <a:lnTo>
                    <a:pt x="1" y="177174"/>
                  </a:lnTo>
                  <a:lnTo>
                    <a:pt x="21958" y="177174"/>
                  </a:lnTo>
                  <a:lnTo>
                    <a:pt x="2195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842575" y="1525675"/>
              <a:ext cx="1055300" cy="124175"/>
            </a:xfrm>
            <a:custGeom>
              <a:rect b="b" l="l" r="r" t="t"/>
              <a:pathLst>
                <a:path extrusionOk="0" h="4967" w="42212">
                  <a:moveTo>
                    <a:pt x="0" y="1"/>
                  </a:moveTo>
                  <a:lnTo>
                    <a:pt x="0" y="4966"/>
                  </a:lnTo>
                  <a:lnTo>
                    <a:pt x="42212" y="4966"/>
                  </a:lnTo>
                  <a:lnTo>
                    <a:pt x="4221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835700" y="1518800"/>
              <a:ext cx="1069075" cy="137925"/>
            </a:xfrm>
            <a:custGeom>
              <a:rect b="b" l="l" r="r" t="t"/>
              <a:pathLst>
                <a:path extrusionOk="0" h="5517" w="42763">
                  <a:moveTo>
                    <a:pt x="42211" y="551"/>
                  </a:moveTo>
                  <a:lnTo>
                    <a:pt x="42211" y="4965"/>
                  </a:lnTo>
                  <a:lnTo>
                    <a:pt x="550" y="4965"/>
                  </a:lnTo>
                  <a:lnTo>
                    <a:pt x="550" y="551"/>
                  </a:lnTo>
                  <a:close/>
                  <a:moveTo>
                    <a:pt x="275" y="1"/>
                  </a:moveTo>
                  <a:cubicBezTo>
                    <a:pt x="123" y="1"/>
                    <a:pt x="1" y="123"/>
                    <a:pt x="1" y="276"/>
                  </a:cubicBezTo>
                  <a:lnTo>
                    <a:pt x="1" y="5241"/>
                  </a:lnTo>
                  <a:cubicBezTo>
                    <a:pt x="1" y="5394"/>
                    <a:pt x="123" y="5516"/>
                    <a:pt x="275" y="5516"/>
                  </a:cubicBezTo>
                  <a:lnTo>
                    <a:pt x="42487" y="5516"/>
                  </a:lnTo>
                  <a:cubicBezTo>
                    <a:pt x="42640" y="5516"/>
                    <a:pt x="42763" y="5393"/>
                    <a:pt x="42763" y="5241"/>
                  </a:cubicBezTo>
                  <a:lnTo>
                    <a:pt x="42763" y="276"/>
                  </a:lnTo>
                  <a:cubicBezTo>
                    <a:pt x="42762" y="123"/>
                    <a:pt x="42640" y="1"/>
                    <a:pt x="42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2654250" y="2583575"/>
              <a:ext cx="2892925" cy="124150"/>
            </a:xfrm>
            <a:custGeom>
              <a:rect b="b" l="l" r="r" t="t"/>
              <a:pathLst>
                <a:path extrusionOk="0" h="4966" w="115717">
                  <a:moveTo>
                    <a:pt x="1" y="0"/>
                  </a:moveTo>
                  <a:lnTo>
                    <a:pt x="1" y="4966"/>
                  </a:lnTo>
                  <a:lnTo>
                    <a:pt x="115717" y="4966"/>
                  </a:lnTo>
                  <a:lnTo>
                    <a:pt x="11571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2654250" y="4289925"/>
              <a:ext cx="2892925" cy="124175"/>
            </a:xfrm>
            <a:custGeom>
              <a:rect b="b" l="l" r="r" t="t"/>
              <a:pathLst>
                <a:path extrusionOk="0" h="4967" w="115717">
                  <a:moveTo>
                    <a:pt x="1" y="0"/>
                  </a:moveTo>
                  <a:lnTo>
                    <a:pt x="1" y="4966"/>
                  </a:lnTo>
                  <a:lnTo>
                    <a:pt x="115717" y="4966"/>
                  </a:lnTo>
                  <a:lnTo>
                    <a:pt x="11571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842575" y="1739500"/>
              <a:ext cx="665150" cy="124150"/>
            </a:xfrm>
            <a:custGeom>
              <a:rect b="b" l="l" r="r" t="t"/>
              <a:pathLst>
                <a:path extrusionOk="0" h="4966" w="26606">
                  <a:moveTo>
                    <a:pt x="0" y="0"/>
                  </a:moveTo>
                  <a:lnTo>
                    <a:pt x="0" y="4966"/>
                  </a:lnTo>
                  <a:lnTo>
                    <a:pt x="26605" y="4966"/>
                  </a:lnTo>
                  <a:lnTo>
                    <a:pt x="2660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3835700" y="1732650"/>
              <a:ext cx="678925" cy="137900"/>
            </a:xfrm>
            <a:custGeom>
              <a:rect b="b" l="l" r="r" t="t"/>
              <a:pathLst>
                <a:path extrusionOk="0" h="5516" w="27157">
                  <a:moveTo>
                    <a:pt x="26605" y="550"/>
                  </a:moveTo>
                  <a:lnTo>
                    <a:pt x="26605" y="4965"/>
                  </a:lnTo>
                  <a:lnTo>
                    <a:pt x="550" y="4965"/>
                  </a:lnTo>
                  <a:lnTo>
                    <a:pt x="550" y="550"/>
                  </a:lnTo>
                  <a:close/>
                  <a:moveTo>
                    <a:pt x="275" y="0"/>
                  </a:moveTo>
                  <a:cubicBezTo>
                    <a:pt x="124" y="0"/>
                    <a:pt x="1" y="123"/>
                    <a:pt x="1" y="275"/>
                  </a:cubicBezTo>
                  <a:lnTo>
                    <a:pt x="1" y="5241"/>
                  </a:lnTo>
                  <a:cubicBezTo>
                    <a:pt x="1" y="5392"/>
                    <a:pt x="123" y="5516"/>
                    <a:pt x="275" y="5516"/>
                  </a:cubicBezTo>
                  <a:lnTo>
                    <a:pt x="26880" y="5516"/>
                  </a:lnTo>
                  <a:cubicBezTo>
                    <a:pt x="27032" y="5516"/>
                    <a:pt x="27155" y="5392"/>
                    <a:pt x="27156" y="5241"/>
                  </a:cubicBezTo>
                  <a:lnTo>
                    <a:pt x="27156" y="275"/>
                  </a:lnTo>
                  <a:cubicBezTo>
                    <a:pt x="27155" y="123"/>
                    <a:pt x="27032" y="0"/>
                    <a:pt x="268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3842575" y="1948925"/>
              <a:ext cx="665150" cy="124175"/>
            </a:xfrm>
            <a:custGeom>
              <a:rect b="b" l="l" r="r" t="t"/>
              <a:pathLst>
                <a:path extrusionOk="0" h="4967" w="26606">
                  <a:moveTo>
                    <a:pt x="0" y="1"/>
                  </a:moveTo>
                  <a:lnTo>
                    <a:pt x="0" y="4966"/>
                  </a:lnTo>
                  <a:lnTo>
                    <a:pt x="26605" y="4966"/>
                  </a:lnTo>
                  <a:lnTo>
                    <a:pt x="2660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3835700" y="1942050"/>
              <a:ext cx="678925" cy="137950"/>
            </a:xfrm>
            <a:custGeom>
              <a:rect b="b" l="l" r="r" t="t"/>
              <a:pathLst>
                <a:path extrusionOk="0" h="5518" w="27157">
                  <a:moveTo>
                    <a:pt x="26605" y="552"/>
                  </a:moveTo>
                  <a:lnTo>
                    <a:pt x="26605" y="4966"/>
                  </a:lnTo>
                  <a:lnTo>
                    <a:pt x="550" y="4966"/>
                  </a:lnTo>
                  <a:lnTo>
                    <a:pt x="550" y="552"/>
                  </a:lnTo>
                  <a:close/>
                  <a:moveTo>
                    <a:pt x="275" y="1"/>
                  </a:moveTo>
                  <a:cubicBezTo>
                    <a:pt x="123" y="1"/>
                    <a:pt x="1" y="124"/>
                    <a:pt x="1" y="276"/>
                  </a:cubicBezTo>
                  <a:lnTo>
                    <a:pt x="1" y="5242"/>
                  </a:lnTo>
                  <a:cubicBezTo>
                    <a:pt x="1" y="5394"/>
                    <a:pt x="123" y="5517"/>
                    <a:pt x="275" y="5517"/>
                  </a:cubicBezTo>
                  <a:lnTo>
                    <a:pt x="26880" y="5517"/>
                  </a:lnTo>
                  <a:cubicBezTo>
                    <a:pt x="27033" y="5517"/>
                    <a:pt x="27156" y="5394"/>
                    <a:pt x="27156" y="5241"/>
                  </a:cubicBezTo>
                  <a:lnTo>
                    <a:pt x="27156" y="276"/>
                  </a:lnTo>
                  <a:cubicBezTo>
                    <a:pt x="27155" y="124"/>
                    <a:pt x="27032" y="1"/>
                    <a:pt x="268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3682525" y="2844350"/>
              <a:ext cx="68450" cy="68450"/>
            </a:xfrm>
            <a:custGeom>
              <a:rect b="b" l="l" r="r" t="t"/>
              <a:pathLst>
                <a:path extrusionOk="0" h="2738" w="2738">
                  <a:moveTo>
                    <a:pt x="0" y="0"/>
                  </a:moveTo>
                  <a:lnTo>
                    <a:pt x="0" y="2738"/>
                  </a:lnTo>
                  <a:lnTo>
                    <a:pt x="2738" y="2738"/>
                  </a:lnTo>
                  <a:lnTo>
                    <a:pt x="2738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3675650" y="2837475"/>
              <a:ext cx="82200" cy="82225"/>
            </a:xfrm>
            <a:custGeom>
              <a:rect b="b" l="l" r="r" t="t"/>
              <a:pathLst>
                <a:path extrusionOk="0" h="3289" w="3288">
                  <a:moveTo>
                    <a:pt x="2738" y="551"/>
                  </a:moveTo>
                  <a:lnTo>
                    <a:pt x="2738" y="2737"/>
                  </a:lnTo>
                  <a:lnTo>
                    <a:pt x="551" y="2737"/>
                  </a:lnTo>
                  <a:lnTo>
                    <a:pt x="551" y="551"/>
                  </a:lnTo>
                  <a:close/>
                  <a:moveTo>
                    <a:pt x="275" y="0"/>
                  </a:moveTo>
                  <a:cubicBezTo>
                    <a:pt x="124" y="1"/>
                    <a:pt x="2" y="124"/>
                    <a:pt x="0" y="275"/>
                  </a:cubicBezTo>
                  <a:lnTo>
                    <a:pt x="0" y="3013"/>
                  </a:lnTo>
                  <a:cubicBezTo>
                    <a:pt x="0" y="3164"/>
                    <a:pt x="124" y="3288"/>
                    <a:pt x="275" y="3289"/>
                  </a:cubicBezTo>
                  <a:lnTo>
                    <a:pt x="3013" y="3289"/>
                  </a:lnTo>
                  <a:cubicBezTo>
                    <a:pt x="3165" y="3288"/>
                    <a:pt x="3288" y="3164"/>
                    <a:pt x="3288" y="3013"/>
                  </a:cubicBezTo>
                  <a:lnTo>
                    <a:pt x="3288" y="275"/>
                  </a:lnTo>
                  <a:cubicBezTo>
                    <a:pt x="3288" y="124"/>
                    <a:pt x="3164" y="0"/>
                    <a:pt x="3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3682525" y="3725400"/>
              <a:ext cx="68450" cy="68425"/>
            </a:xfrm>
            <a:custGeom>
              <a:rect b="b" l="l" r="r" t="t"/>
              <a:pathLst>
                <a:path extrusionOk="0" h="2737" w="2738">
                  <a:moveTo>
                    <a:pt x="0" y="1"/>
                  </a:moveTo>
                  <a:lnTo>
                    <a:pt x="0" y="2737"/>
                  </a:lnTo>
                  <a:lnTo>
                    <a:pt x="2738" y="2737"/>
                  </a:lnTo>
                  <a:lnTo>
                    <a:pt x="2738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3675650" y="3718500"/>
              <a:ext cx="82200" cy="82225"/>
            </a:xfrm>
            <a:custGeom>
              <a:rect b="b" l="l" r="r" t="t"/>
              <a:pathLst>
                <a:path extrusionOk="0" h="3289" w="3288">
                  <a:moveTo>
                    <a:pt x="2738" y="553"/>
                  </a:moveTo>
                  <a:lnTo>
                    <a:pt x="2738" y="2738"/>
                  </a:lnTo>
                  <a:lnTo>
                    <a:pt x="551" y="2738"/>
                  </a:lnTo>
                  <a:lnTo>
                    <a:pt x="551" y="553"/>
                  </a:lnTo>
                  <a:close/>
                  <a:moveTo>
                    <a:pt x="275" y="0"/>
                  </a:moveTo>
                  <a:cubicBezTo>
                    <a:pt x="124" y="0"/>
                    <a:pt x="0" y="124"/>
                    <a:pt x="0" y="277"/>
                  </a:cubicBezTo>
                  <a:lnTo>
                    <a:pt x="0" y="3014"/>
                  </a:lnTo>
                  <a:cubicBezTo>
                    <a:pt x="2" y="3166"/>
                    <a:pt x="124" y="3289"/>
                    <a:pt x="275" y="3289"/>
                  </a:cubicBezTo>
                  <a:lnTo>
                    <a:pt x="3013" y="3289"/>
                  </a:lnTo>
                  <a:cubicBezTo>
                    <a:pt x="3164" y="3289"/>
                    <a:pt x="3288" y="3166"/>
                    <a:pt x="3288" y="3014"/>
                  </a:cubicBezTo>
                  <a:lnTo>
                    <a:pt x="3288" y="277"/>
                  </a:lnTo>
                  <a:cubicBezTo>
                    <a:pt x="3288" y="124"/>
                    <a:pt x="3165" y="0"/>
                    <a:pt x="3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4649125" y="2844350"/>
              <a:ext cx="68425" cy="68450"/>
            </a:xfrm>
            <a:custGeom>
              <a:rect b="b" l="l" r="r" t="t"/>
              <a:pathLst>
                <a:path extrusionOk="0" h="2738" w="2737">
                  <a:moveTo>
                    <a:pt x="0" y="0"/>
                  </a:moveTo>
                  <a:lnTo>
                    <a:pt x="0" y="2738"/>
                  </a:lnTo>
                  <a:lnTo>
                    <a:pt x="2737" y="273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4642225" y="283747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2738" y="551"/>
                  </a:moveTo>
                  <a:lnTo>
                    <a:pt x="2738" y="2737"/>
                  </a:lnTo>
                  <a:lnTo>
                    <a:pt x="551" y="2737"/>
                  </a:lnTo>
                  <a:lnTo>
                    <a:pt x="551" y="551"/>
                  </a:lnTo>
                  <a:close/>
                  <a:moveTo>
                    <a:pt x="276" y="0"/>
                  </a:moveTo>
                  <a:cubicBezTo>
                    <a:pt x="123" y="0"/>
                    <a:pt x="0" y="124"/>
                    <a:pt x="0" y="275"/>
                  </a:cubicBezTo>
                  <a:lnTo>
                    <a:pt x="0" y="3013"/>
                  </a:lnTo>
                  <a:cubicBezTo>
                    <a:pt x="0" y="3165"/>
                    <a:pt x="123" y="3289"/>
                    <a:pt x="276" y="3289"/>
                  </a:cubicBezTo>
                  <a:lnTo>
                    <a:pt x="3013" y="3289"/>
                  </a:lnTo>
                  <a:cubicBezTo>
                    <a:pt x="3165" y="3289"/>
                    <a:pt x="3289" y="3165"/>
                    <a:pt x="3289" y="3013"/>
                  </a:cubicBezTo>
                  <a:lnTo>
                    <a:pt x="3289" y="275"/>
                  </a:lnTo>
                  <a:cubicBezTo>
                    <a:pt x="3289" y="124"/>
                    <a:pt x="3165" y="0"/>
                    <a:pt x="3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4649125" y="3725400"/>
              <a:ext cx="68425" cy="68425"/>
            </a:xfrm>
            <a:custGeom>
              <a:rect b="b" l="l" r="r" t="t"/>
              <a:pathLst>
                <a:path extrusionOk="0" h="2737" w="2737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4642225" y="3718500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2738" y="553"/>
                  </a:moveTo>
                  <a:lnTo>
                    <a:pt x="2738" y="2738"/>
                  </a:lnTo>
                  <a:lnTo>
                    <a:pt x="551" y="2738"/>
                  </a:lnTo>
                  <a:lnTo>
                    <a:pt x="551" y="553"/>
                  </a:lnTo>
                  <a:close/>
                  <a:moveTo>
                    <a:pt x="276" y="0"/>
                  </a:moveTo>
                  <a:cubicBezTo>
                    <a:pt x="123" y="0"/>
                    <a:pt x="0" y="124"/>
                    <a:pt x="0" y="277"/>
                  </a:cubicBezTo>
                  <a:lnTo>
                    <a:pt x="0" y="3014"/>
                  </a:lnTo>
                  <a:cubicBezTo>
                    <a:pt x="0" y="3166"/>
                    <a:pt x="123" y="3289"/>
                    <a:pt x="276" y="3289"/>
                  </a:cubicBezTo>
                  <a:lnTo>
                    <a:pt x="3013" y="3289"/>
                  </a:lnTo>
                  <a:cubicBezTo>
                    <a:pt x="3165" y="3289"/>
                    <a:pt x="3289" y="3166"/>
                    <a:pt x="3289" y="3014"/>
                  </a:cubicBezTo>
                  <a:lnTo>
                    <a:pt x="3289" y="277"/>
                  </a:lnTo>
                  <a:cubicBezTo>
                    <a:pt x="3289" y="124"/>
                    <a:pt x="3165" y="0"/>
                    <a:pt x="3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221175" y="871325"/>
              <a:ext cx="3441300" cy="225300"/>
            </a:xfrm>
            <a:custGeom>
              <a:rect b="b" l="l" r="r" t="t"/>
              <a:pathLst>
                <a:path extrusionOk="0" h="9012" w="137652">
                  <a:moveTo>
                    <a:pt x="1" y="0"/>
                  </a:moveTo>
                  <a:lnTo>
                    <a:pt x="1" y="9012"/>
                  </a:lnTo>
                  <a:lnTo>
                    <a:pt x="137651" y="9012"/>
                  </a:lnTo>
                  <a:lnTo>
                    <a:pt x="1376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214300" y="864450"/>
              <a:ext cx="3455050" cy="239075"/>
            </a:xfrm>
            <a:custGeom>
              <a:rect b="b" l="l" r="r" t="t"/>
              <a:pathLst>
                <a:path extrusionOk="0" h="9563" w="138202">
                  <a:moveTo>
                    <a:pt x="137650" y="550"/>
                  </a:moveTo>
                  <a:lnTo>
                    <a:pt x="137650" y="9012"/>
                  </a:lnTo>
                  <a:lnTo>
                    <a:pt x="551" y="9012"/>
                  </a:lnTo>
                  <a:lnTo>
                    <a:pt x="551" y="550"/>
                  </a:lnTo>
                  <a:close/>
                  <a:moveTo>
                    <a:pt x="276" y="0"/>
                  </a:moveTo>
                  <a:cubicBezTo>
                    <a:pt x="124" y="0"/>
                    <a:pt x="1" y="124"/>
                    <a:pt x="1" y="275"/>
                  </a:cubicBezTo>
                  <a:lnTo>
                    <a:pt x="1" y="9288"/>
                  </a:lnTo>
                  <a:cubicBezTo>
                    <a:pt x="1" y="9439"/>
                    <a:pt x="124" y="9562"/>
                    <a:pt x="276" y="9563"/>
                  </a:cubicBezTo>
                  <a:lnTo>
                    <a:pt x="137926" y="9563"/>
                  </a:lnTo>
                  <a:cubicBezTo>
                    <a:pt x="138078" y="9563"/>
                    <a:pt x="138201" y="9439"/>
                    <a:pt x="138201" y="9287"/>
                  </a:cubicBezTo>
                  <a:lnTo>
                    <a:pt x="138201" y="275"/>
                  </a:lnTo>
                  <a:cubicBezTo>
                    <a:pt x="138201" y="122"/>
                    <a:pt x="138078" y="0"/>
                    <a:pt x="137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842575" y="2852950"/>
              <a:ext cx="644775" cy="39075"/>
            </a:xfrm>
            <a:custGeom>
              <a:rect b="b" l="l" r="r" t="t"/>
              <a:pathLst>
                <a:path extrusionOk="0" h="1563" w="25791">
                  <a:moveTo>
                    <a:pt x="781" y="1"/>
                  </a:moveTo>
                  <a:cubicBezTo>
                    <a:pt x="350" y="1"/>
                    <a:pt x="0" y="350"/>
                    <a:pt x="0" y="781"/>
                  </a:cubicBezTo>
                  <a:cubicBezTo>
                    <a:pt x="0" y="1214"/>
                    <a:pt x="350" y="1563"/>
                    <a:pt x="781" y="1563"/>
                  </a:cubicBezTo>
                  <a:lnTo>
                    <a:pt x="25010" y="1563"/>
                  </a:lnTo>
                  <a:cubicBezTo>
                    <a:pt x="25441" y="1563"/>
                    <a:pt x="25790" y="1214"/>
                    <a:pt x="25790" y="781"/>
                  </a:cubicBezTo>
                  <a:cubicBezTo>
                    <a:pt x="25790" y="350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842575" y="2950625"/>
              <a:ext cx="644775" cy="39100"/>
            </a:xfrm>
            <a:custGeom>
              <a:rect b="b" l="l" r="r" t="t"/>
              <a:pathLst>
                <a:path extrusionOk="0" h="1564" w="25791">
                  <a:moveTo>
                    <a:pt x="781" y="0"/>
                  </a:moveTo>
                  <a:cubicBezTo>
                    <a:pt x="350" y="0"/>
                    <a:pt x="0" y="351"/>
                    <a:pt x="0" y="782"/>
                  </a:cubicBezTo>
                  <a:cubicBezTo>
                    <a:pt x="0" y="1214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4"/>
                    <a:pt x="25790" y="782"/>
                  </a:cubicBezTo>
                  <a:cubicBezTo>
                    <a:pt x="25790" y="351"/>
                    <a:pt x="25441" y="0"/>
                    <a:pt x="25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842575" y="3048325"/>
              <a:ext cx="644775" cy="39100"/>
            </a:xfrm>
            <a:custGeom>
              <a:rect b="b" l="l" r="r" t="t"/>
              <a:pathLst>
                <a:path extrusionOk="0" h="1564" w="25791">
                  <a:moveTo>
                    <a:pt x="781" y="0"/>
                  </a:moveTo>
                  <a:cubicBezTo>
                    <a:pt x="350" y="0"/>
                    <a:pt x="0" y="351"/>
                    <a:pt x="0" y="782"/>
                  </a:cubicBezTo>
                  <a:cubicBezTo>
                    <a:pt x="0" y="1213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3"/>
                    <a:pt x="25790" y="782"/>
                  </a:cubicBezTo>
                  <a:cubicBezTo>
                    <a:pt x="25790" y="351"/>
                    <a:pt x="25441" y="0"/>
                    <a:pt x="25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842575" y="3146000"/>
              <a:ext cx="644775" cy="39125"/>
            </a:xfrm>
            <a:custGeom>
              <a:rect b="b" l="l" r="r" t="t"/>
              <a:pathLst>
                <a:path extrusionOk="0" h="1565" w="25791">
                  <a:moveTo>
                    <a:pt x="781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4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4"/>
                    <a:pt x="25790" y="783"/>
                  </a:cubicBezTo>
                  <a:cubicBezTo>
                    <a:pt x="25790" y="351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842575" y="3243700"/>
              <a:ext cx="644775" cy="39125"/>
            </a:xfrm>
            <a:custGeom>
              <a:rect b="b" l="l" r="r" t="t"/>
              <a:pathLst>
                <a:path extrusionOk="0" h="1565" w="25791">
                  <a:moveTo>
                    <a:pt x="781" y="1"/>
                  </a:moveTo>
                  <a:cubicBezTo>
                    <a:pt x="350" y="1"/>
                    <a:pt x="0" y="351"/>
                    <a:pt x="0" y="782"/>
                  </a:cubicBezTo>
                  <a:cubicBezTo>
                    <a:pt x="0" y="1214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4"/>
                    <a:pt x="25790" y="782"/>
                  </a:cubicBezTo>
                  <a:cubicBezTo>
                    <a:pt x="25790" y="351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4758825" y="2852950"/>
              <a:ext cx="644800" cy="39075"/>
            </a:xfrm>
            <a:custGeom>
              <a:rect b="b" l="l" r="r" t="t"/>
              <a:pathLst>
                <a:path extrusionOk="0" h="1563" w="25792">
                  <a:moveTo>
                    <a:pt x="782" y="1"/>
                  </a:moveTo>
                  <a:cubicBezTo>
                    <a:pt x="349" y="1"/>
                    <a:pt x="0" y="350"/>
                    <a:pt x="0" y="781"/>
                  </a:cubicBezTo>
                  <a:cubicBezTo>
                    <a:pt x="0" y="1214"/>
                    <a:pt x="349" y="1563"/>
                    <a:pt x="782" y="1563"/>
                  </a:cubicBezTo>
                  <a:lnTo>
                    <a:pt x="25009" y="1563"/>
                  </a:lnTo>
                  <a:cubicBezTo>
                    <a:pt x="25441" y="1563"/>
                    <a:pt x="25791" y="1214"/>
                    <a:pt x="25791" y="781"/>
                  </a:cubicBezTo>
                  <a:cubicBezTo>
                    <a:pt x="25790" y="350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4758825" y="2950625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0"/>
                  </a:moveTo>
                  <a:cubicBezTo>
                    <a:pt x="349" y="0"/>
                    <a:pt x="0" y="351"/>
                    <a:pt x="0" y="782"/>
                  </a:cubicBezTo>
                  <a:cubicBezTo>
                    <a:pt x="0" y="1214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0" y="1214"/>
                    <a:pt x="25791" y="782"/>
                  </a:cubicBezTo>
                  <a:cubicBezTo>
                    <a:pt x="25791" y="351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4758825" y="3048325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0"/>
                  </a:moveTo>
                  <a:cubicBezTo>
                    <a:pt x="349" y="0"/>
                    <a:pt x="0" y="351"/>
                    <a:pt x="0" y="782"/>
                  </a:cubicBezTo>
                  <a:cubicBezTo>
                    <a:pt x="0" y="1213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0" y="1213"/>
                    <a:pt x="25791" y="782"/>
                  </a:cubicBezTo>
                  <a:cubicBezTo>
                    <a:pt x="25791" y="351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4758825" y="3146000"/>
              <a:ext cx="644800" cy="39125"/>
            </a:xfrm>
            <a:custGeom>
              <a:rect b="b" l="l" r="r" t="t"/>
              <a:pathLst>
                <a:path extrusionOk="0" h="1565" w="25792">
                  <a:moveTo>
                    <a:pt x="782" y="1"/>
                  </a:moveTo>
                  <a:cubicBezTo>
                    <a:pt x="349" y="1"/>
                    <a:pt x="0" y="351"/>
                    <a:pt x="0" y="783"/>
                  </a:cubicBezTo>
                  <a:cubicBezTo>
                    <a:pt x="0" y="1214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1" y="1214"/>
                    <a:pt x="25791" y="783"/>
                  </a:cubicBezTo>
                  <a:cubicBezTo>
                    <a:pt x="25791" y="351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4758825" y="3243700"/>
              <a:ext cx="644800" cy="39125"/>
            </a:xfrm>
            <a:custGeom>
              <a:rect b="b" l="l" r="r" t="t"/>
              <a:pathLst>
                <a:path extrusionOk="0" h="1565" w="25792">
                  <a:moveTo>
                    <a:pt x="782" y="1"/>
                  </a:moveTo>
                  <a:cubicBezTo>
                    <a:pt x="349" y="1"/>
                    <a:pt x="0" y="351"/>
                    <a:pt x="0" y="782"/>
                  </a:cubicBezTo>
                  <a:cubicBezTo>
                    <a:pt x="0" y="1214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1" y="1214"/>
                    <a:pt x="25791" y="782"/>
                  </a:cubicBezTo>
                  <a:cubicBezTo>
                    <a:pt x="25790" y="351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3842575" y="3719150"/>
              <a:ext cx="644775" cy="39100"/>
            </a:xfrm>
            <a:custGeom>
              <a:rect b="b" l="l" r="r" t="t"/>
              <a:pathLst>
                <a:path extrusionOk="0" h="1564" w="25791">
                  <a:moveTo>
                    <a:pt x="781" y="0"/>
                  </a:moveTo>
                  <a:cubicBezTo>
                    <a:pt x="350" y="0"/>
                    <a:pt x="0" y="351"/>
                    <a:pt x="0" y="782"/>
                  </a:cubicBezTo>
                  <a:cubicBezTo>
                    <a:pt x="0" y="1213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3"/>
                    <a:pt x="25790" y="782"/>
                  </a:cubicBezTo>
                  <a:cubicBezTo>
                    <a:pt x="25790" y="351"/>
                    <a:pt x="25441" y="0"/>
                    <a:pt x="25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3842575" y="3816825"/>
              <a:ext cx="644775" cy="39125"/>
            </a:xfrm>
            <a:custGeom>
              <a:rect b="b" l="l" r="r" t="t"/>
              <a:pathLst>
                <a:path extrusionOk="0" h="1565" w="25791">
                  <a:moveTo>
                    <a:pt x="781" y="1"/>
                  </a:moveTo>
                  <a:cubicBezTo>
                    <a:pt x="350" y="1"/>
                    <a:pt x="0" y="352"/>
                    <a:pt x="0" y="783"/>
                  </a:cubicBezTo>
                  <a:cubicBezTo>
                    <a:pt x="0" y="1214"/>
                    <a:pt x="350" y="1565"/>
                    <a:pt x="781" y="1565"/>
                  </a:cubicBezTo>
                  <a:lnTo>
                    <a:pt x="25010" y="1565"/>
                  </a:lnTo>
                  <a:cubicBezTo>
                    <a:pt x="25441" y="1565"/>
                    <a:pt x="25790" y="1214"/>
                    <a:pt x="25790" y="783"/>
                  </a:cubicBezTo>
                  <a:cubicBezTo>
                    <a:pt x="25790" y="352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3842575" y="3914525"/>
              <a:ext cx="644775" cy="39125"/>
            </a:xfrm>
            <a:custGeom>
              <a:rect b="b" l="l" r="r" t="t"/>
              <a:pathLst>
                <a:path extrusionOk="0" h="1565" w="25791">
                  <a:moveTo>
                    <a:pt x="781" y="1"/>
                  </a:moveTo>
                  <a:cubicBezTo>
                    <a:pt x="350" y="1"/>
                    <a:pt x="0" y="350"/>
                    <a:pt x="0" y="783"/>
                  </a:cubicBezTo>
                  <a:cubicBezTo>
                    <a:pt x="0" y="1214"/>
                    <a:pt x="350" y="1564"/>
                    <a:pt x="781" y="1564"/>
                  </a:cubicBezTo>
                  <a:lnTo>
                    <a:pt x="25010" y="1564"/>
                  </a:lnTo>
                  <a:cubicBezTo>
                    <a:pt x="25441" y="1564"/>
                    <a:pt x="25790" y="1214"/>
                    <a:pt x="25790" y="783"/>
                  </a:cubicBezTo>
                  <a:cubicBezTo>
                    <a:pt x="25790" y="350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3842575" y="4012225"/>
              <a:ext cx="644775" cy="39075"/>
            </a:xfrm>
            <a:custGeom>
              <a:rect b="b" l="l" r="r" t="t"/>
              <a:pathLst>
                <a:path extrusionOk="0" h="1563" w="25791">
                  <a:moveTo>
                    <a:pt x="781" y="1"/>
                  </a:moveTo>
                  <a:cubicBezTo>
                    <a:pt x="350" y="1"/>
                    <a:pt x="0" y="350"/>
                    <a:pt x="0" y="782"/>
                  </a:cubicBezTo>
                  <a:cubicBezTo>
                    <a:pt x="0" y="1214"/>
                    <a:pt x="350" y="1563"/>
                    <a:pt x="781" y="1563"/>
                  </a:cubicBezTo>
                  <a:lnTo>
                    <a:pt x="25010" y="1563"/>
                  </a:lnTo>
                  <a:cubicBezTo>
                    <a:pt x="25441" y="1563"/>
                    <a:pt x="25790" y="1214"/>
                    <a:pt x="25790" y="782"/>
                  </a:cubicBezTo>
                  <a:cubicBezTo>
                    <a:pt x="25790" y="350"/>
                    <a:pt x="25441" y="1"/>
                    <a:pt x="2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842575" y="4109925"/>
              <a:ext cx="644775" cy="39075"/>
            </a:xfrm>
            <a:custGeom>
              <a:rect b="b" l="l" r="r" t="t"/>
              <a:pathLst>
                <a:path extrusionOk="0" h="1563" w="25791">
                  <a:moveTo>
                    <a:pt x="781" y="0"/>
                  </a:moveTo>
                  <a:cubicBezTo>
                    <a:pt x="350" y="0"/>
                    <a:pt x="0" y="350"/>
                    <a:pt x="0" y="782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25010" y="1563"/>
                  </a:lnTo>
                  <a:cubicBezTo>
                    <a:pt x="25441" y="1563"/>
                    <a:pt x="25790" y="1213"/>
                    <a:pt x="25790" y="782"/>
                  </a:cubicBezTo>
                  <a:cubicBezTo>
                    <a:pt x="25790" y="350"/>
                    <a:pt x="25441" y="0"/>
                    <a:pt x="25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4758825" y="3719150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0"/>
                  </a:moveTo>
                  <a:cubicBezTo>
                    <a:pt x="349" y="0"/>
                    <a:pt x="0" y="351"/>
                    <a:pt x="0" y="782"/>
                  </a:cubicBezTo>
                  <a:cubicBezTo>
                    <a:pt x="0" y="1213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1" y="1213"/>
                    <a:pt x="25791" y="782"/>
                  </a:cubicBezTo>
                  <a:cubicBezTo>
                    <a:pt x="25791" y="351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4758825" y="3816825"/>
              <a:ext cx="644800" cy="39125"/>
            </a:xfrm>
            <a:custGeom>
              <a:rect b="b" l="l" r="r" t="t"/>
              <a:pathLst>
                <a:path extrusionOk="0" h="1565" w="25792">
                  <a:moveTo>
                    <a:pt x="782" y="1"/>
                  </a:moveTo>
                  <a:cubicBezTo>
                    <a:pt x="349" y="1"/>
                    <a:pt x="0" y="352"/>
                    <a:pt x="0" y="783"/>
                  </a:cubicBezTo>
                  <a:cubicBezTo>
                    <a:pt x="0" y="1214"/>
                    <a:pt x="349" y="1565"/>
                    <a:pt x="782" y="1565"/>
                  </a:cubicBezTo>
                  <a:lnTo>
                    <a:pt x="25009" y="1565"/>
                  </a:lnTo>
                  <a:cubicBezTo>
                    <a:pt x="25441" y="1565"/>
                    <a:pt x="25790" y="1214"/>
                    <a:pt x="25791" y="783"/>
                  </a:cubicBezTo>
                  <a:cubicBezTo>
                    <a:pt x="25791" y="352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4758825" y="3914525"/>
              <a:ext cx="644800" cy="39125"/>
            </a:xfrm>
            <a:custGeom>
              <a:rect b="b" l="l" r="r" t="t"/>
              <a:pathLst>
                <a:path extrusionOk="0" h="1565" w="25792">
                  <a:moveTo>
                    <a:pt x="782" y="1"/>
                  </a:moveTo>
                  <a:cubicBezTo>
                    <a:pt x="349" y="1"/>
                    <a:pt x="0" y="350"/>
                    <a:pt x="0" y="783"/>
                  </a:cubicBezTo>
                  <a:cubicBezTo>
                    <a:pt x="0" y="1214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1" y="1214"/>
                    <a:pt x="25791" y="783"/>
                  </a:cubicBezTo>
                  <a:cubicBezTo>
                    <a:pt x="25791" y="350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4758825" y="4012225"/>
              <a:ext cx="644800" cy="39075"/>
            </a:xfrm>
            <a:custGeom>
              <a:rect b="b" l="l" r="r" t="t"/>
              <a:pathLst>
                <a:path extrusionOk="0" h="1563" w="25792">
                  <a:moveTo>
                    <a:pt x="782" y="1"/>
                  </a:moveTo>
                  <a:cubicBezTo>
                    <a:pt x="349" y="1"/>
                    <a:pt x="0" y="350"/>
                    <a:pt x="0" y="782"/>
                  </a:cubicBezTo>
                  <a:cubicBezTo>
                    <a:pt x="0" y="1214"/>
                    <a:pt x="349" y="1563"/>
                    <a:pt x="782" y="1563"/>
                  </a:cubicBezTo>
                  <a:lnTo>
                    <a:pt x="25009" y="1563"/>
                  </a:lnTo>
                  <a:cubicBezTo>
                    <a:pt x="25441" y="1563"/>
                    <a:pt x="25790" y="1214"/>
                    <a:pt x="25791" y="782"/>
                  </a:cubicBezTo>
                  <a:cubicBezTo>
                    <a:pt x="25791" y="350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758825" y="4109925"/>
              <a:ext cx="644800" cy="39075"/>
            </a:xfrm>
            <a:custGeom>
              <a:rect b="b" l="l" r="r" t="t"/>
              <a:pathLst>
                <a:path extrusionOk="0" h="1563" w="25792">
                  <a:moveTo>
                    <a:pt x="782" y="0"/>
                  </a:moveTo>
                  <a:cubicBezTo>
                    <a:pt x="349" y="0"/>
                    <a:pt x="0" y="350"/>
                    <a:pt x="0" y="782"/>
                  </a:cubicBezTo>
                  <a:cubicBezTo>
                    <a:pt x="0" y="1213"/>
                    <a:pt x="349" y="1563"/>
                    <a:pt x="782" y="1563"/>
                  </a:cubicBezTo>
                  <a:lnTo>
                    <a:pt x="25009" y="1563"/>
                  </a:lnTo>
                  <a:cubicBezTo>
                    <a:pt x="25441" y="1563"/>
                    <a:pt x="25791" y="1213"/>
                    <a:pt x="25791" y="782"/>
                  </a:cubicBezTo>
                  <a:cubicBezTo>
                    <a:pt x="25790" y="350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758825" y="4555825"/>
              <a:ext cx="644800" cy="39125"/>
            </a:xfrm>
            <a:custGeom>
              <a:rect b="b" l="l" r="r" t="t"/>
              <a:pathLst>
                <a:path extrusionOk="0" h="1565" w="25792">
                  <a:moveTo>
                    <a:pt x="782" y="1"/>
                  </a:moveTo>
                  <a:cubicBezTo>
                    <a:pt x="349" y="1"/>
                    <a:pt x="0" y="351"/>
                    <a:pt x="0" y="782"/>
                  </a:cubicBezTo>
                  <a:cubicBezTo>
                    <a:pt x="0" y="1214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0" y="1214"/>
                    <a:pt x="25791" y="782"/>
                  </a:cubicBezTo>
                  <a:cubicBezTo>
                    <a:pt x="25791" y="351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758825" y="4653525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0"/>
                  </a:moveTo>
                  <a:cubicBezTo>
                    <a:pt x="349" y="0"/>
                    <a:pt x="0" y="351"/>
                    <a:pt x="0" y="782"/>
                  </a:cubicBezTo>
                  <a:cubicBezTo>
                    <a:pt x="0" y="1213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0" y="1213"/>
                    <a:pt x="25791" y="782"/>
                  </a:cubicBezTo>
                  <a:cubicBezTo>
                    <a:pt x="25791" y="351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4758825" y="4751225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0"/>
                  </a:moveTo>
                  <a:cubicBezTo>
                    <a:pt x="349" y="0"/>
                    <a:pt x="0" y="350"/>
                    <a:pt x="0" y="782"/>
                  </a:cubicBezTo>
                  <a:cubicBezTo>
                    <a:pt x="0" y="1213"/>
                    <a:pt x="349" y="1564"/>
                    <a:pt x="782" y="1564"/>
                  </a:cubicBezTo>
                  <a:lnTo>
                    <a:pt x="25009" y="1564"/>
                  </a:lnTo>
                  <a:cubicBezTo>
                    <a:pt x="25441" y="1564"/>
                    <a:pt x="25791" y="1213"/>
                    <a:pt x="25791" y="782"/>
                  </a:cubicBezTo>
                  <a:cubicBezTo>
                    <a:pt x="25791" y="350"/>
                    <a:pt x="25441" y="0"/>
                    <a:pt x="250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4758825" y="4848925"/>
              <a:ext cx="644750" cy="39075"/>
            </a:xfrm>
            <a:custGeom>
              <a:rect b="b" l="l" r="r" t="t"/>
              <a:pathLst>
                <a:path extrusionOk="0" h="1563" w="25790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lnTo>
                    <a:pt x="0" y="1542"/>
                  </a:lnTo>
                  <a:cubicBezTo>
                    <a:pt x="0" y="1554"/>
                    <a:pt x="9" y="1562"/>
                    <a:pt x="21" y="1562"/>
                  </a:cubicBezTo>
                  <a:lnTo>
                    <a:pt x="25769" y="1562"/>
                  </a:lnTo>
                  <a:cubicBezTo>
                    <a:pt x="25781" y="1562"/>
                    <a:pt x="25790" y="1554"/>
                    <a:pt x="25790" y="1542"/>
                  </a:cubicBezTo>
                  <a:lnTo>
                    <a:pt x="25790" y="21"/>
                  </a:lnTo>
                  <a:cubicBezTo>
                    <a:pt x="25790" y="10"/>
                    <a:pt x="25781" y="0"/>
                    <a:pt x="25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4758825" y="4946600"/>
              <a:ext cx="644800" cy="39100"/>
            </a:xfrm>
            <a:custGeom>
              <a:rect b="b" l="l" r="r" t="t"/>
              <a:pathLst>
                <a:path extrusionOk="0" h="1564" w="25792">
                  <a:moveTo>
                    <a:pt x="782" y="1"/>
                  </a:moveTo>
                  <a:cubicBezTo>
                    <a:pt x="349" y="1"/>
                    <a:pt x="0" y="350"/>
                    <a:pt x="0" y="783"/>
                  </a:cubicBezTo>
                  <a:cubicBezTo>
                    <a:pt x="0" y="1214"/>
                    <a:pt x="349" y="1563"/>
                    <a:pt x="782" y="1563"/>
                  </a:cubicBezTo>
                  <a:lnTo>
                    <a:pt x="25009" y="1563"/>
                  </a:lnTo>
                  <a:cubicBezTo>
                    <a:pt x="25441" y="1563"/>
                    <a:pt x="25790" y="1214"/>
                    <a:pt x="25791" y="783"/>
                  </a:cubicBezTo>
                  <a:cubicBezTo>
                    <a:pt x="25791" y="350"/>
                    <a:pt x="25441" y="1"/>
                    <a:pt x="25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3762350" y="3458650"/>
              <a:ext cx="1641275" cy="156325"/>
            </a:xfrm>
            <a:custGeom>
              <a:rect b="b" l="l" r="r" t="t"/>
              <a:pathLst>
                <a:path extrusionOk="0" h="6253" w="65651">
                  <a:moveTo>
                    <a:pt x="3126" y="0"/>
                  </a:moveTo>
                  <a:cubicBezTo>
                    <a:pt x="1399" y="0"/>
                    <a:pt x="0" y="1400"/>
                    <a:pt x="0" y="3126"/>
                  </a:cubicBezTo>
                  <a:cubicBezTo>
                    <a:pt x="0" y="4852"/>
                    <a:pt x="1399" y="6252"/>
                    <a:pt x="3126" y="6252"/>
                  </a:cubicBezTo>
                  <a:cubicBezTo>
                    <a:pt x="4675" y="6252"/>
                    <a:pt x="5957" y="5125"/>
                    <a:pt x="6206" y="3646"/>
                  </a:cubicBezTo>
                  <a:lnTo>
                    <a:pt x="9946" y="3646"/>
                  </a:lnTo>
                  <a:cubicBezTo>
                    <a:pt x="10194" y="5125"/>
                    <a:pt x="11477" y="6252"/>
                    <a:pt x="13026" y="6252"/>
                  </a:cubicBezTo>
                  <a:cubicBezTo>
                    <a:pt x="14575" y="6252"/>
                    <a:pt x="15856" y="5125"/>
                    <a:pt x="16106" y="3646"/>
                  </a:cubicBezTo>
                  <a:lnTo>
                    <a:pt x="19846" y="3646"/>
                  </a:lnTo>
                  <a:cubicBezTo>
                    <a:pt x="20095" y="5125"/>
                    <a:pt x="21377" y="6252"/>
                    <a:pt x="22926" y="6252"/>
                  </a:cubicBezTo>
                  <a:cubicBezTo>
                    <a:pt x="24475" y="6252"/>
                    <a:pt x="25756" y="5125"/>
                    <a:pt x="26005" y="3646"/>
                  </a:cubicBezTo>
                  <a:lnTo>
                    <a:pt x="29746" y="3646"/>
                  </a:lnTo>
                  <a:cubicBezTo>
                    <a:pt x="29994" y="5125"/>
                    <a:pt x="31276" y="6252"/>
                    <a:pt x="32825" y="6252"/>
                  </a:cubicBezTo>
                  <a:cubicBezTo>
                    <a:pt x="34373" y="6252"/>
                    <a:pt x="35656" y="5125"/>
                    <a:pt x="35904" y="3646"/>
                  </a:cubicBezTo>
                  <a:lnTo>
                    <a:pt x="39645" y="3646"/>
                  </a:lnTo>
                  <a:cubicBezTo>
                    <a:pt x="39893" y="5125"/>
                    <a:pt x="41176" y="6252"/>
                    <a:pt x="42725" y="6252"/>
                  </a:cubicBezTo>
                  <a:cubicBezTo>
                    <a:pt x="44273" y="6252"/>
                    <a:pt x="45555" y="5125"/>
                    <a:pt x="45804" y="3646"/>
                  </a:cubicBezTo>
                  <a:lnTo>
                    <a:pt x="49545" y="3646"/>
                  </a:lnTo>
                  <a:cubicBezTo>
                    <a:pt x="49794" y="5125"/>
                    <a:pt x="51076" y="6252"/>
                    <a:pt x="52625" y="6252"/>
                  </a:cubicBezTo>
                  <a:cubicBezTo>
                    <a:pt x="54173" y="6252"/>
                    <a:pt x="55455" y="5125"/>
                    <a:pt x="55704" y="3646"/>
                  </a:cubicBezTo>
                  <a:lnTo>
                    <a:pt x="59445" y="3646"/>
                  </a:lnTo>
                  <a:cubicBezTo>
                    <a:pt x="59694" y="5125"/>
                    <a:pt x="60975" y="6252"/>
                    <a:pt x="62524" y="6252"/>
                  </a:cubicBezTo>
                  <a:cubicBezTo>
                    <a:pt x="64250" y="6252"/>
                    <a:pt x="65650" y="4852"/>
                    <a:pt x="65650" y="3126"/>
                  </a:cubicBezTo>
                  <a:cubicBezTo>
                    <a:pt x="65650" y="1399"/>
                    <a:pt x="64250" y="0"/>
                    <a:pt x="62523" y="0"/>
                  </a:cubicBezTo>
                  <a:cubicBezTo>
                    <a:pt x="60975" y="0"/>
                    <a:pt x="59693" y="1126"/>
                    <a:pt x="59445" y="2604"/>
                  </a:cubicBezTo>
                  <a:lnTo>
                    <a:pt x="55703" y="2604"/>
                  </a:lnTo>
                  <a:cubicBezTo>
                    <a:pt x="55455" y="1126"/>
                    <a:pt x="54172" y="0"/>
                    <a:pt x="52623" y="0"/>
                  </a:cubicBezTo>
                  <a:cubicBezTo>
                    <a:pt x="51076" y="0"/>
                    <a:pt x="49793" y="1126"/>
                    <a:pt x="49544" y="2604"/>
                  </a:cubicBezTo>
                  <a:lnTo>
                    <a:pt x="45803" y="2604"/>
                  </a:lnTo>
                  <a:cubicBezTo>
                    <a:pt x="45554" y="1126"/>
                    <a:pt x="44273" y="0"/>
                    <a:pt x="42724" y="0"/>
                  </a:cubicBezTo>
                  <a:cubicBezTo>
                    <a:pt x="41175" y="0"/>
                    <a:pt x="39893" y="1128"/>
                    <a:pt x="39645" y="2606"/>
                  </a:cubicBezTo>
                  <a:lnTo>
                    <a:pt x="35904" y="2606"/>
                  </a:lnTo>
                  <a:cubicBezTo>
                    <a:pt x="35656" y="1128"/>
                    <a:pt x="34373" y="0"/>
                    <a:pt x="32824" y="0"/>
                  </a:cubicBezTo>
                  <a:cubicBezTo>
                    <a:pt x="31276" y="0"/>
                    <a:pt x="29994" y="1128"/>
                    <a:pt x="29746" y="2606"/>
                  </a:cubicBezTo>
                  <a:lnTo>
                    <a:pt x="26004" y="2606"/>
                  </a:lnTo>
                  <a:cubicBezTo>
                    <a:pt x="25756" y="1128"/>
                    <a:pt x="24473" y="0"/>
                    <a:pt x="22926" y="0"/>
                  </a:cubicBezTo>
                  <a:cubicBezTo>
                    <a:pt x="21377" y="0"/>
                    <a:pt x="20094" y="1128"/>
                    <a:pt x="19846" y="2606"/>
                  </a:cubicBezTo>
                  <a:lnTo>
                    <a:pt x="16104" y="2606"/>
                  </a:lnTo>
                  <a:cubicBezTo>
                    <a:pt x="15856" y="1128"/>
                    <a:pt x="14574" y="0"/>
                    <a:pt x="13026" y="0"/>
                  </a:cubicBezTo>
                  <a:cubicBezTo>
                    <a:pt x="11477" y="0"/>
                    <a:pt x="10194" y="1128"/>
                    <a:pt x="9946" y="2606"/>
                  </a:cubicBezTo>
                  <a:lnTo>
                    <a:pt x="6206" y="2606"/>
                  </a:lnTo>
                  <a:cubicBezTo>
                    <a:pt x="5957" y="1128"/>
                    <a:pt x="4675" y="0"/>
                    <a:pt x="3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371575" y="4563075"/>
              <a:ext cx="263275" cy="263275"/>
            </a:xfrm>
            <a:custGeom>
              <a:rect b="b" l="l" r="r" t="t"/>
              <a:pathLst>
                <a:path extrusionOk="0" h="10531" w="10531">
                  <a:moveTo>
                    <a:pt x="5266" y="2639"/>
                  </a:moveTo>
                  <a:cubicBezTo>
                    <a:pt x="5604" y="2639"/>
                    <a:pt x="5946" y="2704"/>
                    <a:pt x="6270" y="2839"/>
                  </a:cubicBezTo>
                  <a:cubicBezTo>
                    <a:pt x="7251" y="3245"/>
                    <a:pt x="7891" y="4202"/>
                    <a:pt x="7891" y="5265"/>
                  </a:cubicBezTo>
                  <a:cubicBezTo>
                    <a:pt x="7891" y="6715"/>
                    <a:pt x="6716" y="7891"/>
                    <a:pt x="5265" y="7891"/>
                  </a:cubicBezTo>
                  <a:cubicBezTo>
                    <a:pt x="4204" y="7891"/>
                    <a:pt x="3246" y="7251"/>
                    <a:pt x="2839" y="6270"/>
                  </a:cubicBezTo>
                  <a:cubicBezTo>
                    <a:pt x="2432" y="5288"/>
                    <a:pt x="2657" y="4160"/>
                    <a:pt x="3408" y="3408"/>
                  </a:cubicBezTo>
                  <a:cubicBezTo>
                    <a:pt x="3911" y="2906"/>
                    <a:pt x="4583" y="2639"/>
                    <a:pt x="5266" y="2639"/>
                  </a:cubicBezTo>
                  <a:close/>
                  <a:moveTo>
                    <a:pt x="5265" y="0"/>
                  </a:moveTo>
                  <a:cubicBezTo>
                    <a:pt x="2358" y="0"/>
                    <a:pt x="0" y="2358"/>
                    <a:pt x="0" y="5265"/>
                  </a:cubicBezTo>
                  <a:cubicBezTo>
                    <a:pt x="0" y="8174"/>
                    <a:pt x="2358" y="10530"/>
                    <a:pt x="5265" y="10530"/>
                  </a:cubicBezTo>
                  <a:cubicBezTo>
                    <a:pt x="8174" y="10530"/>
                    <a:pt x="10530" y="8174"/>
                    <a:pt x="10530" y="5265"/>
                  </a:cubicBezTo>
                  <a:cubicBezTo>
                    <a:pt x="10530" y="2358"/>
                    <a:pt x="8174" y="0"/>
                    <a:pt x="52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364700" y="4556150"/>
              <a:ext cx="277050" cy="277100"/>
            </a:xfrm>
            <a:custGeom>
              <a:rect b="b" l="l" r="r" t="t"/>
              <a:pathLst>
                <a:path extrusionOk="0" h="11084" w="11082">
                  <a:moveTo>
                    <a:pt x="5540" y="3192"/>
                  </a:moveTo>
                  <a:cubicBezTo>
                    <a:pt x="6836" y="3192"/>
                    <a:pt x="7890" y="4246"/>
                    <a:pt x="7890" y="5542"/>
                  </a:cubicBezTo>
                  <a:cubicBezTo>
                    <a:pt x="7890" y="6838"/>
                    <a:pt x="6836" y="7892"/>
                    <a:pt x="5540" y="7892"/>
                  </a:cubicBezTo>
                  <a:cubicBezTo>
                    <a:pt x="4244" y="7892"/>
                    <a:pt x="3190" y="6839"/>
                    <a:pt x="3190" y="5542"/>
                  </a:cubicBezTo>
                  <a:cubicBezTo>
                    <a:pt x="3190" y="4246"/>
                    <a:pt x="4244" y="3192"/>
                    <a:pt x="5540" y="3192"/>
                  </a:cubicBezTo>
                  <a:close/>
                  <a:moveTo>
                    <a:pt x="5540" y="2641"/>
                  </a:moveTo>
                  <a:cubicBezTo>
                    <a:pt x="3941" y="2641"/>
                    <a:pt x="2639" y="3943"/>
                    <a:pt x="2639" y="5542"/>
                  </a:cubicBezTo>
                  <a:cubicBezTo>
                    <a:pt x="2639" y="7142"/>
                    <a:pt x="3941" y="8443"/>
                    <a:pt x="5540" y="8443"/>
                  </a:cubicBezTo>
                  <a:cubicBezTo>
                    <a:pt x="7140" y="8443"/>
                    <a:pt x="8441" y="7142"/>
                    <a:pt x="8441" y="5542"/>
                  </a:cubicBezTo>
                  <a:cubicBezTo>
                    <a:pt x="8441" y="3943"/>
                    <a:pt x="7140" y="2641"/>
                    <a:pt x="5540" y="2641"/>
                  </a:cubicBezTo>
                  <a:close/>
                  <a:moveTo>
                    <a:pt x="5540" y="553"/>
                  </a:moveTo>
                  <a:cubicBezTo>
                    <a:pt x="8291" y="553"/>
                    <a:pt x="10530" y="2791"/>
                    <a:pt x="10530" y="5542"/>
                  </a:cubicBezTo>
                  <a:cubicBezTo>
                    <a:pt x="10530" y="8294"/>
                    <a:pt x="8291" y="10532"/>
                    <a:pt x="5540" y="10532"/>
                  </a:cubicBezTo>
                  <a:cubicBezTo>
                    <a:pt x="2789" y="10532"/>
                    <a:pt x="551" y="8294"/>
                    <a:pt x="551" y="5542"/>
                  </a:cubicBezTo>
                  <a:cubicBezTo>
                    <a:pt x="551" y="2791"/>
                    <a:pt x="2789" y="553"/>
                    <a:pt x="5540" y="553"/>
                  </a:cubicBezTo>
                  <a:close/>
                  <a:moveTo>
                    <a:pt x="5540" y="1"/>
                  </a:moveTo>
                  <a:cubicBezTo>
                    <a:pt x="2485" y="1"/>
                    <a:pt x="0" y="2488"/>
                    <a:pt x="0" y="5542"/>
                  </a:cubicBezTo>
                  <a:cubicBezTo>
                    <a:pt x="0" y="8597"/>
                    <a:pt x="2485" y="11083"/>
                    <a:pt x="5540" y="11083"/>
                  </a:cubicBezTo>
                  <a:cubicBezTo>
                    <a:pt x="8595" y="11083"/>
                    <a:pt x="11081" y="8597"/>
                    <a:pt x="11081" y="5542"/>
                  </a:cubicBezTo>
                  <a:cubicBezTo>
                    <a:pt x="11081" y="2488"/>
                    <a:pt x="8595" y="1"/>
                    <a:pt x="55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503825" y="4563100"/>
              <a:ext cx="131050" cy="214500"/>
            </a:xfrm>
            <a:custGeom>
              <a:rect b="b" l="l" r="r" t="t"/>
              <a:pathLst>
                <a:path extrusionOk="0" h="8580" w="5242">
                  <a:moveTo>
                    <a:pt x="1" y="0"/>
                  </a:moveTo>
                  <a:lnTo>
                    <a:pt x="1" y="2641"/>
                  </a:lnTo>
                  <a:cubicBezTo>
                    <a:pt x="1439" y="2655"/>
                    <a:pt x="2600" y="3823"/>
                    <a:pt x="2600" y="5264"/>
                  </a:cubicBezTo>
                  <a:cubicBezTo>
                    <a:pt x="2601" y="6124"/>
                    <a:pt x="2182" y="6880"/>
                    <a:pt x="1544" y="7359"/>
                  </a:cubicBezTo>
                  <a:lnTo>
                    <a:pt x="4064" y="8579"/>
                  </a:lnTo>
                  <a:cubicBezTo>
                    <a:pt x="4826" y="7642"/>
                    <a:pt x="5241" y="6472"/>
                    <a:pt x="5240" y="5264"/>
                  </a:cubicBezTo>
                  <a:cubicBezTo>
                    <a:pt x="5240" y="2365"/>
                    <a:pt x="2896" y="15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3496925" y="4556200"/>
              <a:ext cx="144775" cy="228275"/>
            </a:xfrm>
            <a:custGeom>
              <a:rect b="b" l="l" r="r" t="t"/>
              <a:pathLst>
                <a:path extrusionOk="0" h="9131" w="5791">
                  <a:moveTo>
                    <a:pt x="552" y="561"/>
                  </a:moveTo>
                  <a:cubicBezTo>
                    <a:pt x="3162" y="719"/>
                    <a:pt x="5241" y="2897"/>
                    <a:pt x="5241" y="5540"/>
                  </a:cubicBezTo>
                  <a:cubicBezTo>
                    <a:pt x="5241" y="6625"/>
                    <a:pt x="4903" y="7646"/>
                    <a:pt x="4259" y="8510"/>
                  </a:cubicBezTo>
                  <a:lnTo>
                    <a:pt x="2314" y="7569"/>
                  </a:lnTo>
                  <a:cubicBezTo>
                    <a:pt x="2853" y="7030"/>
                    <a:pt x="3154" y="6301"/>
                    <a:pt x="3152" y="5540"/>
                  </a:cubicBezTo>
                  <a:cubicBezTo>
                    <a:pt x="3152" y="4050"/>
                    <a:pt x="2009" y="2810"/>
                    <a:pt x="552" y="2657"/>
                  </a:cubicBezTo>
                  <a:lnTo>
                    <a:pt x="552" y="561"/>
                  </a:lnTo>
                  <a:close/>
                  <a:moveTo>
                    <a:pt x="276" y="0"/>
                  </a:moveTo>
                  <a:cubicBezTo>
                    <a:pt x="124" y="1"/>
                    <a:pt x="1" y="125"/>
                    <a:pt x="1" y="276"/>
                  </a:cubicBezTo>
                  <a:lnTo>
                    <a:pt x="1" y="2917"/>
                  </a:lnTo>
                  <a:cubicBezTo>
                    <a:pt x="1" y="3069"/>
                    <a:pt x="123" y="3191"/>
                    <a:pt x="273" y="3193"/>
                  </a:cubicBezTo>
                  <a:cubicBezTo>
                    <a:pt x="1557" y="3206"/>
                    <a:pt x="2601" y="4259"/>
                    <a:pt x="2601" y="5540"/>
                  </a:cubicBezTo>
                  <a:cubicBezTo>
                    <a:pt x="2601" y="6280"/>
                    <a:pt x="2256" y="6963"/>
                    <a:pt x="1653" y="7415"/>
                  </a:cubicBezTo>
                  <a:cubicBezTo>
                    <a:pt x="1489" y="7539"/>
                    <a:pt x="1513" y="7794"/>
                    <a:pt x="1700" y="7883"/>
                  </a:cubicBezTo>
                  <a:lnTo>
                    <a:pt x="4220" y="9102"/>
                  </a:lnTo>
                  <a:cubicBezTo>
                    <a:pt x="4258" y="9120"/>
                    <a:pt x="4298" y="9130"/>
                    <a:pt x="4340" y="9130"/>
                  </a:cubicBezTo>
                  <a:cubicBezTo>
                    <a:pt x="4423" y="9130"/>
                    <a:pt x="4501" y="9092"/>
                    <a:pt x="4553" y="9029"/>
                  </a:cubicBezTo>
                  <a:cubicBezTo>
                    <a:pt x="5352" y="8042"/>
                    <a:pt x="5790" y="6810"/>
                    <a:pt x="5791" y="5540"/>
                  </a:cubicBezTo>
                  <a:cubicBezTo>
                    <a:pt x="5791" y="2501"/>
                    <a:pt x="3317" y="16"/>
                    <a:pt x="2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3409700" y="4927125"/>
              <a:ext cx="188275" cy="62775"/>
            </a:xfrm>
            <a:custGeom>
              <a:rect b="b" l="l" r="r" t="t"/>
              <a:pathLst>
                <a:path extrusionOk="0" h="2511" w="7531">
                  <a:moveTo>
                    <a:pt x="1255" y="0"/>
                  </a:moveTo>
                  <a:cubicBezTo>
                    <a:pt x="563" y="0"/>
                    <a:pt x="1" y="562"/>
                    <a:pt x="1" y="1255"/>
                  </a:cubicBezTo>
                  <a:cubicBezTo>
                    <a:pt x="1" y="1949"/>
                    <a:pt x="563" y="2511"/>
                    <a:pt x="1255" y="2511"/>
                  </a:cubicBezTo>
                  <a:lnTo>
                    <a:pt x="6276" y="2511"/>
                  </a:lnTo>
                  <a:cubicBezTo>
                    <a:pt x="6969" y="2511"/>
                    <a:pt x="7531" y="1949"/>
                    <a:pt x="7531" y="1255"/>
                  </a:cubicBezTo>
                  <a:cubicBezTo>
                    <a:pt x="7531" y="562"/>
                    <a:pt x="6969" y="0"/>
                    <a:pt x="627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3403200" y="4920225"/>
              <a:ext cx="201275" cy="76575"/>
            </a:xfrm>
            <a:custGeom>
              <a:rect b="b" l="l" r="r" t="t"/>
              <a:pathLst>
                <a:path extrusionOk="0" h="3063" w="8051">
                  <a:moveTo>
                    <a:pt x="6536" y="553"/>
                  </a:moveTo>
                  <a:cubicBezTo>
                    <a:pt x="7076" y="553"/>
                    <a:pt x="7515" y="991"/>
                    <a:pt x="7515" y="1531"/>
                  </a:cubicBezTo>
                  <a:cubicBezTo>
                    <a:pt x="7515" y="2072"/>
                    <a:pt x="7076" y="2511"/>
                    <a:pt x="6536" y="2511"/>
                  </a:cubicBezTo>
                  <a:lnTo>
                    <a:pt x="1515" y="2511"/>
                  </a:lnTo>
                  <a:cubicBezTo>
                    <a:pt x="974" y="2511"/>
                    <a:pt x="537" y="2072"/>
                    <a:pt x="537" y="1531"/>
                  </a:cubicBezTo>
                  <a:cubicBezTo>
                    <a:pt x="537" y="991"/>
                    <a:pt x="974" y="553"/>
                    <a:pt x="1515" y="553"/>
                  </a:cubicBezTo>
                  <a:close/>
                  <a:moveTo>
                    <a:pt x="1515" y="0"/>
                  </a:moveTo>
                  <a:cubicBezTo>
                    <a:pt x="676" y="9"/>
                    <a:pt x="1" y="692"/>
                    <a:pt x="1" y="1531"/>
                  </a:cubicBezTo>
                  <a:cubicBezTo>
                    <a:pt x="1" y="2371"/>
                    <a:pt x="676" y="3054"/>
                    <a:pt x="1515" y="3063"/>
                  </a:cubicBezTo>
                  <a:lnTo>
                    <a:pt x="6536" y="3063"/>
                  </a:lnTo>
                  <a:cubicBezTo>
                    <a:pt x="7375" y="3054"/>
                    <a:pt x="8051" y="2371"/>
                    <a:pt x="8051" y="1531"/>
                  </a:cubicBezTo>
                  <a:cubicBezTo>
                    <a:pt x="8051" y="692"/>
                    <a:pt x="7375" y="9"/>
                    <a:pt x="6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764075" y="4563075"/>
              <a:ext cx="263275" cy="263275"/>
            </a:xfrm>
            <a:custGeom>
              <a:rect b="b" l="l" r="r" t="t"/>
              <a:pathLst>
                <a:path extrusionOk="0" h="10531" w="10531">
                  <a:moveTo>
                    <a:pt x="5266" y="2639"/>
                  </a:moveTo>
                  <a:cubicBezTo>
                    <a:pt x="5605" y="2639"/>
                    <a:pt x="5946" y="2704"/>
                    <a:pt x="6271" y="2839"/>
                  </a:cubicBezTo>
                  <a:cubicBezTo>
                    <a:pt x="7252" y="3245"/>
                    <a:pt x="7892" y="4202"/>
                    <a:pt x="7892" y="5265"/>
                  </a:cubicBezTo>
                  <a:cubicBezTo>
                    <a:pt x="7892" y="6715"/>
                    <a:pt x="6716" y="7891"/>
                    <a:pt x="5266" y="7891"/>
                  </a:cubicBezTo>
                  <a:cubicBezTo>
                    <a:pt x="4203" y="7891"/>
                    <a:pt x="3245" y="7251"/>
                    <a:pt x="2840" y="6270"/>
                  </a:cubicBezTo>
                  <a:cubicBezTo>
                    <a:pt x="2433" y="5288"/>
                    <a:pt x="2658" y="4160"/>
                    <a:pt x="3409" y="3408"/>
                  </a:cubicBezTo>
                  <a:cubicBezTo>
                    <a:pt x="3912" y="2906"/>
                    <a:pt x="4583" y="2639"/>
                    <a:pt x="5266" y="2639"/>
                  </a:cubicBezTo>
                  <a:close/>
                  <a:moveTo>
                    <a:pt x="5266" y="0"/>
                  </a:moveTo>
                  <a:cubicBezTo>
                    <a:pt x="2359" y="0"/>
                    <a:pt x="1" y="2358"/>
                    <a:pt x="1" y="5265"/>
                  </a:cubicBezTo>
                  <a:cubicBezTo>
                    <a:pt x="1" y="8174"/>
                    <a:pt x="2359" y="10530"/>
                    <a:pt x="5266" y="10530"/>
                  </a:cubicBezTo>
                  <a:cubicBezTo>
                    <a:pt x="8175" y="10530"/>
                    <a:pt x="10531" y="8174"/>
                    <a:pt x="10531" y="5265"/>
                  </a:cubicBezTo>
                  <a:cubicBezTo>
                    <a:pt x="10531" y="2358"/>
                    <a:pt x="8173" y="0"/>
                    <a:pt x="526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57175" y="4556150"/>
              <a:ext cx="277100" cy="277100"/>
            </a:xfrm>
            <a:custGeom>
              <a:rect b="b" l="l" r="r" t="t"/>
              <a:pathLst>
                <a:path extrusionOk="0" h="11084" w="11084">
                  <a:moveTo>
                    <a:pt x="5542" y="3192"/>
                  </a:moveTo>
                  <a:cubicBezTo>
                    <a:pt x="6838" y="3192"/>
                    <a:pt x="7892" y="4246"/>
                    <a:pt x="7892" y="5542"/>
                  </a:cubicBezTo>
                  <a:cubicBezTo>
                    <a:pt x="7892" y="6838"/>
                    <a:pt x="6838" y="7892"/>
                    <a:pt x="5542" y="7892"/>
                  </a:cubicBezTo>
                  <a:cubicBezTo>
                    <a:pt x="4246" y="7892"/>
                    <a:pt x="3192" y="6839"/>
                    <a:pt x="3192" y="5542"/>
                  </a:cubicBezTo>
                  <a:cubicBezTo>
                    <a:pt x="3192" y="4246"/>
                    <a:pt x="4246" y="3192"/>
                    <a:pt x="5542" y="3192"/>
                  </a:cubicBezTo>
                  <a:close/>
                  <a:moveTo>
                    <a:pt x="5542" y="2641"/>
                  </a:moveTo>
                  <a:cubicBezTo>
                    <a:pt x="3943" y="2641"/>
                    <a:pt x="2641" y="3943"/>
                    <a:pt x="2641" y="5542"/>
                  </a:cubicBezTo>
                  <a:cubicBezTo>
                    <a:pt x="2641" y="7142"/>
                    <a:pt x="3943" y="8443"/>
                    <a:pt x="5542" y="8443"/>
                  </a:cubicBezTo>
                  <a:cubicBezTo>
                    <a:pt x="7142" y="8443"/>
                    <a:pt x="8443" y="7142"/>
                    <a:pt x="8443" y="5542"/>
                  </a:cubicBezTo>
                  <a:cubicBezTo>
                    <a:pt x="8443" y="3943"/>
                    <a:pt x="7142" y="2641"/>
                    <a:pt x="5542" y="2641"/>
                  </a:cubicBezTo>
                  <a:close/>
                  <a:moveTo>
                    <a:pt x="5542" y="553"/>
                  </a:moveTo>
                  <a:cubicBezTo>
                    <a:pt x="8293" y="553"/>
                    <a:pt x="10531" y="2791"/>
                    <a:pt x="10531" y="5542"/>
                  </a:cubicBezTo>
                  <a:cubicBezTo>
                    <a:pt x="10531" y="8294"/>
                    <a:pt x="8293" y="10532"/>
                    <a:pt x="5542" y="10532"/>
                  </a:cubicBezTo>
                  <a:cubicBezTo>
                    <a:pt x="2791" y="10532"/>
                    <a:pt x="552" y="8294"/>
                    <a:pt x="552" y="5542"/>
                  </a:cubicBezTo>
                  <a:cubicBezTo>
                    <a:pt x="552" y="2791"/>
                    <a:pt x="2791" y="553"/>
                    <a:pt x="5542" y="553"/>
                  </a:cubicBezTo>
                  <a:close/>
                  <a:moveTo>
                    <a:pt x="5542" y="1"/>
                  </a:moveTo>
                  <a:cubicBezTo>
                    <a:pt x="2487" y="1"/>
                    <a:pt x="1" y="2488"/>
                    <a:pt x="1" y="5542"/>
                  </a:cubicBezTo>
                  <a:cubicBezTo>
                    <a:pt x="1" y="8597"/>
                    <a:pt x="2487" y="11083"/>
                    <a:pt x="5542" y="11083"/>
                  </a:cubicBezTo>
                  <a:cubicBezTo>
                    <a:pt x="8597" y="11083"/>
                    <a:pt x="11083" y="8597"/>
                    <a:pt x="11083" y="5542"/>
                  </a:cubicBezTo>
                  <a:cubicBezTo>
                    <a:pt x="11083" y="2488"/>
                    <a:pt x="8597" y="1"/>
                    <a:pt x="5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3896350" y="4563100"/>
              <a:ext cx="130275" cy="139250"/>
            </a:xfrm>
            <a:custGeom>
              <a:rect b="b" l="l" r="r" t="t"/>
              <a:pathLst>
                <a:path extrusionOk="0" h="5570" w="5211">
                  <a:moveTo>
                    <a:pt x="1" y="0"/>
                  </a:moveTo>
                  <a:lnTo>
                    <a:pt x="1" y="2641"/>
                  </a:lnTo>
                  <a:cubicBezTo>
                    <a:pt x="1438" y="2655"/>
                    <a:pt x="2601" y="3823"/>
                    <a:pt x="2601" y="5264"/>
                  </a:cubicBezTo>
                  <a:cubicBezTo>
                    <a:pt x="2601" y="5369"/>
                    <a:pt x="2582" y="5469"/>
                    <a:pt x="2571" y="5569"/>
                  </a:cubicBezTo>
                  <a:lnTo>
                    <a:pt x="5211" y="4714"/>
                  </a:lnTo>
                  <a:cubicBezTo>
                    <a:pt x="4936" y="2073"/>
                    <a:pt x="2710" y="1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3889450" y="4556075"/>
              <a:ext cx="144350" cy="153175"/>
            </a:xfrm>
            <a:custGeom>
              <a:rect b="b" l="l" r="r" t="t"/>
              <a:pathLst>
                <a:path extrusionOk="0" h="6127" w="5774">
                  <a:moveTo>
                    <a:pt x="551" y="566"/>
                  </a:moveTo>
                  <a:cubicBezTo>
                    <a:pt x="2905" y="705"/>
                    <a:pt x="4839" y="2470"/>
                    <a:pt x="5185" y="4802"/>
                  </a:cubicBezTo>
                  <a:lnTo>
                    <a:pt x="3151" y="5463"/>
                  </a:lnTo>
                  <a:cubicBezTo>
                    <a:pt x="3109" y="4008"/>
                    <a:pt x="1982" y="2811"/>
                    <a:pt x="551" y="2662"/>
                  </a:cubicBezTo>
                  <a:lnTo>
                    <a:pt x="551" y="566"/>
                  </a:lnTo>
                  <a:close/>
                  <a:moveTo>
                    <a:pt x="245" y="0"/>
                  </a:moveTo>
                  <a:cubicBezTo>
                    <a:pt x="187" y="0"/>
                    <a:pt x="126" y="43"/>
                    <a:pt x="82" y="87"/>
                  </a:cubicBezTo>
                  <a:cubicBezTo>
                    <a:pt x="30" y="138"/>
                    <a:pt x="1" y="208"/>
                    <a:pt x="1" y="281"/>
                  </a:cubicBezTo>
                  <a:lnTo>
                    <a:pt x="1" y="2922"/>
                  </a:lnTo>
                  <a:cubicBezTo>
                    <a:pt x="1" y="3074"/>
                    <a:pt x="123" y="3196"/>
                    <a:pt x="274" y="3198"/>
                  </a:cubicBezTo>
                  <a:cubicBezTo>
                    <a:pt x="1557" y="3211"/>
                    <a:pt x="2601" y="4264"/>
                    <a:pt x="2601" y="5545"/>
                  </a:cubicBezTo>
                  <a:cubicBezTo>
                    <a:pt x="2599" y="5609"/>
                    <a:pt x="2593" y="5672"/>
                    <a:pt x="2583" y="5736"/>
                  </a:cubicBezTo>
                  <a:lnTo>
                    <a:pt x="2572" y="5819"/>
                  </a:lnTo>
                  <a:cubicBezTo>
                    <a:pt x="2554" y="5982"/>
                    <a:pt x="2681" y="6127"/>
                    <a:pt x="2846" y="6127"/>
                  </a:cubicBezTo>
                  <a:cubicBezTo>
                    <a:pt x="2875" y="6127"/>
                    <a:pt x="2903" y="6122"/>
                    <a:pt x="2931" y="6113"/>
                  </a:cubicBezTo>
                  <a:lnTo>
                    <a:pt x="5572" y="5257"/>
                  </a:lnTo>
                  <a:cubicBezTo>
                    <a:pt x="5696" y="5216"/>
                    <a:pt x="5774" y="5096"/>
                    <a:pt x="5760" y="4966"/>
                  </a:cubicBezTo>
                  <a:cubicBezTo>
                    <a:pt x="5470" y="2153"/>
                    <a:pt x="3112" y="20"/>
                    <a:pt x="278" y="5"/>
                  </a:cubicBezTo>
                  <a:cubicBezTo>
                    <a:pt x="267" y="2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3801600" y="4927125"/>
              <a:ext cx="188250" cy="62775"/>
            </a:xfrm>
            <a:custGeom>
              <a:rect b="b" l="l" r="r" t="t"/>
              <a:pathLst>
                <a:path extrusionOk="0" h="2511" w="7530">
                  <a:moveTo>
                    <a:pt x="1255" y="0"/>
                  </a:moveTo>
                  <a:cubicBezTo>
                    <a:pt x="562" y="0"/>
                    <a:pt x="0" y="562"/>
                    <a:pt x="0" y="1255"/>
                  </a:cubicBezTo>
                  <a:cubicBezTo>
                    <a:pt x="0" y="1949"/>
                    <a:pt x="562" y="2511"/>
                    <a:pt x="1255" y="2511"/>
                  </a:cubicBezTo>
                  <a:lnTo>
                    <a:pt x="6275" y="2511"/>
                  </a:lnTo>
                  <a:cubicBezTo>
                    <a:pt x="6968" y="2511"/>
                    <a:pt x="7530" y="1949"/>
                    <a:pt x="7530" y="1255"/>
                  </a:cubicBezTo>
                  <a:cubicBezTo>
                    <a:pt x="7530" y="562"/>
                    <a:pt x="6968" y="0"/>
                    <a:pt x="627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3795075" y="4920225"/>
              <a:ext cx="201300" cy="76575"/>
            </a:xfrm>
            <a:custGeom>
              <a:rect b="b" l="l" r="r" t="t"/>
              <a:pathLst>
                <a:path extrusionOk="0" h="3063" w="8052">
                  <a:moveTo>
                    <a:pt x="6536" y="553"/>
                  </a:moveTo>
                  <a:cubicBezTo>
                    <a:pt x="7076" y="553"/>
                    <a:pt x="7515" y="991"/>
                    <a:pt x="7515" y="1531"/>
                  </a:cubicBezTo>
                  <a:cubicBezTo>
                    <a:pt x="7515" y="2072"/>
                    <a:pt x="7076" y="2511"/>
                    <a:pt x="6536" y="2511"/>
                  </a:cubicBezTo>
                  <a:lnTo>
                    <a:pt x="1516" y="2511"/>
                  </a:lnTo>
                  <a:cubicBezTo>
                    <a:pt x="974" y="2511"/>
                    <a:pt x="537" y="2072"/>
                    <a:pt x="537" y="1531"/>
                  </a:cubicBezTo>
                  <a:cubicBezTo>
                    <a:pt x="537" y="991"/>
                    <a:pt x="974" y="553"/>
                    <a:pt x="1516" y="553"/>
                  </a:cubicBezTo>
                  <a:close/>
                  <a:moveTo>
                    <a:pt x="1516" y="0"/>
                  </a:moveTo>
                  <a:cubicBezTo>
                    <a:pt x="676" y="9"/>
                    <a:pt x="1" y="692"/>
                    <a:pt x="1" y="1531"/>
                  </a:cubicBezTo>
                  <a:cubicBezTo>
                    <a:pt x="1" y="2371"/>
                    <a:pt x="676" y="3054"/>
                    <a:pt x="1516" y="3063"/>
                  </a:cubicBezTo>
                  <a:lnTo>
                    <a:pt x="6536" y="3063"/>
                  </a:lnTo>
                  <a:cubicBezTo>
                    <a:pt x="7376" y="3054"/>
                    <a:pt x="8051" y="2371"/>
                    <a:pt x="8051" y="1531"/>
                  </a:cubicBezTo>
                  <a:cubicBezTo>
                    <a:pt x="8051" y="692"/>
                    <a:pt x="7376" y="9"/>
                    <a:pt x="6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4158900" y="4563075"/>
              <a:ext cx="263275" cy="263275"/>
            </a:xfrm>
            <a:custGeom>
              <a:rect b="b" l="l" r="r" t="t"/>
              <a:pathLst>
                <a:path extrusionOk="0" h="10531" w="10531">
                  <a:moveTo>
                    <a:pt x="5266" y="2639"/>
                  </a:moveTo>
                  <a:cubicBezTo>
                    <a:pt x="5604" y="2639"/>
                    <a:pt x="5946" y="2704"/>
                    <a:pt x="6271" y="2839"/>
                  </a:cubicBezTo>
                  <a:cubicBezTo>
                    <a:pt x="7252" y="3245"/>
                    <a:pt x="7892" y="4202"/>
                    <a:pt x="7892" y="5265"/>
                  </a:cubicBezTo>
                  <a:cubicBezTo>
                    <a:pt x="7892" y="6715"/>
                    <a:pt x="6715" y="7891"/>
                    <a:pt x="5265" y="7891"/>
                  </a:cubicBezTo>
                  <a:cubicBezTo>
                    <a:pt x="4203" y="7891"/>
                    <a:pt x="3245" y="7251"/>
                    <a:pt x="2839" y="6270"/>
                  </a:cubicBezTo>
                  <a:cubicBezTo>
                    <a:pt x="2433" y="5288"/>
                    <a:pt x="2657" y="4160"/>
                    <a:pt x="3409" y="3408"/>
                  </a:cubicBezTo>
                  <a:cubicBezTo>
                    <a:pt x="3911" y="2906"/>
                    <a:pt x="4582" y="2639"/>
                    <a:pt x="5266" y="2639"/>
                  </a:cubicBezTo>
                  <a:close/>
                  <a:moveTo>
                    <a:pt x="5265" y="0"/>
                  </a:moveTo>
                  <a:cubicBezTo>
                    <a:pt x="2358" y="0"/>
                    <a:pt x="0" y="2358"/>
                    <a:pt x="0" y="5265"/>
                  </a:cubicBezTo>
                  <a:cubicBezTo>
                    <a:pt x="0" y="8174"/>
                    <a:pt x="2358" y="10530"/>
                    <a:pt x="5265" y="10530"/>
                  </a:cubicBezTo>
                  <a:cubicBezTo>
                    <a:pt x="8174" y="10530"/>
                    <a:pt x="10530" y="8174"/>
                    <a:pt x="10530" y="5265"/>
                  </a:cubicBezTo>
                  <a:cubicBezTo>
                    <a:pt x="10530" y="2358"/>
                    <a:pt x="8173" y="0"/>
                    <a:pt x="5265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4152000" y="4556150"/>
              <a:ext cx="277075" cy="277100"/>
            </a:xfrm>
            <a:custGeom>
              <a:rect b="b" l="l" r="r" t="t"/>
              <a:pathLst>
                <a:path extrusionOk="0" h="11084" w="11083">
                  <a:moveTo>
                    <a:pt x="5541" y="3192"/>
                  </a:moveTo>
                  <a:cubicBezTo>
                    <a:pt x="6838" y="3192"/>
                    <a:pt x="7892" y="4246"/>
                    <a:pt x="7892" y="5542"/>
                  </a:cubicBezTo>
                  <a:cubicBezTo>
                    <a:pt x="7892" y="6838"/>
                    <a:pt x="6838" y="7892"/>
                    <a:pt x="5541" y="7892"/>
                  </a:cubicBezTo>
                  <a:cubicBezTo>
                    <a:pt x="4245" y="7892"/>
                    <a:pt x="3191" y="6839"/>
                    <a:pt x="3191" y="5542"/>
                  </a:cubicBezTo>
                  <a:cubicBezTo>
                    <a:pt x="3191" y="4246"/>
                    <a:pt x="4245" y="3192"/>
                    <a:pt x="5541" y="3192"/>
                  </a:cubicBezTo>
                  <a:close/>
                  <a:moveTo>
                    <a:pt x="5541" y="2641"/>
                  </a:moveTo>
                  <a:cubicBezTo>
                    <a:pt x="3942" y="2641"/>
                    <a:pt x="2640" y="3943"/>
                    <a:pt x="2640" y="5542"/>
                  </a:cubicBezTo>
                  <a:cubicBezTo>
                    <a:pt x="2640" y="7142"/>
                    <a:pt x="3941" y="8443"/>
                    <a:pt x="5541" y="8443"/>
                  </a:cubicBezTo>
                  <a:cubicBezTo>
                    <a:pt x="7141" y="8443"/>
                    <a:pt x="8443" y="7142"/>
                    <a:pt x="8443" y="5542"/>
                  </a:cubicBezTo>
                  <a:cubicBezTo>
                    <a:pt x="8443" y="3943"/>
                    <a:pt x="7141" y="2641"/>
                    <a:pt x="5541" y="2641"/>
                  </a:cubicBezTo>
                  <a:close/>
                  <a:moveTo>
                    <a:pt x="5541" y="553"/>
                  </a:moveTo>
                  <a:cubicBezTo>
                    <a:pt x="8292" y="553"/>
                    <a:pt x="10530" y="2791"/>
                    <a:pt x="10530" y="5542"/>
                  </a:cubicBezTo>
                  <a:cubicBezTo>
                    <a:pt x="10530" y="8294"/>
                    <a:pt x="8294" y="10532"/>
                    <a:pt x="5541" y="10532"/>
                  </a:cubicBezTo>
                  <a:cubicBezTo>
                    <a:pt x="2790" y="10532"/>
                    <a:pt x="553" y="8294"/>
                    <a:pt x="553" y="5542"/>
                  </a:cubicBezTo>
                  <a:cubicBezTo>
                    <a:pt x="553" y="2791"/>
                    <a:pt x="2790" y="553"/>
                    <a:pt x="5541" y="553"/>
                  </a:cubicBezTo>
                  <a:close/>
                  <a:moveTo>
                    <a:pt x="5541" y="1"/>
                  </a:moveTo>
                  <a:cubicBezTo>
                    <a:pt x="2486" y="1"/>
                    <a:pt x="0" y="2488"/>
                    <a:pt x="0" y="5542"/>
                  </a:cubicBezTo>
                  <a:cubicBezTo>
                    <a:pt x="0" y="8597"/>
                    <a:pt x="2486" y="11083"/>
                    <a:pt x="5541" y="11083"/>
                  </a:cubicBezTo>
                  <a:cubicBezTo>
                    <a:pt x="8597" y="11083"/>
                    <a:pt x="11083" y="8597"/>
                    <a:pt x="11083" y="5542"/>
                  </a:cubicBezTo>
                  <a:cubicBezTo>
                    <a:pt x="11083" y="2488"/>
                    <a:pt x="8597" y="1"/>
                    <a:pt x="55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4188275" y="4563100"/>
              <a:ext cx="233900" cy="263275"/>
            </a:xfrm>
            <a:custGeom>
              <a:rect b="b" l="l" r="r" t="t"/>
              <a:pathLst>
                <a:path extrusionOk="0" h="10531" w="9356">
                  <a:moveTo>
                    <a:pt x="4116" y="0"/>
                  </a:moveTo>
                  <a:lnTo>
                    <a:pt x="4116" y="2641"/>
                  </a:lnTo>
                  <a:cubicBezTo>
                    <a:pt x="5554" y="2655"/>
                    <a:pt x="6717" y="3823"/>
                    <a:pt x="6717" y="5264"/>
                  </a:cubicBezTo>
                  <a:cubicBezTo>
                    <a:pt x="6717" y="6715"/>
                    <a:pt x="5540" y="7890"/>
                    <a:pt x="4090" y="7890"/>
                  </a:cubicBezTo>
                  <a:cubicBezTo>
                    <a:pt x="3283" y="7890"/>
                    <a:pt x="2570" y="7519"/>
                    <a:pt x="2087" y="6945"/>
                  </a:cubicBezTo>
                  <a:lnTo>
                    <a:pt x="1" y="8579"/>
                  </a:lnTo>
                  <a:cubicBezTo>
                    <a:pt x="966" y="9769"/>
                    <a:pt x="2439" y="10530"/>
                    <a:pt x="4090" y="10530"/>
                  </a:cubicBezTo>
                  <a:cubicBezTo>
                    <a:pt x="6998" y="10530"/>
                    <a:pt x="9354" y="8173"/>
                    <a:pt x="9354" y="5265"/>
                  </a:cubicBezTo>
                  <a:cubicBezTo>
                    <a:pt x="9355" y="2365"/>
                    <a:pt x="7012" y="15"/>
                    <a:pt x="4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4180525" y="4556200"/>
              <a:ext cx="248550" cy="277050"/>
            </a:xfrm>
            <a:custGeom>
              <a:rect b="b" l="l" r="r" t="t"/>
              <a:pathLst>
                <a:path extrusionOk="0" h="11082" w="9942">
                  <a:moveTo>
                    <a:pt x="4702" y="561"/>
                  </a:moveTo>
                  <a:cubicBezTo>
                    <a:pt x="7311" y="717"/>
                    <a:pt x="9389" y="2895"/>
                    <a:pt x="9389" y="5540"/>
                  </a:cubicBezTo>
                  <a:cubicBezTo>
                    <a:pt x="9389" y="8292"/>
                    <a:pt x="7151" y="10530"/>
                    <a:pt x="4400" y="10530"/>
                  </a:cubicBezTo>
                  <a:cubicBezTo>
                    <a:pt x="4399" y="10530"/>
                    <a:pt x="4398" y="10530"/>
                    <a:pt x="4396" y="10530"/>
                  </a:cubicBezTo>
                  <a:cubicBezTo>
                    <a:pt x="2990" y="10530"/>
                    <a:pt x="1651" y="9937"/>
                    <a:pt x="708" y="8893"/>
                  </a:cubicBezTo>
                  <a:lnTo>
                    <a:pt x="2368" y="7595"/>
                  </a:lnTo>
                  <a:cubicBezTo>
                    <a:pt x="2913" y="8136"/>
                    <a:pt x="3639" y="8441"/>
                    <a:pt x="4402" y="8441"/>
                  </a:cubicBezTo>
                  <a:cubicBezTo>
                    <a:pt x="6001" y="8441"/>
                    <a:pt x="7303" y="7140"/>
                    <a:pt x="7303" y="5540"/>
                  </a:cubicBezTo>
                  <a:cubicBezTo>
                    <a:pt x="7303" y="4050"/>
                    <a:pt x="6158" y="2810"/>
                    <a:pt x="4702" y="2657"/>
                  </a:cubicBezTo>
                  <a:lnTo>
                    <a:pt x="4702" y="561"/>
                  </a:lnTo>
                  <a:close/>
                  <a:moveTo>
                    <a:pt x="4426" y="0"/>
                  </a:moveTo>
                  <a:cubicBezTo>
                    <a:pt x="4275" y="1"/>
                    <a:pt x="4151" y="124"/>
                    <a:pt x="4150" y="276"/>
                  </a:cubicBezTo>
                  <a:lnTo>
                    <a:pt x="4150" y="2917"/>
                  </a:lnTo>
                  <a:cubicBezTo>
                    <a:pt x="4151" y="3068"/>
                    <a:pt x="4272" y="3191"/>
                    <a:pt x="4424" y="3193"/>
                  </a:cubicBezTo>
                  <a:cubicBezTo>
                    <a:pt x="5706" y="3206"/>
                    <a:pt x="6751" y="4259"/>
                    <a:pt x="6751" y="5540"/>
                  </a:cubicBezTo>
                  <a:cubicBezTo>
                    <a:pt x="6751" y="6836"/>
                    <a:pt x="5697" y="7890"/>
                    <a:pt x="4402" y="7890"/>
                  </a:cubicBezTo>
                  <a:cubicBezTo>
                    <a:pt x="3715" y="7890"/>
                    <a:pt x="3062" y="7581"/>
                    <a:pt x="2610" y="7044"/>
                  </a:cubicBezTo>
                  <a:cubicBezTo>
                    <a:pt x="2555" y="6978"/>
                    <a:pt x="2477" y="6945"/>
                    <a:pt x="2398" y="6945"/>
                  </a:cubicBezTo>
                  <a:cubicBezTo>
                    <a:pt x="2338" y="6945"/>
                    <a:pt x="2278" y="6964"/>
                    <a:pt x="2227" y="7004"/>
                  </a:cubicBezTo>
                  <a:lnTo>
                    <a:pt x="141" y="8638"/>
                  </a:lnTo>
                  <a:cubicBezTo>
                    <a:pt x="20" y="8733"/>
                    <a:pt x="0" y="8908"/>
                    <a:pt x="97" y="9028"/>
                  </a:cubicBezTo>
                  <a:cubicBezTo>
                    <a:pt x="1156" y="10334"/>
                    <a:pt x="2724" y="11081"/>
                    <a:pt x="4400" y="11081"/>
                  </a:cubicBezTo>
                  <a:cubicBezTo>
                    <a:pt x="7456" y="11081"/>
                    <a:pt x="9942" y="8595"/>
                    <a:pt x="9942" y="5540"/>
                  </a:cubicBezTo>
                  <a:cubicBezTo>
                    <a:pt x="9942" y="2501"/>
                    <a:pt x="7468" y="16"/>
                    <a:pt x="44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4196400" y="4927125"/>
              <a:ext cx="188275" cy="62775"/>
            </a:xfrm>
            <a:custGeom>
              <a:rect b="b" l="l" r="r" t="t"/>
              <a:pathLst>
                <a:path extrusionOk="0" h="2511" w="7531">
                  <a:moveTo>
                    <a:pt x="1255" y="0"/>
                  </a:moveTo>
                  <a:cubicBezTo>
                    <a:pt x="562" y="0"/>
                    <a:pt x="1" y="562"/>
                    <a:pt x="1" y="1255"/>
                  </a:cubicBezTo>
                  <a:cubicBezTo>
                    <a:pt x="1" y="1949"/>
                    <a:pt x="562" y="2511"/>
                    <a:pt x="1255" y="2511"/>
                  </a:cubicBezTo>
                  <a:lnTo>
                    <a:pt x="6276" y="2511"/>
                  </a:lnTo>
                  <a:cubicBezTo>
                    <a:pt x="6968" y="2511"/>
                    <a:pt x="7530" y="1949"/>
                    <a:pt x="7530" y="1255"/>
                  </a:cubicBezTo>
                  <a:cubicBezTo>
                    <a:pt x="7530" y="562"/>
                    <a:pt x="6968" y="0"/>
                    <a:pt x="6276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189100" y="4920225"/>
              <a:ext cx="202850" cy="76575"/>
            </a:xfrm>
            <a:custGeom>
              <a:rect b="b" l="l" r="r" t="t"/>
              <a:pathLst>
                <a:path extrusionOk="0" h="3063" w="8114">
                  <a:moveTo>
                    <a:pt x="6568" y="553"/>
                  </a:moveTo>
                  <a:cubicBezTo>
                    <a:pt x="7108" y="553"/>
                    <a:pt x="7546" y="991"/>
                    <a:pt x="7546" y="1531"/>
                  </a:cubicBezTo>
                  <a:cubicBezTo>
                    <a:pt x="7546" y="2072"/>
                    <a:pt x="7108" y="2511"/>
                    <a:pt x="6568" y="2511"/>
                  </a:cubicBezTo>
                  <a:lnTo>
                    <a:pt x="1547" y="2511"/>
                  </a:lnTo>
                  <a:cubicBezTo>
                    <a:pt x="1006" y="2511"/>
                    <a:pt x="567" y="2072"/>
                    <a:pt x="567" y="1531"/>
                  </a:cubicBezTo>
                  <a:cubicBezTo>
                    <a:pt x="567" y="991"/>
                    <a:pt x="1006" y="553"/>
                    <a:pt x="1547" y="553"/>
                  </a:cubicBezTo>
                  <a:close/>
                  <a:moveTo>
                    <a:pt x="1531" y="0"/>
                  </a:moveTo>
                  <a:cubicBezTo>
                    <a:pt x="687" y="0"/>
                    <a:pt x="1" y="685"/>
                    <a:pt x="1" y="1531"/>
                  </a:cubicBezTo>
                  <a:cubicBezTo>
                    <a:pt x="1" y="2378"/>
                    <a:pt x="688" y="3063"/>
                    <a:pt x="1534" y="3063"/>
                  </a:cubicBezTo>
                  <a:cubicBezTo>
                    <a:pt x="1538" y="3063"/>
                    <a:pt x="1543" y="3063"/>
                    <a:pt x="1547" y="3063"/>
                  </a:cubicBezTo>
                  <a:lnTo>
                    <a:pt x="6568" y="3063"/>
                  </a:lnTo>
                  <a:cubicBezTo>
                    <a:pt x="6572" y="3063"/>
                    <a:pt x="6577" y="3063"/>
                    <a:pt x="6581" y="3063"/>
                  </a:cubicBezTo>
                  <a:cubicBezTo>
                    <a:pt x="7427" y="3063"/>
                    <a:pt x="8113" y="2378"/>
                    <a:pt x="8113" y="1531"/>
                  </a:cubicBezTo>
                  <a:cubicBezTo>
                    <a:pt x="8113" y="685"/>
                    <a:pt x="7428" y="0"/>
                    <a:pt x="6583" y="0"/>
                  </a:cubicBezTo>
                  <a:cubicBezTo>
                    <a:pt x="6578" y="0"/>
                    <a:pt x="6573" y="0"/>
                    <a:pt x="6568" y="0"/>
                  </a:cubicBezTo>
                  <a:lnTo>
                    <a:pt x="1547" y="0"/>
                  </a:lnTo>
                  <a:cubicBezTo>
                    <a:pt x="1542" y="0"/>
                    <a:pt x="1537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49225" y="1354825"/>
              <a:ext cx="1178500" cy="1178500"/>
            </a:xfrm>
            <a:custGeom>
              <a:rect b="b" l="l" r="r" t="t"/>
              <a:pathLst>
                <a:path extrusionOk="0" h="47140" w="47140">
                  <a:moveTo>
                    <a:pt x="23571" y="0"/>
                  </a:moveTo>
                  <a:cubicBezTo>
                    <a:pt x="17319" y="0"/>
                    <a:pt x="11325" y="2484"/>
                    <a:pt x="6904" y="6903"/>
                  </a:cubicBezTo>
                  <a:cubicBezTo>
                    <a:pt x="2484" y="11324"/>
                    <a:pt x="1" y="17318"/>
                    <a:pt x="1" y="23569"/>
                  </a:cubicBezTo>
                  <a:cubicBezTo>
                    <a:pt x="1" y="29821"/>
                    <a:pt x="2484" y="35815"/>
                    <a:pt x="6904" y="40236"/>
                  </a:cubicBezTo>
                  <a:cubicBezTo>
                    <a:pt x="11325" y="44656"/>
                    <a:pt x="17319" y="47139"/>
                    <a:pt x="23571" y="47139"/>
                  </a:cubicBezTo>
                  <a:cubicBezTo>
                    <a:pt x="29822" y="47139"/>
                    <a:pt x="35816" y="44656"/>
                    <a:pt x="40237" y="40236"/>
                  </a:cubicBezTo>
                  <a:cubicBezTo>
                    <a:pt x="44657" y="35815"/>
                    <a:pt x="47140" y="29821"/>
                    <a:pt x="47140" y="23569"/>
                  </a:cubicBezTo>
                  <a:cubicBezTo>
                    <a:pt x="47140" y="17318"/>
                    <a:pt x="44657" y="11324"/>
                    <a:pt x="40237" y="6903"/>
                  </a:cubicBezTo>
                  <a:cubicBezTo>
                    <a:pt x="35816" y="2484"/>
                    <a:pt x="29822" y="0"/>
                    <a:pt x="23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943125" y="5190475"/>
              <a:ext cx="258575" cy="241225"/>
            </a:xfrm>
            <a:custGeom>
              <a:rect b="b" l="l" r="r" t="t"/>
              <a:pathLst>
                <a:path extrusionOk="0" h="9649" w="10343">
                  <a:moveTo>
                    <a:pt x="2757" y="1"/>
                  </a:moveTo>
                  <a:cubicBezTo>
                    <a:pt x="1739" y="1"/>
                    <a:pt x="881" y="235"/>
                    <a:pt x="630" y="795"/>
                  </a:cubicBezTo>
                  <a:cubicBezTo>
                    <a:pt x="1" y="2196"/>
                    <a:pt x="3582" y="5459"/>
                    <a:pt x="4998" y="7640"/>
                  </a:cubicBezTo>
                  <a:cubicBezTo>
                    <a:pt x="5821" y="8908"/>
                    <a:pt x="7175" y="9649"/>
                    <a:pt x="8257" y="9649"/>
                  </a:cubicBezTo>
                  <a:cubicBezTo>
                    <a:pt x="9035" y="9649"/>
                    <a:pt x="9673" y="9265"/>
                    <a:pt x="9871" y="8418"/>
                  </a:cubicBezTo>
                  <a:cubicBezTo>
                    <a:pt x="10342" y="6394"/>
                    <a:pt x="6938" y="1277"/>
                    <a:pt x="6938" y="1277"/>
                  </a:cubicBezTo>
                  <a:cubicBezTo>
                    <a:pt x="6183" y="529"/>
                    <a:pt x="4288" y="1"/>
                    <a:pt x="2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939850" y="5183350"/>
              <a:ext cx="269325" cy="255475"/>
            </a:xfrm>
            <a:custGeom>
              <a:rect b="b" l="l" r="r" t="t"/>
              <a:pathLst>
                <a:path extrusionOk="0" h="10219" w="10773">
                  <a:moveTo>
                    <a:pt x="2894" y="570"/>
                  </a:moveTo>
                  <a:cubicBezTo>
                    <a:pt x="4349" y="570"/>
                    <a:pt x="6144" y="1072"/>
                    <a:pt x="6848" y="1745"/>
                  </a:cubicBezTo>
                  <a:cubicBezTo>
                    <a:pt x="7786" y="3162"/>
                    <a:pt x="10085" y="7086"/>
                    <a:pt x="9723" y="8638"/>
                  </a:cubicBezTo>
                  <a:cubicBezTo>
                    <a:pt x="9561" y="9332"/>
                    <a:pt x="9081" y="9556"/>
                    <a:pt x="8706" y="9622"/>
                  </a:cubicBezTo>
                  <a:cubicBezTo>
                    <a:pt x="8610" y="9638"/>
                    <a:pt x="8509" y="9646"/>
                    <a:pt x="8402" y="9646"/>
                  </a:cubicBezTo>
                  <a:cubicBezTo>
                    <a:pt x="7464" y="9646"/>
                    <a:pt x="6166" y="9000"/>
                    <a:pt x="5369" y="7770"/>
                  </a:cubicBezTo>
                  <a:cubicBezTo>
                    <a:pt x="4903" y="7053"/>
                    <a:pt x="4230" y="6248"/>
                    <a:pt x="3519" y="5396"/>
                  </a:cubicBezTo>
                  <a:cubicBezTo>
                    <a:pt x="2249" y="3875"/>
                    <a:pt x="668" y="1984"/>
                    <a:pt x="1021" y="1196"/>
                  </a:cubicBezTo>
                  <a:cubicBezTo>
                    <a:pt x="1170" y="865"/>
                    <a:pt x="1644" y="713"/>
                    <a:pt x="2015" y="643"/>
                  </a:cubicBezTo>
                  <a:cubicBezTo>
                    <a:pt x="2283" y="593"/>
                    <a:pt x="2581" y="570"/>
                    <a:pt x="2894" y="570"/>
                  </a:cubicBezTo>
                  <a:close/>
                  <a:moveTo>
                    <a:pt x="2881" y="1"/>
                  </a:moveTo>
                  <a:cubicBezTo>
                    <a:pt x="2536" y="1"/>
                    <a:pt x="2208" y="27"/>
                    <a:pt x="1910" y="82"/>
                  </a:cubicBezTo>
                  <a:cubicBezTo>
                    <a:pt x="1186" y="217"/>
                    <a:pt x="698" y="522"/>
                    <a:pt x="501" y="963"/>
                  </a:cubicBezTo>
                  <a:cubicBezTo>
                    <a:pt x="1" y="2076"/>
                    <a:pt x="1496" y="3867"/>
                    <a:pt x="3081" y="5761"/>
                  </a:cubicBezTo>
                  <a:cubicBezTo>
                    <a:pt x="3780" y="6601"/>
                    <a:pt x="4443" y="7393"/>
                    <a:pt x="4890" y="8080"/>
                  </a:cubicBezTo>
                  <a:cubicBezTo>
                    <a:pt x="5720" y="9360"/>
                    <a:pt x="7158" y="10219"/>
                    <a:pt x="8387" y="10219"/>
                  </a:cubicBezTo>
                  <a:cubicBezTo>
                    <a:pt x="8528" y="10219"/>
                    <a:pt x="8667" y="10208"/>
                    <a:pt x="8805" y="10185"/>
                  </a:cubicBezTo>
                  <a:cubicBezTo>
                    <a:pt x="9574" y="10049"/>
                    <a:pt x="10098" y="9547"/>
                    <a:pt x="10279" y="8768"/>
                  </a:cubicBezTo>
                  <a:cubicBezTo>
                    <a:pt x="10773" y="6648"/>
                    <a:pt x="7448" y="1618"/>
                    <a:pt x="7306" y="1404"/>
                  </a:cubicBezTo>
                  <a:cubicBezTo>
                    <a:pt x="7295" y="1387"/>
                    <a:pt x="7283" y="1372"/>
                    <a:pt x="7269" y="1359"/>
                  </a:cubicBezTo>
                  <a:cubicBezTo>
                    <a:pt x="6479" y="577"/>
                    <a:pt x="4502" y="1"/>
                    <a:pt x="28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648575" y="5203675"/>
              <a:ext cx="249025" cy="232025"/>
            </a:xfrm>
            <a:custGeom>
              <a:rect b="b" l="l" r="r" t="t"/>
              <a:pathLst>
                <a:path extrusionOk="0" h="9281" w="9961">
                  <a:moveTo>
                    <a:pt x="5903" y="0"/>
                  </a:moveTo>
                  <a:cubicBezTo>
                    <a:pt x="5334" y="0"/>
                    <a:pt x="4731" y="133"/>
                    <a:pt x="4114" y="464"/>
                  </a:cubicBezTo>
                  <a:cubicBezTo>
                    <a:pt x="4114" y="464"/>
                    <a:pt x="1" y="6569"/>
                    <a:pt x="655" y="8238"/>
                  </a:cubicBezTo>
                  <a:cubicBezTo>
                    <a:pt x="941" y="8965"/>
                    <a:pt x="1506" y="9280"/>
                    <a:pt x="2188" y="9280"/>
                  </a:cubicBezTo>
                  <a:cubicBezTo>
                    <a:pt x="3071" y="9280"/>
                    <a:pt x="4151" y="8752"/>
                    <a:pt x="5075" y="7905"/>
                  </a:cubicBezTo>
                  <a:cubicBezTo>
                    <a:pt x="6712" y="6402"/>
                    <a:pt x="9960" y="2164"/>
                    <a:pt x="9960" y="2164"/>
                  </a:cubicBezTo>
                  <a:cubicBezTo>
                    <a:pt x="9960" y="2164"/>
                    <a:pt x="8202" y="0"/>
                    <a:pt x="5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641075" y="5196600"/>
              <a:ext cx="264175" cy="246200"/>
            </a:xfrm>
            <a:custGeom>
              <a:rect b="b" l="l" r="r" t="t"/>
              <a:pathLst>
                <a:path extrusionOk="0" h="9848" w="10567">
                  <a:moveTo>
                    <a:pt x="6217" y="565"/>
                  </a:moveTo>
                  <a:cubicBezTo>
                    <a:pt x="7998" y="565"/>
                    <a:pt x="9435" y="1961"/>
                    <a:pt x="9890" y="2458"/>
                  </a:cubicBezTo>
                  <a:cubicBezTo>
                    <a:pt x="9246" y="3289"/>
                    <a:pt x="6588" y="6686"/>
                    <a:pt x="5181" y="7978"/>
                  </a:cubicBezTo>
                  <a:cubicBezTo>
                    <a:pt x="4287" y="8798"/>
                    <a:pt x="3276" y="9278"/>
                    <a:pt x="2488" y="9278"/>
                  </a:cubicBezTo>
                  <a:cubicBezTo>
                    <a:pt x="2358" y="9278"/>
                    <a:pt x="2234" y="9265"/>
                    <a:pt x="2118" y="9238"/>
                  </a:cubicBezTo>
                  <a:cubicBezTo>
                    <a:pt x="1698" y="9142"/>
                    <a:pt x="1396" y="8866"/>
                    <a:pt x="1220" y="8417"/>
                  </a:cubicBezTo>
                  <a:cubicBezTo>
                    <a:pt x="788" y="7312"/>
                    <a:pt x="3053" y="3288"/>
                    <a:pt x="4610" y="966"/>
                  </a:cubicBezTo>
                  <a:cubicBezTo>
                    <a:pt x="5164" y="681"/>
                    <a:pt x="5705" y="565"/>
                    <a:pt x="6217" y="565"/>
                  </a:cubicBezTo>
                  <a:close/>
                  <a:moveTo>
                    <a:pt x="6187" y="1"/>
                  </a:moveTo>
                  <a:cubicBezTo>
                    <a:pt x="5579" y="1"/>
                    <a:pt x="4936" y="142"/>
                    <a:pt x="4278" y="495"/>
                  </a:cubicBezTo>
                  <a:cubicBezTo>
                    <a:pt x="4238" y="517"/>
                    <a:pt x="4202" y="548"/>
                    <a:pt x="4177" y="587"/>
                  </a:cubicBezTo>
                  <a:cubicBezTo>
                    <a:pt x="3747" y="1225"/>
                    <a:pt x="0" y="6867"/>
                    <a:pt x="689" y="8625"/>
                  </a:cubicBezTo>
                  <a:cubicBezTo>
                    <a:pt x="935" y="9249"/>
                    <a:pt x="1384" y="9654"/>
                    <a:pt x="1990" y="9794"/>
                  </a:cubicBezTo>
                  <a:cubicBezTo>
                    <a:pt x="2149" y="9829"/>
                    <a:pt x="2309" y="9848"/>
                    <a:pt x="2471" y="9848"/>
                  </a:cubicBezTo>
                  <a:cubicBezTo>
                    <a:pt x="2477" y="9848"/>
                    <a:pt x="2482" y="9848"/>
                    <a:pt x="2487" y="9848"/>
                  </a:cubicBezTo>
                  <a:cubicBezTo>
                    <a:pt x="3425" y="9848"/>
                    <a:pt x="4559" y="9322"/>
                    <a:pt x="5568" y="8398"/>
                  </a:cubicBezTo>
                  <a:cubicBezTo>
                    <a:pt x="7204" y="6896"/>
                    <a:pt x="10353" y="2796"/>
                    <a:pt x="10486" y="2621"/>
                  </a:cubicBezTo>
                  <a:cubicBezTo>
                    <a:pt x="10567" y="2517"/>
                    <a:pt x="10564" y="2370"/>
                    <a:pt x="10481" y="2268"/>
                  </a:cubicBezTo>
                  <a:cubicBezTo>
                    <a:pt x="10459" y="2240"/>
                    <a:pt x="8604" y="1"/>
                    <a:pt x="61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2659050" y="5257750"/>
              <a:ext cx="221275" cy="158600"/>
            </a:xfrm>
            <a:custGeom>
              <a:rect b="b" l="l" r="r" t="t"/>
              <a:pathLst>
                <a:path extrusionOk="0" h="6344" w="8851">
                  <a:moveTo>
                    <a:pt x="8609" y="0"/>
                  </a:moveTo>
                  <a:cubicBezTo>
                    <a:pt x="8545" y="0"/>
                    <a:pt x="8482" y="29"/>
                    <a:pt x="8439" y="85"/>
                  </a:cubicBezTo>
                  <a:cubicBezTo>
                    <a:pt x="8407" y="127"/>
                    <a:pt x="5175" y="4333"/>
                    <a:pt x="3368" y="5254"/>
                  </a:cubicBezTo>
                  <a:cubicBezTo>
                    <a:pt x="2289" y="5804"/>
                    <a:pt x="1385" y="5912"/>
                    <a:pt x="840" y="5912"/>
                  </a:cubicBezTo>
                  <a:cubicBezTo>
                    <a:pt x="491" y="5912"/>
                    <a:pt x="290" y="5867"/>
                    <a:pt x="285" y="5866"/>
                  </a:cubicBezTo>
                  <a:cubicBezTo>
                    <a:pt x="269" y="5863"/>
                    <a:pt x="253" y="5861"/>
                    <a:pt x="238" y="5861"/>
                  </a:cubicBezTo>
                  <a:cubicBezTo>
                    <a:pt x="141" y="5861"/>
                    <a:pt x="53" y="5927"/>
                    <a:pt x="29" y="6025"/>
                  </a:cubicBezTo>
                  <a:cubicBezTo>
                    <a:pt x="1" y="6140"/>
                    <a:pt x="71" y="6255"/>
                    <a:pt x="186" y="6283"/>
                  </a:cubicBezTo>
                  <a:cubicBezTo>
                    <a:pt x="211" y="6289"/>
                    <a:pt x="449" y="6344"/>
                    <a:pt x="852" y="6344"/>
                  </a:cubicBezTo>
                  <a:cubicBezTo>
                    <a:pt x="1452" y="6344"/>
                    <a:pt x="2413" y="6222"/>
                    <a:pt x="3563" y="5635"/>
                  </a:cubicBezTo>
                  <a:cubicBezTo>
                    <a:pt x="5455" y="4670"/>
                    <a:pt x="8644" y="521"/>
                    <a:pt x="8779" y="343"/>
                  </a:cubicBezTo>
                  <a:cubicBezTo>
                    <a:pt x="8851" y="251"/>
                    <a:pt x="8833" y="116"/>
                    <a:pt x="8738" y="44"/>
                  </a:cubicBezTo>
                  <a:cubicBezTo>
                    <a:pt x="8700" y="14"/>
                    <a:pt x="8654" y="0"/>
                    <a:pt x="86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2981750" y="5230500"/>
              <a:ext cx="214150" cy="189850"/>
            </a:xfrm>
            <a:custGeom>
              <a:rect b="b" l="l" r="r" t="t"/>
              <a:pathLst>
                <a:path extrusionOk="0" h="7594" w="8566">
                  <a:moveTo>
                    <a:pt x="246" y="1"/>
                  </a:moveTo>
                  <a:cubicBezTo>
                    <a:pt x="212" y="1"/>
                    <a:pt x="177" y="9"/>
                    <a:pt x="145" y="26"/>
                  </a:cubicBezTo>
                  <a:cubicBezTo>
                    <a:pt x="41" y="81"/>
                    <a:pt x="1" y="211"/>
                    <a:pt x="56" y="315"/>
                  </a:cubicBezTo>
                  <a:cubicBezTo>
                    <a:pt x="129" y="453"/>
                    <a:pt x="1871" y="3709"/>
                    <a:pt x="3877" y="5619"/>
                  </a:cubicBezTo>
                  <a:cubicBezTo>
                    <a:pt x="5213" y="6890"/>
                    <a:pt x="6141" y="7594"/>
                    <a:pt x="7030" y="7594"/>
                  </a:cubicBezTo>
                  <a:cubicBezTo>
                    <a:pt x="7499" y="7594"/>
                    <a:pt x="7958" y="7397"/>
                    <a:pt x="8462" y="6982"/>
                  </a:cubicBezTo>
                  <a:cubicBezTo>
                    <a:pt x="8553" y="6907"/>
                    <a:pt x="8565" y="6772"/>
                    <a:pt x="8491" y="6681"/>
                  </a:cubicBezTo>
                  <a:cubicBezTo>
                    <a:pt x="8448" y="6630"/>
                    <a:pt x="8387" y="6603"/>
                    <a:pt x="8325" y="6603"/>
                  </a:cubicBezTo>
                  <a:cubicBezTo>
                    <a:pt x="8277" y="6603"/>
                    <a:pt x="8229" y="6619"/>
                    <a:pt x="8189" y="6652"/>
                  </a:cubicBezTo>
                  <a:cubicBezTo>
                    <a:pt x="7786" y="6984"/>
                    <a:pt x="7426" y="7163"/>
                    <a:pt x="7033" y="7163"/>
                  </a:cubicBezTo>
                  <a:cubicBezTo>
                    <a:pt x="6331" y="7163"/>
                    <a:pt x="5522" y="6594"/>
                    <a:pt x="4173" y="5308"/>
                  </a:cubicBezTo>
                  <a:cubicBezTo>
                    <a:pt x="2217" y="3448"/>
                    <a:pt x="452" y="147"/>
                    <a:pt x="435" y="114"/>
                  </a:cubicBezTo>
                  <a:cubicBezTo>
                    <a:pt x="397" y="42"/>
                    <a:pt x="323" y="1"/>
                    <a:pt x="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517025" y="3310775"/>
              <a:ext cx="851125" cy="1949700"/>
            </a:xfrm>
            <a:custGeom>
              <a:rect b="b" l="l" r="r" t="t"/>
              <a:pathLst>
                <a:path extrusionOk="0" h="77988" w="34045">
                  <a:moveTo>
                    <a:pt x="3601" y="0"/>
                  </a:moveTo>
                  <a:cubicBezTo>
                    <a:pt x="3601" y="0"/>
                    <a:pt x="0" y="7342"/>
                    <a:pt x="164" y="10346"/>
                  </a:cubicBezTo>
                  <a:cubicBezTo>
                    <a:pt x="327" y="13350"/>
                    <a:pt x="982" y="28534"/>
                    <a:pt x="1964" y="33541"/>
                  </a:cubicBezTo>
                  <a:cubicBezTo>
                    <a:pt x="2946" y="38547"/>
                    <a:pt x="3929" y="51016"/>
                    <a:pt x="4582" y="56022"/>
                  </a:cubicBezTo>
                  <a:cubicBezTo>
                    <a:pt x="5237" y="61026"/>
                    <a:pt x="9539" y="72675"/>
                    <a:pt x="9539" y="72675"/>
                  </a:cubicBezTo>
                  <a:cubicBezTo>
                    <a:pt x="9539" y="72675"/>
                    <a:pt x="8885" y="75346"/>
                    <a:pt x="9376" y="76180"/>
                  </a:cubicBezTo>
                  <a:cubicBezTo>
                    <a:pt x="9794" y="76891"/>
                    <a:pt x="13623" y="77988"/>
                    <a:pt x="14850" y="77988"/>
                  </a:cubicBezTo>
                  <a:cubicBezTo>
                    <a:pt x="15063" y="77988"/>
                    <a:pt x="15198" y="77955"/>
                    <a:pt x="15222" y="77880"/>
                  </a:cubicBezTo>
                  <a:cubicBezTo>
                    <a:pt x="15386" y="77380"/>
                    <a:pt x="16204" y="75878"/>
                    <a:pt x="16367" y="74376"/>
                  </a:cubicBezTo>
                  <a:cubicBezTo>
                    <a:pt x="16530" y="72874"/>
                    <a:pt x="14076" y="56856"/>
                    <a:pt x="15057" y="53351"/>
                  </a:cubicBezTo>
                  <a:cubicBezTo>
                    <a:pt x="16039" y="49848"/>
                    <a:pt x="16232" y="26287"/>
                    <a:pt x="16367" y="23862"/>
                  </a:cubicBezTo>
                  <a:cubicBezTo>
                    <a:pt x="16499" y="21512"/>
                    <a:pt x="16328" y="17155"/>
                    <a:pt x="16328" y="17155"/>
                  </a:cubicBezTo>
                  <a:lnTo>
                    <a:pt x="16328" y="17155"/>
                  </a:lnTo>
                  <a:cubicBezTo>
                    <a:pt x="16328" y="17155"/>
                    <a:pt x="16521" y="17221"/>
                    <a:pt x="16794" y="17221"/>
                  </a:cubicBezTo>
                  <a:cubicBezTo>
                    <a:pt x="17136" y="17221"/>
                    <a:pt x="17601" y="17118"/>
                    <a:pt x="17964" y="16654"/>
                  </a:cubicBezTo>
                  <a:cubicBezTo>
                    <a:pt x="17976" y="16639"/>
                    <a:pt x="17989" y="16631"/>
                    <a:pt x="18001" y="16631"/>
                  </a:cubicBezTo>
                  <a:cubicBezTo>
                    <a:pt x="18696" y="16631"/>
                    <a:pt x="20798" y="38597"/>
                    <a:pt x="21441" y="43840"/>
                  </a:cubicBezTo>
                  <a:cubicBezTo>
                    <a:pt x="22096" y="49180"/>
                    <a:pt x="20623" y="50681"/>
                    <a:pt x="20132" y="54018"/>
                  </a:cubicBezTo>
                  <a:cubicBezTo>
                    <a:pt x="19640" y="57357"/>
                    <a:pt x="18495" y="68202"/>
                    <a:pt x="18495" y="69537"/>
                  </a:cubicBezTo>
                  <a:cubicBezTo>
                    <a:pt x="18495" y="70872"/>
                    <a:pt x="17021" y="75210"/>
                    <a:pt x="17676" y="76044"/>
                  </a:cubicBezTo>
                  <a:cubicBezTo>
                    <a:pt x="18331" y="76879"/>
                    <a:pt x="19719" y="76742"/>
                    <a:pt x="20288" y="76901"/>
                  </a:cubicBezTo>
                  <a:cubicBezTo>
                    <a:pt x="20691" y="77013"/>
                    <a:pt x="21073" y="77057"/>
                    <a:pt x="21430" y="77057"/>
                  </a:cubicBezTo>
                  <a:cubicBezTo>
                    <a:pt x="22586" y="77057"/>
                    <a:pt x="23480" y="76593"/>
                    <a:pt x="23981" y="76465"/>
                  </a:cubicBezTo>
                  <a:cubicBezTo>
                    <a:pt x="24636" y="76298"/>
                    <a:pt x="25188" y="73879"/>
                    <a:pt x="25188" y="73879"/>
                  </a:cubicBezTo>
                  <a:cubicBezTo>
                    <a:pt x="25188" y="73879"/>
                    <a:pt x="30444" y="59024"/>
                    <a:pt x="31426" y="52850"/>
                  </a:cubicBezTo>
                  <a:cubicBezTo>
                    <a:pt x="32407" y="46677"/>
                    <a:pt x="34044" y="35208"/>
                    <a:pt x="33717" y="28200"/>
                  </a:cubicBezTo>
                  <a:cubicBezTo>
                    <a:pt x="33389" y="21192"/>
                    <a:pt x="31426" y="7008"/>
                    <a:pt x="31426" y="7008"/>
                  </a:cubicBezTo>
                  <a:lnTo>
                    <a:pt x="30935" y="2837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509825" y="3303625"/>
              <a:ext cx="864950" cy="1963975"/>
            </a:xfrm>
            <a:custGeom>
              <a:rect b="b" l="l" r="r" t="t"/>
              <a:pathLst>
                <a:path extrusionOk="0" h="78559" w="34598">
                  <a:moveTo>
                    <a:pt x="4059" y="592"/>
                  </a:moveTo>
                  <a:lnTo>
                    <a:pt x="30967" y="3383"/>
                  </a:lnTo>
                  <a:lnTo>
                    <a:pt x="31432" y="7333"/>
                  </a:lnTo>
                  <a:cubicBezTo>
                    <a:pt x="31452" y="7474"/>
                    <a:pt x="33398" y="21583"/>
                    <a:pt x="33721" y="28498"/>
                  </a:cubicBezTo>
                  <a:cubicBezTo>
                    <a:pt x="34025" y="35022"/>
                    <a:pt x="32645" y="45472"/>
                    <a:pt x="31433" y="53091"/>
                  </a:cubicBezTo>
                  <a:cubicBezTo>
                    <a:pt x="30466" y="59169"/>
                    <a:pt x="25259" y="73920"/>
                    <a:pt x="25198" y="74101"/>
                  </a:cubicBezTo>
                  <a:cubicBezTo>
                    <a:pt x="24925" y="75299"/>
                    <a:pt x="24458" y="76407"/>
                    <a:pt x="24200" y="76473"/>
                  </a:cubicBezTo>
                  <a:cubicBezTo>
                    <a:pt x="24062" y="76509"/>
                    <a:pt x="23897" y="76567"/>
                    <a:pt x="23707" y="76635"/>
                  </a:cubicBezTo>
                  <a:cubicBezTo>
                    <a:pt x="23208" y="76813"/>
                    <a:pt x="22528" y="77056"/>
                    <a:pt x="21717" y="77056"/>
                  </a:cubicBezTo>
                  <a:cubicBezTo>
                    <a:pt x="21383" y="77056"/>
                    <a:pt x="21027" y="77015"/>
                    <a:pt x="20653" y="76911"/>
                  </a:cubicBezTo>
                  <a:cubicBezTo>
                    <a:pt x="20478" y="76862"/>
                    <a:pt x="20261" y="76840"/>
                    <a:pt x="20009" y="76814"/>
                  </a:cubicBezTo>
                  <a:cubicBezTo>
                    <a:pt x="19380" y="76751"/>
                    <a:pt x="18597" y="76671"/>
                    <a:pt x="18190" y="76153"/>
                  </a:cubicBezTo>
                  <a:cubicBezTo>
                    <a:pt x="17863" y="75737"/>
                    <a:pt x="18326" y="73667"/>
                    <a:pt x="18634" y="72298"/>
                  </a:cubicBezTo>
                  <a:cubicBezTo>
                    <a:pt x="18867" y="71254"/>
                    <a:pt x="19069" y="70352"/>
                    <a:pt x="19069" y="69822"/>
                  </a:cubicBezTo>
                  <a:cubicBezTo>
                    <a:pt x="19069" y="68515"/>
                    <a:pt x="20214" y="57666"/>
                    <a:pt x="20703" y="54345"/>
                  </a:cubicBezTo>
                  <a:cubicBezTo>
                    <a:pt x="20856" y="53303"/>
                    <a:pt x="21113" y="52422"/>
                    <a:pt x="21361" y="51570"/>
                  </a:cubicBezTo>
                  <a:cubicBezTo>
                    <a:pt x="21905" y="49711"/>
                    <a:pt x="22467" y="47787"/>
                    <a:pt x="22012" y="44091"/>
                  </a:cubicBezTo>
                  <a:cubicBezTo>
                    <a:pt x="21848" y="42742"/>
                    <a:pt x="21582" y="40259"/>
                    <a:pt x="21276" y="37381"/>
                  </a:cubicBezTo>
                  <a:cubicBezTo>
                    <a:pt x="19292" y="18791"/>
                    <a:pt x="18869" y="16786"/>
                    <a:pt x="18378" y="16644"/>
                  </a:cubicBezTo>
                  <a:cubicBezTo>
                    <a:pt x="18358" y="16638"/>
                    <a:pt x="18335" y="16636"/>
                    <a:pt x="18312" y="16636"/>
                  </a:cubicBezTo>
                  <a:cubicBezTo>
                    <a:pt x="18208" y="16636"/>
                    <a:pt x="18087" y="16689"/>
                    <a:pt x="18028" y="16764"/>
                  </a:cubicBezTo>
                  <a:cubicBezTo>
                    <a:pt x="17733" y="17140"/>
                    <a:pt x="17356" y="17223"/>
                    <a:pt x="17080" y="17223"/>
                  </a:cubicBezTo>
                  <a:cubicBezTo>
                    <a:pt x="16872" y="17223"/>
                    <a:pt x="16721" y="17175"/>
                    <a:pt x="16707" y="17171"/>
                  </a:cubicBezTo>
                  <a:cubicBezTo>
                    <a:pt x="16677" y="17160"/>
                    <a:pt x="16645" y="17155"/>
                    <a:pt x="16614" y="17155"/>
                  </a:cubicBezTo>
                  <a:cubicBezTo>
                    <a:pt x="16554" y="17155"/>
                    <a:pt x="16494" y="17175"/>
                    <a:pt x="16445" y="17212"/>
                  </a:cubicBezTo>
                  <a:cubicBezTo>
                    <a:pt x="16370" y="17269"/>
                    <a:pt x="16327" y="17358"/>
                    <a:pt x="16331" y="17452"/>
                  </a:cubicBezTo>
                  <a:cubicBezTo>
                    <a:pt x="16332" y="17496"/>
                    <a:pt x="16500" y="21821"/>
                    <a:pt x="16370" y="24133"/>
                  </a:cubicBezTo>
                  <a:cubicBezTo>
                    <a:pt x="16338" y="24709"/>
                    <a:pt x="16304" y="26438"/>
                    <a:pt x="16255" y="28832"/>
                  </a:cubicBezTo>
                  <a:cubicBezTo>
                    <a:pt x="16101" y="36550"/>
                    <a:pt x="15813" y="50916"/>
                    <a:pt x="15072" y="53560"/>
                  </a:cubicBezTo>
                  <a:cubicBezTo>
                    <a:pt x="14397" y="55963"/>
                    <a:pt x="15265" y="63759"/>
                    <a:pt x="15897" y="69451"/>
                  </a:cubicBezTo>
                  <a:cubicBezTo>
                    <a:pt x="16179" y="71982"/>
                    <a:pt x="16423" y="74167"/>
                    <a:pt x="16372" y="74631"/>
                  </a:cubicBezTo>
                  <a:cubicBezTo>
                    <a:pt x="16254" y="75714"/>
                    <a:pt x="15784" y="76790"/>
                    <a:pt x="15473" y="77503"/>
                  </a:cubicBezTo>
                  <a:cubicBezTo>
                    <a:pt x="15389" y="77697"/>
                    <a:pt x="15318" y="77861"/>
                    <a:pt x="15271" y="77986"/>
                  </a:cubicBezTo>
                  <a:cubicBezTo>
                    <a:pt x="15227" y="77994"/>
                    <a:pt x="15172" y="77998"/>
                    <a:pt x="15106" y="77998"/>
                  </a:cubicBezTo>
                  <a:cubicBezTo>
                    <a:pt x="14037" y="77998"/>
                    <a:pt x="10259" y="76916"/>
                    <a:pt x="9909" y="76321"/>
                  </a:cubicBezTo>
                  <a:cubicBezTo>
                    <a:pt x="9595" y="75787"/>
                    <a:pt x="9862" y="74019"/>
                    <a:pt x="10105" y="73030"/>
                  </a:cubicBezTo>
                  <a:cubicBezTo>
                    <a:pt x="10118" y="72975"/>
                    <a:pt x="10114" y="72916"/>
                    <a:pt x="10095" y="72862"/>
                  </a:cubicBezTo>
                  <a:cubicBezTo>
                    <a:pt x="10052" y="72746"/>
                    <a:pt x="5797" y="61187"/>
                    <a:pt x="5154" y="56270"/>
                  </a:cubicBezTo>
                  <a:cubicBezTo>
                    <a:pt x="4918" y="54470"/>
                    <a:pt x="4636" y="51647"/>
                    <a:pt x="4335" y="48659"/>
                  </a:cubicBezTo>
                  <a:cubicBezTo>
                    <a:pt x="3785" y="43188"/>
                    <a:pt x="3162" y="36986"/>
                    <a:pt x="2532" y="33771"/>
                  </a:cubicBezTo>
                  <a:cubicBezTo>
                    <a:pt x="1673" y="29395"/>
                    <a:pt x="1074" y="17359"/>
                    <a:pt x="818" y="12219"/>
                  </a:cubicBezTo>
                  <a:cubicBezTo>
                    <a:pt x="784" y="11531"/>
                    <a:pt x="756" y="10984"/>
                    <a:pt x="736" y="10617"/>
                  </a:cubicBezTo>
                  <a:cubicBezTo>
                    <a:pt x="592" y="7977"/>
                    <a:pt x="3514" y="1729"/>
                    <a:pt x="4059" y="592"/>
                  </a:cubicBezTo>
                  <a:close/>
                  <a:moveTo>
                    <a:pt x="3884" y="1"/>
                  </a:moveTo>
                  <a:cubicBezTo>
                    <a:pt x="3777" y="1"/>
                    <a:pt x="3679" y="62"/>
                    <a:pt x="3633" y="160"/>
                  </a:cubicBezTo>
                  <a:cubicBezTo>
                    <a:pt x="3484" y="463"/>
                    <a:pt x="1" y="7605"/>
                    <a:pt x="166" y="10648"/>
                  </a:cubicBezTo>
                  <a:cubicBezTo>
                    <a:pt x="187" y="11013"/>
                    <a:pt x="214" y="11559"/>
                    <a:pt x="248" y="12247"/>
                  </a:cubicBezTo>
                  <a:cubicBezTo>
                    <a:pt x="504" y="17399"/>
                    <a:pt x="1105" y="29465"/>
                    <a:pt x="1971" y="33882"/>
                  </a:cubicBezTo>
                  <a:cubicBezTo>
                    <a:pt x="2597" y="37070"/>
                    <a:pt x="3219" y="43258"/>
                    <a:pt x="3767" y="48716"/>
                  </a:cubicBezTo>
                  <a:cubicBezTo>
                    <a:pt x="4068" y="51710"/>
                    <a:pt x="4351" y="54536"/>
                    <a:pt x="4588" y="56344"/>
                  </a:cubicBezTo>
                  <a:cubicBezTo>
                    <a:pt x="5217" y="61161"/>
                    <a:pt x="9115" y="71851"/>
                    <a:pt x="9529" y="72978"/>
                  </a:cubicBezTo>
                  <a:cubicBezTo>
                    <a:pt x="9406" y="73507"/>
                    <a:pt x="8918" y="75764"/>
                    <a:pt x="9417" y="76611"/>
                  </a:cubicBezTo>
                  <a:cubicBezTo>
                    <a:pt x="9935" y="77490"/>
                    <a:pt x="13915" y="78559"/>
                    <a:pt x="15162" y="78559"/>
                  </a:cubicBezTo>
                  <a:cubicBezTo>
                    <a:pt x="15216" y="78557"/>
                    <a:pt x="15269" y="78555"/>
                    <a:pt x="15322" y="78550"/>
                  </a:cubicBezTo>
                  <a:cubicBezTo>
                    <a:pt x="15571" y="78523"/>
                    <a:pt x="15726" y="78424"/>
                    <a:pt x="15781" y="78254"/>
                  </a:cubicBezTo>
                  <a:cubicBezTo>
                    <a:pt x="15820" y="78135"/>
                    <a:pt x="15900" y="77955"/>
                    <a:pt x="15997" y="77732"/>
                  </a:cubicBezTo>
                  <a:cubicBezTo>
                    <a:pt x="16302" y="77032"/>
                    <a:pt x="16812" y="75861"/>
                    <a:pt x="16939" y="74692"/>
                  </a:cubicBezTo>
                  <a:cubicBezTo>
                    <a:pt x="16997" y="74167"/>
                    <a:pt x="16774" y="72162"/>
                    <a:pt x="16465" y="69388"/>
                  </a:cubicBezTo>
                  <a:cubicBezTo>
                    <a:pt x="15873" y="64061"/>
                    <a:pt x="14977" y="56010"/>
                    <a:pt x="15621" y="53713"/>
                  </a:cubicBezTo>
                  <a:cubicBezTo>
                    <a:pt x="16381" y="50999"/>
                    <a:pt x="16671" y="36587"/>
                    <a:pt x="16827" y="28843"/>
                  </a:cubicBezTo>
                  <a:cubicBezTo>
                    <a:pt x="16875" y="26455"/>
                    <a:pt x="16909" y="24730"/>
                    <a:pt x="16941" y="24163"/>
                  </a:cubicBezTo>
                  <a:cubicBezTo>
                    <a:pt x="17049" y="22218"/>
                    <a:pt x="16950" y="18876"/>
                    <a:pt x="16914" y="17785"/>
                  </a:cubicBezTo>
                  <a:lnTo>
                    <a:pt x="16914" y="17785"/>
                  </a:lnTo>
                  <a:cubicBezTo>
                    <a:pt x="16966" y="17789"/>
                    <a:pt x="17023" y="17792"/>
                    <a:pt x="17083" y="17792"/>
                  </a:cubicBezTo>
                  <a:cubicBezTo>
                    <a:pt x="17411" y="17792"/>
                    <a:pt x="17833" y="17714"/>
                    <a:pt x="18213" y="17391"/>
                  </a:cubicBezTo>
                  <a:cubicBezTo>
                    <a:pt x="18781" y="19383"/>
                    <a:pt x="19976" y="30581"/>
                    <a:pt x="20708" y="37442"/>
                  </a:cubicBezTo>
                  <a:cubicBezTo>
                    <a:pt x="21016" y="40321"/>
                    <a:pt x="21281" y="42808"/>
                    <a:pt x="21446" y="44160"/>
                  </a:cubicBezTo>
                  <a:cubicBezTo>
                    <a:pt x="21885" y="47741"/>
                    <a:pt x="21365" y="49523"/>
                    <a:pt x="20814" y="51410"/>
                  </a:cubicBezTo>
                  <a:cubicBezTo>
                    <a:pt x="20560" y="52281"/>
                    <a:pt x="20297" y="53180"/>
                    <a:pt x="20137" y="54263"/>
                  </a:cubicBezTo>
                  <a:cubicBezTo>
                    <a:pt x="19648" y="57596"/>
                    <a:pt x="18498" y="68503"/>
                    <a:pt x="18498" y="69823"/>
                  </a:cubicBezTo>
                  <a:cubicBezTo>
                    <a:pt x="18498" y="70290"/>
                    <a:pt x="18293" y="71205"/>
                    <a:pt x="18075" y="72175"/>
                  </a:cubicBezTo>
                  <a:cubicBezTo>
                    <a:pt x="17575" y="74411"/>
                    <a:pt x="17280" y="75921"/>
                    <a:pt x="17739" y="76506"/>
                  </a:cubicBezTo>
                  <a:cubicBezTo>
                    <a:pt x="18295" y="77216"/>
                    <a:pt x="19252" y="77313"/>
                    <a:pt x="19949" y="77383"/>
                  </a:cubicBezTo>
                  <a:cubicBezTo>
                    <a:pt x="20167" y="77405"/>
                    <a:pt x="20372" y="77426"/>
                    <a:pt x="20499" y="77462"/>
                  </a:cubicBezTo>
                  <a:cubicBezTo>
                    <a:pt x="20927" y="77581"/>
                    <a:pt x="21334" y="77627"/>
                    <a:pt x="21714" y="77627"/>
                  </a:cubicBezTo>
                  <a:cubicBezTo>
                    <a:pt x="22628" y="77627"/>
                    <a:pt x="23385" y="77357"/>
                    <a:pt x="23899" y="77173"/>
                  </a:cubicBezTo>
                  <a:cubicBezTo>
                    <a:pt x="24070" y="77112"/>
                    <a:pt x="24217" y="77058"/>
                    <a:pt x="24340" y="77028"/>
                  </a:cubicBezTo>
                  <a:cubicBezTo>
                    <a:pt x="25104" y="76832"/>
                    <a:pt x="25615" y="74836"/>
                    <a:pt x="25744" y="74261"/>
                  </a:cubicBezTo>
                  <a:cubicBezTo>
                    <a:pt x="25797" y="74112"/>
                    <a:pt x="31022" y="59310"/>
                    <a:pt x="31996" y="53182"/>
                  </a:cubicBezTo>
                  <a:cubicBezTo>
                    <a:pt x="33212" y="45537"/>
                    <a:pt x="34597" y="35044"/>
                    <a:pt x="34291" y="28473"/>
                  </a:cubicBezTo>
                  <a:cubicBezTo>
                    <a:pt x="33967" y="21532"/>
                    <a:pt x="32016" y="7398"/>
                    <a:pt x="31998" y="7261"/>
                  </a:cubicBezTo>
                  <a:lnTo>
                    <a:pt x="31507" y="3090"/>
                  </a:lnTo>
                  <a:cubicBezTo>
                    <a:pt x="31491" y="2958"/>
                    <a:pt x="31386" y="2853"/>
                    <a:pt x="31252" y="2839"/>
                  </a:cubicBezTo>
                  <a:lnTo>
                    <a:pt x="3919" y="3"/>
                  </a:lnTo>
                  <a:cubicBezTo>
                    <a:pt x="3907" y="1"/>
                    <a:pt x="3896" y="1"/>
                    <a:pt x="38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538700" y="3519600"/>
              <a:ext cx="74900" cy="177300"/>
            </a:xfrm>
            <a:custGeom>
              <a:rect b="b" l="l" r="r" t="t"/>
              <a:pathLst>
                <a:path extrusionOk="0" h="7092" w="2996">
                  <a:moveTo>
                    <a:pt x="443" y="0"/>
                  </a:moveTo>
                  <a:cubicBezTo>
                    <a:pt x="366" y="4"/>
                    <a:pt x="297" y="53"/>
                    <a:pt x="291" y="131"/>
                  </a:cubicBezTo>
                  <a:cubicBezTo>
                    <a:pt x="287" y="173"/>
                    <a:pt x="0" y="4344"/>
                    <a:pt x="2707" y="7050"/>
                  </a:cubicBezTo>
                  <a:cubicBezTo>
                    <a:pt x="2733" y="7077"/>
                    <a:pt x="2769" y="7091"/>
                    <a:pt x="2807" y="7092"/>
                  </a:cubicBezTo>
                  <a:lnTo>
                    <a:pt x="2807" y="7092"/>
                  </a:lnTo>
                  <a:cubicBezTo>
                    <a:pt x="2932" y="7091"/>
                    <a:pt x="2996" y="6940"/>
                    <a:pt x="2906" y="6851"/>
                  </a:cubicBezTo>
                  <a:cubicBezTo>
                    <a:pt x="294" y="4238"/>
                    <a:pt x="570" y="193"/>
                    <a:pt x="573" y="153"/>
                  </a:cubicBezTo>
                  <a:cubicBezTo>
                    <a:pt x="579" y="75"/>
                    <a:pt x="521" y="6"/>
                    <a:pt x="443" y="0"/>
                  </a:cubicBezTo>
                  <a:close/>
                  <a:moveTo>
                    <a:pt x="2807" y="7092"/>
                  </a:moveTo>
                  <a:cubicBezTo>
                    <a:pt x="2807" y="7092"/>
                    <a:pt x="2807" y="7092"/>
                    <a:pt x="2806" y="7092"/>
                  </a:cubicBezTo>
                  <a:lnTo>
                    <a:pt x="2808" y="7092"/>
                  </a:lnTo>
                  <a:cubicBezTo>
                    <a:pt x="2807" y="7092"/>
                    <a:pt x="2807" y="7092"/>
                    <a:pt x="2807" y="70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49425" y="3666050"/>
              <a:ext cx="94850" cy="82300"/>
            </a:xfrm>
            <a:custGeom>
              <a:rect b="b" l="l" r="r" t="t"/>
              <a:pathLst>
                <a:path extrusionOk="0" h="3292" w="3794">
                  <a:moveTo>
                    <a:pt x="162" y="0"/>
                  </a:moveTo>
                  <a:cubicBezTo>
                    <a:pt x="137" y="0"/>
                    <a:pt x="112" y="7"/>
                    <a:pt x="89" y="21"/>
                  </a:cubicBezTo>
                  <a:cubicBezTo>
                    <a:pt x="22" y="60"/>
                    <a:pt x="0" y="146"/>
                    <a:pt x="39" y="214"/>
                  </a:cubicBezTo>
                  <a:cubicBezTo>
                    <a:pt x="105" y="326"/>
                    <a:pt x="1679" y="2967"/>
                    <a:pt x="3622" y="3291"/>
                  </a:cubicBezTo>
                  <a:cubicBezTo>
                    <a:pt x="3629" y="3292"/>
                    <a:pt x="3637" y="3292"/>
                    <a:pt x="3645" y="3292"/>
                  </a:cubicBezTo>
                  <a:cubicBezTo>
                    <a:pt x="3720" y="3292"/>
                    <a:pt x="3781" y="3236"/>
                    <a:pt x="3787" y="3162"/>
                  </a:cubicBezTo>
                  <a:cubicBezTo>
                    <a:pt x="3793" y="3089"/>
                    <a:pt x="3741" y="3023"/>
                    <a:pt x="3669" y="3011"/>
                  </a:cubicBezTo>
                  <a:cubicBezTo>
                    <a:pt x="1857" y="2709"/>
                    <a:pt x="299" y="96"/>
                    <a:pt x="284" y="71"/>
                  </a:cubicBezTo>
                  <a:cubicBezTo>
                    <a:pt x="258" y="25"/>
                    <a:pt x="210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798400" y="4792700"/>
              <a:ext cx="95225" cy="382375"/>
            </a:xfrm>
            <a:custGeom>
              <a:rect b="b" l="l" r="r" t="t"/>
              <a:pathLst>
                <a:path extrusionOk="0" h="15295" w="3809">
                  <a:moveTo>
                    <a:pt x="2867" y="0"/>
                  </a:moveTo>
                  <a:cubicBezTo>
                    <a:pt x="2813" y="0"/>
                    <a:pt x="2761" y="31"/>
                    <a:pt x="2737" y="84"/>
                  </a:cubicBezTo>
                  <a:cubicBezTo>
                    <a:pt x="2715" y="137"/>
                    <a:pt x="509" y="5464"/>
                    <a:pt x="194" y="8356"/>
                  </a:cubicBezTo>
                  <a:cubicBezTo>
                    <a:pt x="1" y="10128"/>
                    <a:pt x="938" y="10501"/>
                    <a:pt x="1844" y="10860"/>
                  </a:cubicBezTo>
                  <a:cubicBezTo>
                    <a:pt x="2499" y="11119"/>
                    <a:pt x="3117" y="11364"/>
                    <a:pt x="3367" y="12128"/>
                  </a:cubicBezTo>
                  <a:cubicBezTo>
                    <a:pt x="3452" y="12388"/>
                    <a:pt x="3439" y="12610"/>
                    <a:pt x="3327" y="12808"/>
                  </a:cubicBezTo>
                  <a:cubicBezTo>
                    <a:pt x="3003" y="13382"/>
                    <a:pt x="1896" y="13635"/>
                    <a:pt x="1165" y="13804"/>
                  </a:cubicBezTo>
                  <a:cubicBezTo>
                    <a:pt x="583" y="13936"/>
                    <a:pt x="291" y="14003"/>
                    <a:pt x="260" y="14203"/>
                  </a:cubicBezTo>
                  <a:cubicBezTo>
                    <a:pt x="244" y="14302"/>
                    <a:pt x="297" y="14390"/>
                    <a:pt x="420" y="14466"/>
                  </a:cubicBezTo>
                  <a:cubicBezTo>
                    <a:pt x="1228" y="14959"/>
                    <a:pt x="3543" y="15280"/>
                    <a:pt x="3642" y="15293"/>
                  </a:cubicBezTo>
                  <a:cubicBezTo>
                    <a:pt x="3648" y="15294"/>
                    <a:pt x="3654" y="15294"/>
                    <a:pt x="3662" y="15294"/>
                  </a:cubicBezTo>
                  <a:cubicBezTo>
                    <a:pt x="3736" y="15294"/>
                    <a:pt x="3798" y="15236"/>
                    <a:pt x="3803" y="15161"/>
                  </a:cubicBezTo>
                  <a:cubicBezTo>
                    <a:pt x="3808" y="15085"/>
                    <a:pt x="3755" y="15019"/>
                    <a:pt x="3680" y="15010"/>
                  </a:cubicBezTo>
                  <a:cubicBezTo>
                    <a:pt x="3657" y="15007"/>
                    <a:pt x="1401" y="14696"/>
                    <a:pt x="607" y="14245"/>
                  </a:cubicBezTo>
                  <a:cubicBezTo>
                    <a:pt x="742" y="14194"/>
                    <a:pt x="1006" y="14132"/>
                    <a:pt x="1228" y="14081"/>
                  </a:cubicBezTo>
                  <a:cubicBezTo>
                    <a:pt x="2057" y="13892"/>
                    <a:pt x="3189" y="13633"/>
                    <a:pt x="3576" y="12949"/>
                  </a:cubicBezTo>
                  <a:cubicBezTo>
                    <a:pt x="3728" y="12681"/>
                    <a:pt x="3748" y="12376"/>
                    <a:pt x="3638" y="12040"/>
                  </a:cubicBezTo>
                  <a:cubicBezTo>
                    <a:pt x="3346" y="11149"/>
                    <a:pt x="2605" y="10854"/>
                    <a:pt x="1950" y="10595"/>
                  </a:cubicBezTo>
                  <a:cubicBezTo>
                    <a:pt x="1069" y="10245"/>
                    <a:pt x="308" y="9944"/>
                    <a:pt x="478" y="8386"/>
                  </a:cubicBezTo>
                  <a:cubicBezTo>
                    <a:pt x="789" y="5535"/>
                    <a:pt x="2979" y="247"/>
                    <a:pt x="3001" y="194"/>
                  </a:cubicBezTo>
                  <a:cubicBezTo>
                    <a:pt x="3029" y="122"/>
                    <a:pt x="2993" y="40"/>
                    <a:pt x="2923" y="11"/>
                  </a:cubicBezTo>
                  <a:cubicBezTo>
                    <a:pt x="2904" y="4"/>
                    <a:pt x="2886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972050" y="4169375"/>
              <a:ext cx="190650" cy="961300"/>
            </a:xfrm>
            <a:custGeom>
              <a:rect b="b" l="l" r="r" t="t"/>
              <a:pathLst>
                <a:path extrusionOk="0" h="38452" w="7626">
                  <a:moveTo>
                    <a:pt x="3691" y="1"/>
                  </a:moveTo>
                  <a:cubicBezTo>
                    <a:pt x="3685" y="1"/>
                    <a:pt x="3679" y="1"/>
                    <a:pt x="3673" y="2"/>
                  </a:cubicBezTo>
                  <a:cubicBezTo>
                    <a:pt x="3594" y="7"/>
                    <a:pt x="3534" y="74"/>
                    <a:pt x="3539" y="153"/>
                  </a:cubicBezTo>
                  <a:cubicBezTo>
                    <a:pt x="3724" y="2959"/>
                    <a:pt x="4972" y="6783"/>
                    <a:pt x="5975" y="9855"/>
                  </a:cubicBezTo>
                  <a:cubicBezTo>
                    <a:pt x="6707" y="12098"/>
                    <a:pt x="7340" y="14034"/>
                    <a:pt x="7340" y="14902"/>
                  </a:cubicBezTo>
                  <a:cubicBezTo>
                    <a:pt x="7340" y="15876"/>
                    <a:pt x="6199" y="18129"/>
                    <a:pt x="4991" y="20515"/>
                  </a:cubicBezTo>
                  <a:cubicBezTo>
                    <a:pt x="3621" y="23217"/>
                    <a:pt x="2208" y="26012"/>
                    <a:pt x="1957" y="27795"/>
                  </a:cubicBezTo>
                  <a:cubicBezTo>
                    <a:pt x="1679" y="29783"/>
                    <a:pt x="2640" y="30732"/>
                    <a:pt x="3569" y="31651"/>
                  </a:cubicBezTo>
                  <a:cubicBezTo>
                    <a:pt x="4282" y="32354"/>
                    <a:pt x="5017" y="33081"/>
                    <a:pt x="5284" y="34303"/>
                  </a:cubicBezTo>
                  <a:cubicBezTo>
                    <a:pt x="5640" y="35936"/>
                    <a:pt x="4021" y="37209"/>
                    <a:pt x="470" y="38088"/>
                  </a:cubicBezTo>
                  <a:cubicBezTo>
                    <a:pt x="316" y="38127"/>
                    <a:pt x="206" y="38154"/>
                    <a:pt x="153" y="38173"/>
                  </a:cubicBezTo>
                  <a:cubicBezTo>
                    <a:pt x="0" y="38225"/>
                    <a:pt x="37" y="38451"/>
                    <a:pt x="198" y="38451"/>
                  </a:cubicBezTo>
                  <a:cubicBezTo>
                    <a:pt x="214" y="38450"/>
                    <a:pt x="229" y="38447"/>
                    <a:pt x="244" y="38442"/>
                  </a:cubicBezTo>
                  <a:cubicBezTo>
                    <a:pt x="292" y="38427"/>
                    <a:pt x="395" y="38401"/>
                    <a:pt x="539" y="38366"/>
                  </a:cubicBezTo>
                  <a:cubicBezTo>
                    <a:pt x="4267" y="37441"/>
                    <a:pt x="5958" y="36054"/>
                    <a:pt x="5564" y="34241"/>
                  </a:cubicBezTo>
                  <a:cubicBezTo>
                    <a:pt x="5279" y="32938"/>
                    <a:pt x="4512" y="32181"/>
                    <a:pt x="3769" y="31448"/>
                  </a:cubicBezTo>
                  <a:cubicBezTo>
                    <a:pt x="2850" y="30539"/>
                    <a:pt x="1982" y="29680"/>
                    <a:pt x="2240" y="27834"/>
                  </a:cubicBezTo>
                  <a:cubicBezTo>
                    <a:pt x="2483" y="26097"/>
                    <a:pt x="3951" y="23200"/>
                    <a:pt x="5245" y="20643"/>
                  </a:cubicBezTo>
                  <a:cubicBezTo>
                    <a:pt x="6522" y="18122"/>
                    <a:pt x="7626" y="15944"/>
                    <a:pt x="7626" y="14902"/>
                  </a:cubicBezTo>
                  <a:cubicBezTo>
                    <a:pt x="7626" y="13989"/>
                    <a:pt x="7016" y="12126"/>
                    <a:pt x="6246" y="9766"/>
                  </a:cubicBezTo>
                  <a:cubicBezTo>
                    <a:pt x="5248" y="6710"/>
                    <a:pt x="4006" y="2906"/>
                    <a:pt x="3824" y="134"/>
                  </a:cubicBezTo>
                  <a:cubicBezTo>
                    <a:pt x="3820" y="62"/>
                    <a:pt x="3761" y="1"/>
                    <a:pt x="3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3063200" y="3511700"/>
              <a:ext cx="115675" cy="159825"/>
            </a:xfrm>
            <a:custGeom>
              <a:rect b="b" l="l" r="r" t="t"/>
              <a:pathLst>
                <a:path extrusionOk="0" h="6393" w="4627">
                  <a:moveTo>
                    <a:pt x="4312" y="1"/>
                  </a:moveTo>
                  <a:cubicBezTo>
                    <a:pt x="4267" y="1"/>
                    <a:pt x="4223" y="22"/>
                    <a:pt x="4196" y="61"/>
                  </a:cubicBezTo>
                  <a:cubicBezTo>
                    <a:pt x="4047" y="275"/>
                    <a:pt x="546" y="5300"/>
                    <a:pt x="73" y="6086"/>
                  </a:cubicBezTo>
                  <a:cubicBezTo>
                    <a:pt x="1" y="6208"/>
                    <a:pt x="2" y="6301"/>
                    <a:pt x="77" y="6362"/>
                  </a:cubicBezTo>
                  <a:cubicBezTo>
                    <a:pt x="96" y="6381"/>
                    <a:pt x="123" y="6392"/>
                    <a:pt x="151" y="6392"/>
                  </a:cubicBezTo>
                  <a:cubicBezTo>
                    <a:pt x="344" y="6391"/>
                    <a:pt x="1023" y="5966"/>
                    <a:pt x="4565" y="2780"/>
                  </a:cubicBezTo>
                  <a:cubicBezTo>
                    <a:pt x="4622" y="2729"/>
                    <a:pt x="4627" y="2639"/>
                    <a:pt x="4574" y="2581"/>
                  </a:cubicBezTo>
                  <a:cubicBezTo>
                    <a:pt x="4547" y="2550"/>
                    <a:pt x="4509" y="2534"/>
                    <a:pt x="4470" y="2534"/>
                  </a:cubicBezTo>
                  <a:cubicBezTo>
                    <a:pt x="4436" y="2534"/>
                    <a:pt x="4403" y="2546"/>
                    <a:pt x="4375" y="2570"/>
                  </a:cubicBezTo>
                  <a:cubicBezTo>
                    <a:pt x="3192" y="3635"/>
                    <a:pt x="1379" y="5225"/>
                    <a:pt x="559" y="5853"/>
                  </a:cubicBezTo>
                  <a:cubicBezTo>
                    <a:pt x="1501" y="4422"/>
                    <a:pt x="4395" y="270"/>
                    <a:pt x="4428" y="222"/>
                  </a:cubicBezTo>
                  <a:cubicBezTo>
                    <a:pt x="4472" y="159"/>
                    <a:pt x="4456" y="71"/>
                    <a:pt x="4392" y="26"/>
                  </a:cubicBezTo>
                  <a:cubicBezTo>
                    <a:pt x="4368" y="9"/>
                    <a:pt x="4340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929025" y="3465675"/>
              <a:ext cx="17125" cy="230900"/>
            </a:xfrm>
            <a:custGeom>
              <a:rect b="b" l="l" r="r" t="t"/>
              <a:pathLst>
                <a:path extrusionOk="0" h="9236" w="685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56" y="9"/>
                    <a:pt x="0" y="78"/>
                    <a:pt x="8" y="156"/>
                  </a:cubicBezTo>
                  <a:cubicBezTo>
                    <a:pt x="11" y="194"/>
                    <a:pt x="402" y="3975"/>
                    <a:pt x="402" y="4750"/>
                  </a:cubicBezTo>
                  <a:lnTo>
                    <a:pt x="402" y="9093"/>
                  </a:lnTo>
                  <a:cubicBezTo>
                    <a:pt x="402" y="9172"/>
                    <a:pt x="466" y="9235"/>
                    <a:pt x="543" y="9235"/>
                  </a:cubicBezTo>
                  <a:cubicBezTo>
                    <a:pt x="621" y="9235"/>
                    <a:pt x="684" y="9172"/>
                    <a:pt x="684" y="9093"/>
                  </a:cubicBezTo>
                  <a:lnTo>
                    <a:pt x="684" y="4750"/>
                  </a:lnTo>
                  <a:cubicBezTo>
                    <a:pt x="684" y="3960"/>
                    <a:pt x="304" y="283"/>
                    <a:pt x="289" y="127"/>
                  </a:cubicBezTo>
                  <a:cubicBezTo>
                    <a:pt x="281" y="55"/>
                    <a:pt x="219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938925" y="3492000"/>
              <a:ext cx="69675" cy="145325"/>
            </a:xfrm>
            <a:custGeom>
              <a:rect b="b" l="l" r="r" t="t"/>
              <a:pathLst>
                <a:path extrusionOk="0" h="5813" w="2787">
                  <a:moveTo>
                    <a:pt x="2510" y="0"/>
                  </a:moveTo>
                  <a:cubicBezTo>
                    <a:pt x="2432" y="4"/>
                    <a:pt x="2372" y="71"/>
                    <a:pt x="2376" y="149"/>
                  </a:cubicBezTo>
                  <a:cubicBezTo>
                    <a:pt x="2377" y="175"/>
                    <a:pt x="2502" y="2772"/>
                    <a:pt x="2118" y="4051"/>
                  </a:cubicBezTo>
                  <a:cubicBezTo>
                    <a:pt x="1754" y="5264"/>
                    <a:pt x="142" y="5529"/>
                    <a:pt x="126" y="5531"/>
                  </a:cubicBezTo>
                  <a:cubicBezTo>
                    <a:pt x="53" y="5542"/>
                    <a:pt x="0" y="5608"/>
                    <a:pt x="6" y="5682"/>
                  </a:cubicBezTo>
                  <a:cubicBezTo>
                    <a:pt x="11" y="5755"/>
                    <a:pt x="73" y="5812"/>
                    <a:pt x="147" y="5812"/>
                  </a:cubicBezTo>
                  <a:lnTo>
                    <a:pt x="169" y="5812"/>
                  </a:lnTo>
                  <a:cubicBezTo>
                    <a:pt x="242" y="5800"/>
                    <a:pt x="1973" y="5518"/>
                    <a:pt x="2389" y="4133"/>
                  </a:cubicBezTo>
                  <a:cubicBezTo>
                    <a:pt x="2786" y="2807"/>
                    <a:pt x="2663" y="243"/>
                    <a:pt x="2658" y="134"/>
                  </a:cubicBezTo>
                  <a:cubicBezTo>
                    <a:pt x="2655" y="56"/>
                    <a:pt x="2603" y="9"/>
                    <a:pt x="25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140550" y="2044650"/>
              <a:ext cx="1730900" cy="1409225"/>
            </a:xfrm>
            <a:custGeom>
              <a:rect b="b" l="l" r="r" t="t"/>
              <a:pathLst>
                <a:path extrusionOk="0" h="56369" w="69236">
                  <a:moveTo>
                    <a:pt x="17025" y="28332"/>
                  </a:moveTo>
                  <a:cubicBezTo>
                    <a:pt x="17297" y="34798"/>
                    <a:pt x="17468" y="41871"/>
                    <a:pt x="17279" y="42914"/>
                  </a:cubicBezTo>
                  <a:cubicBezTo>
                    <a:pt x="17095" y="43919"/>
                    <a:pt x="17191" y="46110"/>
                    <a:pt x="17396" y="48134"/>
                  </a:cubicBezTo>
                  <a:cubicBezTo>
                    <a:pt x="16303" y="46635"/>
                    <a:pt x="12348" y="41114"/>
                    <a:pt x="11785" y="38861"/>
                  </a:cubicBezTo>
                  <a:cubicBezTo>
                    <a:pt x="11130" y="36242"/>
                    <a:pt x="10803" y="35259"/>
                    <a:pt x="10803" y="35259"/>
                  </a:cubicBezTo>
                  <a:cubicBezTo>
                    <a:pt x="10803" y="35259"/>
                    <a:pt x="15000" y="30740"/>
                    <a:pt x="17025" y="28332"/>
                  </a:cubicBezTo>
                  <a:close/>
                  <a:moveTo>
                    <a:pt x="61303" y="1"/>
                  </a:moveTo>
                  <a:cubicBezTo>
                    <a:pt x="60978" y="1"/>
                    <a:pt x="60725" y="70"/>
                    <a:pt x="60725" y="70"/>
                  </a:cubicBezTo>
                  <a:cubicBezTo>
                    <a:pt x="60725" y="70"/>
                    <a:pt x="56797" y="2361"/>
                    <a:pt x="56797" y="2852"/>
                  </a:cubicBezTo>
                  <a:cubicBezTo>
                    <a:pt x="56797" y="3343"/>
                    <a:pt x="58597" y="15455"/>
                    <a:pt x="58925" y="17583"/>
                  </a:cubicBezTo>
                  <a:cubicBezTo>
                    <a:pt x="59252" y="19711"/>
                    <a:pt x="59252" y="21348"/>
                    <a:pt x="59252" y="21348"/>
                  </a:cubicBezTo>
                  <a:cubicBezTo>
                    <a:pt x="59252" y="21348"/>
                    <a:pt x="52377" y="13982"/>
                    <a:pt x="50578" y="12180"/>
                  </a:cubicBezTo>
                  <a:cubicBezTo>
                    <a:pt x="49202" y="10805"/>
                    <a:pt x="48112" y="9625"/>
                    <a:pt x="46946" y="8924"/>
                  </a:cubicBezTo>
                  <a:cubicBezTo>
                    <a:pt x="46315" y="8347"/>
                    <a:pt x="45222" y="8159"/>
                    <a:pt x="43539" y="7597"/>
                  </a:cubicBezTo>
                  <a:cubicBezTo>
                    <a:pt x="40693" y="6648"/>
                    <a:pt x="37695" y="4478"/>
                    <a:pt x="34249" y="4478"/>
                  </a:cubicBezTo>
                  <a:cubicBezTo>
                    <a:pt x="34127" y="4478"/>
                    <a:pt x="34004" y="4481"/>
                    <a:pt x="33881" y="4487"/>
                  </a:cubicBezTo>
                  <a:cubicBezTo>
                    <a:pt x="30281" y="4651"/>
                    <a:pt x="27007" y="6124"/>
                    <a:pt x="27007" y="6124"/>
                  </a:cubicBezTo>
                  <a:cubicBezTo>
                    <a:pt x="27007" y="6124"/>
                    <a:pt x="21769" y="8579"/>
                    <a:pt x="18168" y="10216"/>
                  </a:cubicBezTo>
                  <a:cubicBezTo>
                    <a:pt x="17687" y="10436"/>
                    <a:pt x="17298" y="10667"/>
                    <a:pt x="16979" y="10911"/>
                  </a:cubicBezTo>
                  <a:cubicBezTo>
                    <a:pt x="16933" y="10905"/>
                    <a:pt x="16882" y="10901"/>
                    <a:pt x="16828" y="10901"/>
                  </a:cubicBezTo>
                  <a:cubicBezTo>
                    <a:pt x="16192" y="10901"/>
                    <a:pt x="15042" y="11399"/>
                    <a:pt x="13750" y="14308"/>
                  </a:cubicBezTo>
                  <a:cubicBezTo>
                    <a:pt x="11785" y="18728"/>
                    <a:pt x="2946" y="30349"/>
                    <a:pt x="1474" y="34441"/>
                  </a:cubicBezTo>
                  <a:cubicBezTo>
                    <a:pt x="1" y="38533"/>
                    <a:pt x="3111" y="42626"/>
                    <a:pt x="6547" y="45898"/>
                  </a:cubicBezTo>
                  <a:cubicBezTo>
                    <a:pt x="9985" y="49172"/>
                    <a:pt x="13586" y="53592"/>
                    <a:pt x="13586" y="53592"/>
                  </a:cubicBezTo>
                  <a:lnTo>
                    <a:pt x="17466" y="48781"/>
                  </a:lnTo>
                  <a:cubicBezTo>
                    <a:pt x="17621" y="50128"/>
                    <a:pt x="17817" y="51331"/>
                    <a:pt x="18005" y="51955"/>
                  </a:cubicBezTo>
                  <a:cubicBezTo>
                    <a:pt x="18495" y="53592"/>
                    <a:pt x="20132" y="55392"/>
                    <a:pt x="26680" y="55883"/>
                  </a:cubicBezTo>
                  <a:cubicBezTo>
                    <a:pt x="29445" y="56091"/>
                    <a:pt x="33666" y="56368"/>
                    <a:pt x="37585" y="56368"/>
                  </a:cubicBezTo>
                  <a:cubicBezTo>
                    <a:pt x="42947" y="56368"/>
                    <a:pt x="47743" y="55849"/>
                    <a:pt x="47467" y="53919"/>
                  </a:cubicBezTo>
                  <a:cubicBezTo>
                    <a:pt x="46789" y="49179"/>
                    <a:pt x="47140" y="33950"/>
                    <a:pt x="46813" y="29859"/>
                  </a:cubicBezTo>
                  <a:cubicBezTo>
                    <a:pt x="46677" y="28161"/>
                    <a:pt x="46794" y="25141"/>
                    <a:pt x="46979" y="21988"/>
                  </a:cubicBezTo>
                  <a:cubicBezTo>
                    <a:pt x="47731" y="22946"/>
                    <a:pt x="49192" y="24712"/>
                    <a:pt x="50243" y="25414"/>
                  </a:cubicBezTo>
                  <a:cubicBezTo>
                    <a:pt x="51716" y="26396"/>
                    <a:pt x="57942" y="31005"/>
                    <a:pt x="60398" y="31986"/>
                  </a:cubicBezTo>
                  <a:cubicBezTo>
                    <a:pt x="60875" y="32177"/>
                    <a:pt x="61390" y="32269"/>
                    <a:pt x="61921" y="32269"/>
                  </a:cubicBezTo>
                  <a:cubicBezTo>
                    <a:pt x="64115" y="32269"/>
                    <a:pt x="66576" y="30694"/>
                    <a:pt x="67763" y="28058"/>
                  </a:cubicBezTo>
                  <a:cubicBezTo>
                    <a:pt x="69236" y="24784"/>
                    <a:pt x="67109" y="17418"/>
                    <a:pt x="65145" y="11690"/>
                  </a:cubicBezTo>
                  <a:cubicBezTo>
                    <a:pt x="63180" y="5961"/>
                    <a:pt x="62853" y="2851"/>
                    <a:pt x="62689" y="1215"/>
                  </a:cubicBezTo>
                  <a:cubicBezTo>
                    <a:pt x="62587" y="192"/>
                    <a:pt x="61845" y="1"/>
                    <a:pt x="613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139800" y="2037600"/>
              <a:ext cx="1731050" cy="1423475"/>
            </a:xfrm>
            <a:custGeom>
              <a:rect b="b" l="l" r="r" t="t"/>
              <a:pathLst>
                <a:path extrusionOk="0" h="56939" w="69242">
                  <a:moveTo>
                    <a:pt x="16802" y="29347"/>
                  </a:moveTo>
                  <a:cubicBezTo>
                    <a:pt x="17050" y="35439"/>
                    <a:pt x="17210" y="42156"/>
                    <a:pt x="17030" y="43146"/>
                  </a:cubicBezTo>
                  <a:cubicBezTo>
                    <a:pt x="16866" y="44049"/>
                    <a:pt x="16923" y="45799"/>
                    <a:pt x="17051" y="47415"/>
                  </a:cubicBezTo>
                  <a:cubicBezTo>
                    <a:pt x="14813" y="44283"/>
                    <a:pt x="12488" y="40667"/>
                    <a:pt x="12090" y="39074"/>
                  </a:cubicBezTo>
                  <a:lnTo>
                    <a:pt x="12089" y="39074"/>
                  </a:lnTo>
                  <a:cubicBezTo>
                    <a:pt x="11577" y="37028"/>
                    <a:pt x="11267" y="35985"/>
                    <a:pt x="11152" y="35614"/>
                  </a:cubicBezTo>
                  <a:cubicBezTo>
                    <a:pt x="11780" y="34936"/>
                    <a:pt x="14891" y="31568"/>
                    <a:pt x="16802" y="29347"/>
                  </a:cubicBezTo>
                  <a:close/>
                  <a:moveTo>
                    <a:pt x="17052" y="28331"/>
                  </a:moveTo>
                  <a:cubicBezTo>
                    <a:pt x="16975" y="28331"/>
                    <a:pt x="16897" y="28363"/>
                    <a:pt x="16838" y="28432"/>
                  </a:cubicBezTo>
                  <a:cubicBezTo>
                    <a:pt x="14842" y="30807"/>
                    <a:pt x="10668" y="35303"/>
                    <a:pt x="10627" y="35350"/>
                  </a:cubicBezTo>
                  <a:cubicBezTo>
                    <a:pt x="10556" y="35425"/>
                    <a:pt x="10533" y="35533"/>
                    <a:pt x="10566" y="35631"/>
                  </a:cubicBezTo>
                  <a:cubicBezTo>
                    <a:pt x="10568" y="35640"/>
                    <a:pt x="10898" y="36638"/>
                    <a:pt x="11540" y="39211"/>
                  </a:cubicBezTo>
                  <a:cubicBezTo>
                    <a:pt x="12112" y="41498"/>
                    <a:pt x="16015" y="46962"/>
                    <a:pt x="17197" y="48583"/>
                  </a:cubicBezTo>
                  <a:cubicBezTo>
                    <a:pt x="17250" y="48655"/>
                    <a:pt x="17336" y="48699"/>
                    <a:pt x="17426" y="48699"/>
                  </a:cubicBezTo>
                  <a:cubicBezTo>
                    <a:pt x="17460" y="48699"/>
                    <a:pt x="17494" y="48693"/>
                    <a:pt x="17527" y="48681"/>
                  </a:cubicBezTo>
                  <a:cubicBezTo>
                    <a:pt x="17646" y="48634"/>
                    <a:pt x="17719" y="48515"/>
                    <a:pt x="17707" y="48389"/>
                  </a:cubicBezTo>
                  <a:cubicBezTo>
                    <a:pt x="17475" y="46089"/>
                    <a:pt x="17428" y="44119"/>
                    <a:pt x="17587" y="43247"/>
                  </a:cubicBezTo>
                  <a:cubicBezTo>
                    <a:pt x="17783" y="42167"/>
                    <a:pt x="17609" y="35061"/>
                    <a:pt x="17337" y="28603"/>
                  </a:cubicBezTo>
                  <a:cubicBezTo>
                    <a:pt x="17330" y="28436"/>
                    <a:pt x="17193" y="28331"/>
                    <a:pt x="17052" y="28331"/>
                  </a:cubicBezTo>
                  <a:close/>
                  <a:moveTo>
                    <a:pt x="61335" y="564"/>
                  </a:moveTo>
                  <a:cubicBezTo>
                    <a:pt x="61567" y="564"/>
                    <a:pt x="61836" y="604"/>
                    <a:pt x="62049" y="751"/>
                  </a:cubicBezTo>
                  <a:cubicBezTo>
                    <a:pt x="62274" y="906"/>
                    <a:pt x="62401" y="1159"/>
                    <a:pt x="62437" y="1524"/>
                  </a:cubicBezTo>
                  <a:cubicBezTo>
                    <a:pt x="62590" y="3055"/>
                    <a:pt x="62909" y="6237"/>
                    <a:pt x="64906" y="12064"/>
                  </a:cubicBezTo>
                  <a:cubicBezTo>
                    <a:pt x="67786" y="20466"/>
                    <a:pt x="68646" y="25752"/>
                    <a:pt x="67535" y="28223"/>
                  </a:cubicBezTo>
                  <a:cubicBezTo>
                    <a:pt x="66431" y="30675"/>
                    <a:pt x="64115" y="32276"/>
                    <a:pt x="61980" y="32276"/>
                  </a:cubicBezTo>
                  <a:cubicBezTo>
                    <a:pt x="61481" y="32276"/>
                    <a:pt x="60993" y="32189"/>
                    <a:pt x="60532" y="32005"/>
                  </a:cubicBezTo>
                  <a:cubicBezTo>
                    <a:pt x="58642" y="31250"/>
                    <a:pt x="54476" y="28306"/>
                    <a:pt x="51987" y="26547"/>
                  </a:cubicBezTo>
                  <a:cubicBezTo>
                    <a:pt x="51300" y="26062"/>
                    <a:pt x="50752" y="25675"/>
                    <a:pt x="50429" y="25460"/>
                  </a:cubicBezTo>
                  <a:cubicBezTo>
                    <a:pt x="49415" y="24783"/>
                    <a:pt x="47990" y="23062"/>
                    <a:pt x="47230" y="22096"/>
                  </a:cubicBezTo>
                  <a:cubicBezTo>
                    <a:pt x="47171" y="22022"/>
                    <a:pt x="47090" y="21988"/>
                    <a:pt x="47011" y="21988"/>
                  </a:cubicBezTo>
                  <a:cubicBezTo>
                    <a:pt x="46872" y="21988"/>
                    <a:pt x="46737" y="22090"/>
                    <a:pt x="46727" y="22254"/>
                  </a:cubicBezTo>
                  <a:cubicBezTo>
                    <a:pt x="46497" y="26189"/>
                    <a:pt x="46444" y="28702"/>
                    <a:pt x="46560" y="30163"/>
                  </a:cubicBezTo>
                  <a:cubicBezTo>
                    <a:pt x="46692" y="31812"/>
                    <a:pt x="46714" y="35389"/>
                    <a:pt x="46738" y="39176"/>
                  </a:cubicBezTo>
                  <a:cubicBezTo>
                    <a:pt x="46772" y="44907"/>
                    <a:pt x="46812" y="51404"/>
                    <a:pt x="47218" y="54240"/>
                  </a:cubicBezTo>
                  <a:cubicBezTo>
                    <a:pt x="47253" y="54487"/>
                    <a:pt x="47181" y="54696"/>
                    <a:pt x="46990" y="54899"/>
                  </a:cubicBezTo>
                  <a:cubicBezTo>
                    <a:pt x="46297" y="55640"/>
                    <a:pt x="44001" y="56366"/>
                    <a:pt x="37663" y="56366"/>
                  </a:cubicBezTo>
                  <a:cubicBezTo>
                    <a:pt x="34872" y="56366"/>
                    <a:pt x="31298" y="56226"/>
                    <a:pt x="26732" y="55883"/>
                  </a:cubicBezTo>
                  <a:cubicBezTo>
                    <a:pt x="20032" y="55381"/>
                    <a:pt x="18713" y="53515"/>
                    <a:pt x="18305" y="52156"/>
                  </a:cubicBezTo>
                  <a:cubicBezTo>
                    <a:pt x="18133" y="51580"/>
                    <a:pt x="17935" y="50412"/>
                    <a:pt x="17776" y="49030"/>
                  </a:cubicBezTo>
                  <a:cubicBezTo>
                    <a:pt x="17759" y="48888"/>
                    <a:pt x="17638" y="48781"/>
                    <a:pt x="17496" y="48780"/>
                  </a:cubicBezTo>
                  <a:cubicBezTo>
                    <a:pt x="17410" y="48780"/>
                    <a:pt x="17329" y="48819"/>
                    <a:pt x="17276" y="48885"/>
                  </a:cubicBezTo>
                  <a:lnTo>
                    <a:pt x="13613" y="53427"/>
                  </a:lnTo>
                  <a:cubicBezTo>
                    <a:pt x="12775" y="52415"/>
                    <a:pt x="9698" y="48763"/>
                    <a:pt x="6773" y="45976"/>
                  </a:cubicBezTo>
                  <a:cubicBezTo>
                    <a:pt x="2253" y="41671"/>
                    <a:pt x="617" y="38023"/>
                    <a:pt x="1770" y="34820"/>
                  </a:cubicBezTo>
                  <a:cubicBezTo>
                    <a:pt x="2540" y="32679"/>
                    <a:pt x="5408" y="28370"/>
                    <a:pt x="8181" y="24203"/>
                  </a:cubicBezTo>
                  <a:cubicBezTo>
                    <a:pt x="10715" y="20396"/>
                    <a:pt x="13106" y="16801"/>
                    <a:pt x="14037" y="14706"/>
                  </a:cubicBezTo>
                  <a:cubicBezTo>
                    <a:pt x="15304" y="11857"/>
                    <a:pt x="16373" y="11467"/>
                    <a:pt x="16864" y="11467"/>
                  </a:cubicBezTo>
                  <a:cubicBezTo>
                    <a:pt x="16904" y="11467"/>
                    <a:pt x="16941" y="11470"/>
                    <a:pt x="16973" y="11474"/>
                  </a:cubicBezTo>
                  <a:cubicBezTo>
                    <a:pt x="16985" y="11476"/>
                    <a:pt x="16998" y="11477"/>
                    <a:pt x="17010" y="11477"/>
                  </a:cubicBezTo>
                  <a:cubicBezTo>
                    <a:pt x="17072" y="11477"/>
                    <a:pt x="17132" y="11457"/>
                    <a:pt x="17180" y="11419"/>
                  </a:cubicBezTo>
                  <a:cubicBezTo>
                    <a:pt x="17499" y="11176"/>
                    <a:pt x="17869" y="10960"/>
                    <a:pt x="18315" y="10757"/>
                  </a:cubicBezTo>
                  <a:cubicBezTo>
                    <a:pt x="21877" y="9137"/>
                    <a:pt x="27104" y="6688"/>
                    <a:pt x="27153" y="6665"/>
                  </a:cubicBezTo>
                  <a:cubicBezTo>
                    <a:pt x="27185" y="6650"/>
                    <a:pt x="30422" y="5211"/>
                    <a:pt x="33924" y="5052"/>
                  </a:cubicBezTo>
                  <a:cubicBezTo>
                    <a:pt x="34043" y="5047"/>
                    <a:pt x="34160" y="5044"/>
                    <a:pt x="34277" y="5044"/>
                  </a:cubicBezTo>
                  <a:cubicBezTo>
                    <a:pt x="36539" y="5044"/>
                    <a:pt x="38604" y="6006"/>
                    <a:pt x="40608" y="6937"/>
                  </a:cubicBezTo>
                  <a:cubicBezTo>
                    <a:pt x="41600" y="7399"/>
                    <a:pt x="42537" y="7835"/>
                    <a:pt x="43480" y="8149"/>
                  </a:cubicBezTo>
                  <a:cubicBezTo>
                    <a:pt x="43935" y="8300"/>
                    <a:pt x="44348" y="8425"/>
                    <a:pt x="44720" y="8539"/>
                  </a:cubicBezTo>
                  <a:cubicBezTo>
                    <a:pt x="45678" y="8828"/>
                    <a:pt x="46371" y="9038"/>
                    <a:pt x="46784" y="9416"/>
                  </a:cubicBezTo>
                  <a:cubicBezTo>
                    <a:pt x="46799" y="9428"/>
                    <a:pt x="46813" y="9439"/>
                    <a:pt x="46829" y="9449"/>
                  </a:cubicBezTo>
                  <a:cubicBezTo>
                    <a:pt x="47798" y="10031"/>
                    <a:pt x="48738" y="10981"/>
                    <a:pt x="49827" y="12080"/>
                  </a:cubicBezTo>
                  <a:lnTo>
                    <a:pt x="50407" y="12664"/>
                  </a:lnTo>
                  <a:cubicBezTo>
                    <a:pt x="52183" y="14440"/>
                    <a:pt x="59007" y="21749"/>
                    <a:pt x="59075" y="21823"/>
                  </a:cubicBezTo>
                  <a:cubicBezTo>
                    <a:pt x="59134" y="21884"/>
                    <a:pt x="59206" y="21911"/>
                    <a:pt x="59278" y="21911"/>
                  </a:cubicBezTo>
                  <a:cubicBezTo>
                    <a:pt x="59423" y="21911"/>
                    <a:pt x="59562" y="21799"/>
                    <a:pt x="59563" y="21629"/>
                  </a:cubicBezTo>
                  <a:cubicBezTo>
                    <a:pt x="59563" y="21561"/>
                    <a:pt x="59559" y="19946"/>
                    <a:pt x="59232" y="17821"/>
                  </a:cubicBezTo>
                  <a:cubicBezTo>
                    <a:pt x="58863" y="15412"/>
                    <a:pt x="57175" y="4025"/>
                    <a:pt x="57110" y="3167"/>
                  </a:cubicBezTo>
                  <a:cubicBezTo>
                    <a:pt x="57329" y="2817"/>
                    <a:pt x="59196" y="1588"/>
                    <a:pt x="60860" y="615"/>
                  </a:cubicBezTo>
                  <a:cubicBezTo>
                    <a:pt x="60933" y="600"/>
                    <a:pt x="61117" y="564"/>
                    <a:pt x="61335" y="564"/>
                  </a:cubicBezTo>
                  <a:close/>
                  <a:moveTo>
                    <a:pt x="61332" y="0"/>
                  </a:moveTo>
                  <a:cubicBezTo>
                    <a:pt x="60976" y="0"/>
                    <a:pt x="60702" y="73"/>
                    <a:pt x="60681" y="79"/>
                  </a:cubicBezTo>
                  <a:cubicBezTo>
                    <a:pt x="60656" y="84"/>
                    <a:pt x="60633" y="94"/>
                    <a:pt x="60611" y="106"/>
                  </a:cubicBezTo>
                  <a:cubicBezTo>
                    <a:pt x="56543" y="2478"/>
                    <a:pt x="56543" y="2971"/>
                    <a:pt x="56543" y="3132"/>
                  </a:cubicBezTo>
                  <a:cubicBezTo>
                    <a:pt x="56543" y="3678"/>
                    <a:pt x="58408" y="16181"/>
                    <a:pt x="58674" y="17907"/>
                  </a:cubicBezTo>
                  <a:cubicBezTo>
                    <a:pt x="58825" y="18894"/>
                    <a:pt x="58925" y="19888"/>
                    <a:pt x="58975" y="20886"/>
                  </a:cubicBezTo>
                  <a:cubicBezTo>
                    <a:pt x="57344" y="19143"/>
                    <a:pt x="52302" y="13757"/>
                    <a:pt x="50805" y="12262"/>
                  </a:cubicBezTo>
                  <a:lnTo>
                    <a:pt x="50228" y="11680"/>
                  </a:lnTo>
                  <a:cubicBezTo>
                    <a:pt x="49121" y="10563"/>
                    <a:pt x="48163" y="9595"/>
                    <a:pt x="47143" y="8977"/>
                  </a:cubicBezTo>
                  <a:cubicBezTo>
                    <a:pt x="46637" y="8525"/>
                    <a:pt x="45900" y="8303"/>
                    <a:pt x="44883" y="7995"/>
                  </a:cubicBezTo>
                  <a:cubicBezTo>
                    <a:pt x="44516" y="7884"/>
                    <a:pt x="44108" y="7760"/>
                    <a:pt x="43658" y="7610"/>
                  </a:cubicBezTo>
                  <a:cubicBezTo>
                    <a:pt x="42745" y="7306"/>
                    <a:pt x="41823" y="6877"/>
                    <a:pt x="40846" y="6423"/>
                  </a:cubicBezTo>
                  <a:cubicBezTo>
                    <a:pt x="38786" y="5464"/>
                    <a:pt x="36660" y="4478"/>
                    <a:pt x="34278" y="4478"/>
                  </a:cubicBezTo>
                  <a:cubicBezTo>
                    <a:pt x="34152" y="4478"/>
                    <a:pt x="34026" y="4481"/>
                    <a:pt x="33899" y="4487"/>
                  </a:cubicBezTo>
                  <a:cubicBezTo>
                    <a:pt x="30285" y="4652"/>
                    <a:pt x="27057" y="6088"/>
                    <a:pt x="26916" y="6150"/>
                  </a:cubicBezTo>
                  <a:cubicBezTo>
                    <a:pt x="26864" y="6175"/>
                    <a:pt x="21639" y="8624"/>
                    <a:pt x="18081" y="10241"/>
                  </a:cubicBezTo>
                  <a:cubicBezTo>
                    <a:pt x="17636" y="10444"/>
                    <a:pt x="17257" y="10660"/>
                    <a:pt x="16926" y="10902"/>
                  </a:cubicBezTo>
                  <a:cubicBezTo>
                    <a:pt x="16900" y="10901"/>
                    <a:pt x="16874" y="10900"/>
                    <a:pt x="16848" y="10900"/>
                  </a:cubicBezTo>
                  <a:cubicBezTo>
                    <a:pt x="16016" y="10900"/>
                    <a:pt x="14811" y="11573"/>
                    <a:pt x="13521" y="14475"/>
                  </a:cubicBezTo>
                  <a:cubicBezTo>
                    <a:pt x="12609" y="16528"/>
                    <a:pt x="10118" y="20269"/>
                    <a:pt x="7711" y="23889"/>
                  </a:cubicBezTo>
                  <a:cubicBezTo>
                    <a:pt x="4917" y="28084"/>
                    <a:pt x="2032" y="32423"/>
                    <a:pt x="1238" y="34627"/>
                  </a:cubicBezTo>
                  <a:cubicBezTo>
                    <a:pt x="0" y="38064"/>
                    <a:pt x="1683" y="41910"/>
                    <a:pt x="6383" y="46384"/>
                  </a:cubicBezTo>
                  <a:cubicBezTo>
                    <a:pt x="9767" y="49608"/>
                    <a:pt x="13361" y="54008"/>
                    <a:pt x="13397" y="54052"/>
                  </a:cubicBezTo>
                  <a:cubicBezTo>
                    <a:pt x="13450" y="54118"/>
                    <a:pt x="13530" y="54156"/>
                    <a:pt x="13616" y="54156"/>
                  </a:cubicBezTo>
                  <a:lnTo>
                    <a:pt x="13617" y="54156"/>
                  </a:lnTo>
                  <a:cubicBezTo>
                    <a:pt x="13701" y="54156"/>
                    <a:pt x="13782" y="54117"/>
                    <a:pt x="13836" y="54051"/>
                  </a:cubicBezTo>
                  <a:lnTo>
                    <a:pt x="17296" y="49759"/>
                  </a:lnTo>
                  <a:cubicBezTo>
                    <a:pt x="17443" y="50888"/>
                    <a:pt x="17609" y="51801"/>
                    <a:pt x="17764" y="52317"/>
                  </a:cubicBezTo>
                  <a:cubicBezTo>
                    <a:pt x="18220" y="53837"/>
                    <a:pt x="19641" y="55919"/>
                    <a:pt x="26689" y="56446"/>
                  </a:cubicBezTo>
                  <a:cubicBezTo>
                    <a:pt x="31051" y="56775"/>
                    <a:pt x="34717" y="56939"/>
                    <a:pt x="37706" y="56939"/>
                  </a:cubicBezTo>
                  <a:cubicBezTo>
                    <a:pt x="43173" y="56937"/>
                    <a:pt x="46372" y="56389"/>
                    <a:pt x="47403" y="55286"/>
                  </a:cubicBezTo>
                  <a:cubicBezTo>
                    <a:pt x="47711" y="54957"/>
                    <a:pt x="47836" y="54580"/>
                    <a:pt x="47776" y="54162"/>
                  </a:cubicBezTo>
                  <a:cubicBezTo>
                    <a:pt x="47376" y="51363"/>
                    <a:pt x="47337" y="44888"/>
                    <a:pt x="47302" y="39173"/>
                  </a:cubicBezTo>
                  <a:cubicBezTo>
                    <a:pt x="47277" y="35210"/>
                    <a:pt x="47257" y="31789"/>
                    <a:pt x="47124" y="30118"/>
                  </a:cubicBezTo>
                  <a:cubicBezTo>
                    <a:pt x="47016" y="28776"/>
                    <a:pt x="47055" y="26512"/>
                    <a:pt x="47248" y="23023"/>
                  </a:cubicBezTo>
                  <a:cubicBezTo>
                    <a:pt x="48064" y="24022"/>
                    <a:pt x="49223" y="25336"/>
                    <a:pt x="50115" y="25930"/>
                  </a:cubicBezTo>
                  <a:cubicBezTo>
                    <a:pt x="50435" y="26144"/>
                    <a:pt x="50980" y="26529"/>
                    <a:pt x="51662" y="27010"/>
                  </a:cubicBezTo>
                  <a:cubicBezTo>
                    <a:pt x="54171" y="28783"/>
                    <a:pt x="58371" y="31751"/>
                    <a:pt x="60323" y="32532"/>
                  </a:cubicBezTo>
                  <a:cubicBezTo>
                    <a:pt x="60846" y="32741"/>
                    <a:pt x="61401" y="32841"/>
                    <a:pt x="61966" y="32841"/>
                  </a:cubicBezTo>
                  <a:cubicBezTo>
                    <a:pt x="64323" y="32841"/>
                    <a:pt x="66856" y="31112"/>
                    <a:pt x="68050" y="28456"/>
                  </a:cubicBezTo>
                  <a:cubicBezTo>
                    <a:pt x="69241" y="25812"/>
                    <a:pt x="68412" y="20544"/>
                    <a:pt x="65441" y="11881"/>
                  </a:cubicBezTo>
                  <a:cubicBezTo>
                    <a:pt x="63465" y="6116"/>
                    <a:pt x="63151" y="2978"/>
                    <a:pt x="63000" y="1469"/>
                  </a:cubicBezTo>
                  <a:cubicBezTo>
                    <a:pt x="62947" y="936"/>
                    <a:pt x="62734" y="536"/>
                    <a:pt x="62368" y="284"/>
                  </a:cubicBezTo>
                  <a:cubicBezTo>
                    <a:pt x="62042" y="60"/>
                    <a:pt x="61654" y="0"/>
                    <a:pt x="613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609975" y="2607375"/>
              <a:ext cx="80150" cy="133350"/>
            </a:xfrm>
            <a:custGeom>
              <a:rect b="b" l="l" r="r" t="t"/>
              <a:pathLst>
                <a:path extrusionOk="0" h="5334" w="3206">
                  <a:moveTo>
                    <a:pt x="2964" y="0"/>
                  </a:moveTo>
                  <a:cubicBezTo>
                    <a:pt x="2883" y="0"/>
                    <a:pt x="2806" y="47"/>
                    <a:pt x="2771" y="126"/>
                  </a:cubicBezTo>
                  <a:cubicBezTo>
                    <a:pt x="1527" y="2923"/>
                    <a:pt x="113" y="4980"/>
                    <a:pt x="98" y="5000"/>
                  </a:cubicBezTo>
                  <a:cubicBezTo>
                    <a:pt x="1" y="5140"/>
                    <a:pt x="102" y="5333"/>
                    <a:pt x="273" y="5333"/>
                  </a:cubicBezTo>
                  <a:cubicBezTo>
                    <a:pt x="341" y="5333"/>
                    <a:pt x="407" y="5299"/>
                    <a:pt x="448" y="5243"/>
                  </a:cubicBezTo>
                  <a:cubicBezTo>
                    <a:pt x="461" y="5222"/>
                    <a:pt x="1898" y="3134"/>
                    <a:pt x="3158" y="299"/>
                  </a:cubicBezTo>
                  <a:cubicBezTo>
                    <a:pt x="3206" y="191"/>
                    <a:pt x="3158" y="67"/>
                    <a:pt x="3051" y="19"/>
                  </a:cubicBezTo>
                  <a:cubicBezTo>
                    <a:pt x="3022" y="6"/>
                    <a:pt x="2993" y="0"/>
                    <a:pt x="29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672950" y="2619325"/>
              <a:ext cx="52775" cy="62000"/>
            </a:xfrm>
            <a:custGeom>
              <a:rect b="b" l="l" r="r" t="t"/>
              <a:pathLst>
                <a:path extrusionOk="0" h="2480" w="2111">
                  <a:moveTo>
                    <a:pt x="1870" y="0"/>
                  </a:moveTo>
                  <a:cubicBezTo>
                    <a:pt x="1789" y="0"/>
                    <a:pt x="1712" y="47"/>
                    <a:pt x="1676" y="125"/>
                  </a:cubicBezTo>
                  <a:cubicBezTo>
                    <a:pt x="1671" y="136"/>
                    <a:pt x="1204" y="1203"/>
                    <a:pt x="149" y="2107"/>
                  </a:cubicBezTo>
                  <a:cubicBezTo>
                    <a:pt x="0" y="2235"/>
                    <a:pt x="91" y="2479"/>
                    <a:pt x="287" y="2479"/>
                  </a:cubicBezTo>
                  <a:cubicBezTo>
                    <a:pt x="289" y="2479"/>
                    <a:pt x="291" y="2479"/>
                    <a:pt x="292" y="2479"/>
                  </a:cubicBezTo>
                  <a:cubicBezTo>
                    <a:pt x="341" y="2479"/>
                    <a:pt x="389" y="2461"/>
                    <a:pt x="425" y="2429"/>
                  </a:cubicBezTo>
                  <a:cubicBezTo>
                    <a:pt x="1559" y="1458"/>
                    <a:pt x="2047" y="339"/>
                    <a:pt x="2066" y="293"/>
                  </a:cubicBezTo>
                  <a:cubicBezTo>
                    <a:pt x="2110" y="185"/>
                    <a:pt x="2060" y="63"/>
                    <a:pt x="1954" y="18"/>
                  </a:cubicBezTo>
                  <a:cubicBezTo>
                    <a:pt x="1926" y="6"/>
                    <a:pt x="1898" y="0"/>
                    <a:pt x="1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3611750" y="2571250"/>
              <a:ext cx="75400" cy="139575"/>
            </a:xfrm>
            <a:custGeom>
              <a:rect b="b" l="l" r="r" t="t"/>
              <a:pathLst>
                <a:path extrusionOk="0" h="5583" w="3016">
                  <a:moveTo>
                    <a:pt x="411" y="1"/>
                  </a:moveTo>
                  <a:cubicBezTo>
                    <a:pt x="252" y="1"/>
                    <a:pt x="130" y="114"/>
                    <a:pt x="122" y="267"/>
                  </a:cubicBezTo>
                  <a:cubicBezTo>
                    <a:pt x="117" y="381"/>
                    <a:pt x="1" y="3062"/>
                    <a:pt x="2438" y="5499"/>
                  </a:cubicBezTo>
                  <a:cubicBezTo>
                    <a:pt x="2490" y="5552"/>
                    <a:pt x="2562" y="5582"/>
                    <a:pt x="2637" y="5582"/>
                  </a:cubicBezTo>
                  <a:cubicBezTo>
                    <a:pt x="2889" y="5582"/>
                    <a:pt x="3016" y="5277"/>
                    <a:pt x="2837" y="5098"/>
                  </a:cubicBezTo>
                  <a:cubicBezTo>
                    <a:pt x="587" y="2848"/>
                    <a:pt x="685" y="322"/>
                    <a:pt x="686" y="298"/>
                  </a:cubicBezTo>
                  <a:cubicBezTo>
                    <a:pt x="695" y="141"/>
                    <a:pt x="575" y="9"/>
                    <a:pt x="419" y="1"/>
                  </a:cubicBezTo>
                  <a:cubicBezTo>
                    <a:pt x="416" y="1"/>
                    <a:pt x="414" y="1"/>
                    <a:pt x="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3623175" y="2637350"/>
              <a:ext cx="47525" cy="120950"/>
            </a:xfrm>
            <a:custGeom>
              <a:rect b="b" l="l" r="r" t="t"/>
              <a:pathLst>
                <a:path extrusionOk="0" h="4838" w="1901">
                  <a:moveTo>
                    <a:pt x="596" y="1"/>
                  </a:moveTo>
                  <a:cubicBezTo>
                    <a:pt x="460" y="1"/>
                    <a:pt x="340" y="99"/>
                    <a:pt x="317" y="237"/>
                  </a:cubicBezTo>
                  <a:cubicBezTo>
                    <a:pt x="304" y="325"/>
                    <a:pt x="1" y="2419"/>
                    <a:pt x="1302" y="4696"/>
                  </a:cubicBezTo>
                  <a:cubicBezTo>
                    <a:pt x="1352" y="4784"/>
                    <a:pt x="1446" y="4838"/>
                    <a:pt x="1547" y="4838"/>
                  </a:cubicBezTo>
                  <a:cubicBezTo>
                    <a:pt x="1765" y="4838"/>
                    <a:pt x="1900" y="4603"/>
                    <a:pt x="1793" y="4415"/>
                  </a:cubicBezTo>
                  <a:cubicBezTo>
                    <a:pt x="593" y="2318"/>
                    <a:pt x="873" y="342"/>
                    <a:pt x="877" y="323"/>
                  </a:cubicBezTo>
                  <a:cubicBezTo>
                    <a:pt x="897" y="169"/>
                    <a:pt x="791" y="27"/>
                    <a:pt x="638" y="4"/>
                  </a:cubicBezTo>
                  <a:cubicBezTo>
                    <a:pt x="624" y="2"/>
                    <a:pt x="610" y="1"/>
                    <a:pt x="5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2300550" y="2901500"/>
              <a:ext cx="117200" cy="29975"/>
            </a:xfrm>
            <a:custGeom>
              <a:rect b="b" l="l" r="r" t="t"/>
              <a:pathLst>
                <a:path extrusionOk="0" h="1199" w="4688">
                  <a:moveTo>
                    <a:pt x="1658" y="1"/>
                  </a:moveTo>
                  <a:cubicBezTo>
                    <a:pt x="1225" y="1"/>
                    <a:pt x="738" y="38"/>
                    <a:pt x="194" y="129"/>
                  </a:cubicBezTo>
                  <a:cubicBezTo>
                    <a:pt x="79" y="149"/>
                    <a:pt x="1" y="257"/>
                    <a:pt x="19" y="373"/>
                  </a:cubicBezTo>
                  <a:cubicBezTo>
                    <a:pt x="38" y="478"/>
                    <a:pt x="129" y="551"/>
                    <a:pt x="231" y="551"/>
                  </a:cubicBezTo>
                  <a:cubicBezTo>
                    <a:pt x="242" y="551"/>
                    <a:pt x="252" y="550"/>
                    <a:pt x="263" y="548"/>
                  </a:cubicBezTo>
                  <a:cubicBezTo>
                    <a:pt x="777" y="462"/>
                    <a:pt x="1236" y="427"/>
                    <a:pt x="1643" y="427"/>
                  </a:cubicBezTo>
                  <a:cubicBezTo>
                    <a:pt x="3463" y="427"/>
                    <a:pt x="4248" y="1131"/>
                    <a:pt x="4258" y="1141"/>
                  </a:cubicBezTo>
                  <a:cubicBezTo>
                    <a:pt x="4298" y="1177"/>
                    <a:pt x="4349" y="1198"/>
                    <a:pt x="4403" y="1198"/>
                  </a:cubicBezTo>
                  <a:lnTo>
                    <a:pt x="4403" y="1197"/>
                  </a:lnTo>
                  <a:cubicBezTo>
                    <a:pt x="4595" y="1197"/>
                    <a:pt x="4688" y="964"/>
                    <a:pt x="4550" y="832"/>
                  </a:cubicBezTo>
                  <a:cubicBezTo>
                    <a:pt x="4507" y="791"/>
                    <a:pt x="3649" y="1"/>
                    <a:pt x="16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258950" y="2870675"/>
              <a:ext cx="111000" cy="28050"/>
            </a:xfrm>
            <a:custGeom>
              <a:rect b="b" l="l" r="r" t="t"/>
              <a:pathLst>
                <a:path extrusionOk="0" h="1122" w="4440">
                  <a:moveTo>
                    <a:pt x="2123" y="1"/>
                  </a:moveTo>
                  <a:cubicBezTo>
                    <a:pt x="586" y="1"/>
                    <a:pt x="90" y="755"/>
                    <a:pt x="63" y="799"/>
                  </a:cubicBezTo>
                  <a:cubicBezTo>
                    <a:pt x="1" y="897"/>
                    <a:pt x="30" y="1026"/>
                    <a:pt x="129" y="1089"/>
                  </a:cubicBezTo>
                  <a:cubicBezTo>
                    <a:pt x="162" y="1111"/>
                    <a:pt x="202" y="1122"/>
                    <a:pt x="243" y="1122"/>
                  </a:cubicBezTo>
                  <a:cubicBezTo>
                    <a:pt x="313" y="1122"/>
                    <a:pt x="381" y="1086"/>
                    <a:pt x="421" y="1026"/>
                  </a:cubicBezTo>
                  <a:cubicBezTo>
                    <a:pt x="426" y="1018"/>
                    <a:pt x="837" y="427"/>
                    <a:pt x="2135" y="427"/>
                  </a:cubicBezTo>
                  <a:cubicBezTo>
                    <a:pt x="2652" y="427"/>
                    <a:pt x="3310" y="521"/>
                    <a:pt x="4139" y="783"/>
                  </a:cubicBezTo>
                  <a:cubicBezTo>
                    <a:pt x="4161" y="790"/>
                    <a:pt x="4182" y="793"/>
                    <a:pt x="4203" y="793"/>
                  </a:cubicBezTo>
                  <a:cubicBezTo>
                    <a:pt x="4293" y="793"/>
                    <a:pt x="4377" y="735"/>
                    <a:pt x="4406" y="645"/>
                  </a:cubicBezTo>
                  <a:cubicBezTo>
                    <a:pt x="4440" y="533"/>
                    <a:pt x="4379" y="414"/>
                    <a:pt x="4266" y="379"/>
                  </a:cubicBezTo>
                  <a:cubicBezTo>
                    <a:pt x="3392" y="102"/>
                    <a:pt x="2687" y="1"/>
                    <a:pt x="21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310275" y="2463250"/>
              <a:ext cx="181575" cy="134400"/>
            </a:xfrm>
            <a:custGeom>
              <a:rect b="b" l="l" r="r" t="t"/>
              <a:pathLst>
                <a:path extrusionOk="0" h="5376" w="7263">
                  <a:moveTo>
                    <a:pt x="3729" y="1"/>
                  </a:moveTo>
                  <a:cubicBezTo>
                    <a:pt x="3713" y="1"/>
                    <a:pt x="3697" y="3"/>
                    <a:pt x="3681" y="6"/>
                  </a:cubicBezTo>
                  <a:cubicBezTo>
                    <a:pt x="2988" y="180"/>
                    <a:pt x="753" y="3915"/>
                    <a:pt x="85" y="5055"/>
                  </a:cubicBezTo>
                  <a:cubicBezTo>
                    <a:pt x="0" y="5197"/>
                    <a:pt x="103" y="5375"/>
                    <a:pt x="268" y="5375"/>
                  </a:cubicBezTo>
                  <a:cubicBezTo>
                    <a:pt x="286" y="5375"/>
                    <a:pt x="305" y="5373"/>
                    <a:pt x="322" y="5368"/>
                  </a:cubicBezTo>
                  <a:lnTo>
                    <a:pt x="7088" y="3552"/>
                  </a:lnTo>
                  <a:cubicBezTo>
                    <a:pt x="7198" y="3519"/>
                    <a:pt x="7263" y="3405"/>
                    <a:pt x="7232" y="3293"/>
                  </a:cubicBezTo>
                  <a:cubicBezTo>
                    <a:pt x="7207" y="3199"/>
                    <a:pt x="7121" y="3136"/>
                    <a:pt x="7028" y="3136"/>
                  </a:cubicBezTo>
                  <a:cubicBezTo>
                    <a:pt x="7011" y="3136"/>
                    <a:pt x="6995" y="3138"/>
                    <a:pt x="6978" y="3142"/>
                  </a:cubicBezTo>
                  <a:lnTo>
                    <a:pt x="714" y="4823"/>
                  </a:lnTo>
                  <a:cubicBezTo>
                    <a:pt x="1995" y="2675"/>
                    <a:pt x="3429" y="534"/>
                    <a:pt x="3785" y="418"/>
                  </a:cubicBezTo>
                  <a:cubicBezTo>
                    <a:pt x="3896" y="387"/>
                    <a:pt x="3963" y="273"/>
                    <a:pt x="3935" y="161"/>
                  </a:cubicBezTo>
                  <a:cubicBezTo>
                    <a:pt x="3911" y="65"/>
                    <a:pt x="3824" y="1"/>
                    <a:pt x="3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871575" y="2248850"/>
              <a:ext cx="244000" cy="167100"/>
            </a:xfrm>
            <a:custGeom>
              <a:rect b="b" l="l" r="r" t="t"/>
              <a:pathLst>
                <a:path extrusionOk="0" h="6684" w="9760">
                  <a:moveTo>
                    <a:pt x="7309" y="0"/>
                  </a:moveTo>
                  <a:cubicBezTo>
                    <a:pt x="4522" y="0"/>
                    <a:pt x="0" y="1843"/>
                    <a:pt x="1843" y="5528"/>
                  </a:cubicBezTo>
                  <a:cubicBezTo>
                    <a:pt x="1843" y="5528"/>
                    <a:pt x="2684" y="6684"/>
                    <a:pt x="4536" y="6684"/>
                  </a:cubicBezTo>
                  <a:cubicBezTo>
                    <a:pt x="4958" y="6684"/>
                    <a:pt x="5431" y="6624"/>
                    <a:pt x="5959" y="6477"/>
                  </a:cubicBezTo>
                  <a:cubicBezTo>
                    <a:pt x="8809" y="5686"/>
                    <a:pt x="9760" y="2677"/>
                    <a:pt x="9284" y="778"/>
                  </a:cubicBezTo>
                  <a:cubicBezTo>
                    <a:pt x="9155" y="259"/>
                    <a:pt x="8354" y="0"/>
                    <a:pt x="7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890050" y="2241850"/>
              <a:ext cx="232925" cy="181250"/>
            </a:xfrm>
            <a:custGeom>
              <a:rect b="b" l="l" r="r" t="t"/>
              <a:pathLst>
                <a:path extrusionOk="0" h="7250" w="9317">
                  <a:moveTo>
                    <a:pt x="6586" y="565"/>
                  </a:moveTo>
                  <a:cubicBezTo>
                    <a:pt x="6914" y="565"/>
                    <a:pt x="7212" y="592"/>
                    <a:pt x="7466" y="645"/>
                  </a:cubicBezTo>
                  <a:cubicBezTo>
                    <a:pt x="7925" y="740"/>
                    <a:pt x="8219" y="916"/>
                    <a:pt x="8272" y="1126"/>
                  </a:cubicBezTo>
                  <a:cubicBezTo>
                    <a:pt x="8712" y="2886"/>
                    <a:pt x="7870" y="5729"/>
                    <a:pt x="5145" y="6485"/>
                  </a:cubicBezTo>
                  <a:cubicBezTo>
                    <a:pt x="4640" y="6625"/>
                    <a:pt x="4189" y="6682"/>
                    <a:pt x="3791" y="6682"/>
                  </a:cubicBezTo>
                  <a:cubicBezTo>
                    <a:pt x="2220" y="6682"/>
                    <a:pt x="1457" y="5799"/>
                    <a:pt x="1344" y="5658"/>
                  </a:cubicBezTo>
                  <a:cubicBezTo>
                    <a:pt x="780" y="4513"/>
                    <a:pt x="834" y="3493"/>
                    <a:pt x="1503" y="2625"/>
                  </a:cubicBezTo>
                  <a:cubicBezTo>
                    <a:pt x="2575" y="1233"/>
                    <a:pt x="4946" y="565"/>
                    <a:pt x="6586" y="565"/>
                  </a:cubicBezTo>
                  <a:close/>
                  <a:moveTo>
                    <a:pt x="6587" y="0"/>
                  </a:moveTo>
                  <a:cubicBezTo>
                    <a:pt x="4787" y="0"/>
                    <a:pt x="2249" y="730"/>
                    <a:pt x="1055" y="2279"/>
                  </a:cubicBezTo>
                  <a:cubicBezTo>
                    <a:pt x="493" y="3010"/>
                    <a:pt x="1" y="4235"/>
                    <a:pt x="851" y="5934"/>
                  </a:cubicBezTo>
                  <a:cubicBezTo>
                    <a:pt x="858" y="5948"/>
                    <a:pt x="865" y="5961"/>
                    <a:pt x="875" y="5974"/>
                  </a:cubicBezTo>
                  <a:cubicBezTo>
                    <a:pt x="920" y="6037"/>
                    <a:pt x="1829" y="7250"/>
                    <a:pt x="3786" y="7250"/>
                  </a:cubicBezTo>
                  <a:cubicBezTo>
                    <a:pt x="4233" y="7250"/>
                    <a:pt x="4737" y="7186"/>
                    <a:pt x="5296" y="7030"/>
                  </a:cubicBezTo>
                  <a:cubicBezTo>
                    <a:pt x="8367" y="6177"/>
                    <a:pt x="9316" y="2974"/>
                    <a:pt x="8820" y="989"/>
                  </a:cubicBezTo>
                  <a:cubicBezTo>
                    <a:pt x="8743" y="681"/>
                    <a:pt x="8465" y="276"/>
                    <a:pt x="7582" y="91"/>
                  </a:cubicBezTo>
                  <a:cubicBezTo>
                    <a:pt x="7293" y="31"/>
                    <a:pt x="6955" y="0"/>
                    <a:pt x="65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789275" y="2096125"/>
              <a:ext cx="391650" cy="338100"/>
            </a:xfrm>
            <a:custGeom>
              <a:rect b="b" l="l" r="r" t="t"/>
              <a:pathLst>
                <a:path extrusionOk="0" h="13524" w="15666">
                  <a:moveTo>
                    <a:pt x="5574" y="0"/>
                  </a:moveTo>
                  <a:cubicBezTo>
                    <a:pt x="4319" y="0"/>
                    <a:pt x="3156" y="237"/>
                    <a:pt x="2422" y="787"/>
                  </a:cubicBezTo>
                  <a:cubicBezTo>
                    <a:pt x="2422" y="787"/>
                    <a:pt x="511" y="2060"/>
                    <a:pt x="256" y="3207"/>
                  </a:cubicBezTo>
                  <a:cubicBezTo>
                    <a:pt x="0" y="4353"/>
                    <a:pt x="638" y="8046"/>
                    <a:pt x="1147" y="9320"/>
                  </a:cubicBezTo>
                  <a:cubicBezTo>
                    <a:pt x="1657" y="10594"/>
                    <a:pt x="3312" y="13523"/>
                    <a:pt x="3312" y="13523"/>
                  </a:cubicBezTo>
                  <a:cubicBezTo>
                    <a:pt x="3312" y="13523"/>
                    <a:pt x="9044" y="10212"/>
                    <a:pt x="9426" y="9956"/>
                  </a:cubicBezTo>
                  <a:cubicBezTo>
                    <a:pt x="9446" y="9943"/>
                    <a:pt x="9477" y="9937"/>
                    <a:pt x="9516" y="9937"/>
                  </a:cubicBezTo>
                  <a:cubicBezTo>
                    <a:pt x="10170" y="9937"/>
                    <a:pt x="13348" y="11656"/>
                    <a:pt x="14515" y="11656"/>
                  </a:cubicBezTo>
                  <a:cubicBezTo>
                    <a:pt x="14619" y="11656"/>
                    <a:pt x="14707" y="11642"/>
                    <a:pt x="14775" y="11613"/>
                  </a:cubicBezTo>
                  <a:cubicBezTo>
                    <a:pt x="15666" y="11230"/>
                    <a:pt x="12609" y="3461"/>
                    <a:pt x="11208" y="1806"/>
                  </a:cubicBezTo>
                  <a:cubicBezTo>
                    <a:pt x="10313" y="746"/>
                    <a:pt x="7801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782025" y="2089300"/>
              <a:ext cx="395250" cy="351975"/>
            </a:xfrm>
            <a:custGeom>
              <a:rect b="b" l="l" r="r" t="t"/>
              <a:pathLst>
                <a:path extrusionOk="0" h="14079" w="15810">
                  <a:moveTo>
                    <a:pt x="5872" y="550"/>
                  </a:moveTo>
                  <a:cubicBezTo>
                    <a:pt x="8007" y="550"/>
                    <a:pt x="10432" y="1254"/>
                    <a:pt x="11283" y="2261"/>
                  </a:cubicBezTo>
                  <a:cubicBezTo>
                    <a:pt x="12793" y="4046"/>
                    <a:pt x="15316" y="10984"/>
                    <a:pt x="14954" y="11626"/>
                  </a:cubicBezTo>
                  <a:cubicBezTo>
                    <a:pt x="14913" y="11644"/>
                    <a:pt x="14857" y="11653"/>
                    <a:pt x="14789" y="11653"/>
                  </a:cubicBezTo>
                  <a:cubicBezTo>
                    <a:pt x="14203" y="11653"/>
                    <a:pt x="12716" y="11018"/>
                    <a:pt x="11790" y="10625"/>
                  </a:cubicBezTo>
                  <a:cubicBezTo>
                    <a:pt x="10631" y="10134"/>
                    <a:pt x="10104" y="9928"/>
                    <a:pt x="9803" y="9928"/>
                  </a:cubicBezTo>
                  <a:cubicBezTo>
                    <a:pt x="9701" y="9928"/>
                    <a:pt x="9625" y="9951"/>
                    <a:pt x="9560" y="9995"/>
                  </a:cubicBezTo>
                  <a:cubicBezTo>
                    <a:pt x="9275" y="10184"/>
                    <a:pt x="5743" y="12233"/>
                    <a:pt x="3710" y="13408"/>
                  </a:cubicBezTo>
                  <a:cubicBezTo>
                    <a:pt x="3302" y="12675"/>
                    <a:pt x="2111" y="10515"/>
                    <a:pt x="1700" y="9489"/>
                  </a:cubicBezTo>
                  <a:cubicBezTo>
                    <a:pt x="1176" y="8177"/>
                    <a:pt x="591" y="4582"/>
                    <a:pt x="823" y="3541"/>
                  </a:cubicBezTo>
                  <a:cubicBezTo>
                    <a:pt x="1011" y="2693"/>
                    <a:pt x="2363" y="1633"/>
                    <a:pt x="2869" y="1295"/>
                  </a:cubicBezTo>
                  <a:cubicBezTo>
                    <a:pt x="2873" y="1292"/>
                    <a:pt x="2878" y="1289"/>
                    <a:pt x="2881" y="1286"/>
                  </a:cubicBezTo>
                  <a:cubicBezTo>
                    <a:pt x="3568" y="772"/>
                    <a:pt x="4675" y="550"/>
                    <a:pt x="5872" y="550"/>
                  </a:cubicBezTo>
                  <a:close/>
                  <a:moveTo>
                    <a:pt x="5860" y="1"/>
                  </a:moveTo>
                  <a:cubicBezTo>
                    <a:pt x="4546" y="1"/>
                    <a:pt x="3324" y="251"/>
                    <a:pt x="2548" y="829"/>
                  </a:cubicBezTo>
                  <a:cubicBezTo>
                    <a:pt x="2401" y="928"/>
                    <a:pt x="542" y="2199"/>
                    <a:pt x="271" y="3419"/>
                  </a:cubicBezTo>
                  <a:cubicBezTo>
                    <a:pt x="1" y="4632"/>
                    <a:pt x="662" y="8413"/>
                    <a:pt x="1176" y="9698"/>
                  </a:cubicBezTo>
                  <a:cubicBezTo>
                    <a:pt x="1687" y="10975"/>
                    <a:pt x="3289" y="13815"/>
                    <a:pt x="3358" y="13936"/>
                  </a:cubicBezTo>
                  <a:cubicBezTo>
                    <a:pt x="3394" y="14000"/>
                    <a:pt x="3455" y="14049"/>
                    <a:pt x="3529" y="14069"/>
                  </a:cubicBezTo>
                  <a:cubicBezTo>
                    <a:pt x="3553" y="14075"/>
                    <a:pt x="3578" y="14079"/>
                    <a:pt x="3603" y="14079"/>
                  </a:cubicBezTo>
                  <a:cubicBezTo>
                    <a:pt x="3653" y="14079"/>
                    <a:pt x="3701" y="14065"/>
                    <a:pt x="3745" y="14041"/>
                  </a:cubicBezTo>
                  <a:cubicBezTo>
                    <a:pt x="3972" y="13909"/>
                    <a:pt x="9187" y="10896"/>
                    <a:pt x="9830" y="10493"/>
                  </a:cubicBezTo>
                  <a:cubicBezTo>
                    <a:pt x="10067" y="10508"/>
                    <a:pt x="10897" y="10861"/>
                    <a:pt x="11569" y="11146"/>
                  </a:cubicBezTo>
                  <a:cubicBezTo>
                    <a:pt x="13050" y="11774"/>
                    <a:pt x="14140" y="12211"/>
                    <a:pt x="14804" y="12211"/>
                  </a:cubicBezTo>
                  <a:cubicBezTo>
                    <a:pt x="14949" y="12211"/>
                    <a:pt x="15073" y="12190"/>
                    <a:pt x="15176" y="12146"/>
                  </a:cubicBezTo>
                  <a:cubicBezTo>
                    <a:pt x="15282" y="12101"/>
                    <a:pt x="15418" y="11995"/>
                    <a:pt x="15477" y="11747"/>
                  </a:cubicBezTo>
                  <a:cubicBezTo>
                    <a:pt x="15809" y="10338"/>
                    <a:pt x="13059" y="3484"/>
                    <a:pt x="11716" y="1896"/>
                  </a:cubicBezTo>
                  <a:cubicBezTo>
                    <a:pt x="10767" y="775"/>
                    <a:pt x="8171" y="1"/>
                    <a:pt x="58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2824325" y="2010700"/>
              <a:ext cx="235650" cy="341900"/>
            </a:xfrm>
            <a:custGeom>
              <a:rect b="b" l="l" r="r" t="t"/>
              <a:pathLst>
                <a:path extrusionOk="0" h="13676" w="9426">
                  <a:moveTo>
                    <a:pt x="1" y="1"/>
                  </a:moveTo>
                  <a:cubicBezTo>
                    <a:pt x="1" y="1"/>
                    <a:pt x="128" y="2038"/>
                    <a:pt x="382" y="5096"/>
                  </a:cubicBezTo>
                  <a:cubicBezTo>
                    <a:pt x="637" y="8152"/>
                    <a:pt x="1656" y="10572"/>
                    <a:pt x="3311" y="11973"/>
                  </a:cubicBezTo>
                  <a:cubicBezTo>
                    <a:pt x="4518" y="12993"/>
                    <a:pt x="6130" y="13676"/>
                    <a:pt x="7162" y="13676"/>
                  </a:cubicBezTo>
                  <a:cubicBezTo>
                    <a:pt x="7547" y="13676"/>
                    <a:pt x="7851" y="13581"/>
                    <a:pt x="8024" y="13373"/>
                  </a:cubicBezTo>
                  <a:cubicBezTo>
                    <a:pt x="8660" y="12610"/>
                    <a:pt x="9425" y="9425"/>
                    <a:pt x="9170" y="7515"/>
                  </a:cubicBezTo>
                  <a:cubicBezTo>
                    <a:pt x="8916" y="5604"/>
                    <a:pt x="8533" y="1529"/>
                    <a:pt x="8533" y="15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2817000" y="2003625"/>
              <a:ext cx="250025" cy="356050"/>
            </a:xfrm>
            <a:custGeom>
              <a:rect b="b" l="l" r="r" t="t"/>
              <a:pathLst>
                <a:path extrusionOk="0" h="14242" w="10001">
                  <a:moveTo>
                    <a:pt x="599" y="626"/>
                  </a:moveTo>
                  <a:lnTo>
                    <a:pt x="8565" y="2053"/>
                  </a:lnTo>
                  <a:cubicBezTo>
                    <a:pt x="8648" y="2919"/>
                    <a:pt x="8964" y="6193"/>
                    <a:pt x="9183" y="7836"/>
                  </a:cubicBezTo>
                  <a:cubicBezTo>
                    <a:pt x="9430" y="9691"/>
                    <a:pt x="8666" y="12795"/>
                    <a:pt x="8100" y="13476"/>
                  </a:cubicBezTo>
                  <a:cubicBezTo>
                    <a:pt x="7987" y="13611"/>
                    <a:pt x="7772" y="13656"/>
                    <a:pt x="7611" y="13670"/>
                  </a:cubicBezTo>
                  <a:cubicBezTo>
                    <a:pt x="7560" y="13674"/>
                    <a:pt x="7507" y="13676"/>
                    <a:pt x="7453" y="13676"/>
                  </a:cubicBezTo>
                  <a:cubicBezTo>
                    <a:pt x="6467" y="13676"/>
                    <a:pt x="4905" y="12986"/>
                    <a:pt x="3787" y="12040"/>
                  </a:cubicBezTo>
                  <a:cubicBezTo>
                    <a:pt x="2210" y="10705"/>
                    <a:pt x="1205" y="8332"/>
                    <a:pt x="957" y="5355"/>
                  </a:cubicBezTo>
                  <a:cubicBezTo>
                    <a:pt x="768" y="3070"/>
                    <a:pt x="647" y="1340"/>
                    <a:pt x="599" y="626"/>
                  </a:cubicBezTo>
                  <a:close/>
                  <a:moveTo>
                    <a:pt x="294" y="1"/>
                  </a:moveTo>
                  <a:cubicBezTo>
                    <a:pt x="134" y="1"/>
                    <a:pt x="0" y="136"/>
                    <a:pt x="12" y="302"/>
                  </a:cubicBezTo>
                  <a:cubicBezTo>
                    <a:pt x="13" y="323"/>
                    <a:pt x="142" y="2378"/>
                    <a:pt x="394" y="5402"/>
                  </a:cubicBezTo>
                  <a:cubicBezTo>
                    <a:pt x="659" y="8573"/>
                    <a:pt x="1706" y="11019"/>
                    <a:pt x="3422" y="12471"/>
                  </a:cubicBezTo>
                  <a:cubicBezTo>
                    <a:pt x="4649" y="13509"/>
                    <a:pt x="6337" y="14242"/>
                    <a:pt x="7459" y="14242"/>
                  </a:cubicBezTo>
                  <a:cubicBezTo>
                    <a:pt x="7529" y="14242"/>
                    <a:pt x="7596" y="14239"/>
                    <a:pt x="7660" y="14234"/>
                  </a:cubicBezTo>
                  <a:cubicBezTo>
                    <a:pt x="8051" y="14200"/>
                    <a:pt x="8344" y="14067"/>
                    <a:pt x="8534" y="13838"/>
                  </a:cubicBezTo>
                  <a:cubicBezTo>
                    <a:pt x="9254" y="12975"/>
                    <a:pt x="10000" y="9686"/>
                    <a:pt x="9744" y="7761"/>
                  </a:cubicBezTo>
                  <a:cubicBezTo>
                    <a:pt x="9493" y="5879"/>
                    <a:pt x="9112" y="1827"/>
                    <a:pt x="9109" y="1786"/>
                  </a:cubicBezTo>
                  <a:cubicBezTo>
                    <a:pt x="9096" y="1659"/>
                    <a:pt x="9002" y="1557"/>
                    <a:pt x="8876" y="1533"/>
                  </a:cubicBezTo>
                  <a:lnTo>
                    <a:pt x="344" y="5"/>
                  </a:lnTo>
                  <a:cubicBezTo>
                    <a:pt x="327" y="2"/>
                    <a:pt x="310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2824325" y="2010700"/>
              <a:ext cx="222350" cy="230300"/>
            </a:xfrm>
            <a:custGeom>
              <a:rect b="b" l="l" r="r" t="t"/>
              <a:pathLst>
                <a:path extrusionOk="0" h="9212" w="8894">
                  <a:moveTo>
                    <a:pt x="1" y="1"/>
                  </a:moveTo>
                  <a:cubicBezTo>
                    <a:pt x="1" y="1"/>
                    <a:pt x="128" y="2038"/>
                    <a:pt x="382" y="5096"/>
                  </a:cubicBezTo>
                  <a:cubicBezTo>
                    <a:pt x="511" y="6650"/>
                    <a:pt x="840" y="8036"/>
                    <a:pt x="1348" y="9211"/>
                  </a:cubicBezTo>
                  <a:lnTo>
                    <a:pt x="8894" y="5129"/>
                  </a:lnTo>
                  <a:cubicBezTo>
                    <a:pt x="8704" y="3350"/>
                    <a:pt x="8533" y="1529"/>
                    <a:pt x="8533" y="15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2688450" y="1911050"/>
              <a:ext cx="91325" cy="108575"/>
            </a:xfrm>
            <a:custGeom>
              <a:rect b="b" l="l" r="r" t="t"/>
              <a:pathLst>
                <a:path extrusionOk="0" h="4343" w="3653">
                  <a:moveTo>
                    <a:pt x="1012" y="0"/>
                  </a:moveTo>
                  <a:cubicBezTo>
                    <a:pt x="712" y="0"/>
                    <a:pt x="457" y="175"/>
                    <a:pt x="342" y="675"/>
                  </a:cubicBezTo>
                  <a:cubicBezTo>
                    <a:pt x="0" y="2154"/>
                    <a:pt x="1182" y="4342"/>
                    <a:pt x="2979" y="4342"/>
                  </a:cubicBezTo>
                  <a:cubicBezTo>
                    <a:pt x="3195" y="4342"/>
                    <a:pt x="3420" y="4310"/>
                    <a:pt x="3652" y="4242"/>
                  </a:cubicBezTo>
                  <a:lnTo>
                    <a:pt x="3652" y="2713"/>
                  </a:lnTo>
                  <a:lnTo>
                    <a:pt x="2633" y="930"/>
                  </a:lnTo>
                  <a:cubicBezTo>
                    <a:pt x="2633" y="930"/>
                    <a:pt x="1703" y="0"/>
                    <a:pt x="1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683975" y="1904000"/>
              <a:ext cx="102875" cy="122675"/>
            </a:xfrm>
            <a:custGeom>
              <a:rect b="b" l="l" r="r" t="t"/>
              <a:pathLst>
                <a:path extrusionOk="0" h="4907" w="4115">
                  <a:moveTo>
                    <a:pt x="1182" y="565"/>
                  </a:moveTo>
                  <a:cubicBezTo>
                    <a:pt x="1185" y="565"/>
                    <a:pt x="1189" y="565"/>
                    <a:pt x="1193" y="565"/>
                  </a:cubicBezTo>
                  <a:cubicBezTo>
                    <a:pt x="1576" y="565"/>
                    <a:pt x="2208" y="1017"/>
                    <a:pt x="2586" y="1387"/>
                  </a:cubicBezTo>
                  <a:lnTo>
                    <a:pt x="3549" y="3072"/>
                  </a:lnTo>
                  <a:lnTo>
                    <a:pt x="3549" y="4303"/>
                  </a:lnTo>
                  <a:cubicBezTo>
                    <a:pt x="3412" y="4330"/>
                    <a:pt x="3280" y="4342"/>
                    <a:pt x="3155" y="4342"/>
                  </a:cubicBezTo>
                  <a:cubicBezTo>
                    <a:pt x="2524" y="4342"/>
                    <a:pt x="2043" y="4033"/>
                    <a:pt x="1724" y="3733"/>
                  </a:cubicBezTo>
                  <a:cubicBezTo>
                    <a:pt x="996" y="3047"/>
                    <a:pt x="597" y="1882"/>
                    <a:pt x="796" y="1022"/>
                  </a:cubicBezTo>
                  <a:cubicBezTo>
                    <a:pt x="854" y="767"/>
                    <a:pt x="953" y="618"/>
                    <a:pt x="1088" y="578"/>
                  </a:cubicBezTo>
                  <a:cubicBezTo>
                    <a:pt x="1118" y="570"/>
                    <a:pt x="1150" y="565"/>
                    <a:pt x="1182" y="565"/>
                  </a:cubicBezTo>
                  <a:close/>
                  <a:moveTo>
                    <a:pt x="1184" y="1"/>
                  </a:moveTo>
                  <a:cubicBezTo>
                    <a:pt x="1098" y="1"/>
                    <a:pt x="1013" y="12"/>
                    <a:pt x="931" y="35"/>
                  </a:cubicBezTo>
                  <a:cubicBezTo>
                    <a:pt x="693" y="103"/>
                    <a:pt x="380" y="308"/>
                    <a:pt x="245" y="894"/>
                  </a:cubicBezTo>
                  <a:cubicBezTo>
                    <a:pt x="0" y="1951"/>
                    <a:pt x="460" y="3318"/>
                    <a:pt x="1336" y="4144"/>
                  </a:cubicBezTo>
                  <a:cubicBezTo>
                    <a:pt x="1869" y="4646"/>
                    <a:pt x="2498" y="4906"/>
                    <a:pt x="3157" y="4906"/>
                  </a:cubicBezTo>
                  <a:cubicBezTo>
                    <a:pt x="3412" y="4905"/>
                    <a:pt x="3666" y="4867"/>
                    <a:pt x="3912" y="4795"/>
                  </a:cubicBezTo>
                  <a:cubicBezTo>
                    <a:pt x="4032" y="4760"/>
                    <a:pt x="4115" y="4649"/>
                    <a:pt x="4115" y="4524"/>
                  </a:cubicBezTo>
                  <a:lnTo>
                    <a:pt x="4115" y="2995"/>
                  </a:lnTo>
                  <a:cubicBezTo>
                    <a:pt x="4115" y="2946"/>
                    <a:pt x="4101" y="2898"/>
                    <a:pt x="4078" y="2855"/>
                  </a:cubicBezTo>
                  <a:lnTo>
                    <a:pt x="3058" y="1072"/>
                  </a:lnTo>
                  <a:cubicBezTo>
                    <a:pt x="3046" y="1050"/>
                    <a:pt x="3030" y="1030"/>
                    <a:pt x="3013" y="1012"/>
                  </a:cubicBezTo>
                  <a:cubicBezTo>
                    <a:pt x="2899" y="900"/>
                    <a:pt x="1978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688450" y="1911050"/>
              <a:ext cx="91325" cy="108575"/>
            </a:xfrm>
            <a:custGeom>
              <a:rect b="b" l="l" r="r" t="t"/>
              <a:pathLst>
                <a:path extrusionOk="0" h="4343" w="3653">
                  <a:moveTo>
                    <a:pt x="1012" y="0"/>
                  </a:moveTo>
                  <a:cubicBezTo>
                    <a:pt x="712" y="0"/>
                    <a:pt x="457" y="175"/>
                    <a:pt x="342" y="675"/>
                  </a:cubicBezTo>
                  <a:cubicBezTo>
                    <a:pt x="0" y="2154"/>
                    <a:pt x="1182" y="4342"/>
                    <a:pt x="2979" y="4342"/>
                  </a:cubicBezTo>
                  <a:cubicBezTo>
                    <a:pt x="3195" y="4342"/>
                    <a:pt x="3420" y="4310"/>
                    <a:pt x="3652" y="4242"/>
                  </a:cubicBezTo>
                  <a:lnTo>
                    <a:pt x="3652" y="2713"/>
                  </a:lnTo>
                  <a:lnTo>
                    <a:pt x="2633" y="930"/>
                  </a:lnTo>
                  <a:cubicBezTo>
                    <a:pt x="2633" y="930"/>
                    <a:pt x="1703" y="0"/>
                    <a:pt x="101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683975" y="1904000"/>
              <a:ext cx="102875" cy="122675"/>
            </a:xfrm>
            <a:custGeom>
              <a:rect b="b" l="l" r="r" t="t"/>
              <a:pathLst>
                <a:path extrusionOk="0" h="4907" w="4115">
                  <a:moveTo>
                    <a:pt x="1182" y="565"/>
                  </a:moveTo>
                  <a:cubicBezTo>
                    <a:pt x="1185" y="565"/>
                    <a:pt x="1189" y="565"/>
                    <a:pt x="1193" y="565"/>
                  </a:cubicBezTo>
                  <a:cubicBezTo>
                    <a:pt x="1576" y="565"/>
                    <a:pt x="2208" y="1017"/>
                    <a:pt x="2586" y="1387"/>
                  </a:cubicBezTo>
                  <a:lnTo>
                    <a:pt x="3549" y="3072"/>
                  </a:lnTo>
                  <a:lnTo>
                    <a:pt x="3549" y="4303"/>
                  </a:lnTo>
                  <a:cubicBezTo>
                    <a:pt x="3412" y="4330"/>
                    <a:pt x="3280" y="4342"/>
                    <a:pt x="3155" y="4342"/>
                  </a:cubicBezTo>
                  <a:cubicBezTo>
                    <a:pt x="2524" y="4342"/>
                    <a:pt x="2043" y="4033"/>
                    <a:pt x="1724" y="3733"/>
                  </a:cubicBezTo>
                  <a:cubicBezTo>
                    <a:pt x="996" y="3047"/>
                    <a:pt x="597" y="1882"/>
                    <a:pt x="796" y="1022"/>
                  </a:cubicBezTo>
                  <a:cubicBezTo>
                    <a:pt x="854" y="767"/>
                    <a:pt x="953" y="618"/>
                    <a:pt x="1088" y="578"/>
                  </a:cubicBezTo>
                  <a:cubicBezTo>
                    <a:pt x="1118" y="570"/>
                    <a:pt x="1150" y="565"/>
                    <a:pt x="1182" y="565"/>
                  </a:cubicBezTo>
                  <a:close/>
                  <a:moveTo>
                    <a:pt x="1184" y="1"/>
                  </a:moveTo>
                  <a:cubicBezTo>
                    <a:pt x="1098" y="1"/>
                    <a:pt x="1013" y="12"/>
                    <a:pt x="931" y="35"/>
                  </a:cubicBezTo>
                  <a:cubicBezTo>
                    <a:pt x="693" y="103"/>
                    <a:pt x="380" y="308"/>
                    <a:pt x="245" y="894"/>
                  </a:cubicBezTo>
                  <a:cubicBezTo>
                    <a:pt x="0" y="1951"/>
                    <a:pt x="460" y="3318"/>
                    <a:pt x="1336" y="4144"/>
                  </a:cubicBezTo>
                  <a:cubicBezTo>
                    <a:pt x="1869" y="4646"/>
                    <a:pt x="2498" y="4906"/>
                    <a:pt x="3157" y="4906"/>
                  </a:cubicBezTo>
                  <a:cubicBezTo>
                    <a:pt x="3412" y="4905"/>
                    <a:pt x="3666" y="4867"/>
                    <a:pt x="3912" y="4795"/>
                  </a:cubicBezTo>
                  <a:cubicBezTo>
                    <a:pt x="4032" y="4760"/>
                    <a:pt x="4115" y="4649"/>
                    <a:pt x="4115" y="4524"/>
                  </a:cubicBezTo>
                  <a:lnTo>
                    <a:pt x="4115" y="2995"/>
                  </a:lnTo>
                  <a:cubicBezTo>
                    <a:pt x="4115" y="2946"/>
                    <a:pt x="4101" y="2898"/>
                    <a:pt x="4078" y="2855"/>
                  </a:cubicBezTo>
                  <a:lnTo>
                    <a:pt x="3058" y="1072"/>
                  </a:lnTo>
                  <a:cubicBezTo>
                    <a:pt x="3046" y="1050"/>
                    <a:pt x="3030" y="1030"/>
                    <a:pt x="3013" y="1012"/>
                  </a:cubicBezTo>
                  <a:cubicBezTo>
                    <a:pt x="2899" y="900"/>
                    <a:pt x="1978" y="1"/>
                    <a:pt x="1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661950" y="1544800"/>
              <a:ext cx="487150" cy="595400"/>
            </a:xfrm>
            <a:custGeom>
              <a:rect b="b" l="l" r="r" t="t"/>
              <a:pathLst>
                <a:path extrusionOk="0" h="23816" w="19486">
                  <a:moveTo>
                    <a:pt x="8912" y="0"/>
                  </a:moveTo>
                  <a:cubicBezTo>
                    <a:pt x="7249" y="0"/>
                    <a:pt x="5489" y="484"/>
                    <a:pt x="4076" y="1571"/>
                  </a:cubicBezTo>
                  <a:cubicBezTo>
                    <a:pt x="764" y="4120"/>
                    <a:pt x="1" y="6537"/>
                    <a:pt x="2038" y="12142"/>
                  </a:cubicBezTo>
                  <a:cubicBezTo>
                    <a:pt x="2038" y="12142"/>
                    <a:pt x="5222" y="20674"/>
                    <a:pt x="8024" y="22331"/>
                  </a:cubicBezTo>
                  <a:cubicBezTo>
                    <a:pt x="9303" y="23086"/>
                    <a:pt x="11166" y="23816"/>
                    <a:pt x="12958" y="23816"/>
                  </a:cubicBezTo>
                  <a:cubicBezTo>
                    <a:pt x="15093" y="23816"/>
                    <a:pt x="17127" y="22782"/>
                    <a:pt x="17958" y="19529"/>
                  </a:cubicBezTo>
                  <a:cubicBezTo>
                    <a:pt x="19486" y="13543"/>
                    <a:pt x="15411" y="4882"/>
                    <a:pt x="14010" y="2335"/>
                  </a:cubicBezTo>
                  <a:cubicBezTo>
                    <a:pt x="13206" y="875"/>
                    <a:pt x="11147" y="0"/>
                    <a:pt x="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656475" y="1537700"/>
              <a:ext cx="505125" cy="609575"/>
            </a:xfrm>
            <a:custGeom>
              <a:rect b="b" l="l" r="r" t="t"/>
              <a:pathLst>
                <a:path extrusionOk="0" h="24383" w="20205">
                  <a:moveTo>
                    <a:pt x="9135" y="566"/>
                  </a:moveTo>
                  <a:cubicBezTo>
                    <a:pt x="9678" y="566"/>
                    <a:pt x="10222" y="620"/>
                    <a:pt x="10753" y="732"/>
                  </a:cubicBezTo>
                  <a:cubicBezTo>
                    <a:pt x="12272" y="1049"/>
                    <a:pt x="13447" y="1786"/>
                    <a:pt x="13981" y="2755"/>
                  </a:cubicBezTo>
                  <a:cubicBezTo>
                    <a:pt x="14210" y="3174"/>
                    <a:pt x="19601" y="13088"/>
                    <a:pt x="17902" y="19743"/>
                  </a:cubicBezTo>
                  <a:cubicBezTo>
                    <a:pt x="17418" y="21640"/>
                    <a:pt x="16476" y="22890"/>
                    <a:pt x="15104" y="23460"/>
                  </a:cubicBezTo>
                  <a:cubicBezTo>
                    <a:pt x="14498" y="23712"/>
                    <a:pt x="13839" y="23820"/>
                    <a:pt x="13164" y="23820"/>
                  </a:cubicBezTo>
                  <a:cubicBezTo>
                    <a:pt x="11490" y="23820"/>
                    <a:pt x="9714" y="23156"/>
                    <a:pt x="8386" y="22371"/>
                  </a:cubicBezTo>
                  <a:cubicBezTo>
                    <a:pt x="5712" y="20790"/>
                    <a:pt x="2574" y="12464"/>
                    <a:pt x="2522" y="12328"/>
                  </a:cubicBezTo>
                  <a:cubicBezTo>
                    <a:pt x="408" y="6511"/>
                    <a:pt x="1464" y="4389"/>
                    <a:pt x="4467" y="2079"/>
                  </a:cubicBezTo>
                  <a:cubicBezTo>
                    <a:pt x="5739" y="1100"/>
                    <a:pt x="7432" y="566"/>
                    <a:pt x="9135" y="566"/>
                  </a:cubicBezTo>
                  <a:close/>
                  <a:moveTo>
                    <a:pt x="9138" y="1"/>
                  </a:moveTo>
                  <a:cubicBezTo>
                    <a:pt x="7311" y="1"/>
                    <a:pt x="5492" y="576"/>
                    <a:pt x="4123" y="1631"/>
                  </a:cubicBezTo>
                  <a:cubicBezTo>
                    <a:pt x="519" y="4402"/>
                    <a:pt x="1" y="7048"/>
                    <a:pt x="1991" y="12522"/>
                  </a:cubicBezTo>
                  <a:cubicBezTo>
                    <a:pt x="1992" y="12522"/>
                    <a:pt x="1992" y="12523"/>
                    <a:pt x="1992" y="12525"/>
                  </a:cubicBezTo>
                  <a:cubicBezTo>
                    <a:pt x="2124" y="12876"/>
                    <a:pt x="5244" y="21171"/>
                    <a:pt x="8099" y="22858"/>
                  </a:cubicBezTo>
                  <a:cubicBezTo>
                    <a:pt x="9500" y="23685"/>
                    <a:pt x="11377" y="24382"/>
                    <a:pt x="13173" y="24382"/>
                  </a:cubicBezTo>
                  <a:cubicBezTo>
                    <a:pt x="13917" y="24382"/>
                    <a:pt x="14648" y="24263"/>
                    <a:pt x="15322" y="23982"/>
                  </a:cubicBezTo>
                  <a:cubicBezTo>
                    <a:pt x="16867" y="23340"/>
                    <a:pt x="17920" y="21961"/>
                    <a:pt x="18450" y="19882"/>
                  </a:cubicBezTo>
                  <a:cubicBezTo>
                    <a:pt x="20205" y="13013"/>
                    <a:pt x="14711" y="2910"/>
                    <a:pt x="14477" y="2482"/>
                  </a:cubicBezTo>
                  <a:cubicBezTo>
                    <a:pt x="13865" y="1369"/>
                    <a:pt x="12550" y="529"/>
                    <a:pt x="10869" y="178"/>
                  </a:cubicBezTo>
                  <a:cubicBezTo>
                    <a:pt x="10301" y="59"/>
                    <a:pt x="9719" y="1"/>
                    <a:pt x="91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661950" y="1544850"/>
              <a:ext cx="325875" cy="590175"/>
            </a:xfrm>
            <a:custGeom>
              <a:rect b="b" l="l" r="r" t="t"/>
              <a:pathLst>
                <a:path extrusionOk="0" h="23607" w="13035">
                  <a:moveTo>
                    <a:pt x="8901" y="1"/>
                  </a:moveTo>
                  <a:cubicBezTo>
                    <a:pt x="7242" y="1"/>
                    <a:pt x="5486" y="483"/>
                    <a:pt x="4076" y="1568"/>
                  </a:cubicBezTo>
                  <a:cubicBezTo>
                    <a:pt x="764" y="4115"/>
                    <a:pt x="1" y="6535"/>
                    <a:pt x="2038" y="12138"/>
                  </a:cubicBezTo>
                  <a:cubicBezTo>
                    <a:pt x="2038" y="12138"/>
                    <a:pt x="5222" y="20672"/>
                    <a:pt x="8024" y="22328"/>
                  </a:cubicBezTo>
                  <a:cubicBezTo>
                    <a:pt x="8889" y="22839"/>
                    <a:pt x="10021" y="23338"/>
                    <a:pt x="11218" y="23607"/>
                  </a:cubicBezTo>
                  <a:cubicBezTo>
                    <a:pt x="9866" y="21868"/>
                    <a:pt x="7789" y="19100"/>
                    <a:pt x="7130" y="17689"/>
                  </a:cubicBezTo>
                  <a:cubicBezTo>
                    <a:pt x="6126" y="15536"/>
                    <a:pt x="5694" y="11088"/>
                    <a:pt x="4403" y="8504"/>
                  </a:cubicBezTo>
                  <a:cubicBezTo>
                    <a:pt x="3112" y="5921"/>
                    <a:pt x="3542" y="5921"/>
                    <a:pt x="5551" y="4917"/>
                  </a:cubicBezTo>
                  <a:cubicBezTo>
                    <a:pt x="7561" y="3911"/>
                    <a:pt x="9856" y="3911"/>
                    <a:pt x="9856" y="3911"/>
                  </a:cubicBezTo>
                  <a:lnTo>
                    <a:pt x="13035" y="1240"/>
                  </a:lnTo>
                  <a:cubicBezTo>
                    <a:pt x="12010" y="449"/>
                    <a:pt x="10500" y="1"/>
                    <a:pt x="89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2946950" y="1777650"/>
              <a:ext cx="59700" cy="92075"/>
            </a:xfrm>
            <a:custGeom>
              <a:rect b="b" l="l" r="r" t="t"/>
              <a:pathLst>
                <a:path extrusionOk="0" h="3683" w="2388">
                  <a:moveTo>
                    <a:pt x="827" y="0"/>
                  </a:moveTo>
                  <a:cubicBezTo>
                    <a:pt x="781" y="0"/>
                    <a:pt x="734" y="11"/>
                    <a:pt x="691" y="35"/>
                  </a:cubicBezTo>
                  <a:cubicBezTo>
                    <a:pt x="555" y="111"/>
                    <a:pt x="506" y="282"/>
                    <a:pt x="579" y="418"/>
                  </a:cubicBezTo>
                  <a:cubicBezTo>
                    <a:pt x="1182" y="1500"/>
                    <a:pt x="1576" y="2698"/>
                    <a:pt x="1392" y="2883"/>
                  </a:cubicBezTo>
                  <a:cubicBezTo>
                    <a:pt x="1204" y="3070"/>
                    <a:pt x="960" y="3117"/>
                    <a:pt x="762" y="3117"/>
                  </a:cubicBezTo>
                  <a:cubicBezTo>
                    <a:pt x="562" y="3117"/>
                    <a:pt x="409" y="3069"/>
                    <a:pt x="407" y="3068"/>
                  </a:cubicBezTo>
                  <a:cubicBezTo>
                    <a:pt x="377" y="3059"/>
                    <a:pt x="347" y="3054"/>
                    <a:pt x="318" y="3054"/>
                  </a:cubicBezTo>
                  <a:cubicBezTo>
                    <a:pt x="199" y="3054"/>
                    <a:pt x="88" y="3129"/>
                    <a:pt x="49" y="3248"/>
                  </a:cubicBezTo>
                  <a:cubicBezTo>
                    <a:pt x="0" y="3396"/>
                    <a:pt x="80" y="3556"/>
                    <a:pt x="228" y="3605"/>
                  </a:cubicBezTo>
                  <a:cubicBezTo>
                    <a:pt x="398" y="3656"/>
                    <a:pt x="575" y="3683"/>
                    <a:pt x="753" y="3683"/>
                  </a:cubicBezTo>
                  <a:cubicBezTo>
                    <a:pt x="757" y="3683"/>
                    <a:pt x="761" y="3683"/>
                    <a:pt x="765" y="3683"/>
                  </a:cubicBezTo>
                  <a:cubicBezTo>
                    <a:pt x="1077" y="3683"/>
                    <a:pt x="1470" y="3603"/>
                    <a:pt x="1791" y="3282"/>
                  </a:cubicBezTo>
                  <a:cubicBezTo>
                    <a:pt x="2387" y="2686"/>
                    <a:pt x="1488" y="888"/>
                    <a:pt x="1074" y="143"/>
                  </a:cubicBezTo>
                  <a:cubicBezTo>
                    <a:pt x="1022" y="51"/>
                    <a:pt x="926" y="0"/>
                    <a:pt x="8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805925" y="1722750"/>
              <a:ext cx="83475" cy="66500"/>
            </a:xfrm>
            <a:custGeom>
              <a:rect b="b" l="l" r="r" t="t"/>
              <a:pathLst>
                <a:path extrusionOk="0" h="2660" w="3339">
                  <a:moveTo>
                    <a:pt x="2774" y="1"/>
                  </a:moveTo>
                  <a:cubicBezTo>
                    <a:pt x="885" y="1"/>
                    <a:pt x="166" y="1309"/>
                    <a:pt x="51" y="2002"/>
                  </a:cubicBezTo>
                  <a:cubicBezTo>
                    <a:pt x="0" y="2309"/>
                    <a:pt x="208" y="2601"/>
                    <a:pt x="516" y="2651"/>
                  </a:cubicBezTo>
                  <a:cubicBezTo>
                    <a:pt x="547" y="2658"/>
                    <a:pt x="578" y="2660"/>
                    <a:pt x="610" y="2660"/>
                  </a:cubicBezTo>
                  <a:cubicBezTo>
                    <a:pt x="886" y="2659"/>
                    <a:pt x="1122" y="2460"/>
                    <a:pt x="1167" y="2187"/>
                  </a:cubicBezTo>
                  <a:cubicBezTo>
                    <a:pt x="1174" y="2143"/>
                    <a:pt x="1359" y="1131"/>
                    <a:pt x="2774" y="1131"/>
                  </a:cubicBezTo>
                  <a:cubicBezTo>
                    <a:pt x="3086" y="1131"/>
                    <a:pt x="3339" y="878"/>
                    <a:pt x="3339" y="566"/>
                  </a:cubicBezTo>
                  <a:cubicBezTo>
                    <a:pt x="3339" y="253"/>
                    <a:pt x="3086" y="1"/>
                    <a:pt x="27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841775" y="1787150"/>
              <a:ext cx="63775" cy="36825"/>
            </a:xfrm>
            <a:custGeom>
              <a:rect b="b" l="l" r="r" t="t"/>
              <a:pathLst>
                <a:path extrusionOk="0" h="1473" w="2551">
                  <a:moveTo>
                    <a:pt x="2233" y="0"/>
                  </a:moveTo>
                  <a:cubicBezTo>
                    <a:pt x="2117" y="0"/>
                    <a:pt x="2008" y="72"/>
                    <a:pt x="1966" y="187"/>
                  </a:cubicBezTo>
                  <a:cubicBezTo>
                    <a:pt x="1847" y="514"/>
                    <a:pt x="1664" y="731"/>
                    <a:pt x="1421" y="835"/>
                  </a:cubicBezTo>
                  <a:cubicBezTo>
                    <a:pt x="1293" y="889"/>
                    <a:pt x="1157" y="909"/>
                    <a:pt x="1029" y="909"/>
                  </a:cubicBezTo>
                  <a:cubicBezTo>
                    <a:pt x="713" y="909"/>
                    <a:pt x="442" y="791"/>
                    <a:pt x="438" y="789"/>
                  </a:cubicBezTo>
                  <a:cubicBezTo>
                    <a:pt x="400" y="772"/>
                    <a:pt x="361" y="764"/>
                    <a:pt x="323" y="764"/>
                  </a:cubicBezTo>
                  <a:cubicBezTo>
                    <a:pt x="215" y="764"/>
                    <a:pt x="112" y="826"/>
                    <a:pt x="65" y="931"/>
                  </a:cubicBezTo>
                  <a:cubicBezTo>
                    <a:pt x="0" y="1072"/>
                    <a:pt x="64" y="1240"/>
                    <a:pt x="204" y="1304"/>
                  </a:cubicBezTo>
                  <a:cubicBezTo>
                    <a:pt x="466" y="1413"/>
                    <a:pt x="745" y="1470"/>
                    <a:pt x="1028" y="1473"/>
                  </a:cubicBezTo>
                  <a:cubicBezTo>
                    <a:pt x="1034" y="1473"/>
                    <a:pt x="1040" y="1473"/>
                    <a:pt x="1046" y="1473"/>
                  </a:cubicBezTo>
                  <a:cubicBezTo>
                    <a:pt x="1249" y="1473"/>
                    <a:pt x="1450" y="1434"/>
                    <a:pt x="1637" y="1357"/>
                  </a:cubicBezTo>
                  <a:cubicBezTo>
                    <a:pt x="2033" y="1191"/>
                    <a:pt x="2322" y="862"/>
                    <a:pt x="2497" y="380"/>
                  </a:cubicBezTo>
                  <a:cubicBezTo>
                    <a:pt x="2551" y="233"/>
                    <a:pt x="2475" y="71"/>
                    <a:pt x="2329" y="17"/>
                  </a:cubicBezTo>
                  <a:cubicBezTo>
                    <a:pt x="2297" y="5"/>
                    <a:pt x="2265" y="0"/>
                    <a:pt x="22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994750" y="1761650"/>
              <a:ext cx="63625" cy="36875"/>
            </a:xfrm>
            <a:custGeom>
              <a:rect b="b" l="l" r="r" t="t"/>
              <a:pathLst>
                <a:path extrusionOk="0" h="1475" w="2545">
                  <a:moveTo>
                    <a:pt x="2225" y="1"/>
                  </a:moveTo>
                  <a:cubicBezTo>
                    <a:pt x="2110" y="1"/>
                    <a:pt x="2002" y="72"/>
                    <a:pt x="1961" y="187"/>
                  </a:cubicBezTo>
                  <a:cubicBezTo>
                    <a:pt x="1841" y="514"/>
                    <a:pt x="1658" y="733"/>
                    <a:pt x="1416" y="835"/>
                  </a:cubicBezTo>
                  <a:cubicBezTo>
                    <a:pt x="1287" y="890"/>
                    <a:pt x="1150" y="910"/>
                    <a:pt x="1022" y="910"/>
                  </a:cubicBezTo>
                  <a:cubicBezTo>
                    <a:pt x="706" y="910"/>
                    <a:pt x="436" y="792"/>
                    <a:pt x="433" y="790"/>
                  </a:cubicBezTo>
                  <a:cubicBezTo>
                    <a:pt x="396" y="775"/>
                    <a:pt x="359" y="768"/>
                    <a:pt x="322" y="768"/>
                  </a:cubicBezTo>
                  <a:cubicBezTo>
                    <a:pt x="214" y="768"/>
                    <a:pt x="111" y="829"/>
                    <a:pt x="64" y="934"/>
                  </a:cubicBezTo>
                  <a:cubicBezTo>
                    <a:pt x="0" y="1073"/>
                    <a:pt x="60" y="1238"/>
                    <a:pt x="199" y="1306"/>
                  </a:cubicBezTo>
                  <a:cubicBezTo>
                    <a:pt x="459" y="1414"/>
                    <a:pt x="739" y="1472"/>
                    <a:pt x="1023" y="1474"/>
                  </a:cubicBezTo>
                  <a:cubicBezTo>
                    <a:pt x="1029" y="1474"/>
                    <a:pt x="1035" y="1474"/>
                    <a:pt x="1040" y="1474"/>
                  </a:cubicBezTo>
                  <a:cubicBezTo>
                    <a:pt x="1243" y="1474"/>
                    <a:pt x="1445" y="1434"/>
                    <a:pt x="1632" y="1357"/>
                  </a:cubicBezTo>
                  <a:cubicBezTo>
                    <a:pt x="2027" y="1192"/>
                    <a:pt x="2316" y="862"/>
                    <a:pt x="2492" y="380"/>
                  </a:cubicBezTo>
                  <a:cubicBezTo>
                    <a:pt x="2545" y="233"/>
                    <a:pt x="2469" y="71"/>
                    <a:pt x="2322" y="18"/>
                  </a:cubicBezTo>
                  <a:cubicBezTo>
                    <a:pt x="2290" y="6"/>
                    <a:pt x="2258" y="1"/>
                    <a:pt x="2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2958300" y="1686525"/>
              <a:ext cx="96700" cy="42300"/>
            </a:xfrm>
            <a:custGeom>
              <a:rect b="b" l="l" r="r" t="t"/>
              <a:pathLst>
                <a:path extrusionOk="0" h="1692" w="3868">
                  <a:moveTo>
                    <a:pt x="1923" y="0"/>
                  </a:moveTo>
                  <a:cubicBezTo>
                    <a:pt x="1318" y="0"/>
                    <a:pt x="737" y="238"/>
                    <a:pt x="228" y="712"/>
                  </a:cubicBezTo>
                  <a:cubicBezTo>
                    <a:pt x="57" y="869"/>
                    <a:pt x="1" y="1116"/>
                    <a:pt x="86" y="1332"/>
                  </a:cubicBezTo>
                  <a:cubicBezTo>
                    <a:pt x="171" y="1550"/>
                    <a:pt x="379" y="1691"/>
                    <a:pt x="613" y="1691"/>
                  </a:cubicBezTo>
                  <a:cubicBezTo>
                    <a:pt x="756" y="1691"/>
                    <a:pt x="893" y="1636"/>
                    <a:pt x="998" y="1540"/>
                  </a:cubicBezTo>
                  <a:cubicBezTo>
                    <a:pt x="1295" y="1263"/>
                    <a:pt x="1601" y="1124"/>
                    <a:pt x="1927" y="1124"/>
                  </a:cubicBezTo>
                  <a:cubicBezTo>
                    <a:pt x="2232" y="1124"/>
                    <a:pt x="2554" y="1245"/>
                    <a:pt x="2904" y="1486"/>
                  </a:cubicBezTo>
                  <a:cubicBezTo>
                    <a:pt x="3002" y="1553"/>
                    <a:pt x="3113" y="1585"/>
                    <a:pt x="3224" y="1585"/>
                  </a:cubicBezTo>
                  <a:cubicBezTo>
                    <a:pt x="3404" y="1585"/>
                    <a:pt x="3581" y="1500"/>
                    <a:pt x="3690" y="1341"/>
                  </a:cubicBezTo>
                  <a:cubicBezTo>
                    <a:pt x="3867" y="1083"/>
                    <a:pt x="3802" y="731"/>
                    <a:pt x="3546" y="554"/>
                  </a:cubicBezTo>
                  <a:cubicBezTo>
                    <a:pt x="3007" y="184"/>
                    <a:pt x="2456" y="0"/>
                    <a:pt x="19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2676025" y="1453525"/>
              <a:ext cx="445225" cy="686675"/>
            </a:xfrm>
            <a:custGeom>
              <a:rect b="b" l="l" r="r" t="t"/>
              <a:pathLst>
                <a:path extrusionOk="0" h="27467" w="17809">
                  <a:moveTo>
                    <a:pt x="11143" y="0"/>
                  </a:moveTo>
                  <a:cubicBezTo>
                    <a:pt x="10520" y="0"/>
                    <a:pt x="9901" y="94"/>
                    <a:pt x="9307" y="276"/>
                  </a:cubicBezTo>
                  <a:cubicBezTo>
                    <a:pt x="9182" y="267"/>
                    <a:pt x="9062" y="263"/>
                    <a:pt x="8946" y="263"/>
                  </a:cubicBezTo>
                  <a:cubicBezTo>
                    <a:pt x="6589" y="263"/>
                    <a:pt x="6049" y="2109"/>
                    <a:pt x="4281" y="3138"/>
                  </a:cubicBezTo>
                  <a:cubicBezTo>
                    <a:pt x="2382" y="4248"/>
                    <a:pt x="1274" y="7414"/>
                    <a:pt x="1274" y="7414"/>
                  </a:cubicBezTo>
                  <a:lnTo>
                    <a:pt x="1349" y="7398"/>
                  </a:lnTo>
                  <a:lnTo>
                    <a:pt x="1349" y="7398"/>
                  </a:lnTo>
                  <a:cubicBezTo>
                    <a:pt x="1" y="9370"/>
                    <a:pt x="6" y="11752"/>
                    <a:pt x="1475" y="15793"/>
                  </a:cubicBezTo>
                  <a:cubicBezTo>
                    <a:pt x="1475" y="15793"/>
                    <a:pt x="4660" y="24327"/>
                    <a:pt x="7461" y="25982"/>
                  </a:cubicBezTo>
                  <a:cubicBezTo>
                    <a:pt x="8740" y="26737"/>
                    <a:pt x="10603" y="27467"/>
                    <a:pt x="12396" y="27467"/>
                  </a:cubicBezTo>
                  <a:cubicBezTo>
                    <a:pt x="14530" y="27467"/>
                    <a:pt x="16565" y="26433"/>
                    <a:pt x="17396" y="23180"/>
                  </a:cubicBezTo>
                  <a:cubicBezTo>
                    <a:pt x="17780" y="21672"/>
                    <a:pt x="17809" y="19996"/>
                    <a:pt x="17616" y="18291"/>
                  </a:cubicBezTo>
                  <a:cubicBezTo>
                    <a:pt x="16378" y="17747"/>
                    <a:pt x="13725" y="16668"/>
                    <a:pt x="12182" y="16668"/>
                  </a:cubicBezTo>
                  <a:cubicBezTo>
                    <a:pt x="11873" y="16668"/>
                    <a:pt x="11609" y="16712"/>
                    <a:pt x="11409" y="16811"/>
                  </a:cubicBezTo>
                  <a:cubicBezTo>
                    <a:pt x="9881" y="17576"/>
                    <a:pt x="5933" y="20250"/>
                    <a:pt x="5933" y="22288"/>
                  </a:cubicBezTo>
                  <a:cubicBezTo>
                    <a:pt x="5933" y="22288"/>
                    <a:pt x="3386" y="18849"/>
                    <a:pt x="3386" y="17576"/>
                  </a:cubicBezTo>
                  <a:cubicBezTo>
                    <a:pt x="3386" y="16302"/>
                    <a:pt x="4405" y="15920"/>
                    <a:pt x="3513" y="14265"/>
                  </a:cubicBezTo>
                  <a:cubicBezTo>
                    <a:pt x="2621" y="12608"/>
                    <a:pt x="1347" y="12481"/>
                    <a:pt x="1729" y="10570"/>
                  </a:cubicBezTo>
                  <a:cubicBezTo>
                    <a:pt x="2084" y="8802"/>
                    <a:pt x="5600" y="6928"/>
                    <a:pt x="7333" y="6659"/>
                  </a:cubicBezTo>
                  <a:cubicBezTo>
                    <a:pt x="8266" y="7493"/>
                    <a:pt x="9630" y="8023"/>
                    <a:pt x="11155" y="8023"/>
                  </a:cubicBezTo>
                  <a:cubicBezTo>
                    <a:pt x="13968" y="8023"/>
                    <a:pt x="16249" y="6228"/>
                    <a:pt x="16249" y="4012"/>
                  </a:cubicBezTo>
                  <a:cubicBezTo>
                    <a:pt x="16249" y="1796"/>
                    <a:pt x="13968" y="0"/>
                    <a:pt x="11155" y="0"/>
                  </a:cubicBezTo>
                  <a:cubicBezTo>
                    <a:pt x="11151" y="0"/>
                    <a:pt x="11147" y="0"/>
                    <a:pt x="11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668575" y="1446425"/>
              <a:ext cx="460200" cy="700850"/>
            </a:xfrm>
            <a:custGeom>
              <a:rect b="b" l="l" r="r" t="t"/>
              <a:pathLst>
                <a:path extrusionOk="0" h="28034" w="18408">
                  <a:moveTo>
                    <a:pt x="11453" y="566"/>
                  </a:moveTo>
                  <a:cubicBezTo>
                    <a:pt x="14105" y="566"/>
                    <a:pt x="16265" y="2240"/>
                    <a:pt x="16265" y="4296"/>
                  </a:cubicBezTo>
                  <a:cubicBezTo>
                    <a:pt x="16265" y="6352"/>
                    <a:pt x="14106" y="8025"/>
                    <a:pt x="11453" y="8025"/>
                  </a:cubicBezTo>
                  <a:cubicBezTo>
                    <a:pt x="10063" y="8025"/>
                    <a:pt x="8739" y="7554"/>
                    <a:pt x="7820" y="6732"/>
                  </a:cubicBezTo>
                  <a:cubicBezTo>
                    <a:pt x="7768" y="6685"/>
                    <a:pt x="7701" y="6660"/>
                    <a:pt x="7632" y="6660"/>
                  </a:cubicBezTo>
                  <a:cubicBezTo>
                    <a:pt x="7617" y="6660"/>
                    <a:pt x="7603" y="6661"/>
                    <a:pt x="7588" y="6663"/>
                  </a:cubicBezTo>
                  <a:cubicBezTo>
                    <a:pt x="5818" y="6938"/>
                    <a:pt x="2136" y="8873"/>
                    <a:pt x="1751" y="10800"/>
                  </a:cubicBezTo>
                  <a:cubicBezTo>
                    <a:pt x="1475" y="12180"/>
                    <a:pt x="2000" y="12753"/>
                    <a:pt x="2610" y="13416"/>
                  </a:cubicBezTo>
                  <a:cubicBezTo>
                    <a:pt x="2917" y="13751"/>
                    <a:pt x="3266" y="14132"/>
                    <a:pt x="3562" y="14683"/>
                  </a:cubicBezTo>
                  <a:cubicBezTo>
                    <a:pt x="4070" y="15624"/>
                    <a:pt x="3899" y="16064"/>
                    <a:pt x="3681" y="16622"/>
                  </a:cubicBezTo>
                  <a:cubicBezTo>
                    <a:pt x="3551" y="16961"/>
                    <a:pt x="3402" y="17346"/>
                    <a:pt x="3402" y="17860"/>
                  </a:cubicBezTo>
                  <a:cubicBezTo>
                    <a:pt x="3402" y="19188"/>
                    <a:pt x="5737" y="22381"/>
                    <a:pt x="6002" y="22740"/>
                  </a:cubicBezTo>
                  <a:cubicBezTo>
                    <a:pt x="6057" y="22814"/>
                    <a:pt x="6142" y="22855"/>
                    <a:pt x="6230" y="22855"/>
                  </a:cubicBezTo>
                  <a:cubicBezTo>
                    <a:pt x="6260" y="22855"/>
                    <a:pt x="6290" y="22850"/>
                    <a:pt x="6319" y="22841"/>
                  </a:cubicBezTo>
                  <a:cubicBezTo>
                    <a:pt x="6435" y="22801"/>
                    <a:pt x="6513" y="22694"/>
                    <a:pt x="6513" y="22572"/>
                  </a:cubicBezTo>
                  <a:cubicBezTo>
                    <a:pt x="6513" y="20747"/>
                    <a:pt x="10268" y="18131"/>
                    <a:pt x="11833" y="17348"/>
                  </a:cubicBezTo>
                  <a:cubicBezTo>
                    <a:pt x="11983" y="17274"/>
                    <a:pt x="12196" y="17237"/>
                    <a:pt x="12465" y="17237"/>
                  </a:cubicBezTo>
                  <a:cubicBezTo>
                    <a:pt x="13504" y="17237"/>
                    <a:pt x="15374" y="17782"/>
                    <a:pt x="17650" y="18769"/>
                  </a:cubicBezTo>
                  <a:cubicBezTo>
                    <a:pt x="17833" y="20518"/>
                    <a:pt x="17756" y="22073"/>
                    <a:pt x="17419" y="23394"/>
                  </a:cubicBezTo>
                  <a:cubicBezTo>
                    <a:pt x="16934" y="25291"/>
                    <a:pt x="15994" y="26542"/>
                    <a:pt x="14620" y="27111"/>
                  </a:cubicBezTo>
                  <a:cubicBezTo>
                    <a:pt x="14014" y="27364"/>
                    <a:pt x="13354" y="27472"/>
                    <a:pt x="12678" y="27472"/>
                  </a:cubicBezTo>
                  <a:cubicBezTo>
                    <a:pt x="11004" y="27472"/>
                    <a:pt x="9230" y="26808"/>
                    <a:pt x="7902" y="26023"/>
                  </a:cubicBezTo>
                  <a:cubicBezTo>
                    <a:pt x="5219" y="24437"/>
                    <a:pt x="2069" y="16062"/>
                    <a:pt x="2038" y="15980"/>
                  </a:cubicBezTo>
                  <a:cubicBezTo>
                    <a:pt x="627" y="12098"/>
                    <a:pt x="581" y="9740"/>
                    <a:pt x="1881" y="7842"/>
                  </a:cubicBezTo>
                  <a:cubicBezTo>
                    <a:pt x="1931" y="7768"/>
                    <a:pt x="1944" y="7673"/>
                    <a:pt x="1914" y="7589"/>
                  </a:cubicBezTo>
                  <a:cubicBezTo>
                    <a:pt x="2191" y="6887"/>
                    <a:pt x="3202" y="4554"/>
                    <a:pt x="4721" y="3667"/>
                  </a:cubicBezTo>
                  <a:cubicBezTo>
                    <a:pt x="5384" y="3281"/>
                    <a:pt x="5872" y="2796"/>
                    <a:pt x="6343" y="2325"/>
                  </a:cubicBezTo>
                  <a:cubicBezTo>
                    <a:pt x="7146" y="1528"/>
                    <a:pt x="7842" y="830"/>
                    <a:pt x="9244" y="830"/>
                  </a:cubicBezTo>
                  <a:cubicBezTo>
                    <a:pt x="9353" y="830"/>
                    <a:pt x="9466" y="834"/>
                    <a:pt x="9584" y="842"/>
                  </a:cubicBezTo>
                  <a:cubicBezTo>
                    <a:pt x="9590" y="843"/>
                    <a:pt x="9596" y="843"/>
                    <a:pt x="9602" y="843"/>
                  </a:cubicBezTo>
                  <a:cubicBezTo>
                    <a:pt x="9630" y="843"/>
                    <a:pt x="9659" y="838"/>
                    <a:pt x="9688" y="830"/>
                  </a:cubicBezTo>
                  <a:cubicBezTo>
                    <a:pt x="10259" y="654"/>
                    <a:pt x="10854" y="566"/>
                    <a:pt x="11453" y="566"/>
                  </a:cubicBezTo>
                  <a:close/>
                  <a:moveTo>
                    <a:pt x="11452" y="1"/>
                  </a:moveTo>
                  <a:cubicBezTo>
                    <a:pt x="10815" y="1"/>
                    <a:pt x="10181" y="92"/>
                    <a:pt x="9572" y="274"/>
                  </a:cubicBezTo>
                  <a:cubicBezTo>
                    <a:pt x="9462" y="267"/>
                    <a:pt x="9355" y="264"/>
                    <a:pt x="9252" y="264"/>
                  </a:cubicBezTo>
                  <a:cubicBezTo>
                    <a:pt x="7619" y="264"/>
                    <a:pt x="6765" y="1107"/>
                    <a:pt x="5944" y="1925"/>
                  </a:cubicBezTo>
                  <a:cubicBezTo>
                    <a:pt x="5498" y="2369"/>
                    <a:pt x="5037" y="2828"/>
                    <a:pt x="4436" y="3179"/>
                  </a:cubicBezTo>
                  <a:cubicBezTo>
                    <a:pt x="2470" y="4326"/>
                    <a:pt x="1351" y="7471"/>
                    <a:pt x="1304" y="7605"/>
                  </a:cubicBezTo>
                  <a:cubicBezTo>
                    <a:pt x="1292" y="7639"/>
                    <a:pt x="1286" y="7676"/>
                    <a:pt x="1288" y="7713"/>
                  </a:cubicBezTo>
                  <a:cubicBezTo>
                    <a:pt x="1" y="9745"/>
                    <a:pt x="70" y="12223"/>
                    <a:pt x="1508" y="16176"/>
                  </a:cubicBezTo>
                  <a:cubicBezTo>
                    <a:pt x="1640" y="16527"/>
                    <a:pt x="4760" y="24822"/>
                    <a:pt x="7615" y="26509"/>
                  </a:cubicBezTo>
                  <a:cubicBezTo>
                    <a:pt x="9016" y="27336"/>
                    <a:pt x="10893" y="28033"/>
                    <a:pt x="12689" y="28033"/>
                  </a:cubicBezTo>
                  <a:cubicBezTo>
                    <a:pt x="13433" y="28033"/>
                    <a:pt x="14164" y="27914"/>
                    <a:pt x="14838" y="27634"/>
                  </a:cubicBezTo>
                  <a:cubicBezTo>
                    <a:pt x="16383" y="26991"/>
                    <a:pt x="17436" y="25612"/>
                    <a:pt x="17966" y="23534"/>
                  </a:cubicBezTo>
                  <a:cubicBezTo>
                    <a:pt x="18332" y="22106"/>
                    <a:pt x="18407" y="20428"/>
                    <a:pt x="18194" y="18543"/>
                  </a:cubicBezTo>
                  <a:cubicBezTo>
                    <a:pt x="18183" y="18443"/>
                    <a:pt x="18119" y="18356"/>
                    <a:pt x="18027" y="18316"/>
                  </a:cubicBezTo>
                  <a:cubicBezTo>
                    <a:pt x="16506" y="17649"/>
                    <a:pt x="14022" y="16675"/>
                    <a:pt x="12473" y="16675"/>
                  </a:cubicBezTo>
                  <a:cubicBezTo>
                    <a:pt x="12120" y="16675"/>
                    <a:pt x="11815" y="16726"/>
                    <a:pt x="11581" y="16843"/>
                  </a:cubicBezTo>
                  <a:cubicBezTo>
                    <a:pt x="10233" y="17517"/>
                    <a:pt x="6774" y="19801"/>
                    <a:pt x="6073" y="21868"/>
                  </a:cubicBezTo>
                  <a:cubicBezTo>
                    <a:pt x="5257" y="20700"/>
                    <a:pt x="3966" y="18680"/>
                    <a:pt x="3966" y="17860"/>
                  </a:cubicBezTo>
                  <a:cubicBezTo>
                    <a:pt x="3966" y="17452"/>
                    <a:pt x="4083" y="17148"/>
                    <a:pt x="4208" y="16827"/>
                  </a:cubicBezTo>
                  <a:cubicBezTo>
                    <a:pt x="4445" y="16216"/>
                    <a:pt x="4690" y="15586"/>
                    <a:pt x="4060" y="14414"/>
                  </a:cubicBezTo>
                  <a:cubicBezTo>
                    <a:pt x="3729" y="13801"/>
                    <a:pt x="3355" y="13393"/>
                    <a:pt x="3025" y="13034"/>
                  </a:cubicBezTo>
                  <a:cubicBezTo>
                    <a:pt x="2460" y="12417"/>
                    <a:pt x="2085" y="12008"/>
                    <a:pt x="2305" y="10911"/>
                  </a:cubicBezTo>
                  <a:cubicBezTo>
                    <a:pt x="2619" y="9339"/>
                    <a:pt x="5886" y="7565"/>
                    <a:pt x="7546" y="7244"/>
                  </a:cubicBezTo>
                  <a:cubicBezTo>
                    <a:pt x="8561" y="8102"/>
                    <a:pt x="9976" y="8591"/>
                    <a:pt x="11452" y="8591"/>
                  </a:cubicBezTo>
                  <a:cubicBezTo>
                    <a:pt x="14416" y="8591"/>
                    <a:pt x="16829" y="6663"/>
                    <a:pt x="16829" y="4296"/>
                  </a:cubicBezTo>
                  <a:cubicBezTo>
                    <a:pt x="16829" y="1927"/>
                    <a:pt x="14418" y="1"/>
                    <a:pt x="114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931150" y="1900475"/>
              <a:ext cx="117800" cy="51725"/>
            </a:xfrm>
            <a:custGeom>
              <a:rect b="b" l="l" r="r" t="t"/>
              <a:pathLst>
                <a:path extrusionOk="0" h="2069" w="4712">
                  <a:moveTo>
                    <a:pt x="4391" y="1"/>
                  </a:moveTo>
                  <a:cubicBezTo>
                    <a:pt x="4303" y="1"/>
                    <a:pt x="4217" y="41"/>
                    <a:pt x="4163" y="117"/>
                  </a:cubicBezTo>
                  <a:cubicBezTo>
                    <a:pt x="4154" y="128"/>
                    <a:pt x="3282" y="1333"/>
                    <a:pt x="2110" y="1487"/>
                  </a:cubicBezTo>
                  <a:cubicBezTo>
                    <a:pt x="2031" y="1497"/>
                    <a:pt x="1951" y="1502"/>
                    <a:pt x="1872" y="1502"/>
                  </a:cubicBezTo>
                  <a:cubicBezTo>
                    <a:pt x="1400" y="1502"/>
                    <a:pt x="939" y="1319"/>
                    <a:pt x="497" y="954"/>
                  </a:cubicBezTo>
                  <a:cubicBezTo>
                    <a:pt x="444" y="912"/>
                    <a:pt x="382" y="891"/>
                    <a:pt x="319" y="891"/>
                  </a:cubicBezTo>
                  <a:cubicBezTo>
                    <a:pt x="237" y="891"/>
                    <a:pt x="156" y="926"/>
                    <a:pt x="100" y="994"/>
                  </a:cubicBezTo>
                  <a:cubicBezTo>
                    <a:pt x="1" y="1114"/>
                    <a:pt x="18" y="1291"/>
                    <a:pt x="136" y="1391"/>
                  </a:cubicBezTo>
                  <a:cubicBezTo>
                    <a:pt x="684" y="1841"/>
                    <a:pt x="1264" y="2068"/>
                    <a:pt x="1865" y="2068"/>
                  </a:cubicBezTo>
                  <a:cubicBezTo>
                    <a:pt x="1971" y="2068"/>
                    <a:pt x="2077" y="2061"/>
                    <a:pt x="2184" y="2047"/>
                  </a:cubicBezTo>
                  <a:cubicBezTo>
                    <a:pt x="3596" y="1862"/>
                    <a:pt x="4582" y="503"/>
                    <a:pt x="4622" y="446"/>
                  </a:cubicBezTo>
                  <a:cubicBezTo>
                    <a:pt x="4711" y="319"/>
                    <a:pt x="4681" y="144"/>
                    <a:pt x="4555" y="54"/>
                  </a:cubicBezTo>
                  <a:cubicBezTo>
                    <a:pt x="4505" y="18"/>
                    <a:pt x="4448" y="1"/>
                    <a:pt x="4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480175" y="3257575"/>
              <a:ext cx="249625" cy="229175"/>
            </a:xfrm>
            <a:custGeom>
              <a:rect b="b" l="l" r="r" t="t"/>
              <a:pathLst>
                <a:path extrusionOk="0" h="9167" w="9985">
                  <a:moveTo>
                    <a:pt x="4093" y="0"/>
                  </a:moveTo>
                  <a:lnTo>
                    <a:pt x="1" y="5075"/>
                  </a:lnTo>
                  <a:cubicBezTo>
                    <a:pt x="819" y="7366"/>
                    <a:pt x="3275" y="9167"/>
                    <a:pt x="3275" y="9167"/>
                  </a:cubicBezTo>
                  <a:lnTo>
                    <a:pt x="5894" y="5075"/>
                  </a:lnTo>
                  <a:cubicBezTo>
                    <a:pt x="5894" y="5075"/>
                    <a:pt x="7693" y="6712"/>
                    <a:pt x="8512" y="6712"/>
                  </a:cubicBezTo>
                  <a:cubicBezTo>
                    <a:pt x="9330" y="6712"/>
                    <a:pt x="9657" y="6220"/>
                    <a:pt x="9821" y="5402"/>
                  </a:cubicBezTo>
                  <a:cubicBezTo>
                    <a:pt x="9985" y="4584"/>
                    <a:pt x="8184" y="4420"/>
                    <a:pt x="8184" y="4420"/>
                  </a:cubicBezTo>
                  <a:cubicBezTo>
                    <a:pt x="8184" y="4420"/>
                    <a:pt x="6712" y="2783"/>
                    <a:pt x="6057" y="1801"/>
                  </a:cubicBezTo>
                  <a:cubicBezTo>
                    <a:pt x="5403" y="819"/>
                    <a:pt x="4093" y="0"/>
                    <a:pt x="4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472700" y="3250500"/>
              <a:ext cx="261075" cy="243350"/>
            </a:xfrm>
            <a:custGeom>
              <a:rect b="b" l="l" r="r" t="t"/>
              <a:pathLst>
                <a:path extrusionOk="0" h="9734" w="10443">
                  <a:moveTo>
                    <a:pt x="4448" y="662"/>
                  </a:moveTo>
                  <a:cubicBezTo>
                    <a:pt x="4833" y="928"/>
                    <a:pt x="5658" y="1546"/>
                    <a:pt x="6119" y="2240"/>
                  </a:cubicBezTo>
                  <a:cubicBezTo>
                    <a:pt x="6779" y="3228"/>
                    <a:pt x="8212" y="4824"/>
                    <a:pt x="8273" y="4892"/>
                  </a:cubicBezTo>
                  <a:cubicBezTo>
                    <a:pt x="8321" y="4945"/>
                    <a:pt x="8387" y="4978"/>
                    <a:pt x="8457" y="4984"/>
                  </a:cubicBezTo>
                  <a:cubicBezTo>
                    <a:pt x="8804" y="5016"/>
                    <a:pt x="9590" y="5173"/>
                    <a:pt x="9804" y="5459"/>
                  </a:cubicBezTo>
                  <a:cubicBezTo>
                    <a:pt x="9842" y="5507"/>
                    <a:pt x="9856" y="5569"/>
                    <a:pt x="9843" y="5629"/>
                  </a:cubicBezTo>
                  <a:cubicBezTo>
                    <a:pt x="9685" y="6418"/>
                    <a:pt x="9404" y="6711"/>
                    <a:pt x="8811" y="6711"/>
                  </a:cubicBezTo>
                  <a:cubicBezTo>
                    <a:pt x="8295" y="6711"/>
                    <a:pt x="7048" y="5752"/>
                    <a:pt x="6382" y="5149"/>
                  </a:cubicBezTo>
                  <a:cubicBezTo>
                    <a:pt x="6327" y="5099"/>
                    <a:pt x="6260" y="5075"/>
                    <a:pt x="6192" y="5075"/>
                  </a:cubicBezTo>
                  <a:cubicBezTo>
                    <a:pt x="6100" y="5075"/>
                    <a:pt x="6009" y="5120"/>
                    <a:pt x="5954" y="5205"/>
                  </a:cubicBezTo>
                  <a:lnTo>
                    <a:pt x="3503" y="9035"/>
                  </a:lnTo>
                  <a:cubicBezTo>
                    <a:pt x="2896" y="8540"/>
                    <a:pt x="1291" y="7114"/>
                    <a:pt x="621" y="5409"/>
                  </a:cubicBezTo>
                  <a:lnTo>
                    <a:pt x="4448" y="662"/>
                  </a:lnTo>
                  <a:close/>
                  <a:moveTo>
                    <a:pt x="4392" y="1"/>
                  </a:moveTo>
                  <a:cubicBezTo>
                    <a:pt x="4309" y="1"/>
                    <a:pt x="4227" y="37"/>
                    <a:pt x="4171" y="106"/>
                  </a:cubicBezTo>
                  <a:lnTo>
                    <a:pt x="79" y="5181"/>
                  </a:lnTo>
                  <a:cubicBezTo>
                    <a:pt x="18" y="5257"/>
                    <a:pt x="1" y="5360"/>
                    <a:pt x="34" y="5453"/>
                  </a:cubicBezTo>
                  <a:cubicBezTo>
                    <a:pt x="872" y="7800"/>
                    <a:pt x="3302" y="9603"/>
                    <a:pt x="3406" y="9677"/>
                  </a:cubicBezTo>
                  <a:cubicBezTo>
                    <a:pt x="3454" y="9713"/>
                    <a:pt x="3513" y="9732"/>
                    <a:pt x="3574" y="9732"/>
                  </a:cubicBezTo>
                  <a:lnTo>
                    <a:pt x="3574" y="9733"/>
                  </a:lnTo>
                  <a:cubicBezTo>
                    <a:pt x="3669" y="9732"/>
                    <a:pt x="3759" y="9683"/>
                    <a:pt x="3812" y="9603"/>
                  </a:cubicBezTo>
                  <a:lnTo>
                    <a:pt x="6253" y="5788"/>
                  </a:lnTo>
                  <a:cubicBezTo>
                    <a:pt x="6805" y="6259"/>
                    <a:pt x="8076" y="7277"/>
                    <a:pt x="8811" y="7277"/>
                  </a:cubicBezTo>
                  <a:cubicBezTo>
                    <a:pt x="9958" y="7277"/>
                    <a:pt x="10265" y="6400"/>
                    <a:pt x="10397" y="5740"/>
                  </a:cubicBezTo>
                  <a:cubicBezTo>
                    <a:pt x="10443" y="5523"/>
                    <a:pt x="10391" y="5297"/>
                    <a:pt x="10257" y="5121"/>
                  </a:cubicBezTo>
                  <a:cubicBezTo>
                    <a:pt x="9894" y="4636"/>
                    <a:pt x="8962" y="4477"/>
                    <a:pt x="8622" y="4434"/>
                  </a:cubicBezTo>
                  <a:cubicBezTo>
                    <a:pt x="8322" y="4096"/>
                    <a:pt x="7146" y="2759"/>
                    <a:pt x="6591" y="1927"/>
                  </a:cubicBezTo>
                  <a:cubicBezTo>
                    <a:pt x="5911" y="906"/>
                    <a:pt x="4597" y="78"/>
                    <a:pt x="4541" y="44"/>
                  </a:cubicBezTo>
                  <a:cubicBezTo>
                    <a:pt x="4495" y="15"/>
                    <a:pt x="4443" y="1"/>
                    <a:pt x="4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335100" y="1340675"/>
              <a:ext cx="1206775" cy="1206775"/>
            </a:xfrm>
            <a:custGeom>
              <a:rect b="b" l="l" r="r" t="t"/>
              <a:pathLst>
                <a:path extrusionOk="0" h="48271" w="48271">
                  <a:moveTo>
                    <a:pt x="24136" y="1132"/>
                  </a:moveTo>
                  <a:cubicBezTo>
                    <a:pt x="36820" y="1132"/>
                    <a:pt x="47141" y="11452"/>
                    <a:pt x="47141" y="24135"/>
                  </a:cubicBezTo>
                  <a:cubicBezTo>
                    <a:pt x="47141" y="36820"/>
                    <a:pt x="36820" y="47140"/>
                    <a:pt x="24136" y="47140"/>
                  </a:cubicBezTo>
                  <a:cubicBezTo>
                    <a:pt x="11451" y="47140"/>
                    <a:pt x="1131" y="36820"/>
                    <a:pt x="1131" y="24135"/>
                  </a:cubicBezTo>
                  <a:cubicBezTo>
                    <a:pt x="1131" y="11452"/>
                    <a:pt x="11451" y="1132"/>
                    <a:pt x="24136" y="1132"/>
                  </a:cubicBezTo>
                  <a:close/>
                  <a:moveTo>
                    <a:pt x="24136" y="0"/>
                  </a:moveTo>
                  <a:cubicBezTo>
                    <a:pt x="10828" y="0"/>
                    <a:pt x="0" y="10827"/>
                    <a:pt x="0" y="24135"/>
                  </a:cubicBezTo>
                  <a:cubicBezTo>
                    <a:pt x="0" y="37444"/>
                    <a:pt x="10828" y="48271"/>
                    <a:pt x="24136" y="48271"/>
                  </a:cubicBezTo>
                  <a:cubicBezTo>
                    <a:pt x="37444" y="48271"/>
                    <a:pt x="48271" y="37444"/>
                    <a:pt x="48271" y="24135"/>
                  </a:cubicBezTo>
                  <a:cubicBezTo>
                    <a:pt x="48271" y="10827"/>
                    <a:pt x="37444" y="0"/>
                    <a:pt x="24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3400875" y="1829225"/>
              <a:ext cx="69575" cy="119375"/>
            </a:xfrm>
            <a:custGeom>
              <a:rect b="b" l="l" r="r" t="t"/>
              <a:pathLst>
                <a:path extrusionOk="0" h="4775" w="2783">
                  <a:moveTo>
                    <a:pt x="2522" y="1"/>
                  </a:moveTo>
                  <a:cubicBezTo>
                    <a:pt x="2046" y="1"/>
                    <a:pt x="1065" y="93"/>
                    <a:pt x="819" y="829"/>
                  </a:cubicBezTo>
                  <a:cubicBezTo>
                    <a:pt x="491" y="1812"/>
                    <a:pt x="1" y="2794"/>
                    <a:pt x="1" y="3449"/>
                  </a:cubicBezTo>
                  <a:cubicBezTo>
                    <a:pt x="1" y="4102"/>
                    <a:pt x="165" y="4593"/>
                    <a:pt x="982" y="4758"/>
                  </a:cubicBezTo>
                  <a:cubicBezTo>
                    <a:pt x="1036" y="4769"/>
                    <a:pt x="1089" y="4774"/>
                    <a:pt x="1141" y="4774"/>
                  </a:cubicBezTo>
                  <a:cubicBezTo>
                    <a:pt x="1863" y="4774"/>
                    <a:pt x="2291" y="3776"/>
                    <a:pt x="2291" y="3776"/>
                  </a:cubicBezTo>
                  <a:lnTo>
                    <a:pt x="2782" y="11"/>
                  </a:lnTo>
                  <a:cubicBezTo>
                    <a:pt x="2782" y="11"/>
                    <a:pt x="2680" y="1"/>
                    <a:pt x="2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3393800" y="1822150"/>
              <a:ext cx="84200" cy="133525"/>
            </a:xfrm>
            <a:custGeom>
              <a:rect b="b" l="l" r="r" t="t"/>
              <a:pathLst>
                <a:path extrusionOk="0" h="5341" w="3368">
                  <a:moveTo>
                    <a:pt x="2745" y="569"/>
                  </a:moveTo>
                  <a:lnTo>
                    <a:pt x="2299" y="3978"/>
                  </a:lnTo>
                  <a:cubicBezTo>
                    <a:pt x="2226" y="4130"/>
                    <a:pt x="1882" y="4774"/>
                    <a:pt x="1421" y="4774"/>
                  </a:cubicBezTo>
                  <a:cubicBezTo>
                    <a:pt x="1388" y="4774"/>
                    <a:pt x="1355" y="4771"/>
                    <a:pt x="1321" y="4764"/>
                  </a:cubicBezTo>
                  <a:cubicBezTo>
                    <a:pt x="682" y="4635"/>
                    <a:pt x="566" y="4315"/>
                    <a:pt x="566" y="3732"/>
                  </a:cubicBezTo>
                  <a:cubicBezTo>
                    <a:pt x="566" y="3331"/>
                    <a:pt x="793" y="2741"/>
                    <a:pt x="1034" y="2115"/>
                  </a:cubicBezTo>
                  <a:cubicBezTo>
                    <a:pt x="1149" y="1817"/>
                    <a:pt x="1267" y="1509"/>
                    <a:pt x="1370" y="1202"/>
                  </a:cubicBezTo>
                  <a:cubicBezTo>
                    <a:pt x="1547" y="670"/>
                    <a:pt x="2315" y="577"/>
                    <a:pt x="2745" y="569"/>
                  </a:cubicBezTo>
                  <a:close/>
                  <a:moveTo>
                    <a:pt x="2803" y="1"/>
                  </a:moveTo>
                  <a:cubicBezTo>
                    <a:pt x="2262" y="1"/>
                    <a:pt x="1136" y="114"/>
                    <a:pt x="834" y="1023"/>
                  </a:cubicBezTo>
                  <a:cubicBezTo>
                    <a:pt x="733" y="1323"/>
                    <a:pt x="619" y="1622"/>
                    <a:pt x="506" y="1913"/>
                  </a:cubicBezTo>
                  <a:cubicBezTo>
                    <a:pt x="246" y="2588"/>
                    <a:pt x="0" y="3226"/>
                    <a:pt x="0" y="3732"/>
                  </a:cubicBezTo>
                  <a:cubicBezTo>
                    <a:pt x="0" y="4357"/>
                    <a:pt x="138" y="5103"/>
                    <a:pt x="1210" y="5317"/>
                  </a:cubicBezTo>
                  <a:cubicBezTo>
                    <a:pt x="1282" y="5332"/>
                    <a:pt x="1356" y="5339"/>
                    <a:pt x="1430" y="5340"/>
                  </a:cubicBezTo>
                  <a:cubicBezTo>
                    <a:pt x="2321" y="5340"/>
                    <a:pt x="2812" y="4221"/>
                    <a:pt x="2834" y="4170"/>
                  </a:cubicBezTo>
                  <a:cubicBezTo>
                    <a:pt x="2844" y="4146"/>
                    <a:pt x="2852" y="4121"/>
                    <a:pt x="2855" y="4096"/>
                  </a:cubicBezTo>
                  <a:lnTo>
                    <a:pt x="3346" y="331"/>
                  </a:lnTo>
                  <a:cubicBezTo>
                    <a:pt x="3367" y="172"/>
                    <a:pt x="3252" y="28"/>
                    <a:pt x="3093" y="13"/>
                  </a:cubicBezTo>
                  <a:cubicBezTo>
                    <a:pt x="3076" y="11"/>
                    <a:pt x="2966" y="1"/>
                    <a:pt x="28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3458150" y="1796275"/>
              <a:ext cx="204625" cy="315825"/>
            </a:xfrm>
            <a:custGeom>
              <a:rect b="b" l="l" r="r" t="t"/>
              <a:pathLst>
                <a:path extrusionOk="0" h="12633" w="8185">
                  <a:moveTo>
                    <a:pt x="1867" y="0"/>
                  </a:moveTo>
                  <a:cubicBezTo>
                    <a:pt x="1493" y="0"/>
                    <a:pt x="1132" y="49"/>
                    <a:pt x="819" y="183"/>
                  </a:cubicBezTo>
                  <a:cubicBezTo>
                    <a:pt x="819" y="183"/>
                    <a:pt x="0" y="4603"/>
                    <a:pt x="0" y="5912"/>
                  </a:cubicBezTo>
                  <a:cubicBezTo>
                    <a:pt x="0" y="7221"/>
                    <a:pt x="655" y="8203"/>
                    <a:pt x="982" y="8694"/>
                  </a:cubicBezTo>
                  <a:cubicBezTo>
                    <a:pt x="1310" y="9185"/>
                    <a:pt x="2128" y="9349"/>
                    <a:pt x="2128" y="9349"/>
                  </a:cubicBezTo>
                  <a:lnTo>
                    <a:pt x="2947" y="8366"/>
                  </a:lnTo>
                  <a:lnTo>
                    <a:pt x="2947" y="8366"/>
                  </a:lnTo>
                  <a:cubicBezTo>
                    <a:pt x="2946" y="8367"/>
                    <a:pt x="1965" y="9676"/>
                    <a:pt x="3274" y="11313"/>
                  </a:cubicBezTo>
                  <a:cubicBezTo>
                    <a:pt x="4064" y="12301"/>
                    <a:pt x="4736" y="12633"/>
                    <a:pt x="5395" y="12633"/>
                  </a:cubicBezTo>
                  <a:cubicBezTo>
                    <a:pt x="5829" y="12633"/>
                    <a:pt x="6257" y="12490"/>
                    <a:pt x="6712" y="12295"/>
                  </a:cubicBezTo>
                  <a:cubicBezTo>
                    <a:pt x="7857" y="11804"/>
                    <a:pt x="8185" y="11150"/>
                    <a:pt x="7694" y="9349"/>
                  </a:cubicBezTo>
                  <a:cubicBezTo>
                    <a:pt x="7203" y="7547"/>
                    <a:pt x="6875" y="4602"/>
                    <a:pt x="6548" y="2801"/>
                  </a:cubicBezTo>
                  <a:cubicBezTo>
                    <a:pt x="6222" y="1000"/>
                    <a:pt x="5075" y="346"/>
                    <a:pt x="4420" y="346"/>
                  </a:cubicBezTo>
                  <a:cubicBezTo>
                    <a:pt x="3944" y="346"/>
                    <a:pt x="2863" y="0"/>
                    <a:pt x="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3451100" y="1789200"/>
              <a:ext cx="218800" cy="329950"/>
            </a:xfrm>
            <a:custGeom>
              <a:rect b="b" l="l" r="r" t="t"/>
              <a:pathLst>
                <a:path extrusionOk="0" h="13198" w="8752">
                  <a:moveTo>
                    <a:pt x="2145" y="566"/>
                  </a:moveTo>
                  <a:cubicBezTo>
                    <a:pt x="2708" y="566"/>
                    <a:pt x="3314" y="685"/>
                    <a:pt x="3807" y="781"/>
                  </a:cubicBezTo>
                  <a:cubicBezTo>
                    <a:pt x="4183" y="855"/>
                    <a:pt x="4480" y="913"/>
                    <a:pt x="4702" y="913"/>
                  </a:cubicBezTo>
                  <a:cubicBezTo>
                    <a:pt x="5260" y="913"/>
                    <a:pt x="6257" y="1515"/>
                    <a:pt x="6551" y="3135"/>
                  </a:cubicBezTo>
                  <a:cubicBezTo>
                    <a:pt x="6663" y="3742"/>
                    <a:pt x="6772" y="4479"/>
                    <a:pt x="6889" y="5258"/>
                  </a:cubicBezTo>
                  <a:cubicBezTo>
                    <a:pt x="7116" y="6777"/>
                    <a:pt x="7373" y="8499"/>
                    <a:pt x="7703" y="9707"/>
                  </a:cubicBezTo>
                  <a:cubicBezTo>
                    <a:pt x="8175" y="11438"/>
                    <a:pt x="7832" y="11912"/>
                    <a:pt x="6882" y="12318"/>
                  </a:cubicBezTo>
                  <a:cubicBezTo>
                    <a:pt x="6461" y="12499"/>
                    <a:pt x="6074" y="12639"/>
                    <a:pt x="5680" y="12639"/>
                  </a:cubicBezTo>
                  <a:cubicBezTo>
                    <a:pt x="5102" y="12639"/>
                    <a:pt x="4511" y="12337"/>
                    <a:pt x="3777" y="11420"/>
                  </a:cubicBezTo>
                  <a:cubicBezTo>
                    <a:pt x="2628" y="9983"/>
                    <a:pt x="3422" y="8864"/>
                    <a:pt x="3455" y="8819"/>
                  </a:cubicBezTo>
                  <a:cubicBezTo>
                    <a:pt x="3594" y="8634"/>
                    <a:pt x="3462" y="8367"/>
                    <a:pt x="3229" y="8367"/>
                  </a:cubicBezTo>
                  <a:cubicBezTo>
                    <a:pt x="3144" y="8367"/>
                    <a:pt x="3065" y="8405"/>
                    <a:pt x="3011" y="8470"/>
                  </a:cubicBezTo>
                  <a:lnTo>
                    <a:pt x="2308" y="9314"/>
                  </a:lnTo>
                  <a:cubicBezTo>
                    <a:pt x="2057" y="9238"/>
                    <a:pt x="1670" y="9076"/>
                    <a:pt x="1500" y="8821"/>
                  </a:cubicBezTo>
                  <a:cubicBezTo>
                    <a:pt x="1173" y="8331"/>
                    <a:pt x="566" y="7419"/>
                    <a:pt x="566" y="6194"/>
                  </a:cubicBezTo>
                  <a:cubicBezTo>
                    <a:pt x="566" y="5064"/>
                    <a:pt x="1206" y="1470"/>
                    <a:pt x="1350" y="674"/>
                  </a:cubicBezTo>
                  <a:cubicBezTo>
                    <a:pt x="1591" y="596"/>
                    <a:pt x="1862" y="566"/>
                    <a:pt x="2145" y="566"/>
                  </a:cubicBezTo>
                  <a:close/>
                  <a:moveTo>
                    <a:pt x="2149" y="0"/>
                  </a:moveTo>
                  <a:cubicBezTo>
                    <a:pt x="1742" y="0"/>
                    <a:pt x="1342" y="55"/>
                    <a:pt x="990" y="206"/>
                  </a:cubicBezTo>
                  <a:cubicBezTo>
                    <a:pt x="903" y="244"/>
                    <a:pt x="841" y="322"/>
                    <a:pt x="823" y="415"/>
                  </a:cubicBezTo>
                  <a:cubicBezTo>
                    <a:pt x="789" y="596"/>
                    <a:pt x="0" y="4875"/>
                    <a:pt x="0" y="6194"/>
                  </a:cubicBezTo>
                  <a:cubicBezTo>
                    <a:pt x="0" y="7590"/>
                    <a:pt x="695" y="8634"/>
                    <a:pt x="1030" y="9134"/>
                  </a:cubicBezTo>
                  <a:cubicBezTo>
                    <a:pt x="1411" y="9706"/>
                    <a:pt x="2260" y="9889"/>
                    <a:pt x="2355" y="9909"/>
                  </a:cubicBezTo>
                  <a:cubicBezTo>
                    <a:pt x="2374" y="9913"/>
                    <a:pt x="2393" y="9915"/>
                    <a:pt x="2413" y="9915"/>
                  </a:cubicBezTo>
                  <a:cubicBezTo>
                    <a:pt x="2480" y="9915"/>
                    <a:pt x="2547" y="9890"/>
                    <a:pt x="2598" y="9844"/>
                  </a:cubicBezTo>
                  <a:lnTo>
                    <a:pt x="2598" y="9844"/>
                  </a:lnTo>
                  <a:cubicBezTo>
                    <a:pt x="2595" y="10389"/>
                    <a:pt x="2763" y="11057"/>
                    <a:pt x="3336" y="11773"/>
                  </a:cubicBezTo>
                  <a:cubicBezTo>
                    <a:pt x="4204" y="12858"/>
                    <a:pt x="4976" y="13197"/>
                    <a:pt x="5688" y="13197"/>
                  </a:cubicBezTo>
                  <a:cubicBezTo>
                    <a:pt x="6185" y="13197"/>
                    <a:pt x="6653" y="13031"/>
                    <a:pt x="7105" y="12838"/>
                  </a:cubicBezTo>
                  <a:cubicBezTo>
                    <a:pt x="8452" y="12260"/>
                    <a:pt x="8751" y="11403"/>
                    <a:pt x="8248" y="9558"/>
                  </a:cubicBezTo>
                  <a:cubicBezTo>
                    <a:pt x="7928" y="8382"/>
                    <a:pt x="7673" y="6678"/>
                    <a:pt x="7448" y="5174"/>
                  </a:cubicBezTo>
                  <a:cubicBezTo>
                    <a:pt x="7331" y="4389"/>
                    <a:pt x="7220" y="3645"/>
                    <a:pt x="7108" y="3034"/>
                  </a:cubicBezTo>
                  <a:cubicBezTo>
                    <a:pt x="6749" y="1062"/>
                    <a:pt x="5473" y="346"/>
                    <a:pt x="4702" y="346"/>
                  </a:cubicBezTo>
                  <a:cubicBezTo>
                    <a:pt x="4535" y="346"/>
                    <a:pt x="4247" y="291"/>
                    <a:pt x="3916" y="226"/>
                  </a:cubicBezTo>
                  <a:cubicBezTo>
                    <a:pt x="3398" y="124"/>
                    <a:pt x="2764" y="0"/>
                    <a:pt x="2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3456925" y="1925475"/>
              <a:ext cx="112400" cy="45225"/>
            </a:xfrm>
            <a:custGeom>
              <a:rect b="b" l="l" r="r" t="t"/>
              <a:pathLst>
                <a:path extrusionOk="0" h="1809" w="4496">
                  <a:moveTo>
                    <a:pt x="4465" y="0"/>
                  </a:moveTo>
                  <a:cubicBezTo>
                    <a:pt x="4465" y="0"/>
                    <a:pt x="2430" y="219"/>
                    <a:pt x="1195" y="364"/>
                  </a:cubicBezTo>
                  <a:cubicBezTo>
                    <a:pt x="753" y="416"/>
                    <a:pt x="438" y="579"/>
                    <a:pt x="258" y="849"/>
                  </a:cubicBezTo>
                  <a:cubicBezTo>
                    <a:pt x="0" y="1234"/>
                    <a:pt x="126" y="1686"/>
                    <a:pt x="131" y="1704"/>
                  </a:cubicBezTo>
                  <a:cubicBezTo>
                    <a:pt x="148" y="1766"/>
                    <a:pt x="204" y="1807"/>
                    <a:pt x="267" y="1807"/>
                  </a:cubicBezTo>
                  <a:lnTo>
                    <a:pt x="268" y="1808"/>
                  </a:lnTo>
                  <a:cubicBezTo>
                    <a:pt x="361" y="1807"/>
                    <a:pt x="429" y="1718"/>
                    <a:pt x="404" y="1628"/>
                  </a:cubicBezTo>
                  <a:cubicBezTo>
                    <a:pt x="402" y="1624"/>
                    <a:pt x="308" y="1284"/>
                    <a:pt x="493" y="1007"/>
                  </a:cubicBezTo>
                  <a:cubicBezTo>
                    <a:pt x="626" y="808"/>
                    <a:pt x="873" y="687"/>
                    <a:pt x="1228" y="644"/>
                  </a:cubicBezTo>
                  <a:cubicBezTo>
                    <a:pt x="2463" y="500"/>
                    <a:pt x="4496" y="281"/>
                    <a:pt x="4496" y="281"/>
                  </a:cubicBezTo>
                  <a:lnTo>
                    <a:pt x="44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3463525" y="1883200"/>
              <a:ext cx="103750" cy="22075"/>
            </a:xfrm>
            <a:custGeom>
              <a:rect b="b" l="l" r="r" t="t"/>
              <a:pathLst>
                <a:path extrusionOk="0" h="883" w="4150">
                  <a:moveTo>
                    <a:pt x="3686" y="0"/>
                  </a:moveTo>
                  <a:cubicBezTo>
                    <a:pt x="2491" y="0"/>
                    <a:pt x="219" y="578"/>
                    <a:pt x="114" y="604"/>
                  </a:cubicBezTo>
                  <a:cubicBezTo>
                    <a:pt x="44" y="623"/>
                    <a:pt x="0" y="688"/>
                    <a:pt x="9" y="759"/>
                  </a:cubicBezTo>
                  <a:cubicBezTo>
                    <a:pt x="17" y="830"/>
                    <a:pt x="77" y="883"/>
                    <a:pt x="148" y="883"/>
                  </a:cubicBezTo>
                  <a:cubicBezTo>
                    <a:pt x="160" y="883"/>
                    <a:pt x="173" y="881"/>
                    <a:pt x="183" y="879"/>
                  </a:cubicBezTo>
                  <a:cubicBezTo>
                    <a:pt x="209" y="872"/>
                    <a:pt x="2530" y="283"/>
                    <a:pt x="3680" y="283"/>
                  </a:cubicBezTo>
                  <a:cubicBezTo>
                    <a:pt x="3792" y="283"/>
                    <a:pt x="3892" y="289"/>
                    <a:pt x="3979" y="301"/>
                  </a:cubicBezTo>
                  <a:cubicBezTo>
                    <a:pt x="3984" y="302"/>
                    <a:pt x="3990" y="302"/>
                    <a:pt x="3995" y="302"/>
                  </a:cubicBezTo>
                  <a:cubicBezTo>
                    <a:pt x="4066" y="302"/>
                    <a:pt x="4128" y="252"/>
                    <a:pt x="4139" y="180"/>
                  </a:cubicBezTo>
                  <a:cubicBezTo>
                    <a:pt x="4150" y="103"/>
                    <a:pt x="4096" y="31"/>
                    <a:pt x="4019" y="20"/>
                  </a:cubicBezTo>
                  <a:cubicBezTo>
                    <a:pt x="3922" y="7"/>
                    <a:pt x="3810" y="0"/>
                    <a:pt x="36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3469025" y="1839850"/>
              <a:ext cx="87225" cy="14575"/>
            </a:xfrm>
            <a:custGeom>
              <a:rect b="b" l="l" r="r" t="t"/>
              <a:pathLst>
                <a:path extrusionOk="0" h="583" w="3489">
                  <a:moveTo>
                    <a:pt x="3023" y="0"/>
                  </a:moveTo>
                  <a:cubicBezTo>
                    <a:pt x="1893" y="0"/>
                    <a:pt x="201" y="289"/>
                    <a:pt x="122" y="302"/>
                  </a:cubicBezTo>
                  <a:cubicBezTo>
                    <a:pt x="50" y="315"/>
                    <a:pt x="0" y="380"/>
                    <a:pt x="6" y="453"/>
                  </a:cubicBezTo>
                  <a:cubicBezTo>
                    <a:pt x="12" y="527"/>
                    <a:pt x="72" y="583"/>
                    <a:pt x="146" y="583"/>
                  </a:cubicBezTo>
                  <a:cubicBezTo>
                    <a:pt x="154" y="583"/>
                    <a:pt x="163" y="582"/>
                    <a:pt x="170" y="580"/>
                  </a:cubicBezTo>
                  <a:cubicBezTo>
                    <a:pt x="190" y="577"/>
                    <a:pt x="1908" y="282"/>
                    <a:pt x="3018" y="282"/>
                  </a:cubicBezTo>
                  <a:cubicBezTo>
                    <a:pt x="3131" y="282"/>
                    <a:pt x="3236" y="285"/>
                    <a:pt x="3334" y="292"/>
                  </a:cubicBezTo>
                  <a:cubicBezTo>
                    <a:pt x="3335" y="292"/>
                    <a:pt x="3337" y="292"/>
                    <a:pt x="3339" y="292"/>
                  </a:cubicBezTo>
                  <a:cubicBezTo>
                    <a:pt x="3413" y="292"/>
                    <a:pt x="3477" y="236"/>
                    <a:pt x="3484" y="160"/>
                  </a:cubicBezTo>
                  <a:cubicBezTo>
                    <a:pt x="3489" y="82"/>
                    <a:pt x="3430" y="15"/>
                    <a:pt x="3352" y="10"/>
                  </a:cubicBezTo>
                  <a:cubicBezTo>
                    <a:pt x="3250" y="3"/>
                    <a:pt x="3140" y="0"/>
                    <a:pt x="30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3492400" y="1983575"/>
              <a:ext cx="49575" cy="19100"/>
            </a:xfrm>
            <a:custGeom>
              <a:rect b="b" l="l" r="r" t="t"/>
              <a:pathLst>
                <a:path extrusionOk="0" h="764" w="1983">
                  <a:moveTo>
                    <a:pt x="157" y="1"/>
                  </a:moveTo>
                  <a:cubicBezTo>
                    <a:pt x="120" y="1"/>
                    <a:pt x="84" y="15"/>
                    <a:pt x="56" y="43"/>
                  </a:cubicBezTo>
                  <a:cubicBezTo>
                    <a:pt x="2" y="98"/>
                    <a:pt x="1" y="186"/>
                    <a:pt x="56" y="242"/>
                  </a:cubicBezTo>
                  <a:cubicBezTo>
                    <a:pt x="80" y="266"/>
                    <a:pt x="590" y="763"/>
                    <a:pt x="1411" y="763"/>
                  </a:cubicBezTo>
                  <a:cubicBezTo>
                    <a:pt x="1561" y="763"/>
                    <a:pt x="1710" y="747"/>
                    <a:pt x="1858" y="716"/>
                  </a:cubicBezTo>
                  <a:cubicBezTo>
                    <a:pt x="1933" y="699"/>
                    <a:pt x="1982" y="624"/>
                    <a:pt x="1965" y="547"/>
                  </a:cubicBezTo>
                  <a:cubicBezTo>
                    <a:pt x="1951" y="482"/>
                    <a:pt x="1893" y="436"/>
                    <a:pt x="1828" y="436"/>
                  </a:cubicBezTo>
                  <a:cubicBezTo>
                    <a:pt x="1818" y="436"/>
                    <a:pt x="1808" y="437"/>
                    <a:pt x="1798" y="440"/>
                  </a:cubicBezTo>
                  <a:cubicBezTo>
                    <a:pt x="1662" y="469"/>
                    <a:pt x="1533" y="481"/>
                    <a:pt x="1412" y="481"/>
                  </a:cubicBezTo>
                  <a:cubicBezTo>
                    <a:pt x="711" y="481"/>
                    <a:pt x="276" y="62"/>
                    <a:pt x="255" y="41"/>
                  </a:cubicBezTo>
                  <a:cubicBezTo>
                    <a:pt x="228" y="14"/>
                    <a:pt x="192" y="1"/>
                    <a:pt x="1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FA8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g25d51c98a11_1_321"/>
          <p:cNvGrpSpPr/>
          <p:nvPr/>
        </p:nvGrpSpPr>
        <p:grpSpPr>
          <a:xfrm>
            <a:off x="6620141" y="2493767"/>
            <a:ext cx="2690536" cy="2649722"/>
            <a:chOff x="1480325" y="238125"/>
            <a:chExt cx="4780625" cy="5238675"/>
          </a:xfrm>
        </p:grpSpPr>
        <p:sp>
          <p:nvSpPr>
            <p:cNvPr id="716" name="Google Shape;716;g25d51c98a11_1_321"/>
            <p:cNvSpPr/>
            <p:nvPr/>
          </p:nvSpPr>
          <p:spPr>
            <a:xfrm>
              <a:off x="1480325" y="238125"/>
              <a:ext cx="4780625" cy="4295075"/>
            </a:xfrm>
            <a:custGeom>
              <a:rect b="b" l="l" r="r" t="t"/>
              <a:pathLst>
                <a:path extrusionOk="0" h="171803" w="191225">
                  <a:moveTo>
                    <a:pt x="80912" y="0"/>
                  </a:moveTo>
                  <a:cubicBezTo>
                    <a:pt x="61440" y="0"/>
                    <a:pt x="41285" y="8355"/>
                    <a:pt x="30029" y="24259"/>
                  </a:cubicBezTo>
                  <a:cubicBezTo>
                    <a:pt x="20833" y="37253"/>
                    <a:pt x="17225" y="53401"/>
                    <a:pt x="16905" y="69111"/>
                  </a:cubicBezTo>
                  <a:cubicBezTo>
                    <a:pt x="16760" y="76286"/>
                    <a:pt x="17990" y="83544"/>
                    <a:pt x="16833" y="90681"/>
                  </a:cubicBezTo>
                  <a:cubicBezTo>
                    <a:pt x="15559" y="98537"/>
                    <a:pt x="11153" y="105419"/>
                    <a:pt x="7298" y="112231"/>
                  </a:cubicBezTo>
                  <a:cubicBezTo>
                    <a:pt x="2202" y="121232"/>
                    <a:pt x="1" y="131142"/>
                    <a:pt x="3097" y="141291"/>
                  </a:cubicBezTo>
                  <a:cubicBezTo>
                    <a:pt x="9159" y="161150"/>
                    <a:pt x="33692" y="171803"/>
                    <a:pt x="54261" y="171803"/>
                  </a:cubicBezTo>
                  <a:cubicBezTo>
                    <a:pt x="57439" y="171803"/>
                    <a:pt x="60522" y="171548"/>
                    <a:pt x="63428" y="171035"/>
                  </a:cubicBezTo>
                  <a:cubicBezTo>
                    <a:pt x="75271" y="168942"/>
                    <a:pt x="86121" y="163205"/>
                    <a:pt x="97592" y="159587"/>
                  </a:cubicBezTo>
                  <a:cubicBezTo>
                    <a:pt x="103062" y="157861"/>
                    <a:pt x="108625" y="156842"/>
                    <a:pt x="114204" y="156842"/>
                  </a:cubicBezTo>
                  <a:cubicBezTo>
                    <a:pt x="118270" y="156842"/>
                    <a:pt x="122345" y="157383"/>
                    <a:pt x="126399" y="158586"/>
                  </a:cubicBezTo>
                  <a:cubicBezTo>
                    <a:pt x="130610" y="159836"/>
                    <a:pt x="134841" y="160432"/>
                    <a:pt x="138995" y="160432"/>
                  </a:cubicBezTo>
                  <a:cubicBezTo>
                    <a:pt x="156446" y="160432"/>
                    <a:pt x="172526" y="149919"/>
                    <a:pt x="180024" y="133266"/>
                  </a:cubicBezTo>
                  <a:cubicBezTo>
                    <a:pt x="191225" y="108389"/>
                    <a:pt x="180744" y="80145"/>
                    <a:pt x="164695" y="60068"/>
                  </a:cubicBezTo>
                  <a:cubicBezTo>
                    <a:pt x="164151" y="59390"/>
                    <a:pt x="163600" y="58716"/>
                    <a:pt x="163042" y="58049"/>
                  </a:cubicBezTo>
                  <a:cubicBezTo>
                    <a:pt x="158175" y="52237"/>
                    <a:pt x="153064" y="46565"/>
                    <a:pt x="148401" y="40558"/>
                  </a:cubicBezTo>
                  <a:cubicBezTo>
                    <a:pt x="134758" y="22983"/>
                    <a:pt x="116807" y="6068"/>
                    <a:pt x="94137" y="1339"/>
                  </a:cubicBezTo>
                  <a:cubicBezTo>
                    <a:pt x="89843" y="443"/>
                    <a:pt x="85396" y="0"/>
                    <a:pt x="80912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25d51c98a11_1_321"/>
            <p:cNvSpPr/>
            <p:nvPr/>
          </p:nvSpPr>
          <p:spPr>
            <a:xfrm>
              <a:off x="1682275" y="4682825"/>
              <a:ext cx="4108700" cy="793975"/>
            </a:xfrm>
            <a:custGeom>
              <a:rect b="b" l="l" r="r" t="t"/>
              <a:pathLst>
                <a:path extrusionOk="0" h="31759" w="164348">
                  <a:moveTo>
                    <a:pt x="82174" y="0"/>
                  </a:moveTo>
                  <a:cubicBezTo>
                    <a:pt x="60380" y="0"/>
                    <a:pt x="39479" y="1673"/>
                    <a:pt x="24069" y="4651"/>
                  </a:cubicBezTo>
                  <a:cubicBezTo>
                    <a:pt x="8658" y="7630"/>
                    <a:pt x="1" y="11668"/>
                    <a:pt x="1" y="15879"/>
                  </a:cubicBezTo>
                  <a:cubicBezTo>
                    <a:pt x="1" y="20091"/>
                    <a:pt x="8658" y="24130"/>
                    <a:pt x="24069" y="27107"/>
                  </a:cubicBezTo>
                  <a:cubicBezTo>
                    <a:pt x="39479" y="30085"/>
                    <a:pt x="60380" y="31759"/>
                    <a:pt x="82174" y="31759"/>
                  </a:cubicBezTo>
                  <a:cubicBezTo>
                    <a:pt x="103968" y="31759"/>
                    <a:pt x="124869" y="30085"/>
                    <a:pt x="140279" y="27107"/>
                  </a:cubicBezTo>
                  <a:cubicBezTo>
                    <a:pt x="155690" y="24130"/>
                    <a:pt x="164347" y="20091"/>
                    <a:pt x="164347" y="15879"/>
                  </a:cubicBezTo>
                  <a:cubicBezTo>
                    <a:pt x="164347" y="11668"/>
                    <a:pt x="155690" y="7630"/>
                    <a:pt x="140279" y="4651"/>
                  </a:cubicBezTo>
                  <a:cubicBezTo>
                    <a:pt x="124869" y="1673"/>
                    <a:pt x="103968" y="0"/>
                    <a:pt x="8217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25d51c98a11_1_321"/>
            <p:cNvSpPr/>
            <p:nvPr/>
          </p:nvSpPr>
          <p:spPr>
            <a:xfrm>
              <a:off x="3018775" y="3380575"/>
              <a:ext cx="1678025" cy="258900"/>
            </a:xfrm>
            <a:custGeom>
              <a:rect b="b" l="l" r="r" t="t"/>
              <a:pathLst>
                <a:path extrusionOk="0" h="10356" w="67121">
                  <a:moveTo>
                    <a:pt x="66" y="0"/>
                  </a:moveTo>
                  <a:cubicBezTo>
                    <a:pt x="29" y="0"/>
                    <a:pt x="1" y="29"/>
                    <a:pt x="1" y="65"/>
                  </a:cubicBezTo>
                  <a:lnTo>
                    <a:pt x="1" y="10290"/>
                  </a:lnTo>
                  <a:cubicBezTo>
                    <a:pt x="1" y="10327"/>
                    <a:pt x="29" y="10356"/>
                    <a:pt x="66" y="10356"/>
                  </a:cubicBezTo>
                  <a:lnTo>
                    <a:pt x="67055" y="10356"/>
                  </a:lnTo>
                  <a:cubicBezTo>
                    <a:pt x="67091" y="10356"/>
                    <a:pt x="67120" y="10327"/>
                    <a:pt x="67120" y="10290"/>
                  </a:cubicBezTo>
                  <a:lnTo>
                    <a:pt x="67120" y="65"/>
                  </a:lnTo>
                  <a:cubicBezTo>
                    <a:pt x="67120" y="29"/>
                    <a:pt x="67091" y="0"/>
                    <a:pt x="6705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263238"/>
              </a:solidFill>
              <a:prstDash val="solid"/>
              <a:miter lim="111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25d51c98a11_1_321"/>
            <p:cNvSpPr/>
            <p:nvPr/>
          </p:nvSpPr>
          <p:spPr>
            <a:xfrm>
              <a:off x="3085900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1" y="0"/>
                  </a:moveTo>
                  <a:lnTo>
                    <a:pt x="1" y="8510"/>
                  </a:lnTo>
                  <a:lnTo>
                    <a:pt x="4220" y="8510"/>
                  </a:lnTo>
                  <a:lnTo>
                    <a:pt x="422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25d51c98a11_1_321"/>
            <p:cNvSpPr/>
            <p:nvPr/>
          </p:nvSpPr>
          <p:spPr>
            <a:xfrm>
              <a:off x="3217375" y="3407550"/>
              <a:ext cx="105475" cy="212750"/>
            </a:xfrm>
            <a:custGeom>
              <a:rect b="b" l="l" r="r" t="t"/>
              <a:pathLst>
                <a:path extrusionOk="0" h="8510" w="4219">
                  <a:moveTo>
                    <a:pt x="0" y="0"/>
                  </a:moveTo>
                  <a:lnTo>
                    <a:pt x="0" y="8510"/>
                  </a:lnTo>
                  <a:lnTo>
                    <a:pt x="4219" y="8510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25d51c98a11_1_321"/>
            <p:cNvSpPr/>
            <p:nvPr/>
          </p:nvSpPr>
          <p:spPr>
            <a:xfrm>
              <a:off x="3348825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1" y="0"/>
                  </a:moveTo>
                  <a:lnTo>
                    <a:pt x="1" y="8510"/>
                  </a:lnTo>
                  <a:lnTo>
                    <a:pt x="4219" y="8510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25d51c98a11_1_321"/>
            <p:cNvSpPr/>
            <p:nvPr/>
          </p:nvSpPr>
          <p:spPr>
            <a:xfrm>
              <a:off x="3480275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1" y="0"/>
                  </a:moveTo>
                  <a:lnTo>
                    <a:pt x="1" y="8510"/>
                  </a:lnTo>
                  <a:lnTo>
                    <a:pt x="4220" y="8510"/>
                  </a:lnTo>
                  <a:lnTo>
                    <a:pt x="422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25d51c98a11_1_321"/>
            <p:cNvSpPr/>
            <p:nvPr/>
          </p:nvSpPr>
          <p:spPr>
            <a:xfrm>
              <a:off x="3611750" y="3407550"/>
              <a:ext cx="105475" cy="212750"/>
            </a:xfrm>
            <a:custGeom>
              <a:rect b="b" l="l" r="r" t="t"/>
              <a:pathLst>
                <a:path extrusionOk="0" h="8510" w="4219">
                  <a:moveTo>
                    <a:pt x="0" y="0"/>
                  </a:moveTo>
                  <a:lnTo>
                    <a:pt x="0" y="8510"/>
                  </a:lnTo>
                  <a:lnTo>
                    <a:pt x="4219" y="8510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25d51c98a11_1_321"/>
            <p:cNvSpPr/>
            <p:nvPr/>
          </p:nvSpPr>
          <p:spPr>
            <a:xfrm>
              <a:off x="3743200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1" y="0"/>
                  </a:moveTo>
                  <a:lnTo>
                    <a:pt x="1" y="8510"/>
                  </a:lnTo>
                  <a:lnTo>
                    <a:pt x="4219" y="8510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25d51c98a11_1_321"/>
            <p:cNvSpPr/>
            <p:nvPr/>
          </p:nvSpPr>
          <p:spPr>
            <a:xfrm>
              <a:off x="3874650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1" y="0"/>
                  </a:moveTo>
                  <a:lnTo>
                    <a:pt x="1" y="8510"/>
                  </a:lnTo>
                  <a:lnTo>
                    <a:pt x="4220" y="8510"/>
                  </a:lnTo>
                  <a:lnTo>
                    <a:pt x="422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25d51c98a11_1_321"/>
            <p:cNvSpPr/>
            <p:nvPr/>
          </p:nvSpPr>
          <p:spPr>
            <a:xfrm>
              <a:off x="4006125" y="3407550"/>
              <a:ext cx="105500" cy="212750"/>
            </a:xfrm>
            <a:custGeom>
              <a:rect b="b" l="l" r="r" t="t"/>
              <a:pathLst>
                <a:path extrusionOk="0" h="8510" w="4220">
                  <a:moveTo>
                    <a:pt x="0" y="0"/>
                  </a:moveTo>
                  <a:lnTo>
                    <a:pt x="0" y="8510"/>
                  </a:lnTo>
                  <a:lnTo>
                    <a:pt x="4219" y="8510"/>
                  </a:lnTo>
                  <a:lnTo>
                    <a:pt x="421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25d51c98a11_1_321"/>
            <p:cNvSpPr/>
            <p:nvPr/>
          </p:nvSpPr>
          <p:spPr>
            <a:xfrm>
              <a:off x="2612275" y="806400"/>
              <a:ext cx="1614500" cy="1621975"/>
            </a:xfrm>
            <a:custGeom>
              <a:rect b="b" l="l" r="r" t="t"/>
              <a:pathLst>
                <a:path extrusionOk="0" h="64879" w="64580">
                  <a:moveTo>
                    <a:pt x="32255" y="15649"/>
                  </a:moveTo>
                  <a:cubicBezTo>
                    <a:pt x="41548" y="15649"/>
                    <a:pt x="49083" y="23182"/>
                    <a:pt x="49083" y="32477"/>
                  </a:cubicBezTo>
                  <a:cubicBezTo>
                    <a:pt x="49083" y="41771"/>
                    <a:pt x="41548" y="49305"/>
                    <a:pt x="32255" y="49305"/>
                  </a:cubicBezTo>
                  <a:cubicBezTo>
                    <a:pt x="22960" y="49305"/>
                    <a:pt x="15425" y="41771"/>
                    <a:pt x="15425" y="32477"/>
                  </a:cubicBezTo>
                  <a:cubicBezTo>
                    <a:pt x="15425" y="23183"/>
                    <a:pt x="22960" y="15649"/>
                    <a:pt x="32255" y="15649"/>
                  </a:cubicBezTo>
                  <a:close/>
                  <a:moveTo>
                    <a:pt x="28778" y="0"/>
                  </a:moveTo>
                  <a:lnTo>
                    <a:pt x="27225" y="6154"/>
                  </a:lnTo>
                  <a:cubicBezTo>
                    <a:pt x="25136" y="6551"/>
                    <a:pt x="23101" y="7197"/>
                    <a:pt x="21165" y="8079"/>
                  </a:cubicBezTo>
                  <a:lnTo>
                    <a:pt x="16347" y="3909"/>
                  </a:lnTo>
                  <a:lnTo>
                    <a:pt x="10827" y="7775"/>
                  </a:lnTo>
                  <a:lnTo>
                    <a:pt x="13102" y="13738"/>
                  </a:lnTo>
                  <a:cubicBezTo>
                    <a:pt x="11617" y="15254"/>
                    <a:pt x="10318" y="16940"/>
                    <a:pt x="9230" y="18760"/>
                  </a:cubicBezTo>
                  <a:lnTo>
                    <a:pt x="2885" y="18105"/>
                  </a:lnTo>
                  <a:lnTo>
                    <a:pt x="580" y="24439"/>
                  </a:lnTo>
                  <a:lnTo>
                    <a:pt x="5833" y="28002"/>
                  </a:lnTo>
                  <a:cubicBezTo>
                    <a:pt x="5582" y="29481"/>
                    <a:pt x="5455" y="30978"/>
                    <a:pt x="5454" y="32477"/>
                  </a:cubicBezTo>
                  <a:cubicBezTo>
                    <a:pt x="5454" y="33114"/>
                    <a:pt x="5484" y="33745"/>
                    <a:pt x="5528" y="34371"/>
                  </a:cubicBezTo>
                  <a:lnTo>
                    <a:pt x="1" y="37456"/>
                  </a:lnTo>
                  <a:lnTo>
                    <a:pt x="1744" y="43967"/>
                  </a:lnTo>
                  <a:lnTo>
                    <a:pt x="8001" y="43887"/>
                  </a:lnTo>
                  <a:cubicBezTo>
                    <a:pt x="8923" y="45839"/>
                    <a:pt x="10076" y="47674"/>
                    <a:pt x="11437" y="49351"/>
                  </a:cubicBezTo>
                  <a:lnTo>
                    <a:pt x="8736" y="54963"/>
                  </a:lnTo>
                  <a:lnTo>
                    <a:pt x="13900" y="59295"/>
                  </a:lnTo>
                  <a:lnTo>
                    <a:pt x="18904" y="55711"/>
                  </a:lnTo>
                  <a:cubicBezTo>
                    <a:pt x="20799" y="56804"/>
                    <a:pt x="22824" y="57658"/>
                    <a:pt x="24930" y="58256"/>
                  </a:cubicBezTo>
                  <a:lnTo>
                    <a:pt x="25933" y="64292"/>
                  </a:lnTo>
                  <a:lnTo>
                    <a:pt x="32648" y="64879"/>
                  </a:lnTo>
                  <a:lnTo>
                    <a:pt x="34673" y="59164"/>
                  </a:lnTo>
                  <a:cubicBezTo>
                    <a:pt x="36877" y="58967"/>
                    <a:pt x="39047" y="58498"/>
                    <a:pt x="41135" y="57765"/>
                  </a:cubicBezTo>
                  <a:lnTo>
                    <a:pt x="45372" y="62069"/>
                  </a:lnTo>
                  <a:lnTo>
                    <a:pt x="51209" y="58700"/>
                  </a:lnTo>
                  <a:lnTo>
                    <a:pt x="49605" y="52896"/>
                  </a:lnTo>
                  <a:cubicBezTo>
                    <a:pt x="51295" y="51457"/>
                    <a:pt x="52802" y="49815"/>
                    <a:pt x="54090" y="48007"/>
                  </a:cubicBezTo>
                  <a:lnTo>
                    <a:pt x="60020" y="49100"/>
                  </a:lnTo>
                  <a:lnTo>
                    <a:pt x="62869" y="42993"/>
                  </a:lnTo>
                  <a:lnTo>
                    <a:pt x="58216" y="39151"/>
                  </a:lnTo>
                  <a:cubicBezTo>
                    <a:pt x="58764" y="37007"/>
                    <a:pt x="59045" y="34805"/>
                    <a:pt x="59052" y="32593"/>
                  </a:cubicBezTo>
                  <a:lnTo>
                    <a:pt x="64580" y="30074"/>
                  </a:lnTo>
                  <a:lnTo>
                    <a:pt x="63410" y="23437"/>
                  </a:lnTo>
                  <a:lnTo>
                    <a:pt x="57311" y="22963"/>
                  </a:lnTo>
                  <a:cubicBezTo>
                    <a:pt x="56534" y="20919"/>
                    <a:pt x="55509" y="18978"/>
                    <a:pt x="54259" y="17184"/>
                  </a:cubicBezTo>
                  <a:lnTo>
                    <a:pt x="57403" y="11874"/>
                  </a:lnTo>
                  <a:lnTo>
                    <a:pt x="52638" y="7108"/>
                  </a:lnTo>
                  <a:lnTo>
                    <a:pt x="47285" y="10286"/>
                  </a:lnTo>
                  <a:cubicBezTo>
                    <a:pt x="44206" y="8198"/>
                    <a:pt x="40725" y="6777"/>
                    <a:pt x="37065" y="6115"/>
                  </a:cubicBezTo>
                  <a:lnTo>
                    <a:pt x="35517" y="0"/>
                  </a:ln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25d51c98a11_1_321"/>
            <p:cNvSpPr/>
            <p:nvPr/>
          </p:nvSpPr>
          <p:spPr>
            <a:xfrm>
              <a:off x="2437625" y="1757900"/>
              <a:ext cx="86625" cy="191700"/>
            </a:xfrm>
            <a:custGeom>
              <a:rect b="b" l="l" r="r" t="t"/>
              <a:pathLst>
                <a:path extrusionOk="0" h="7668" w="3465">
                  <a:moveTo>
                    <a:pt x="1000" y="0"/>
                  </a:moveTo>
                  <a:cubicBezTo>
                    <a:pt x="954" y="0"/>
                    <a:pt x="906" y="4"/>
                    <a:pt x="859" y="11"/>
                  </a:cubicBezTo>
                  <a:cubicBezTo>
                    <a:pt x="348" y="91"/>
                    <a:pt x="0" y="570"/>
                    <a:pt x="80" y="1081"/>
                  </a:cubicBezTo>
                  <a:cubicBezTo>
                    <a:pt x="397" y="3092"/>
                    <a:pt x="869" y="5078"/>
                    <a:pt x="1490" y="7019"/>
                  </a:cubicBezTo>
                  <a:cubicBezTo>
                    <a:pt x="1614" y="7404"/>
                    <a:pt x="1974" y="7667"/>
                    <a:pt x="2380" y="7668"/>
                  </a:cubicBezTo>
                  <a:cubicBezTo>
                    <a:pt x="3014" y="7667"/>
                    <a:pt x="3464" y="7051"/>
                    <a:pt x="3271" y="6447"/>
                  </a:cubicBezTo>
                  <a:cubicBezTo>
                    <a:pt x="2678" y="4598"/>
                    <a:pt x="2229" y="2708"/>
                    <a:pt x="1927" y="789"/>
                  </a:cubicBezTo>
                  <a:cubicBezTo>
                    <a:pt x="1855" y="328"/>
                    <a:pt x="1453" y="0"/>
                    <a:pt x="1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25d51c98a11_1_321"/>
            <p:cNvSpPr/>
            <p:nvPr/>
          </p:nvSpPr>
          <p:spPr>
            <a:xfrm>
              <a:off x="2427450" y="632750"/>
              <a:ext cx="1759800" cy="1046025"/>
            </a:xfrm>
            <a:custGeom>
              <a:rect b="b" l="l" r="r" t="t"/>
              <a:pathLst>
                <a:path extrusionOk="0" h="41841" w="70392">
                  <a:moveTo>
                    <a:pt x="39844" y="0"/>
                  </a:moveTo>
                  <a:cubicBezTo>
                    <a:pt x="17875" y="0"/>
                    <a:pt x="0" y="17873"/>
                    <a:pt x="0" y="39844"/>
                  </a:cubicBezTo>
                  <a:cubicBezTo>
                    <a:pt x="0" y="40207"/>
                    <a:pt x="5" y="40569"/>
                    <a:pt x="15" y="40930"/>
                  </a:cubicBezTo>
                  <a:cubicBezTo>
                    <a:pt x="28" y="41437"/>
                    <a:pt x="442" y="41840"/>
                    <a:pt x="949" y="41840"/>
                  </a:cubicBezTo>
                  <a:lnTo>
                    <a:pt x="975" y="41840"/>
                  </a:lnTo>
                  <a:cubicBezTo>
                    <a:pt x="1490" y="41827"/>
                    <a:pt x="1899" y="41397"/>
                    <a:pt x="1885" y="40881"/>
                  </a:cubicBezTo>
                  <a:cubicBezTo>
                    <a:pt x="1875" y="40537"/>
                    <a:pt x="1871" y="40191"/>
                    <a:pt x="1871" y="39844"/>
                  </a:cubicBezTo>
                  <a:cubicBezTo>
                    <a:pt x="1871" y="18905"/>
                    <a:pt x="18906" y="1870"/>
                    <a:pt x="39844" y="1870"/>
                  </a:cubicBezTo>
                  <a:cubicBezTo>
                    <a:pt x="50919" y="1870"/>
                    <a:pt x="61417" y="6691"/>
                    <a:pt x="68646" y="15095"/>
                  </a:cubicBezTo>
                  <a:cubicBezTo>
                    <a:pt x="68831" y="15303"/>
                    <a:pt x="69088" y="15410"/>
                    <a:pt x="69347" y="15410"/>
                  </a:cubicBezTo>
                  <a:cubicBezTo>
                    <a:pt x="69563" y="15410"/>
                    <a:pt x="69780" y="15336"/>
                    <a:pt x="69956" y="15184"/>
                  </a:cubicBezTo>
                  <a:cubicBezTo>
                    <a:pt x="70344" y="14851"/>
                    <a:pt x="70392" y="14269"/>
                    <a:pt x="70064" y="13876"/>
                  </a:cubicBezTo>
                  <a:cubicBezTo>
                    <a:pt x="62480" y="5058"/>
                    <a:pt x="51464" y="0"/>
                    <a:pt x="39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25d51c98a11_1_321"/>
            <p:cNvSpPr/>
            <p:nvPr/>
          </p:nvSpPr>
          <p:spPr>
            <a:xfrm>
              <a:off x="4055150" y="906575"/>
              <a:ext cx="197250" cy="212900"/>
            </a:xfrm>
            <a:custGeom>
              <a:rect b="b" l="l" r="r" t="t"/>
              <a:pathLst>
                <a:path extrusionOk="0" h="8516" w="7890">
                  <a:moveTo>
                    <a:pt x="6859" y="1"/>
                  </a:moveTo>
                  <a:lnTo>
                    <a:pt x="1" y="5151"/>
                  </a:lnTo>
                  <a:lnTo>
                    <a:pt x="7890" y="8515"/>
                  </a:lnTo>
                  <a:lnTo>
                    <a:pt x="685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25d51c98a11_1_321"/>
            <p:cNvSpPr/>
            <p:nvPr/>
          </p:nvSpPr>
          <p:spPr>
            <a:xfrm>
              <a:off x="3999300" y="1700900"/>
              <a:ext cx="1350875" cy="1351075"/>
            </a:xfrm>
            <a:custGeom>
              <a:rect b="b" l="l" r="r" t="t"/>
              <a:pathLst>
                <a:path extrusionOk="0" h="54043" w="54035">
                  <a:moveTo>
                    <a:pt x="27018" y="13019"/>
                  </a:moveTo>
                  <a:cubicBezTo>
                    <a:pt x="34750" y="13019"/>
                    <a:pt x="41019" y="19288"/>
                    <a:pt x="41019" y="27021"/>
                  </a:cubicBezTo>
                  <a:cubicBezTo>
                    <a:pt x="41019" y="34753"/>
                    <a:pt x="34750" y="41022"/>
                    <a:pt x="27018" y="41022"/>
                  </a:cubicBezTo>
                  <a:cubicBezTo>
                    <a:pt x="19285" y="41022"/>
                    <a:pt x="13016" y="34753"/>
                    <a:pt x="13016" y="27021"/>
                  </a:cubicBezTo>
                  <a:cubicBezTo>
                    <a:pt x="13016" y="19288"/>
                    <a:pt x="19285" y="13019"/>
                    <a:pt x="27018" y="13019"/>
                  </a:cubicBezTo>
                  <a:close/>
                  <a:moveTo>
                    <a:pt x="23424" y="1"/>
                  </a:moveTo>
                  <a:lnTo>
                    <a:pt x="22833" y="5120"/>
                  </a:lnTo>
                  <a:cubicBezTo>
                    <a:pt x="21095" y="5450"/>
                    <a:pt x="19402" y="5988"/>
                    <a:pt x="17792" y="6722"/>
                  </a:cubicBezTo>
                  <a:lnTo>
                    <a:pt x="14357" y="2849"/>
                  </a:lnTo>
                  <a:lnTo>
                    <a:pt x="8615" y="6871"/>
                  </a:lnTo>
                  <a:lnTo>
                    <a:pt x="11082" y="11430"/>
                  </a:lnTo>
                  <a:cubicBezTo>
                    <a:pt x="9848" y="12691"/>
                    <a:pt x="8766" y="14093"/>
                    <a:pt x="7861" y="15609"/>
                  </a:cubicBezTo>
                  <a:lnTo>
                    <a:pt x="2822" y="14406"/>
                  </a:lnTo>
                  <a:lnTo>
                    <a:pt x="425" y="20993"/>
                  </a:lnTo>
                  <a:lnTo>
                    <a:pt x="5035" y="23299"/>
                  </a:lnTo>
                  <a:cubicBezTo>
                    <a:pt x="4827" y="24529"/>
                    <a:pt x="4721" y="25774"/>
                    <a:pt x="4720" y="27022"/>
                  </a:cubicBezTo>
                  <a:cubicBezTo>
                    <a:pt x="4720" y="27552"/>
                    <a:pt x="4744" y="28076"/>
                    <a:pt x="4781" y="28597"/>
                  </a:cubicBezTo>
                  <a:lnTo>
                    <a:pt x="1" y="30488"/>
                  </a:lnTo>
                  <a:lnTo>
                    <a:pt x="1814" y="37258"/>
                  </a:lnTo>
                  <a:lnTo>
                    <a:pt x="6840" y="36513"/>
                  </a:lnTo>
                  <a:cubicBezTo>
                    <a:pt x="7607" y="38139"/>
                    <a:pt x="8566" y="39666"/>
                    <a:pt x="9698" y="41060"/>
                  </a:cubicBezTo>
                  <a:lnTo>
                    <a:pt x="6914" y="45279"/>
                  </a:lnTo>
                  <a:lnTo>
                    <a:pt x="12283" y="49784"/>
                  </a:lnTo>
                  <a:lnTo>
                    <a:pt x="15910" y="46353"/>
                  </a:lnTo>
                  <a:cubicBezTo>
                    <a:pt x="17488" y="47261"/>
                    <a:pt x="19172" y="47973"/>
                    <a:pt x="20924" y="48469"/>
                  </a:cubicBezTo>
                  <a:lnTo>
                    <a:pt x="21061" y="53430"/>
                  </a:lnTo>
                  <a:lnTo>
                    <a:pt x="28044" y="54042"/>
                  </a:lnTo>
                  <a:lnTo>
                    <a:pt x="29030" y="49225"/>
                  </a:lnTo>
                  <a:cubicBezTo>
                    <a:pt x="30864" y="49062"/>
                    <a:pt x="32671" y="48670"/>
                    <a:pt x="34408" y="48061"/>
                  </a:cubicBezTo>
                  <a:lnTo>
                    <a:pt x="37325" y="51994"/>
                  </a:lnTo>
                  <a:lnTo>
                    <a:pt x="43395" y="48488"/>
                  </a:lnTo>
                  <a:lnTo>
                    <a:pt x="41454" y="44009"/>
                  </a:lnTo>
                  <a:cubicBezTo>
                    <a:pt x="42861" y="42813"/>
                    <a:pt x="44114" y="41446"/>
                    <a:pt x="45184" y="39943"/>
                  </a:cubicBezTo>
                  <a:lnTo>
                    <a:pt x="49822" y="41487"/>
                  </a:lnTo>
                  <a:lnTo>
                    <a:pt x="52785" y="35136"/>
                  </a:lnTo>
                  <a:lnTo>
                    <a:pt x="48618" y="32575"/>
                  </a:lnTo>
                  <a:cubicBezTo>
                    <a:pt x="49074" y="30791"/>
                    <a:pt x="49308" y="28959"/>
                    <a:pt x="49313" y="27117"/>
                  </a:cubicBezTo>
                  <a:lnTo>
                    <a:pt x="54034" y="25713"/>
                  </a:lnTo>
                  <a:lnTo>
                    <a:pt x="52818" y="18810"/>
                  </a:lnTo>
                  <a:lnTo>
                    <a:pt x="47865" y="19106"/>
                  </a:lnTo>
                  <a:cubicBezTo>
                    <a:pt x="47218" y="17406"/>
                    <a:pt x="46365" y="15790"/>
                    <a:pt x="45326" y="14298"/>
                  </a:cubicBezTo>
                  <a:lnTo>
                    <a:pt x="48437" y="10375"/>
                  </a:lnTo>
                  <a:lnTo>
                    <a:pt x="43481" y="5418"/>
                  </a:lnTo>
                  <a:lnTo>
                    <a:pt x="39522" y="8558"/>
                  </a:lnTo>
                  <a:cubicBezTo>
                    <a:pt x="36962" y="6821"/>
                    <a:pt x="34065" y="5639"/>
                    <a:pt x="31019" y="5088"/>
                  </a:cubicBezTo>
                  <a:lnTo>
                    <a:pt x="30434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25d51c98a11_1_321"/>
            <p:cNvSpPr/>
            <p:nvPr/>
          </p:nvSpPr>
          <p:spPr>
            <a:xfrm>
              <a:off x="3990750" y="1693150"/>
              <a:ext cx="1367800" cy="1366600"/>
            </a:xfrm>
            <a:custGeom>
              <a:rect b="b" l="l" r="r" t="t"/>
              <a:pathLst>
                <a:path extrusionOk="0" h="54664" w="54712">
                  <a:moveTo>
                    <a:pt x="27360" y="13642"/>
                  </a:moveTo>
                  <a:cubicBezTo>
                    <a:pt x="34909" y="13642"/>
                    <a:pt x="41049" y="19783"/>
                    <a:pt x="41049" y="27331"/>
                  </a:cubicBezTo>
                  <a:cubicBezTo>
                    <a:pt x="41049" y="34880"/>
                    <a:pt x="34909" y="41021"/>
                    <a:pt x="27360" y="41021"/>
                  </a:cubicBezTo>
                  <a:cubicBezTo>
                    <a:pt x="19811" y="41021"/>
                    <a:pt x="13671" y="34880"/>
                    <a:pt x="13671" y="27331"/>
                  </a:cubicBezTo>
                  <a:cubicBezTo>
                    <a:pt x="13671" y="19783"/>
                    <a:pt x="19811" y="13642"/>
                    <a:pt x="27360" y="13642"/>
                  </a:cubicBezTo>
                  <a:close/>
                  <a:moveTo>
                    <a:pt x="27360" y="13019"/>
                  </a:moveTo>
                  <a:cubicBezTo>
                    <a:pt x="19468" y="13019"/>
                    <a:pt x="13047" y="19438"/>
                    <a:pt x="13047" y="27331"/>
                  </a:cubicBezTo>
                  <a:cubicBezTo>
                    <a:pt x="13047" y="35223"/>
                    <a:pt x="19468" y="41644"/>
                    <a:pt x="27360" y="41644"/>
                  </a:cubicBezTo>
                  <a:cubicBezTo>
                    <a:pt x="35252" y="41644"/>
                    <a:pt x="41672" y="35224"/>
                    <a:pt x="41672" y="27332"/>
                  </a:cubicBezTo>
                  <a:cubicBezTo>
                    <a:pt x="41672" y="19439"/>
                    <a:pt x="35251" y="13019"/>
                    <a:pt x="27360" y="13019"/>
                  </a:cubicBezTo>
                  <a:close/>
                  <a:moveTo>
                    <a:pt x="30498" y="623"/>
                  </a:moveTo>
                  <a:lnTo>
                    <a:pt x="31052" y="5434"/>
                  </a:lnTo>
                  <a:cubicBezTo>
                    <a:pt x="31068" y="5570"/>
                    <a:pt x="31171" y="5680"/>
                    <a:pt x="31306" y="5705"/>
                  </a:cubicBezTo>
                  <a:cubicBezTo>
                    <a:pt x="34331" y="6254"/>
                    <a:pt x="37152" y="7405"/>
                    <a:pt x="39690" y="9126"/>
                  </a:cubicBezTo>
                  <a:cubicBezTo>
                    <a:pt x="39743" y="9162"/>
                    <a:pt x="39803" y="9180"/>
                    <a:pt x="39864" y="9180"/>
                  </a:cubicBezTo>
                  <a:cubicBezTo>
                    <a:pt x="39933" y="9180"/>
                    <a:pt x="40001" y="9157"/>
                    <a:pt x="40058" y="9112"/>
                  </a:cubicBezTo>
                  <a:lnTo>
                    <a:pt x="43799" y="6145"/>
                  </a:lnTo>
                  <a:lnTo>
                    <a:pt x="48362" y="10708"/>
                  </a:lnTo>
                  <a:lnTo>
                    <a:pt x="45423" y="14414"/>
                  </a:lnTo>
                  <a:cubicBezTo>
                    <a:pt x="45337" y="14522"/>
                    <a:pt x="45333" y="14672"/>
                    <a:pt x="45412" y="14786"/>
                  </a:cubicBezTo>
                  <a:cubicBezTo>
                    <a:pt x="46437" y="16258"/>
                    <a:pt x="47278" y="17849"/>
                    <a:pt x="47915" y="19526"/>
                  </a:cubicBezTo>
                  <a:cubicBezTo>
                    <a:pt x="47960" y="19645"/>
                    <a:pt x="48073" y="19728"/>
                    <a:pt x="48196" y="19728"/>
                  </a:cubicBezTo>
                  <a:cubicBezTo>
                    <a:pt x="48206" y="19728"/>
                    <a:pt x="48215" y="19727"/>
                    <a:pt x="48225" y="19726"/>
                  </a:cubicBezTo>
                  <a:lnTo>
                    <a:pt x="52901" y="19447"/>
                  </a:lnTo>
                  <a:lnTo>
                    <a:pt x="54022" y="25803"/>
                  </a:lnTo>
                  <a:lnTo>
                    <a:pt x="49566" y="27129"/>
                  </a:lnTo>
                  <a:cubicBezTo>
                    <a:pt x="49435" y="27168"/>
                    <a:pt x="49344" y="27290"/>
                    <a:pt x="49344" y="27426"/>
                  </a:cubicBezTo>
                  <a:cubicBezTo>
                    <a:pt x="49338" y="29241"/>
                    <a:pt x="49108" y="31048"/>
                    <a:pt x="48659" y="32806"/>
                  </a:cubicBezTo>
                  <a:cubicBezTo>
                    <a:pt x="48625" y="32938"/>
                    <a:pt x="48681" y="33077"/>
                    <a:pt x="48798" y="33150"/>
                  </a:cubicBezTo>
                  <a:lnTo>
                    <a:pt x="52727" y="35565"/>
                  </a:lnTo>
                  <a:lnTo>
                    <a:pt x="50000" y="41413"/>
                  </a:lnTo>
                  <a:lnTo>
                    <a:pt x="45625" y="39957"/>
                  </a:lnTo>
                  <a:cubicBezTo>
                    <a:pt x="45593" y="39946"/>
                    <a:pt x="45559" y="39940"/>
                    <a:pt x="45526" y="39940"/>
                  </a:cubicBezTo>
                  <a:cubicBezTo>
                    <a:pt x="45427" y="39940"/>
                    <a:pt x="45333" y="39987"/>
                    <a:pt x="45273" y="40071"/>
                  </a:cubicBezTo>
                  <a:cubicBezTo>
                    <a:pt x="44217" y="41554"/>
                    <a:pt x="42981" y="42901"/>
                    <a:pt x="41595" y="44081"/>
                  </a:cubicBezTo>
                  <a:cubicBezTo>
                    <a:pt x="41490" y="44170"/>
                    <a:pt x="41456" y="44317"/>
                    <a:pt x="41510" y="44442"/>
                  </a:cubicBezTo>
                  <a:lnTo>
                    <a:pt x="43340" y="48667"/>
                  </a:lnTo>
                  <a:lnTo>
                    <a:pt x="37752" y="51894"/>
                  </a:lnTo>
                  <a:lnTo>
                    <a:pt x="34999" y="48185"/>
                  </a:lnTo>
                  <a:cubicBezTo>
                    <a:pt x="34939" y="48104"/>
                    <a:pt x="34845" y="48059"/>
                    <a:pt x="34748" y="48059"/>
                  </a:cubicBezTo>
                  <a:cubicBezTo>
                    <a:pt x="34714" y="48059"/>
                    <a:pt x="34679" y="48064"/>
                    <a:pt x="34645" y="48076"/>
                  </a:cubicBezTo>
                  <a:cubicBezTo>
                    <a:pt x="32933" y="48677"/>
                    <a:pt x="31152" y="49063"/>
                    <a:pt x="29344" y="49224"/>
                  </a:cubicBezTo>
                  <a:cubicBezTo>
                    <a:pt x="29207" y="49236"/>
                    <a:pt x="29094" y="49337"/>
                    <a:pt x="29066" y="49472"/>
                  </a:cubicBezTo>
                  <a:lnTo>
                    <a:pt x="28136" y="54016"/>
                  </a:lnTo>
                  <a:lnTo>
                    <a:pt x="21707" y="53454"/>
                  </a:lnTo>
                  <a:lnTo>
                    <a:pt x="21576" y="48771"/>
                  </a:lnTo>
                  <a:cubicBezTo>
                    <a:pt x="21573" y="48636"/>
                    <a:pt x="21482" y="48518"/>
                    <a:pt x="21351" y="48481"/>
                  </a:cubicBezTo>
                  <a:cubicBezTo>
                    <a:pt x="19623" y="47991"/>
                    <a:pt x="17963" y="47289"/>
                    <a:pt x="16406" y="46393"/>
                  </a:cubicBezTo>
                  <a:cubicBezTo>
                    <a:pt x="16358" y="46365"/>
                    <a:pt x="16305" y="46352"/>
                    <a:pt x="16252" y="46352"/>
                  </a:cubicBezTo>
                  <a:cubicBezTo>
                    <a:pt x="16174" y="46352"/>
                    <a:pt x="16096" y="46381"/>
                    <a:pt x="16037" y="46437"/>
                  </a:cubicBezTo>
                  <a:lnTo>
                    <a:pt x="12612" y="49677"/>
                  </a:lnTo>
                  <a:lnTo>
                    <a:pt x="7668" y="45530"/>
                  </a:lnTo>
                  <a:lnTo>
                    <a:pt x="10299" y="41542"/>
                  </a:lnTo>
                  <a:cubicBezTo>
                    <a:pt x="10374" y="41429"/>
                    <a:pt x="10367" y="41280"/>
                    <a:pt x="10281" y="41174"/>
                  </a:cubicBezTo>
                  <a:cubicBezTo>
                    <a:pt x="9165" y="39798"/>
                    <a:pt x="8220" y="38293"/>
                    <a:pt x="7464" y="36691"/>
                  </a:cubicBezTo>
                  <a:cubicBezTo>
                    <a:pt x="7412" y="36581"/>
                    <a:pt x="7302" y="36512"/>
                    <a:pt x="7182" y="36512"/>
                  </a:cubicBezTo>
                  <a:cubicBezTo>
                    <a:pt x="7167" y="36512"/>
                    <a:pt x="7152" y="36513"/>
                    <a:pt x="7137" y="36515"/>
                  </a:cubicBezTo>
                  <a:lnTo>
                    <a:pt x="2387" y="37219"/>
                  </a:lnTo>
                  <a:lnTo>
                    <a:pt x="717" y="30986"/>
                  </a:lnTo>
                  <a:lnTo>
                    <a:pt x="5238" y="29198"/>
                  </a:lnTo>
                  <a:cubicBezTo>
                    <a:pt x="5364" y="29148"/>
                    <a:pt x="5443" y="29021"/>
                    <a:pt x="5434" y="28885"/>
                  </a:cubicBezTo>
                  <a:cubicBezTo>
                    <a:pt x="5392" y="28290"/>
                    <a:pt x="5373" y="27798"/>
                    <a:pt x="5373" y="27332"/>
                  </a:cubicBezTo>
                  <a:cubicBezTo>
                    <a:pt x="5376" y="26101"/>
                    <a:pt x="5479" y="24873"/>
                    <a:pt x="5685" y="23660"/>
                  </a:cubicBezTo>
                  <a:cubicBezTo>
                    <a:pt x="5707" y="23526"/>
                    <a:pt x="5639" y="23391"/>
                    <a:pt x="5517" y="23330"/>
                  </a:cubicBezTo>
                  <a:lnTo>
                    <a:pt x="1155" y="21148"/>
                  </a:lnTo>
                  <a:lnTo>
                    <a:pt x="3362" y="15084"/>
                  </a:lnTo>
                  <a:lnTo>
                    <a:pt x="8132" y="16221"/>
                  </a:lnTo>
                  <a:cubicBezTo>
                    <a:pt x="8156" y="16227"/>
                    <a:pt x="8181" y="16230"/>
                    <a:pt x="8205" y="16230"/>
                  </a:cubicBezTo>
                  <a:cubicBezTo>
                    <a:pt x="8313" y="16230"/>
                    <a:pt x="8414" y="16174"/>
                    <a:pt x="8471" y="16078"/>
                  </a:cubicBezTo>
                  <a:cubicBezTo>
                    <a:pt x="9364" y="14585"/>
                    <a:pt x="10430" y="13201"/>
                    <a:pt x="11648" y="11958"/>
                  </a:cubicBezTo>
                  <a:cubicBezTo>
                    <a:pt x="11744" y="11860"/>
                    <a:pt x="11765" y="11711"/>
                    <a:pt x="11699" y="11591"/>
                  </a:cubicBezTo>
                  <a:lnTo>
                    <a:pt x="9364" y="7277"/>
                  </a:lnTo>
                  <a:lnTo>
                    <a:pt x="14650" y="3575"/>
                  </a:lnTo>
                  <a:lnTo>
                    <a:pt x="17900" y="7239"/>
                  </a:lnTo>
                  <a:cubicBezTo>
                    <a:pt x="17961" y="7307"/>
                    <a:pt x="18047" y="7344"/>
                    <a:pt x="18134" y="7344"/>
                  </a:cubicBezTo>
                  <a:cubicBezTo>
                    <a:pt x="18177" y="7344"/>
                    <a:pt x="18221" y="7335"/>
                    <a:pt x="18263" y="7316"/>
                  </a:cubicBezTo>
                  <a:cubicBezTo>
                    <a:pt x="19851" y="6593"/>
                    <a:pt x="21520" y="6063"/>
                    <a:pt x="23234" y="5737"/>
                  </a:cubicBezTo>
                  <a:cubicBezTo>
                    <a:pt x="23368" y="5711"/>
                    <a:pt x="23470" y="5601"/>
                    <a:pt x="23486" y="5467"/>
                  </a:cubicBezTo>
                  <a:lnTo>
                    <a:pt x="24044" y="623"/>
                  </a:lnTo>
                  <a:close/>
                  <a:moveTo>
                    <a:pt x="23767" y="0"/>
                  </a:moveTo>
                  <a:cubicBezTo>
                    <a:pt x="23608" y="0"/>
                    <a:pt x="23476" y="118"/>
                    <a:pt x="23457" y="276"/>
                  </a:cubicBezTo>
                  <a:lnTo>
                    <a:pt x="22893" y="5169"/>
                  </a:lnTo>
                  <a:cubicBezTo>
                    <a:pt x="21284" y="5491"/>
                    <a:pt x="19715" y="5989"/>
                    <a:pt x="18215" y="6654"/>
                  </a:cubicBezTo>
                  <a:lnTo>
                    <a:pt x="14933" y="2954"/>
                  </a:lnTo>
                  <a:cubicBezTo>
                    <a:pt x="14871" y="2885"/>
                    <a:pt x="14785" y="2849"/>
                    <a:pt x="14699" y="2849"/>
                  </a:cubicBezTo>
                  <a:cubicBezTo>
                    <a:pt x="14637" y="2849"/>
                    <a:pt x="14575" y="2867"/>
                    <a:pt x="14521" y="2905"/>
                  </a:cubicBezTo>
                  <a:lnTo>
                    <a:pt x="8778" y="6927"/>
                  </a:lnTo>
                  <a:cubicBezTo>
                    <a:pt x="8649" y="7017"/>
                    <a:pt x="8608" y="7190"/>
                    <a:pt x="8684" y="7329"/>
                  </a:cubicBezTo>
                  <a:lnTo>
                    <a:pt x="11042" y="11687"/>
                  </a:lnTo>
                  <a:cubicBezTo>
                    <a:pt x="9910" y="12868"/>
                    <a:pt x="8908" y="14166"/>
                    <a:pt x="8055" y="15563"/>
                  </a:cubicBezTo>
                  <a:lnTo>
                    <a:pt x="3237" y="14412"/>
                  </a:lnTo>
                  <a:cubicBezTo>
                    <a:pt x="3213" y="14406"/>
                    <a:pt x="3189" y="14404"/>
                    <a:pt x="3165" y="14404"/>
                  </a:cubicBezTo>
                  <a:cubicBezTo>
                    <a:pt x="3036" y="14404"/>
                    <a:pt x="2917" y="14483"/>
                    <a:pt x="2871" y="14609"/>
                  </a:cubicBezTo>
                  <a:lnTo>
                    <a:pt x="474" y="21195"/>
                  </a:lnTo>
                  <a:cubicBezTo>
                    <a:pt x="420" y="21344"/>
                    <a:pt x="485" y="21510"/>
                    <a:pt x="626" y="21581"/>
                  </a:cubicBezTo>
                  <a:lnTo>
                    <a:pt x="5032" y="23785"/>
                  </a:lnTo>
                  <a:cubicBezTo>
                    <a:pt x="4846" y="24957"/>
                    <a:pt x="4752" y="26143"/>
                    <a:pt x="4750" y="27331"/>
                  </a:cubicBezTo>
                  <a:cubicBezTo>
                    <a:pt x="4750" y="27750"/>
                    <a:pt x="4765" y="28190"/>
                    <a:pt x="4797" y="28701"/>
                  </a:cubicBezTo>
                  <a:lnTo>
                    <a:pt x="228" y="30508"/>
                  </a:lnTo>
                  <a:cubicBezTo>
                    <a:pt x="80" y="30565"/>
                    <a:pt x="0" y="30724"/>
                    <a:pt x="42" y="30878"/>
                  </a:cubicBezTo>
                  <a:lnTo>
                    <a:pt x="1856" y="37648"/>
                  </a:lnTo>
                  <a:cubicBezTo>
                    <a:pt x="1893" y="37785"/>
                    <a:pt x="2017" y="37881"/>
                    <a:pt x="2152" y="37881"/>
                  </a:cubicBezTo>
                  <a:cubicBezTo>
                    <a:pt x="2168" y="37881"/>
                    <a:pt x="2185" y="37879"/>
                    <a:pt x="2202" y="37876"/>
                  </a:cubicBezTo>
                  <a:lnTo>
                    <a:pt x="6999" y="37166"/>
                  </a:lnTo>
                  <a:cubicBezTo>
                    <a:pt x="7726" y="38667"/>
                    <a:pt x="8617" y="40082"/>
                    <a:pt x="9654" y="41389"/>
                  </a:cubicBezTo>
                  <a:lnTo>
                    <a:pt x="6996" y="45418"/>
                  </a:lnTo>
                  <a:cubicBezTo>
                    <a:pt x="6909" y="45549"/>
                    <a:pt x="6934" y="45726"/>
                    <a:pt x="7055" y="45828"/>
                  </a:cubicBezTo>
                  <a:lnTo>
                    <a:pt x="12424" y="50333"/>
                  </a:lnTo>
                  <a:cubicBezTo>
                    <a:pt x="12482" y="50382"/>
                    <a:pt x="12553" y="50407"/>
                    <a:pt x="12625" y="50407"/>
                  </a:cubicBezTo>
                  <a:cubicBezTo>
                    <a:pt x="12702" y="50407"/>
                    <a:pt x="12779" y="50378"/>
                    <a:pt x="12839" y="50321"/>
                  </a:cubicBezTo>
                  <a:lnTo>
                    <a:pt x="16298" y="47048"/>
                  </a:lnTo>
                  <a:cubicBezTo>
                    <a:pt x="17774" y="47877"/>
                    <a:pt x="19338" y="48537"/>
                    <a:pt x="20962" y="49016"/>
                  </a:cubicBezTo>
                  <a:lnTo>
                    <a:pt x="21092" y="53748"/>
                  </a:lnTo>
                  <a:cubicBezTo>
                    <a:pt x="21095" y="53907"/>
                    <a:pt x="21217" y="54037"/>
                    <a:pt x="21375" y="54051"/>
                  </a:cubicBezTo>
                  <a:lnTo>
                    <a:pt x="28358" y="54662"/>
                  </a:lnTo>
                  <a:cubicBezTo>
                    <a:pt x="28368" y="54663"/>
                    <a:pt x="28377" y="54663"/>
                    <a:pt x="28386" y="54663"/>
                  </a:cubicBezTo>
                  <a:cubicBezTo>
                    <a:pt x="28533" y="54662"/>
                    <a:pt x="28661" y="54559"/>
                    <a:pt x="28691" y="54414"/>
                  </a:cubicBezTo>
                  <a:lnTo>
                    <a:pt x="29630" y="49824"/>
                  </a:lnTo>
                  <a:cubicBezTo>
                    <a:pt x="31334" y="49654"/>
                    <a:pt x="33013" y="49290"/>
                    <a:pt x="34634" y="48740"/>
                  </a:cubicBezTo>
                  <a:lnTo>
                    <a:pt x="37417" y="52490"/>
                  </a:lnTo>
                  <a:cubicBezTo>
                    <a:pt x="37478" y="52571"/>
                    <a:pt x="37572" y="52615"/>
                    <a:pt x="37667" y="52615"/>
                  </a:cubicBezTo>
                  <a:cubicBezTo>
                    <a:pt x="37720" y="52615"/>
                    <a:pt x="37774" y="52602"/>
                    <a:pt x="37823" y="52573"/>
                  </a:cubicBezTo>
                  <a:lnTo>
                    <a:pt x="43893" y="49068"/>
                  </a:lnTo>
                  <a:cubicBezTo>
                    <a:pt x="44030" y="48989"/>
                    <a:pt x="44086" y="48820"/>
                    <a:pt x="44023" y="48674"/>
                  </a:cubicBezTo>
                  <a:lnTo>
                    <a:pt x="42173" y="44406"/>
                  </a:lnTo>
                  <a:cubicBezTo>
                    <a:pt x="43470" y="43279"/>
                    <a:pt x="44636" y="42009"/>
                    <a:pt x="45647" y="40621"/>
                  </a:cubicBezTo>
                  <a:lnTo>
                    <a:pt x="50066" y="42093"/>
                  </a:lnTo>
                  <a:cubicBezTo>
                    <a:pt x="50099" y="42104"/>
                    <a:pt x="50133" y="42109"/>
                    <a:pt x="50166" y="42109"/>
                  </a:cubicBezTo>
                  <a:cubicBezTo>
                    <a:pt x="50284" y="42109"/>
                    <a:pt x="50395" y="42041"/>
                    <a:pt x="50447" y="41929"/>
                  </a:cubicBezTo>
                  <a:lnTo>
                    <a:pt x="53410" y="35576"/>
                  </a:lnTo>
                  <a:cubicBezTo>
                    <a:pt x="53477" y="35432"/>
                    <a:pt x="53425" y="35262"/>
                    <a:pt x="53290" y="35179"/>
                  </a:cubicBezTo>
                  <a:lnTo>
                    <a:pt x="49319" y="32738"/>
                  </a:lnTo>
                  <a:cubicBezTo>
                    <a:pt x="49725" y="31076"/>
                    <a:pt x="49942" y="29372"/>
                    <a:pt x="49965" y="27661"/>
                  </a:cubicBezTo>
                  <a:lnTo>
                    <a:pt x="54466" y="26321"/>
                  </a:lnTo>
                  <a:cubicBezTo>
                    <a:pt x="54618" y="26275"/>
                    <a:pt x="54711" y="26124"/>
                    <a:pt x="54684" y="25969"/>
                  </a:cubicBezTo>
                  <a:lnTo>
                    <a:pt x="53467" y="19066"/>
                  </a:lnTo>
                  <a:cubicBezTo>
                    <a:pt x="53441" y="18920"/>
                    <a:pt x="53313" y="18807"/>
                    <a:pt x="53173" y="18807"/>
                  </a:cubicBezTo>
                  <a:cubicBezTo>
                    <a:pt x="53162" y="18807"/>
                    <a:pt x="53152" y="18807"/>
                    <a:pt x="53141" y="18809"/>
                  </a:cubicBezTo>
                  <a:lnTo>
                    <a:pt x="48416" y="19091"/>
                  </a:lnTo>
                  <a:cubicBezTo>
                    <a:pt x="47799" y="17517"/>
                    <a:pt x="47008" y="16018"/>
                    <a:pt x="46056" y="14621"/>
                  </a:cubicBezTo>
                  <a:lnTo>
                    <a:pt x="49025" y="10878"/>
                  </a:lnTo>
                  <a:cubicBezTo>
                    <a:pt x="49122" y="10755"/>
                    <a:pt x="49111" y="10577"/>
                    <a:pt x="49000" y="10465"/>
                  </a:cubicBezTo>
                  <a:lnTo>
                    <a:pt x="44043" y="5508"/>
                  </a:lnTo>
                  <a:cubicBezTo>
                    <a:pt x="43983" y="5447"/>
                    <a:pt x="43903" y="5416"/>
                    <a:pt x="43823" y="5416"/>
                  </a:cubicBezTo>
                  <a:cubicBezTo>
                    <a:pt x="43755" y="5416"/>
                    <a:pt x="43686" y="5439"/>
                    <a:pt x="43629" y="5484"/>
                  </a:cubicBezTo>
                  <a:lnTo>
                    <a:pt x="39850" y="8482"/>
                  </a:lnTo>
                  <a:cubicBezTo>
                    <a:pt x="37354" y="6825"/>
                    <a:pt x="34596" y="5699"/>
                    <a:pt x="31646" y="5134"/>
                  </a:cubicBezTo>
                  <a:lnTo>
                    <a:pt x="31086" y="276"/>
                  </a:lnTo>
                  <a:cubicBezTo>
                    <a:pt x="31068" y="118"/>
                    <a:pt x="30935" y="0"/>
                    <a:pt x="30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25d51c98a11_1_321"/>
            <p:cNvSpPr/>
            <p:nvPr/>
          </p:nvSpPr>
          <p:spPr>
            <a:xfrm>
              <a:off x="4128000" y="2019025"/>
              <a:ext cx="1402275" cy="1207875"/>
            </a:xfrm>
            <a:custGeom>
              <a:rect b="b" l="l" r="r" t="t"/>
              <a:pathLst>
                <a:path extrusionOk="0" h="48315" w="56091">
                  <a:moveTo>
                    <a:pt x="50870" y="0"/>
                  </a:moveTo>
                  <a:cubicBezTo>
                    <a:pt x="50734" y="0"/>
                    <a:pt x="50596" y="30"/>
                    <a:pt x="50465" y="93"/>
                  </a:cubicBezTo>
                  <a:cubicBezTo>
                    <a:pt x="50001" y="316"/>
                    <a:pt x="49805" y="876"/>
                    <a:pt x="50028" y="1340"/>
                  </a:cubicBezTo>
                  <a:cubicBezTo>
                    <a:pt x="53842" y="9266"/>
                    <a:pt x="54160" y="18494"/>
                    <a:pt x="50899" y="26658"/>
                  </a:cubicBezTo>
                  <a:cubicBezTo>
                    <a:pt x="45988" y="38950"/>
                    <a:pt x="34145" y="46445"/>
                    <a:pt x="21652" y="46445"/>
                  </a:cubicBezTo>
                  <a:cubicBezTo>
                    <a:pt x="17774" y="46445"/>
                    <a:pt x="13835" y="45723"/>
                    <a:pt x="10020" y="44199"/>
                  </a:cubicBezTo>
                  <a:cubicBezTo>
                    <a:pt x="6970" y="42981"/>
                    <a:pt x="4152" y="41313"/>
                    <a:pt x="1646" y="39242"/>
                  </a:cubicBezTo>
                  <a:cubicBezTo>
                    <a:pt x="1471" y="39098"/>
                    <a:pt x="1260" y="39028"/>
                    <a:pt x="1050" y="39028"/>
                  </a:cubicBezTo>
                  <a:cubicBezTo>
                    <a:pt x="781" y="39028"/>
                    <a:pt x="514" y="39143"/>
                    <a:pt x="329" y="39367"/>
                  </a:cubicBezTo>
                  <a:cubicBezTo>
                    <a:pt x="0" y="39765"/>
                    <a:pt x="57" y="40354"/>
                    <a:pt x="455" y="40683"/>
                  </a:cubicBezTo>
                  <a:cubicBezTo>
                    <a:pt x="3111" y="42878"/>
                    <a:pt x="6097" y="44645"/>
                    <a:pt x="9326" y="45935"/>
                  </a:cubicBezTo>
                  <a:cubicBezTo>
                    <a:pt x="13368" y="47551"/>
                    <a:pt x="17540" y="48314"/>
                    <a:pt x="21648" y="48314"/>
                  </a:cubicBezTo>
                  <a:cubicBezTo>
                    <a:pt x="34884" y="48313"/>
                    <a:pt x="47433" y="40374"/>
                    <a:pt x="52635" y="27352"/>
                  </a:cubicBezTo>
                  <a:cubicBezTo>
                    <a:pt x="56091" y="18702"/>
                    <a:pt x="55754" y="8926"/>
                    <a:pt x="51713" y="530"/>
                  </a:cubicBezTo>
                  <a:cubicBezTo>
                    <a:pt x="51551" y="195"/>
                    <a:pt x="51218" y="0"/>
                    <a:pt x="50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25d51c98a11_1_321"/>
            <p:cNvSpPr/>
            <p:nvPr/>
          </p:nvSpPr>
          <p:spPr>
            <a:xfrm>
              <a:off x="5319950" y="1910325"/>
              <a:ext cx="186050" cy="214450"/>
            </a:xfrm>
            <a:custGeom>
              <a:rect b="b" l="l" r="r" t="t"/>
              <a:pathLst>
                <a:path extrusionOk="0" h="8578" w="7442">
                  <a:moveTo>
                    <a:pt x="1" y="1"/>
                  </a:moveTo>
                  <a:lnTo>
                    <a:pt x="29" y="8577"/>
                  </a:lnTo>
                  <a:lnTo>
                    <a:pt x="7442" y="4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25d51c98a11_1_321"/>
            <p:cNvSpPr/>
            <p:nvPr/>
          </p:nvSpPr>
          <p:spPr>
            <a:xfrm>
              <a:off x="1949675" y="4890750"/>
              <a:ext cx="1486250" cy="373975"/>
            </a:xfrm>
            <a:custGeom>
              <a:rect b="b" l="l" r="r" t="t"/>
              <a:pathLst>
                <a:path extrusionOk="0" h="14959" w="59450">
                  <a:moveTo>
                    <a:pt x="29725" y="1"/>
                  </a:moveTo>
                  <a:cubicBezTo>
                    <a:pt x="21841" y="1"/>
                    <a:pt x="14281" y="788"/>
                    <a:pt x="8706" y="2191"/>
                  </a:cubicBezTo>
                  <a:cubicBezTo>
                    <a:pt x="3132" y="3593"/>
                    <a:pt x="1" y="5496"/>
                    <a:pt x="1" y="7480"/>
                  </a:cubicBezTo>
                  <a:cubicBezTo>
                    <a:pt x="1" y="9463"/>
                    <a:pt x="3132" y="11366"/>
                    <a:pt x="8706" y="12768"/>
                  </a:cubicBezTo>
                  <a:cubicBezTo>
                    <a:pt x="14281" y="14170"/>
                    <a:pt x="21841" y="14959"/>
                    <a:pt x="29725" y="14959"/>
                  </a:cubicBezTo>
                  <a:cubicBezTo>
                    <a:pt x="37609" y="14959"/>
                    <a:pt x="45169" y="14170"/>
                    <a:pt x="50743" y="12768"/>
                  </a:cubicBezTo>
                  <a:cubicBezTo>
                    <a:pt x="56317" y="11366"/>
                    <a:pt x="59449" y="9463"/>
                    <a:pt x="59449" y="7480"/>
                  </a:cubicBezTo>
                  <a:cubicBezTo>
                    <a:pt x="59449" y="5496"/>
                    <a:pt x="56317" y="3593"/>
                    <a:pt x="50743" y="2191"/>
                  </a:cubicBezTo>
                  <a:cubicBezTo>
                    <a:pt x="45169" y="788"/>
                    <a:pt x="37609" y="1"/>
                    <a:pt x="297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25d51c98a11_1_321"/>
            <p:cNvSpPr/>
            <p:nvPr/>
          </p:nvSpPr>
          <p:spPr>
            <a:xfrm>
              <a:off x="3414150" y="4532575"/>
              <a:ext cx="845325" cy="389575"/>
            </a:xfrm>
            <a:custGeom>
              <a:rect b="b" l="l" r="r" t="t"/>
              <a:pathLst>
                <a:path extrusionOk="0" h="15583" w="33813">
                  <a:moveTo>
                    <a:pt x="16907" y="0"/>
                  </a:moveTo>
                  <a:cubicBezTo>
                    <a:pt x="7570" y="0"/>
                    <a:pt x="1" y="6523"/>
                    <a:pt x="1" y="14570"/>
                  </a:cubicBezTo>
                  <a:cubicBezTo>
                    <a:pt x="1" y="14910"/>
                    <a:pt x="18" y="15247"/>
                    <a:pt x="45" y="15582"/>
                  </a:cubicBezTo>
                  <a:lnTo>
                    <a:pt x="33768" y="15582"/>
                  </a:lnTo>
                  <a:cubicBezTo>
                    <a:pt x="33795" y="15247"/>
                    <a:pt x="33812" y="14910"/>
                    <a:pt x="33812" y="14569"/>
                  </a:cubicBezTo>
                  <a:cubicBezTo>
                    <a:pt x="33812" y="6523"/>
                    <a:pt x="26243" y="0"/>
                    <a:pt x="169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25d51c98a11_1_321"/>
            <p:cNvSpPr/>
            <p:nvPr/>
          </p:nvSpPr>
          <p:spPr>
            <a:xfrm>
              <a:off x="3414150" y="4567200"/>
              <a:ext cx="845325" cy="389575"/>
            </a:xfrm>
            <a:custGeom>
              <a:rect b="b" l="l" r="r" t="t"/>
              <a:pathLst>
                <a:path extrusionOk="0" h="15583" w="33813">
                  <a:moveTo>
                    <a:pt x="16907" y="1"/>
                  </a:moveTo>
                  <a:cubicBezTo>
                    <a:pt x="7570" y="1"/>
                    <a:pt x="1" y="6524"/>
                    <a:pt x="1" y="14570"/>
                  </a:cubicBezTo>
                  <a:cubicBezTo>
                    <a:pt x="1" y="14911"/>
                    <a:pt x="18" y="15248"/>
                    <a:pt x="45" y="15583"/>
                  </a:cubicBezTo>
                  <a:lnTo>
                    <a:pt x="33768" y="15583"/>
                  </a:lnTo>
                  <a:cubicBezTo>
                    <a:pt x="33795" y="15248"/>
                    <a:pt x="33812" y="14911"/>
                    <a:pt x="33812" y="14570"/>
                  </a:cubicBezTo>
                  <a:cubicBezTo>
                    <a:pt x="33812" y="6524"/>
                    <a:pt x="26243" y="1"/>
                    <a:pt x="16907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25d51c98a11_1_321"/>
            <p:cNvSpPr/>
            <p:nvPr/>
          </p:nvSpPr>
          <p:spPr>
            <a:xfrm>
              <a:off x="2862725" y="2601425"/>
              <a:ext cx="695550" cy="712625"/>
            </a:xfrm>
            <a:custGeom>
              <a:rect b="b" l="l" r="r" t="t"/>
              <a:pathLst>
                <a:path extrusionOk="0" h="28505" w="27822">
                  <a:moveTo>
                    <a:pt x="1729" y="0"/>
                  </a:moveTo>
                  <a:cubicBezTo>
                    <a:pt x="0" y="0"/>
                    <a:pt x="866" y="3337"/>
                    <a:pt x="866" y="3337"/>
                  </a:cubicBezTo>
                  <a:cubicBezTo>
                    <a:pt x="866" y="3337"/>
                    <a:pt x="7410" y="26554"/>
                    <a:pt x="8190" y="27488"/>
                  </a:cubicBezTo>
                  <a:cubicBezTo>
                    <a:pt x="8695" y="28095"/>
                    <a:pt x="10186" y="28505"/>
                    <a:pt x="11638" y="28505"/>
                  </a:cubicBezTo>
                  <a:cubicBezTo>
                    <a:pt x="12423" y="28505"/>
                    <a:pt x="13198" y="28385"/>
                    <a:pt x="13799" y="28112"/>
                  </a:cubicBezTo>
                  <a:cubicBezTo>
                    <a:pt x="15513" y="27332"/>
                    <a:pt x="27822" y="17672"/>
                    <a:pt x="27822" y="17672"/>
                  </a:cubicBezTo>
                  <a:lnTo>
                    <a:pt x="27044" y="11439"/>
                  </a:lnTo>
                  <a:lnTo>
                    <a:pt x="14266" y="18607"/>
                  </a:lnTo>
                  <a:lnTo>
                    <a:pt x="2638" y="223"/>
                  </a:lnTo>
                  <a:cubicBezTo>
                    <a:pt x="2275" y="68"/>
                    <a:pt x="1976" y="0"/>
                    <a:pt x="1729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25d51c98a11_1_321"/>
            <p:cNvSpPr/>
            <p:nvPr/>
          </p:nvSpPr>
          <p:spPr>
            <a:xfrm>
              <a:off x="3301175" y="2817275"/>
              <a:ext cx="303875" cy="416825"/>
            </a:xfrm>
            <a:custGeom>
              <a:rect b="b" l="l" r="r" t="t"/>
              <a:pathLst>
                <a:path extrusionOk="0" h="16673" w="12155">
                  <a:moveTo>
                    <a:pt x="11375" y="0"/>
                  </a:moveTo>
                  <a:lnTo>
                    <a:pt x="8882" y="1870"/>
                  </a:lnTo>
                  <a:lnTo>
                    <a:pt x="1" y="7480"/>
                  </a:lnTo>
                  <a:lnTo>
                    <a:pt x="4726" y="16672"/>
                  </a:lnTo>
                  <a:lnTo>
                    <a:pt x="12154" y="8571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25d51c98a11_1_321"/>
            <p:cNvSpPr/>
            <p:nvPr/>
          </p:nvSpPr>
          <p:spPr>
            <a:xfrm>
              <a:off x="2606975" y="3374325"/>
              <a:ext cx="799400" cy="1406300"/>
            </a:xfrm>
            <a:custGeom>
              <a:rect b="b" l="l" r="r" t="t"/>
              <a:pathLst>
                <a:path extrusionOk="0" h="56252" w="31976">
                  <a:moveTo>
                    <a:pt x="22159" y="0"/>
                  </a:moveTo>
                  <a:lnTo>
                    <a:pt x="0" y="12324"/>
                  </a:lnTo>
                  <a:lnTo>
                    <a:pt x="21692" y="34125"/>
                  </a:lnTo>
                  <a:cubicBezTo>
                    <a:pt x="21692" y="34125"/>
                    <a:pt x="16238" y="39267"/>
                    <a:pt x="12343" y="43630"/>
                  </a:cubicBezTo>
                  <a:cubicBezTo>
                    <a:pt x="8447" y="47992"/>
                    <a:pt x="2059" y="53603"/>
                    <a:pt x="2059" y="53603"/>
                  </a:cubicBezTo>
                  <a:lnTo>
                    <a:pt x="4240" y="56251"/>
                  </a:lnTo>
                  <a:cubicBezTo>
                    <a:pt x="4240" y="56251"/>
                    <a:pt x="29482" y="37241"/>
                    <a:pt x="30729" y="35995"/>
                  </a:cubicBezTo>
                  <a:cubicBezTo>
                    <a:pt x="31975" y="34747"/>
                    <a:pt x="31975" y="32255"/>
                    <a:pt x="31664" y="28983"/>
                  </a:cubicBezTo>
                  <a:cubicBezTo>
                    <a:pt x="31353" y="25709"/>
                    <a:pt x="22159" y="0"/>
                    <a:pt x="22159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25d51c98a11_1_321"/>
            <p:cNvSpPr/>
            <p:nvPr/>
          </p:nvSpPr>
          <p:spPr>
            <a:xfrm>
              <a:off x="2515875" y="4390600"/>
              <a:ext cx="512200" cy="614650"/>
            </a:xfrm>
            <a:custGeom>
              <a:rect b="b" l="l" r="r" t="t"/>
              <a:pathLst>
                <a:path extrusionOk="0" h="24586" w="20488">
                  <a:moveTo>
                    <a:pt x="15243" y="1"/>
                  </a:moveTo>
                  <a:lnTo>
                    <a:pt x="5246" y="7213"/>
                  </a:lnTo>
                  <a:cubicBezTo>
                    <a:pt x="5246" y="7213"/>
                    <a:pt x="2624" y="7540"/>
                    <a:pt x="1311" y="9507"/>
                  </a:cubicBezTo>
                  <a:cubicBezTo>
                    <a:pt x="1" y="11474"/>
                    <a:pt x="1640" y="13604"/>
                    <a:pt x="2622" y="15080"/>
                  </a:cubicBezTo>
                  <a:cubicBezTo>
                    <a:pt x="3607" y="16554"/>
                    <a:pt x="3770" y="20160"/>
                    <a:pt x="4917" y="21471"/>
                  </a:cubicBezTo>
                  <a:cubicBezTo>
                    <a:pt x="6065" y="22782"/>
                    <a:pt x="8359" y="24586"/>
                    <a:pt x="10491" y="24586"/>
                  </a:cubicBezTo>
                  <a:cubicBezTo>
                    <a:pt x="12621" y="24586"/>
                    <a:pt x="12456" y="24094"/>
                    <a:pt x="12293" y="23110"/>
                  </a:cubicBezTo>
                  <a:cubicBezTo>
                    <a:pt x="12130" y="22127"/>
                    <a:pt x="10491" y="20324"/>
                    <a:pt x="9834" y="18521"/>
                  </a:cubicBezTo>
                  <a:cubicBezTo>
                    <a:pt x="9180" y="16719"/>
                    <a:pt x="9834" y="14752"/>
                    <a:pt x="9834" y="14752"/>
                  </a:cubicBezTo>
                  <a:lnTo>
                    <a:pt x="20488" y="9179"/>
                  </a:lnTo>
                  <a:lnTo>
                    <a:pt x="15243" y="1"/>
                  </a:ln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25d51c98a11_1_321"/>
            <p:cNvSpPr/>
            <p:nvPr/>
          </p:nvSpPr>
          <p:spPr>
            <a:xfrm>
              <a:off x="2515875" y="4604600"/>
              <a:ext cx="298000" cy="400650"/>
            </a:xfrm>
            <a:custGeom>
              <a:rect b="b" l="l" r="r" t="t"/>
              <a:pathLst>
                <a:path extrusionOk="0" h="16026" w="11920">
                  <a:moveTo>
                    <a:pt x="2168" y="0"/>
                  </a:moveTo>
                  <a:lnTo>
                    <a:pt x="2168" y="0"/>
                  </a:lnTo>
                  <a:cubicBezTo>
                    <a:pt x="1839" y="273"/>
                    <a:pt x="1551" y="592"/>
                    <a:pt x="1311" y="947"/>
                  </a:cubicBezTo>
                  <a:cubicBezTo>
                    <a:pt x="1" y="2914"/>
                    <a:pt x="1640" y="5044"/>
                    <a:pt x="2624" y="6520"/>
                  </a:cubicBezTo>
                  <a:cubicBezTo>
                    <a:pt x="3607" y="7994"/>
                    <a:pt x="3770" y="11600"/>
                    <a:pt x="4917" y="12911"/>
                  </a:cubicBezTo>
                  <a:cubicBezTo>
                    <a:pt x="6065" y="14222"/>
                    <a:pt x="8360" y="16026"/>
                    <a:pt x="10491" y="16026"/>
                  </a:cubicBezTo>
                  <a:cubicBezTo>
                    <a:pt x="11185" y="16026"/>
                    <a:pt x="11632" y="15972"/>
                    <a:pt x="11919" y="15868"/>
                  </a:cubicBezTo>
                  <a:cubicBezTo>
                    <a:pt x="9592" y="15206"/>
                    <a:pt x="7479" y="13366"/>
                    <a:pt x="6019" y="11359"/>
                  </a:cubicBezTo>
                  <a:cubicBezTo>
                    <a:pt x="4386" y="9113"/>
                    <a:pt x="4795" y="5233"/>
                    <a:pt x="3161" y="3803"/>
                  </a:cubicBezTo>
                  <a:cubicBezTo>
                    <a:pt x="2158" y="2925"/>
                    <a:pt x="2080" y="1200"/>
                    <a:pt x="2168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25d51c98a11_1_321"/>
            <p:cNvSpPr/>
            <p:nvPr/>
          </p:nvSpPr>
          <p:spPr>
            <a:xfrm>
              <a:off x="2562325" y="3618450"/>
              <a:ext cx="742775" cy="1427050"/>
            </a:xfrm>
            <a:custGeom>
              <a:rect b="b" l="l" r="r" t="t"/>
              <a:pathLst>
                <a:path extrusionOk="0" h="57082" w="29711">
                  <a:moveTo>
                    <a:pt x="1" y="0"/>
                  </a:moveTo>
                  <a:cubicBezTo>
                    <a:pt x="1" y="0"/>
                    <a:pt x="4210" y="7743"/>
                    <a:pt x="7481" y="12258"/>
                  </a:cubicBezTo>
                  <a:cubicBezTo>
                    <a:pt x="11843" y="18283"/>
                    <a:pt x="19739" y="27476"/>
                    <a:pt x="19739" y="27476"/>
                  </a:cubicBezTo>
                  <a:lnTo>
                    <a:pt x="18491" y="56614"/>
                  </a:lnTo>
                  <a:lnTo>
                    <a:pt x="22387" y="57082"/>
                  </a:lnTo>
                  <a:cubicBezTo>
                    <a:pt x="22387" y="57082"/>
                    <a:pt x="29399" y="28412"/>
                    <a:pt x="29555" y="26074"/>
                  </a:cubicBezTo>
                  <a:cubicBezTo>
                    <a:pt x="29710" y="23737"/>
                    <a:pt x="19426" y="1766"/>
                    <a:pt x="19426" y="176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25d51c98a11_1_321"/>
            <p:cNvSpPr/>
            <p:nvPr/>
          </p:nvSpPr>
          <p:spPr>
            <a:xfrm>
              <a:off x="2562325" y="3618450"/>
              <a:ext cx="742775" cy="1427050"/>
            </a:xfrm>
            <a:custGeom>
              <a:rect b="b" l="l" r="r" t="t"/>
              <a:pathLst>
                <a:path extrusionOk="0" fill="none" h="57082" w="29711">
                  <a:moveTo>
                    <a:pt x="1" y="0"/>
                  </a:moveTo>
                  <a:cubicBezTo>
                    <a:pt x="1" y="0"/>
                    <a:pt x="4210" y="7743"/>
                    <a:pt x="7481" y="12258"/>
                  </a:cubicBezTo>
                  <a:cubicBezTo>
                    <a:pt x="11843" y="18283"/>
                    <a:pt x="19739" y="27476"/>
                    <a:pt x="19739" y="27476"/>
                  </a:cubicBezTo>
                  <a:lnTo>
                    <a:pt x="18491" y="56614"/>
                  </a:lnTo>
                  <a:lnTo>
                    <a:pt x="22387" y="57082"/>
                  </a:lnTo>
                  <a:cubicBezTo>
                    <a:pt x="22387" y="57082"/>
                    <a:pt x="29399" y="28412"/>
                    <a:pt x="29555" y="26074"/>
                  </a:cubicBezTo>
                  <a:cubicBezTo>
                    <a:pt x="29710" y="23737"/>
                    <a:pt x="19426" y="1766"/>
                    <a:pt x="19426" y="176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5d51c98a11_1_321"/>
            <p:cNvSpPr/>
            <p:nvPr/>
          </p:nvSpPr>
          <p:spPr>
            <a:xfrm>
              <a:off x="3104525" y="3620475"/>
              <a:ext cx="194925" cy="682100"/>
            </a:xfrm>
            <a:custGeom>
              <a:rect b="b" l="l" r="r" t="t"/>
              <a:pathLst>
                <a:path extrusionOk="0" fill="none" h="27284" w="7797">
                  <a:moveTo>
                    <a:pt x="7797" y="27283"/>
                  </a:moveTo>
                  <a:cubicBezTo>
                    <a:pt x="7759" y="18492"/>
                    <a:pt x="3954" y="11744"/>
                    <a:pt x="1" y="4158"/>
                  </a:cubicBezTo>
                  <a:lnTo>
                    <a:pt x="182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25d51c98a11_1_321"/>
            <p:cNvSpPr/>
            <p:nvPr/>
          </p:nvSpPr>
          <p:spPr>
            <a:xfrm>
              <a:off x="3111050" y="4587750"/>
              <a:ext cx="5275" cy="46125"/>
            </a:xfrm>
            <a:custGeom>
              <a:rect b="b" l="l" r="r" t="t"/>
              <a:pathLst>
                <a:path extrusionOk="0" fill="none" h="1845" w="211">
                  <a:moveTo>
                    <a:pt x="210" y="1"/>
                  </a:moveTo>
                  <a:cubicBezTo>
                    <a:pt x="78" y="1086"/>
                    <a:pt x="0" y="1844"/>
                    <a:pt x="0" y="1844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25d51c98a11_1_321"/>
            <p:cNvSpPr/>
            <p:nvPr/>
          </p:nvSpPr>
          <p:spPr>
            <a:xfrm>
              <a:off x="2747975" y="3744375"/>
              <a:ext cx="447550" cy="790475"/>
            </a:xfrm>
            <a:custGeom>
              <a:rect b="b" l="l" r="r" t="t"/>
              <a:pathLst>
                <a:path extrusionOk="0" fill="none" h="31619" w="17902">
                  <a:moveTo>
                    <a:pt x="0" y="0"/>
                  </a:moveTo>
                  <a:cubicBezTo>
                    <a:pt x="3073" y="4838"/>
                    <a:pt x="10543" y="16474"/>
                    <a:pt x="12185" y="17910"/>
                  </a:cubicBezTo>
                  <a:cubicBezTo>
                    <a:pt x="14263" y="19729"/>
                    <a:pt x="17901" y="19989"/>
                    <a:pt x="17121" y="21287"/>
                  </a:cubicBezTo>
                  <a:cubicBezTo>
                    <a:pt x="16341" y="22586"/>
                    <a:pt x="13744" y="24146"/>
                    <a:pt x="14782" y="24405"/>
                  </a:cubicBezTo>
                  <a:cubicBezTo>
                    <a:pt x="15822" y="24666"/>
                    <a:pt x="16861" y="24926"/>
                    <a:pt x="16082" y="26485"/>
                  </a:cubicBezTo>
                  <a:cubicBezTo>
                    <a:pt x="15692" y="27264"/>
                    <a:pt x="15301" y="29539"/>
                    <a:pt x="15010" y="31619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25d51c98a11_1_321"/>
            <p:cNvSpPr/>
            <p:nvPr/>
          </p:nvSpPr>
          <p:spPr>
            <a:xfrm>
              <a:off x="2714775" y="3691925"/>
              <a:ext cx="17850" cy="28225"/>
            </a:xfrm>
            <a:custGeom>
              <a:rect b="b" l="l" r="r" t="t"/>
              <a:pathLst>
                <a:path extrusionOk="0" fill="none" h="1129" w="714">
                  <a:moveTo>
                    <a:pt x="0" y="0"/>
                  </a:moveTo>
                  <a:cubicBezTo>
                    <a:pt x="0" y="0"/>
                    <a:pt x="263" y="417"/>
                    <a:pt x="713" y="1129"/>
                  </a:cubicBez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25d51c98a11_1_321"/>
            <p:cNvSpPr/>
            <p:nvPr/>
          </p:nvSpPr>
          <p:spPr>
            <a:xfrm>
              <a:off x="2937150" y="4650300"/>
              <a:ext cx="463150" cy="595250"/>
            </a:xfrm>
            <a:custGeom>
              <a:rect b="b" l="l" r="r" t="t"/>
              <a:pathLst>
                <a:path extrusionOk="0" h="23810" w="18526">
                  <a:moveTo>
                    <a:pt x="2944" y="1"/>
                  </a:moveTo>
                  <a:lnTo>
                    <a:pt x="2424" y="14544"/>
                  </a:lnTo>
                  <a:cubicBezTo>
                    <a:pt x="2424" y="14544"/>
                    <a:pt x="1" y="18872"/>
                    <a:pt x="173" y="20430"/>
                  </a:cubicBezTo>
                  <a:cubicBezTo>
                    <a:pt x="347" y="21988"/>
                    <a:pt x="2597" y="22335"/>
                    <a:pt x="2597" y="22335"/>
                  </a:cubicBezTo>
                  <a:cubicBezTo>
                    <a:pt x="2597" y="22335"/>
                    <a:pt x="6483" y="23809"/>
                    <a:pt x="10719" y="23809"/>
                  </a:cubicBezTo>
                  <a:cubicBezTo>
                    <a:pt x="11298" y="23809"/>
                    <a:pt x="11883" y="23782"/>
                    <a:pt x="12466" y="23719"/>
                  </a:cubicBezTo>
                  <a:cubicBezTo>
                    <a:pt x="17314" y="23200"/>
                    <a:pt x="18526" y="22854"/>
                    <a:pt x="18526" y="21469"/>
                  </a:cubicBezTo>
                  <a:cubicBezTo>
                    <a:pt x="18526" y="20084"/>
                    <a:pt x="17314" y="19565"/>
                    <a:pt x="14370" y="18699"/>
                  </a:cubicBezTo>
                  <a:cubicBezTo>
                    <a:pt x="11427" y="17834"/>
                    <a:pt x="10389" y="15236"/>
                    <a:pt x="10389" y="15236"/>
                  </a:cubicBezTo>
                  <a:lnTo>
                    <a:pt x="13160" y="867"/>
                  </a:lnTo>
                  <a:lnTo>
                    <a:pt x="2944" y="1"/>
                  </a:ln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25d51c98a11_1_321"/>
            <p:cNvSpPr/>
            <p:nvPr/>
          </p:nvSpPr>
          <p:spPr>
            <a:xfrm>
              <a:off x="2940700" y="5133225"/>
              <a:ext cx="459325" cy="112325"/>
            </a:xfrm>
            <a:custGeom>
              <a:rect b="b" l="l" r="r" t="t"/>
              <a:pathLst>
                <a:path extrusionOk="0" h="4493" w="18373">
                  <a:moveTo>
                    <a:pt x="174" y="0"/>
                  </a:moveTo>
                  <a:cubicBezTo>
                    <a:pt x="58" y="437"/>
                    <a:pt x="0" y="823"/>
                    <a:pt x="32" y="1113"/>
                  </a:cubicBezTo>
                  <a:cubicBezTo>
                    <a:pt x="206" y="2671"/>
                    <a:pt x="2456" y="3017"/>
                    <a:pt x="2456" y="3017"/>
                  </a:cubicBezTo>
                  <a:cubicBezTo>
                    <a:pt x="2456" y="3017"/>
                    <a:pt x="6343" y="4492"/>
                    <a:pt x="10579" y="4492"/>
                  </a:cubicBezTo>
                  <a:cubicBezTo>
                    <a:pt x="11158" y="4492"/>
                    <a:pt x="11742" y="4465"/>
                    <a:pt x="12325" y="4402"/>
                  </a:cubicBezTo>
                  <a:cubicBezTo>
                    <a:pt x="16934" y="3909"/>
                    <a:pt x="18254" y="3570"/>
                    <a:pt x="18373" y="2347"/>
                  </a:cubicBezTo>
                  <a:lnTo>
                    <a:pt x="18373" y="2347"/>
                  </a:lnTo>
                  <a:cubicBezTo>
                    <a:pt x="16630" y="2722"/>
                    <a:pt x="14541" y="3030"/>
                    <a:pt x="12389" y="3030"/>
                  </a:cubicBezTo>
                  <a:cubicBezTo>
                    <a:pt x="11549" y="3030"/>
                    <a:pt x="10698" y="2983"/>
                    <a:pt x="9855" y="2875"/>
                  </a:cubicBezTo>
                  <a:cubicBezTo>
                    <a:pt x="5102" y="2261"/>
                    <a:pt x="1616" y="727"/>
                    <a:pt x="174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25d51c98a11_1_321"/>
            <p:cNvSpPr/>
            <p:nvPr/>
          </p:nvSpPr>
          <p:spPr>
            <a:xfrm>
              <a:off x="2127625" y="2599600"/>
              <a:ext cx="1052825" cy="1086725"/>
            </a:xfrm>
            <a:custGeom>
              <a:rect b="b" l="l" r="r" t="t"/>
              <a:pathLst>
                <a:path extrusionOk="0" h="43469" w="42113">
                  <a:moveTo>
                    <a:pt x="31051" y="1"/>
                  </a:moveTo>
                  <a:cubicBezTo>
                    <a:pt x="28148" y="1"/>
                    <a:pt x="19852" y="2586"/>
                    <a:pt x="17262" y="4080"/>
                  </a:cubicBezTo>
                  <a:cubicBezTo>
                    <a:pt x="17262" y="4080"/>
                    <a:pt x="5439" y="10110"/>
                    <a:pt x="2719" y="13066"/>
                  </a:cubicBezTo>
                  <a:cubicBezTo>
                    <a:pt x="0" y="16021"/>
                    <a:pt x="2128" y="18741"/>
                    <a:pt x="3191" y="21816"/>
                  </a:cubicBezTo>
                  <a:cubicBezTo>
                    <a:pt x="4255" y="24890"/>
                    <a:pt x="18110" y="42486"/>
                    <a:pt x="19174" y="43313"/>
                  </a:cubicBezTo>
                  <a:cubicBezTo>
                    <a:pt x="19310" y="43418"/>
                    <a:pt x="19516" y="43468"/>
                    <a:pt x="19789" y="43468"/>
                  </a:cubicBezTo>
                  <a:cubicBezTo>
                    <a:pt x="21655" y="43468"/>
                    <a:pt x="26611" y="41133"/>
                    <a:pt x="33008" y="38347"/>
                  </a:cubicBezTo>
                  <a:cubicBezTo>
                    <a:pt x="40339" y="35155"/>
                    <a:pt x="42112" y="33854"/>
                    <a:pt x="42112" y="32080"/>
                  </a:cubicBezTo>
                  <a:cubicBezTo>
                    <a:pt x="42112" y="30307"/>
                    <a:pt x="32633" y="1597"/>
                    <a:pt x="32042" y="296"/>
                  </a:cubicBezTo>
                  <a:cubicBezTo>
                    <a:pt x="31949" y="91"/>
                    <a:pt x="31594" y="1"/>
                    <a:pt x="310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25d51c98a11_1_321"/>
            <p:cNvSpPr/>
            <p:nvPr/>
          </p:nvSpPr>
          <p:spPr>
            <a:xfrm>
              <a:off x="2127625" y="2678600"/>
              <a:ext cx="831000" cy="1007725"/>
            </a:xfrm>
            <a:custGeom>
              <a:rect b="b" l="l" r="r" t="t"/>
              <a:pathLst>
                <a:path extrusionOk="0" h="40309" w="33240">
                  <a:moveTo>
                    <a:pt x="20510" y="1"/>
                  </a:moveTo>
                  <a:cubicBezTo>
                    <a:pt x="20330" y="1"/>
                    <a:pt x="19818" y="17"/>
                    <a:pt x="19107" y="47"/>
                  </a:cubicBezTo>
                  <a:cubicBezTo>
                    <a:pt x="18356" y="359"/>
                    <a:pt x="17719" y="657"/>
                    <a:pt x="17263" y="920"/>
                  </a:cubicBezTo>
                  <a:cubicBezTo>
                    <a:pt x="17263" y="920"/>
                    <a:pt x="5439" y="6950"/>
                    <a:pt x="2720" y="9906"/>
                  </a:cubicBezTo>
                  <a:cubicBezTo>
                    <a:pt x="0" y="12861"/>
                    <a:pt x="2128" y="15581"/>
                    <a:pt x="3192" y="18656"/>
                  </a:cubicBezTo>
                  <a:cubicBezTo>
                    <a:pt x="4255" y="21730"/>
                    <a:pt x="18110" y="39326"/>
                    <a:pt x="19174" y="40153"/>
                  </a:cubicBezTo>
                  <a:cubicBezTo>
                    <a:pt x="19310" y="40258"/>
                    <a:pt x="19516" y="40308"/>
                    <a:pt x="19789" y="40308"/>
                  </a:cubicBezTo>
                  <a:cubicBezTo>
                    <a:pt x="21655" y="40308"/>
                    <a:pt x="26611" y="37973"/>
                    <a:pt x="33008" y="35187"/>
                  </a:cubicBezTo>
                  <a:cubicBezTo>
                    <a:pt x="33089" y="35151"/>
                    <a:pt x="33160" y="35119"/>
                    <a:pt x="33239" y="35085"/>
                  </a:cubicBezTo>
                  <a:lnTo>
                    <a:pt x="33239" y="35085"/>
                  </a:lnTo>
                  <a:cubicBezTo>
                    <a:pt x="31848" y="35365"/>
                    <a:pt x="28430" y="36184"/>
                    <a:pt x="25657" y="36184"/>
                  </a:cubicBezTo>
                  <a:cubicBezTo>
                    <a:pt x="24231" y="36184"/>
                    <a:pt x="22975" y="35967"/>
                    <a:pt x="22254" y="35349"/>
                  </a:cubicBezTo>
                  <a:cubicBezTo>
                    <a:pt x="20035" y="33447"/>
                    <a:pt x="15438" y="28691"/>
                    <a:pt x="15438" y="28691"/>
                  </a:cubicBezTo>
                  <a:lnTo>
                    <a:pt x="15438" y="28691"/>
                  </a:lnTo>
                  <a:lnTo>
                    <a:pt x="32558" y="28850"/>
                  </a:lnTo>
                  <a:lnTo>
                    <a:pt x="14012" y="24411"/>
                  </a:lnTo>
                  <a:lnTo>
                    <a:pt x="21937" y="24728"/>
                  </a:lnTo>
                  <a:lnTo>
                    <a:pt x="11316" y="22668"/>
                  </a:lnTo>
                  <a:cubicBezTo>
                    <a:pt x="11316" y="22668"/>
                    <a:pt x="3866" y="19338"/>
                    <a:pt x="3866" y="15377"/>
                  </a:cubicBezTo>
                  <a:cubicBezTo>
                    <a:pt x="3866" y="11414"/>
                    <a:pt x="8463" y="9987"/>
                    <a:pt x="8463" y="9987"/>
                  </a:cubicBezTo>
                  <a:lnTo>
                    <a:pt x="19718" y="6975"/>
                  </a:lnTo>
                  <a:lnTo>
                    <a:pt x="2051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25d51c98a11_1_321"/>
            <p:cNvSpPr/>
            <p:nvPr/>
          </p:nvSpPr>
          <p:spPr>
            <a:xfrm>
              <a:off x="2127625" y="2678600"/>
              <a:ext cx="831000" cy="1007725"/>
            </a:xfrm>
            <a:custGeom>
              <a:rect b="b" l="l" r="r" t="t"/>
              <a:pathLst>
                <a:path extrusionOk="0" h="40309" w="33240">
                  <a:moveTo>
                    <a:pt x="20510" y="1"/>
                  </a:moveTo>
                  <a:cubicBezTo>
                    <a:pt x="20330" y="1"/>
                    <a:pt x="19818" y="17"/>
                    <a:pt x="19107" y="47"/>
                  </a:cubicBezTo>
                  <a:cubicBezTo>
                    <a:pt x="18356" y="359"/>
                    <a:pt x="17719" y="657"/>
                    <a:pt x="17263" y="920"/>
                  </a:cubicBezTo>
                  <a:cubicBezTo>
                    <a:pt x="17263" y="920"/>
                    <a:pt x="5439" y="6950"/>
                    <a:pt x="2720" y="9906"/>
                  </a:cubicBezTo>
                  <a:cubicBezTo>
                    <a:pt x="0" y="12861"/>
                    <a:pt x="2128" y="15581"/>
                    <a:pt x="3192" y="18656"/>
                  </a:cubicBezTo>
                  <a:cubicBezTo>
                    <a:pt x="4255" y="21730"/>
                    <a:pt x="18110" y="39326"/>
                    <a:pt x="19174" y="40153"/>
                  </a:cubicBezTo>
                  <a:cubicBezTo>
                    <a:pt x="19310" y="40258"/>
                    <a:pt x="19516" y="40308"/>
                    <a:pt x="19789" y="40308"/>
                  </a:cubicBezTo>
                  <a:cubicBezTo>
                    <a:pt x="21655" y="40308"/>
                    <a:pt x="26611" y="37973"/>
                    <a:pt x="33008" y="35187"/>
                  </a:cubicBezTo>
                  <a:cubicBezTo>
                    <a:pt x="33089" y="35151"/>
                    <a:pt x="33160" y="35119"/>
                    <a:pt x="33239" y="35085"/>
                  </a:cubicBezTo>
                  <a:lnTo>
                    <a:pt x="33239" y="35085"/>
                  </a:lnTo>
                  <a:cubicBezTo>
                    <a:pt x="31848" y="35365"/>
                    <a:pt x="28430" y="36184"/>
                    <a:pt x="25657" y="36184"/>
                  </a:cubicBezTo>
                  <a:cubicBezTo>
                    <a:pt x="24231" y="36184"/>
                    <a:pt x="22975" y="35967"/>
                    <a:pt x="22254" y="35349"/>
                  </a:cubicBezTo>
                  <a:cubicBezTo>
                    <a:pt x="20035" y="33447"/>
                    <a:pt x="15438" y="28691"/>
                    <a:pt x="15438" y="28691"/>
                  </a:cubicBezTo>
                  <a:lnTo>
                    <a:pt x="15438" y="28691"/>
                  </a:lnTo>
                  <a:lnTo>
                    <a:pt x="32558" y="28850"/>
                  </a:lnTo>
                  <a:lnTo>
                    <a:pt x="14012" y="24411"/>
                  </a:lnTo>
                  <a:lnTo>
                    <a:pt x="21937" y="24728"/>
                  </a:lnTo>
                  <a:lnTo>
                    <a:pt x="11316" y="22668"/>
                  </a:lnTo>
                  <a:cubicBezTo>
                    <a:pt x="11316" y="22668"/>
                    <a:pt x="3866" y="19338"/>
                    <a:pt x="3866" y="15377"/>
                  </a:cubicBezTo>
                  <a:cubicBezTo>
                    <a:pt x="3866" y="11414"/>
                    <a:pt x="8463" y="9987"/>
                    <a:pt x="8463" y="9987"/>
                  </a:cubicBezTo>
                  <a:lnTo>
                    <a:pt x="19718" y="6975"/>
                  </a:lnTo>
                  <a:lnTo>
                    <a:pt x="20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25d51c98a11_1_321"/>
            <p:cNvSpPr/>
            <p:nvPr/>
          </p:nvSpPr>
          <p:spPr>
            <a:xfrm>
              <a:off x="2127625" y="2574475"/>
              <a:ext cx="1052825" cy="1128650"/>
            </a:xfrm>
            <a:custGeom>
              <a:rect b="b" l="l" r="r" t="t"/>
              <a:pathLst>
                <a:path extrusionOk="0" fill="none" h="45146" w="42113">
                  <a:moveTo>
                    <a:pt x="17262" y="5085"/>
                  </a:moveTo>
                  <a:cubicBezTo>
                    <a:pt x="17262" y="5085"/>
                    <a:pt x="5439" y="11115"/>
                    <a:pt x="2719" y="14071"/>
                  </a:cubicBezTo>
                  <a:cubicBezTo>
                    <a:pt x="0" y="17026"/>
                    <a:pt x="2128" y="19746"/>
                    <a:pt x="3191" y="22821"/>
                  </a:cubicBezTo>
                  <a:cubicBezTo>
                    <a:pt x="4255" y="25895"/>
                    <a:pt x="18110" y="43491"/>
                    <a:pt x="19174" y="44318"/>
                  </a:cubicBezTo>
                  <a:cubicBezTo>
                    <a:pt x="20238" y="45145"/>
                    <a:pt x="25677" y="42544"/>
                    <a:pt x="33008" y="39352"/>
                  </a:cubicBezTo>
                  <a:cubicBezTo>
                    <a:pt x="40339" y="36160"/>
                    <a:pt x="42112" y="34859"/>
                    <a:pt x="42112" y="33085"/>
                  </a:cubicBezTo>
                  <a:cubicBezTo>
                    <a:pt x="42112" y="31312"/>
                    <a:pt x="32633" y="2602"/>
                    <a:pt x="32042" y="1301"/>
                  </a:cubicBezTo>
                  <a:cubicBezTo>
                    <a:pt x="31451" y="0"/>
                    <a:pt x="20336" y="3312"/>
                    <a:pt x="17262" y="5085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25d51c98a11_1_321"/>
            <p:cNvSpPr/>
            <p:nvPr/>
          </p:nvSpPr>
          <p:spPr>
            <a:xfrm>
              <a:off x="2476475" y="2624950"/>
              <a:ext cx="351725" cy="292875"/>
            </a:xfrm>
            <a:custGeom>
              <a:rect b="b" l="l" r="r" t="t"/>
              <a:pathLst>
                <a:path extrusionOk="0" h="11715" w="14069">
                  <a:moveTo>
                    <a:pt x="11707" y="1"/>
                  </a:moveTo>
                  <a:cubicBezTo>
                    <a:pt x="8449" y="888"/>
                    <a:pt x="4858" y="2172"/>
                    <a:pt x="3308" y="3066"/>
                  </a:cubicBezTo>
                  <a:cubicBezTo>
                    <a:pt x="3308" y="3066"/>
                    <a:pt x="1927" y="3770"/>
                    <a:pt x="1" y="4815"/>
                  </a:cubicBezTo>
                  <a:cubicBezTo>
                    <a:pt x="731" y="5912"/>
                    <a:pt x="2576" y="8372"/>
                    <a:pt x="5436" y="10160"/>
                  </a:cubicBezTo>
                  <a:cubicBezTo>
                    <a:pt x="7141" y="11225"/>
                    <a:pt x="8581" y="11715"/>
                    <a:pt x="9769" y="11715"/>
                  </a:cubicBezTo>
                  <a:cubicBezTo>
                    <a:pt x="11217" y="11715"/>
                    <a:pt x="12289" y="10987"/>
                    <a:pt x="13004" y="9688"/>
                  </a:cubicBezTo>
                  <a:cubicBezTo>
                    <a:pt x="14068" y="7753"/>
                    <a:pt x="12362" y="2022"/>
                    <a:pt x="11707" y="1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25d51c98a11_1_321"/>
            <p:cNvSpPr/>
            <p:nvPr/>
          </p:nvSpPr>
          <p:spPr>
            <a:xfrm>
              <a:off x="2455725" y="2541975"/>
              <a:ext cx="307450" cy="320200"/>
            </a:xfrm>
            <a:custGeom>
              <a:rect b="b" l="l" r="r" t="t"/>
              <a:pathLst>
                <a:path extrusionOk="0" h="12808" w="12298">
                  <a:moveTo>
                    <a:pt x="1301" y="0"/>
                  </a:moveTo>
                  <a:lnTo>
                    <a:pt x="0" y="828"/>
                  </a:lnTo>
                  <a:cubicBezTo>
                    <a:pt x="0" y="828"/>
                    <a:pt x="1892" y="5794"/>
                    <a:pt x="2365" y="6621"/>
                  </a:cubicBezTo>
                  <a:cubicBezTo>
                    <a:pt x="2838" y="7449"/>
                    <a:pt x="4730" y="10877"/>
                    <a:pt x="7686" y="12061"/>
                  </a:cubicBezTo>
                  <a:cubicBezTo>
                    <a:pt x="8939" y="12562"/>
                    <a:pt x="9916" y="12808"/>
                    <a:pt x="10635" y="12808"/>
                  </a:cubicBezTo>
                  <a:cubicBezTo>
                    <a:pt x="11611" y="12808"/>
                    <a:pt x="12111" y="12354"/>
                    <a:pt x="12179" y="11469"/>
                  </a:cubicBezTo>
                  <a:cubicBezTo>
                    <a:pt x="12297" y="9932"/>
                    <a:pt x="11114" y="5320"/>
                    <a:pt x="10878" y="4138"/>
                  </a:cubicBezTo>
                  <a:cubicBezTo>
                    <a:pt x="10642" y="2956"/>
                    <a:pt x="11587" y="1892"/>
                    <a:pt x="11587" y="1892"/>
                  </a:cubicBezTo>
                  <a:cubicBezTo>
                    <a:pt x="11587" y="1892"/>
                    <a:pt x="11942" y="1774"/>
                    <a:pt x="11588" y="1065"/>
                  </a:cubicBezTo>
                  <a:cubicBezTo>
                    <a:pt x="11525" y="939"/>
                    <a:pt x="11404" y="888"/>
                    <a:pt x="11228" y="888"/>
                  </a:cubicBezTo>
                  <a:cubicBezTo>
                    <a:pt x="10411" y="888"/>
                    <a:pt x="8423" y="2010"/>
                    <a:pt x="5795" y="2010"/>
                  </a:cubicBezTo>
                  <a:cubicBezTo>
                    <a:pt x="2602" y="2010"/>
                    <a:pt x="1301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25d51c98a11_1_321"/>
            <p:cNvSpPr/>
            <p:nvPr/>
          </p:nvSpPr>
          <p:spPr>
            <a:xfrm>
              <a:off x="2455725" y="2541975"/>
              <a:ext cx="289675" cy="309350"/>
            </a:xfrm>
            <a:custGeom>
              <a:rect b="b" l="l" r="r" t="t"/>
              <a:pathLst>
                <a:path extrusionOk="0" h="12374" w="11587">
                  <a:moveTo>
                    <a:pt x="1300" y="0"/>
                  </a:moveTo>
                  <a:lnTo>
                    <a:pt x="0" y="828"/>
                  </a:lnTo>
                  <a:cubicBezTo>
                    <a:pt x="0" y="828"/>
                    <a:pt x="1892" y="5795"/>
                    <a:pt x="2364" y="6621"/>
                  </a:cubicBezTo>
                  <a:cubicBezTo>
                    <a:pt x="2838" y="7448"/>
                    <a:pt x="4729" y="10877"/>
                    <a:pt x="7685" y="12061"/>
                  </a:cubicBezTo>
                  <a:cubicBezTo>
                    <a:pt x="7985" y="12181"/>
                    <a:pt x="8265" y="12282"/>
                    <a:pt x="8533" y="12373"/>
                  </a:cubicBezTo>
                  <a:lnTo>
                    <a:pt x="6143" y="7060"/>
                  </a:lnTo>
                  <a:lnTo>
                    <a:pt x="11587" y="1892"/>
                  </a:lnTo>
                  <a:lnTo>
                    <a:pt x="11413" y="921"/>
                  </a:lnTo>
                  <a:cubicBezTo>
                    <a:pt x="11359" y="902"/>
                    <a:pt x="11295" y="893"/>
                    <a:pt x="11222" y="893"/>
                  </a:cubicBezTo>
                  <a:cubicBezTo>
                    <a:pt x="10405" y="893"/>
                    <a:pt x="8422" y="2010"/>
                    <a:pt x="5793" y="2010"/>
                  </a:cubicBezTo>
                  <a:cubicBezTo>
                    <a:pt x="2601" y="2010"/>
                    <a:pt x="1300" y="0"/>
                    <a:pt x="130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25d51c98a11_1_321"/>
            <p:cNvSpPr/>
            <p:nvPr/>
          </p:nvSpPr>
          <p:spPr>
            <a:xfrm>
              <a:off x="2455725" y="2541975"/>
              <a:ext cx="289675" cy="309350"/>
            </a:xfrm>
            <a:custGeom>
              <a:rect b="b" l="l" r="r" t="t"/>
              <a:pathLst>
                <a:path extrusionOk="0" h="12374" w="11587">
                  <a:moveTo>
                    <a:pt x="1300" y="0"/>
                  </a:moveTo>
                  <a:lnTo>
                    <a:pt x="0" y="828"/>
                  </a:lnTo>
                  <a:cubicBezTo>
                    <a:pt x="0" y="828"/>
                    <a:pt x="1892" y="5795"/>
                    <a:pt x="2364" y="6621"/>
                  </a:cubicBezTo>
                  <a:cubicBezTo>
                    <a:pt x="2838" y="7448"/>
                    <a:pt x="4729" y="10877"/>
                    <a:pt x="7685" y="12061"/>
                  </a:cubicBezTo>
                  <a:cubicBezTo>
                    <a:pt x="7985" y="12181"/>
                    <a:pt x="8265" y="12282"/>
                    <a:pt x="8533" y="12373"/>
                  </a:cubicBezTo>
                  <a:lnTo>
                    <a:pt x="6143" y="7060"/>
                  </a:lnTo>
                  <a:lnTo>
                    <a:pt x="11587" y="1892"/>
                  </a:lnTo>
                  <a:lnTo>
                    <a:pt x="11413" y="921"/>
                  </a:lnTo>
                  <a:cubicBezTo>
                    <a:pt x="11359" y="902"/>
                    <a:pt x="11295" y="893"/>
                    <a:pt x="11222" y="893"/>
                  </a:cubicBezTo>
                  <a:cubicBezTo>
                    <a:pt x="10405" y="893"/>
                    <a:pt x="8422" y="2010"/>
                    <a:pt x="5793" y="2010"/>
                  </a:cubicBezTo>
                  <a:cubicBezTo>
                    <a:pt x="2601" y="2010"/>
                    <a:pt x="1300" y="0"/>
                    <a:pt x="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25d51c98a11_1_321"/>
            <p:cNvSpPr/>
            <p:nvPr/>
          </p:nvSpPr>
          <p:spPr>
            <a:xfrm>
              <a:off x="2455725" y="2541975"/>
              <a:ext cx="307450" cy="331075"/>
            </a:xfrm>
            <a:custGeom>
              <a:rect b="b" l="l" r="r" t="t"/>
              <a:pathLst>
                <a:path extrusionOk="0" fill="none" h="13243" w="12298">
                  <a:moveTo>
                    <a:pt x="11587" y="1892"/>
                  </a:moveTo>
                  <a:cubicBezTo>
                    <a:pt x="11587" y="1892"/>
                    <a:pt x="10642" y="2956"/>
                    <a:pt x="10878" y="4138"/>
                  </a:cubicBezTo>
                  <a:cubicBezTo>
                    <a:pt x="11114" y="5320"/>
                    <a:pt x="12297" y="9932"/>
                    <a:pt x="12179" y="11469"/>
                  </a:cubicBezTo>
                  <a:cubicBezTo>
                    <a:pt x="12060" y="13006"/>
                    <a:pt x="10642" y="13243"/>
                    <a:pt x="7686" y="12061"/>
                  </a:cubicBezTo>
                  <a:cubicBezTo>
                    <a:pt x="4730" y="10877"/>
                    <a:pt x="2838" y="7449"/>
                    <a:pt x="2365" y="6621"/>
                  </a:cubicBezTo>
                  <a:cubicBezTo>
                    <a:pt x="1892" y="5794"/>
                    <a:pt x="0" y="828"/>
                    <a:pt x="0" y="828"/>
                  </a:cubicBezTo>
                  <a:lnTo>
                    <a:pt x="1301" y="0"/>
                  </a:lnTo>
                  <a:cubicBezTo>
                    <a:pt x="1301" y="0"/>
                    <a:pt x="2602" y="2010"/>
                    <a:pt x="5795" y="2010"/>
                  </a:cubicBezTo>
                  <a:cubicBezTo>
                    <a:pt x="8987" y="2010"/>
                    <a:pt x="11233" y="355"/>
                    <a:pt x="11588" y="1065"/>
                  </a:cubicBezTo>
                  <a:cubicBezTo>
                    <a:pt x="11942" y="1774"/>
                    <a:pt x="11587" y="1892"/>
                    <a:pt x="11587" y="1892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25d51c98a11_1_321"/>
            <p:cNvSpPr/>
            <p:nvPr/>
          </p:nvSpPr>
          <p:spPr>
            <a:xfrm>
              <a:off x="2334525" y="2403025"/>
              <a:ext cx="141900" cy="141925"/>
            </a:xfrm>
            <a:custGeom>
              <a:rect b="b" l="l" r="r" t="t"/>
              <a:pathLst>
                <a:path extrusionOk="0" h="5677" w="5676">
                  <a:moveTo>
                    <a:pt x="3310" y="1"/>
                  </a:moveTo>
                  <a:lnTo>
                    <a:pt x="0" y="2484"/>
                  </a:lnTo>
                  <a:lnTo>
                    <a:pt x="2483" y="5676"/>
                  </a:lnTo>
                  <a:lnTo>
                    <a:pt x="5676" y="4375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25d51c98a11_1_321"/>
            <p:cNvSpPr/>
            <p:nvPr/>
          </p:nvSpPr>
          <p:spPr>
            <a:xfrm>
              <a:off x="2352250" y="2182625"/>
              <a:ext cx="475950" cy="442800"/>
            </a:xfrm>
            <a:custGeom>
              <a:rect b="b" l="l" r="r" t="t"/>
              <a:pathLst>
                <a:path extrusionOk="0" h="17712" w="19038">
                  <a:moveTo>
                    <a:pt x="9433" y="0"/>
                  </a:moveTo>
                  <a:cubicBezTo>
                    <a:pt x="7166" y="0"/>
                    <a:pt x="234" y="5078"/>
                    <a:pt x="119" y="6452"/>
                  </a:cubicBezTo>
                  <a:cubicBezTo>
                    <a:pt x="1" y="7871"/>
                    <a:pt x="3548" y="12601"/>
                    <a:pt x="3548" y="12601"/>
                  </a:cubicBezTo>
                  <a:cubicBezTo>
                    <a:pt x="3548" y="12601"/>
                    <a:pt x="829" y="12838"/>
                    <a:pt x="592" y="13310"/>
                  </a:cubicBezTo>
                  <a:cubicBezTo>
                    <a:pt x="355" y="13784"/>
                    <a:pt x="1656" y="15912"/>
                    <a:pt x="2603" y="16503"/>
                  </a:cubicBezTo>
                  <a:cubicBezTo>
                    <a:pt x="2828" y="16644"/>
                    <a:pt x="3127" y="16697"/>
                    <a:pt x="3451" y="16697"/>
                  </a:cubicBezTo>
                  <a:cubicBezTo>
                    <a:pt x="4491" y="16697"/>
                    <a:pt x="5795" y="16148"/>
                    <a:pt x="5795" y="16148"/>
                  </a:cubicBezTo>
                  <a:cubicBezTo>
                    <a:pt x="5795" y="16148"/>
                    <a:pt x="8140" y="17712"/>
                    <a:pt x="10895" y="17712"/>
                  </a:cubicBezTo>
                  <a:cubicBezTo>
                    <a:pt x="11354" y="17712"/>
                    <a:pt x="11825" y="17668"/>
                    <a:pt x="12298" y="17567"/>
                  </a:cubicBezTo>
                  <a:cubicBezTo>
                    <a:pt x="15609" y="16857"/>
                    <a:pt x="18328" y="15203"/>
                    <a:pt x="18682" y="14611"/>
                  </a:cubicBezTo>
                  <a:cubicBezTo>
                    <a:pt x="19037" y="14020"/>
                    <a:pt x="16004" y="9826"/>
                    <a:pt x="16004" y="9826"/>
                  </a:cubicBezTo>
                  <a:lnTo>
                    <a:pt x="16595" y="8171"/>
                  </a:lnTo>
                  <a:lnTo>
                    <a:pt x="14816" y="6392"/>
                  </a:lnTo>
                  <a:cubicBezTo>
                    <a:pt x="14816" y="6392"/>
                    <a:pt x="11652" y="372"/>
                    <a:pt x="9641" y="17"/>
                  </a:cubicBezTo>
                  <a:cubicBezTo>
                    <a:pt x="9577" y="6"/>
                    <a:pt x="9507" y="0"/>
                    <a:pt x="9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25d51c98a11_1_321"/>
            <p:cNvSpPr/>
            <p:nvPr/>
          </p:nvSpPr>
          <p:spPr>
            <a:xfrm>
              <a:off x="2352250" y="2182600"/>
              <a:ext cx="401400" cy="442825"/>
            </a:xfrm>
            <a:custGeom>
              <a:rect b="b" l="l" r="r" t="t"/>
              <a:pathLst>
                <a:path extrusionOk="0" h="17713" w="16056">
                  <a:moveTo>
                    <a:pt x="9433" y="0"/>
                  </a:moveTo>
                  <a:cubicBezTo>
                    <a:pt x="7168" y="0"/>
                    <a:pt x="234" y="5080"/>
                    <a:pt x="119" y="6453"/>
                  </a:cubicBezTo>
                  <a:cubicBezTo>
                    <a:pt x="1" y="7871"/>
                    <a:pt x="3548" y="12601"/>
                    <a:pt x="3548" y="12601"/>
                  </a:cubicBezTo>
                  <a:cubicBezTo>
                    <a:pt x="3548" y="12601"/>
                    <a:pt x="828" y="12838"/>
                    <a:pt x="592" y="13310"/>
                  </a:cubicBezTo>
                  <a:cubicBezTo>
                    <a:pt x="355" y="13783"/>
                    <a:pt x="1656" y="15911"/>
                    <a:pt x="2601" y="16503"/>
                  </a:cubicBezTo>
                  <a:cubicBezTo>
                    <a:pt x="2827" y="16643"/>
                    <a:pt x="3126" y="16697"/>
                    <a:pt x="3451" y="16697"/>
                  </a:cubicBezTo>
                  <a:cubicBezTo>
                    <a:pt x="4490" y="16697"/>
                    <a:pt x="5794" y="16148"/>
                    <a:pt x="5794" y="16148"/>
                  </a:cubicBezTo>
                  <a:cubicBezTo>
                    <a:pt x="5794" y="16148"/>
                    <a:pt x="8140" y="17713"/>
                    <a:pt x="10895" y="17713"/>
                  </a:cubicBezTo>
                  <a:cubicBezTo>
                    <a:pt x="11354" y="17713"/>
                    <a:pt x="11825" y="17669"/>
                    <a:pt x="12298" y="17568"/>
                  </a:cubicBezTo>
                  <a:cubicBezTo>
                    <a:pt x="13703" y="17267"/>
                    <a:pt x="14998" y="16795"/>
                    <a:pt x="16056" y="16306"/>
                  </a:cubicBezTo>
                  <a:cubicBezTo>
                    <a:pt x="15945" y="16300"/>
                    <a:pt x="15835" y="16287"/>
                    <a:pt x="15726" y="16267"/>
                  </a:cubicBezTo>
                  <a:cubicBezTo>
                    <a:pt x="14322" y="15990"/>
                    <a:pt x="10282" y="15076"/>
                    <a:pt x="8717" y="13120"/>
                  </a:cubicBezTo>
                  <a:cubicBezTo>
                    <a:pt x="7152" y="11163"/>
                    <a:pt x="6369" y="10576"/>
                    <a:pt x="6369" y="10576"/>
                  </a:cubicBezTo>
                  <a:lnTo>
                    <a:pt x="15127" y="6704"/>
                  </a:lnTo>
                  <a:lnTo>
                    <a:pt x="14816" y="6393"/>
                  </a:lnTo>
                  <a:cubicBezTo>
                    <a:pt x="14816" y="6393"/>
                    <a:pt x="11652" y="372"/>
                    <a:pt x="9641" y="17"/>
                  </a:cubicBezTo>
                  <a:cubicBezTo>
                    <a:pt x="9577" y="6"/>
                    <a:pt x="9508" y="0"/>
                    <a:pt x="943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25d51c98a11_1_321"/>
            <p:cNvSpPr/>
            <p:nvPr/>
          </p:nvSpPr>
          <p:spPr>
            <a:xfrm>
              <a:off x="2352250" y="2182600"/>
              <a:ext cx="401400" cy="442825"/>
            </a:xfrm>
            <a:custGeom>
              <a:rect b="b" l="l" r="r" t="t"/>
              <a:pathLst>
                <a:path extrusionOk="0" h="17713" w="16056">
                  <a:moveTo>
                    <a:pt x="9433" y="0"/>
                  </a:moveTo>
                  <a:cubicBezTo>
                    <a:pt x="7168" y="0"/>
                    <a:pt x="234" y="5080"/>
                    <a:pt x="119" y="6453"/>
                  </a:cubicBezTo>
                  <a:cubicBezTo>
                    <a:pt x="1" y="7871"/>
                    <a:pt x="3548" y="12601"/>
                    <a:pt x="3548" y="12601"/>
                  </a:cubicBezTo>
                  <a:cubicBezTo>
                    <a:pt x="3548" y="12601"/>
                    <a:pt x="828" y="12838"/>
                    <a:pt x="592" y="13310"/>
                  </a:cubicBezTo>
                  <a:cubicBezTo>
                    <a:pt x="355" y="13783"/>
                    <a:pt x="1656" y="15911"/>
                    <a:pt x="2601" y="16503"/>
                  </a:cubicBezTo>
                  <a:cubicBezTo>
                    <a:pt x="2827" y="16643"/>
                    <a:pt x="3126" y="16697"/>
                    <a:pt x="3451" y="16697"/>
                  </a:cubicBezTo>
                  <a:cubicBezTo>
                    <a:pt x="4490" y="16697"/>
                    <a:pt x="5794" y="16148"/>
                    <a:pt x="5794" y="16148"/>
                  </a:cubicBezTo>
                  <a:cubicBezTo>
                    <a:pt x="5794" y="16148"/>
                    <a:pt x="8140" y="17713"/>
                    <a:pt x="10895" y="17713"/>
                  </a:cubicBezTo>
                  <a:cubicBezTo>
                    <a:pt x="11354" y="17713"/>
                    <a:pt x="11825" y="17669"/>
                    <a:pt x="12298" y="17568"/>
                  </a:cubicBezTo>
                  <a:cubicBezTo>
                    <a:pt x="13703" y="17267"/>
                    <a:pt x="14998" y="16795"/>
                    <a:pt x="16056" y="16306"/>
                  </a:cubicBezTo>
                  <a:cubicBezTo>
                    <a:pt x="15945" y="16300"/>
                    <a:pt x="15835" y="16287"/>
                    <a:pt x="15726" y="16267"/>
                  </a:cubicBezTo>
                  <a:cubicBezTo>
                    <a:pt x="14322" y="15990"/>
                    <a:pt x="10282" y="15076"/>
                    <a:pt x="8717" y="13120"/>
                  </a:cubicBezTo>
                  <a:cubicBezTo>
                    <a:pt x="7152" y="11163"/>
                    <a:pt x="6369" y="10576"/>
                    <a:pt x="6369" y="10576"/>
                  </a:cubicBezTo>
                  <a:lnTo>
                    <a:pt x="15127" y="6704"/>
                  </a:lnTo>
                  <a:lnTo>
                    <a:pt x="14816" y="6393"/>
                  </a:lnTo>
                  <a:cubicBezTo>
                    <a:pt x="14816" y="6393"/>
                    <a:pt x="11652" y="372"/>
                    <a:pt x="9641" y="17"/>
                  </a:cubicBezTo>
                  <a:cubicBezTo>
                    <a:pt x="9577" y="6"/>
                    <a:pt x="9508" y="0"/>
                    <a:pt x="9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25d51c98a11_1_321"/>
            <p:cNvSpPr/>
            <p:nvPr/>
          </p:nvSpPr>
          <p:spPr>
            <a:xfrm>
              <a:off x="2352250" y="2174150"/>
              <a:ext cx="475950" cy="465400"/>
            </a:xfrm>
            <a:custGeom>
              <a:rect b="b" l="l" r="r" t="t"/>
              <a:pathLst>
                <a:path extrusionOk="0" fill="none" h="18616" w="19038">
                  <a:moveTo>
                    <a:pt x="3548" y="12940"/>
                  </a:moveTo>
                  <a:cubicBezTo>
                    <a:pt x="3548" y="12940"/>
                    <a:pt x="1" y="8210"/>
                    <a:pt x="119" y="6791"/>
                  </a:cubicBezTo>
                  <a:cubicBezTo>
                    <a:pt x="237" y="5372"/>
                    <a:pt x="7631" y="0"/>
                    <a:pt x="9641" y="356"/>
                  </a:cubicBezTo>
                  <a:cubicBezTo>
                    <a:pt x="11652" y="711"/>
                    <a:pt x="14816" y="6731"/>
                    <a:pt x="14816" y="6731"/>
                  </a:cubicBezTo>
                  <a:lnTo>
                    <a:pt x="16595" y="8510"/>
                  </a:lnTo>
                  <a:lnTo>
                    <a:pt x="16004" y="10165"/>
                  </a:lnTo>
                  <a:cubicBezTo>
                    <a:pt x="16004" y="10165"/>
                    <a:pt x="19037" y="14359"/>
                    <a:pt x="18682" y="14950"/>
                  </a:cubicBezTo>
                  <a:cubicBezTo>
                    <a:pt x="18328" y="15542"/>
                    <a:pt x="15609" y="17196"/>
                    <a:pt x="12298" y="17906"/>
                  </a:cubicBezTo>
                  <a:cubicBezTo>
                    <a:pt x="8987" y="18615"/>
                    <a:pt x="5795" y="16487"/>
                    <a:pt x="5795" y="16487"/>
                  </a:cubicBezTo>
                  <a:cubicBezTo>
                    <a:pt x="5795" y="16487"/>
                    <a:pt x="3548" y="17433"/>
                    <a:pt x="2603" y="16842"/>
                  </a:cubicBezTo>
                  <a:cubicBezTo>
                    <a:pt x="1656" y="16251"/>
                    <a:pt x="355" y="14123"/>
                    <a:pt x="592" y="13649"/>
                  </a:cubicBezTo>
                  <a:cubicBezTo>
                    <a:pt x="829" y="13177"/>
                    <a:pt x="3548" y="12940"/>
                    <a:pt x="3548" y="12940"/>
                  </a:cubicBezTo>
                  <a:close/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25d51c98a11_1_321"/>
            <p:cNvSpPr/>
            <p:nvPr/>
          </p:nvSpPr>
          <p:spPr>
            <a:xfrm>
              <a:off x="3457775" y="2515125"/>
              <a:ext cx="369525" cy="2161050"/>
            </a:xfrm>
            <a:custGeom>
              <a:rect b="b" l="l" r="r" t="t"/>
              <a:pathLst>
                <a:path extrusionOk="0" h="86442" w="14781">
                  <a:moveTo>
                    <a:pt x="1310" y="0"/>
                  </a:moveTo>
                  <a:cubicBezTo>
                    <a:pt x="964" y="0"/>
                    <a:pt x="520" y="57"/>
                    <a:pt x="0" y="246"/>
                  </a:cubicBezTo>
                  <a:lnTo>
                    <a:pt x="13124" y="86442"/>
                  </a:lnTo>
                  <a:lnTo>
                    <a:pt x="14780" y="86206"/>
                  </a:lnTo>
                  <a:lnTo>
                    <a:pt x="2129" y="128"/>
                  </a:lnTo>
                  <a:cubicBezTo>
                    <a:pt x="2129" y="128"/>
                    <a:pt x="1830" y="0"/>
                    <a:pt x="1310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25d51c98a11_1_321"/>
            <p:cNvSpPr/>
            <p:nvPr/>
          </p:nvSpPr>
          <p:spPr>
            <a:xfrm>
              <a:off x="3395700" y="2784500"/>
              <a:ext cx="82625" cy="152275"/>
            </a:xfrm>
            <a:custGeom>
              <a:rect b="b" l="l" r="r" t="t"/>
              <a:pathLst>
                <a:path extrusionOk="0" h="6091" w="3305">
                  <a:moveTo>
                    <a:pt x="1792" y="1"/>
                  </a:moveTo>
                  <a:cubicBezTo>
                    <a:pt x="1069" y="1"/>
                    <a:pt x="237" y="190"/>
                    <a:pt x="237" y="1059"/>
                  </a:cubicBezTo>
                  <a:cubicBezTo>
                    <a:pt x="237" y="2595"/>
                    <a:pt x="0" y="5197"/>
                    <a:pt x="945" y="5788"/>
                  </a:cubicBezTo>
                  <a:cubicBezTo>
                    <a:pt x="1261" y="5985"/>
                    <a:pt x="1602" y="6090"/>
                    <a:pt x="1922" y="6090"/>
                  </a:cubicBezTo>
                  <a:cubicBezTo>
                    <a:pt x="2562" y="6090"/>
                    <a:pt x="3114" y="5670"/>
                    <a:pt x="3193" y="4725"/>
                  </a:cubicBezTo>
                  <a:cubicBezTo>
                    <a:pt x="3305" y="3374"/>
                    <a:pt x="3203" y="88"/>
                    <a:pt x="2887" y="88"/>
                  </a:cubicBezTo>
                  <a:cubicBezTo>
                    <a:pt x="2871" y="88"/>
                    <a:pt x="2855" y="96"/>
                    <a:pt x="2838" y="112"/>
                  </a:cubicBezTo>
                  <a:cubicBezTo>
                    <a:pt x="2838" y="112"/>
                    <a:pt x="2347" y="1"/>
                    <a:pt x="1792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25d51c98a11_1_321"/>
            <p:cNvSpPr/>
            <p:nvPr/>
          </p:nvSpPr>
          <p:spPr>
            <a:xfrm>
              <a:off x="3502475" y="2935825"/>
              <a:ext cx="145950" cy="64700"/>
            </a:xfrm>
            <a:custGeom>
              <a:rect b="b" l="l" r="r" t="t"/>
              <a:pathLst>
                <a:path extrusionOk="0" h="2588" w="5838">
                  <a:moveTo>
                    <a:pt x="4622" y="1"/>
                  </a:moveTo>
                  <a:cubicBezTo>
                    <a:pt x="3222" y="1"/>
                    <a:pt x="432" y="137"/>
                    <a:pt x="89" y="497"/>
                  </a:cubicBezTo>
                  <a:cubicBezTo>
                    <a:pt x="89" y="497"/>
                    <a:pt x="0" y="2353"/>
                    <a:pt x="354" y="2538"/>
                  </a:cubicBezTo>
                  <a:cubicBezTo>
                    <a:pt x="419" y="2572"/>
                    <a:pt x="633" y="2587"/>
                    <a:pt x="940" y="2587"/>
                  </a:cubicBezTo>
                  <a:cubicBezTo>
                    <a:pt x="2306" y="2587"/>
                    <a:pt x="5517" y="2284"/>
                    <a:pt x="5661" y="1982"/>
                  </a:cubicBezTo>
                  <a:cubicBezTo>
                    <a:pt x="5838" y="1611"/>
                    <a:pt x="5749" y="126"/>
                    <a:pt x="5395" y="33"/>
                  </a:cubicBezTo>
                  <a:cubicBezTo>
                    <a:pt x="5316" y="12"/>
                    <a:pt x="5027" y="1"/>
                    <a:pt x="4622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25d51c98a11_1_321"/>
            <p:cNvSpPr/>
            <p:nvPr/>
          </p:nvSpPr>
          <p:spPr>
            <a:xfrm>
              <a:off x="3466750" y="2872000"/>
              <a:ext cx="186000" cy="82450"/>
            </a:xfrm>
            <a:custGeom>
              <a:rect b="b" l="l" r="r" t="t"/>
              <a:pathLst>
                <a:path extrusionOk="0" h="3298" w="7440">
                  <a:moveTo>
                    <a:pt x="5890" y="1"/>
                  </a:moveTo>
                  <a:cubicBezTo>
                    <a:pt x="4105" y="1"/>
                    <a:pt x="551" y="174"/>
                    <a:pt x="114" y="633"/>
                  </a:cubicBezTo>
                  <a:cubicBezTo>
                    <a:pt x="114" y="633"/>
                    <a:pt x="0" y="2997"/>
                    <a:pt x="452" y="3234"/>
                  </a:cubicBezTo>
                  <a:cubicBezTo>
                    <a:pt x="535" y="3278"/>
                    <a:pt x="808" y="3297"/>
                    <a:pt x="1200" y="3297"/>
                  </a:cubicBezTo>
                  <a:cubicBezTo>
                    <a:pt x="2942" y="3297"/>
                    <a:pt x="7030" y="2911"/>
                    <a:pt x="7214" y="2526"/>
                  </a:cubicBezTo>
                  <a:cubicBezTo>
                    <a:pt x="7439" y="2053"/>
                    <a:pt x="7326" y="161"/>
                    <a:pt x="6876" y="42"/>
                  </a:cubicBezTo>
                  <a:cubicBezTo>
                    <a:pt x="6774" y="15"/>
                    <a:pt x="6406" y="1"/>
                    <a:pt x="5890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25d51c98a11_1_321"/>
            <p:cNvSpPr/>
            <p:nvPr/>
          </p:nvSpPr>
          <p:spPr>
            <a:xfrm>
              <a:off x="3460750" y="2806975"/>
              <a:ext cx="195075" cy="82425"/>
            </a:xfrm>
            <a:custGeom>
              <a:rect b="b" l="l" r="r" t="t"/>
              <a:pathLst>
                <a:path extrusionOk="0" h="3297" w="7803">
                  <a:moveTo>
                    <a:pt x="6176" y="1"/>
                  </a:moveTo>
                  <a:cubicBezTo>
                    <a:pt x="4304" y="1"/>
                    <a:pt x="576" y="174"/>
                    <a:pt x="118" y="632"/>
                  </a:cubicBezTo>
                  <a:cubicBezTo>
                    <a:pt x="118" y="632"/>
                    <a:pt x="0" y="2997"/>
                    <a:pt x="473" y="3234"/>
                  </a:cubicBezTo>
                  <a:cubicBezTo>
                    <a:pt x="559" y="3277"/>
                    <a:pt x="844" y="3297"/>
                    <a:pt x="1254" y="3297"/>
                  </a:cubicBezTo>
                  <a:cubicBezTo>
                    <a:pt x="3078" y="3297"/>
                    <a:pt x="7374" y="2911"/>
                    <a:pt x="7567" y="2525"/>
                  </a:cubicBezTo>
                  <a:cubicBezTo>
                    <a:pt x="7803" y="2052"/>
                    <a:pt x="7685" y="161"/>
                    <a:pt x="7211" y="42"/>
                  </a:cubicBezTo>
                  <a:cubicBezTo>
                    <a:pt x="7105" y="15"/>
                    <a:pt x="6718" y="1"/>
                    <a:pt x="6176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25d51c98a11_1_321"/>
            <p:cNvSpPr/>
            <p:nvPr/>
          </p:nvSpPr>
          <p:spPr>
            <a:xfrm>
              <a:off x="3451875" y="2741950"/>
              <a:ext cx="195125" cy="82425"/>
            </a:xfrm>
            <a:custGeom>
              <a:rect b="b" l="l" r="r" t="t"/>
              <a:pathLst>
                <a:path extrusionOk="0" h="3297" w="7805">
                  <a:moveTo>
                    <a:pt x="6173" y="1"/>
                  </a:moveTo>
                  <a:cubicBezTo>
                    <a:pt x="4299" y="1"/>
                    <a:pt x="576" y="174"/>
                    <a:pt x="118" y="632"/>
                  </a:cubicBezTo>
                  <a:cubicBezTo>
                    <a:pt x="118" y="632"/>
                    <a:pt x="1" y="2997"/>
                    <a:pt x="473" y="3233"/>
                  </a:cubicBezTo>
                  <a:cubicBezTo>
                    <a:pt x="560" y="3277"/>
                    <a:pt x="847" y="3296"/>
                    <a:pt x="1258" y="3296"/>
                  </a:cubicBezTo>
                  <a:cubicBezTo>
                    <a:pt x="3085" y="3296"/>
                    <a:pt x="7374" y="2911"/>
                    <a:pt x="7567" y="2525"/>
                  </a:cubicBezTo>
                  <a:cubicBezTo>
                    <a:pt x="7804" y="2052"/>
                    <a:pt x="7685" y="160"/>
                    <a:pt x="7213" y="42"/>
                  </a:cubicBezTo>
                  <a:cubicBezTo>
                    <a:pt x="7106" y="15"/>
                    <a:pt x="6718" y="1"/>
                    <a:pt x="6173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5d51c98a11_1_321"/>
            <p:cNvSpPr/>
            <p:nvPr/>
          </p:nvSpPr>
          <p:spPr>
            <a:xfrm>
              <a:off x="2167600" y="2905550"/>
              <a:ext cx="1062575" cy="330625"/>
            </a:xfrm>
            <a:custGeom>
              <a:rect b="b" l="l" r="r" t="t"/>
              <a:pathLst>
                <a:path extrusionOk="0" h="13225" w="42503">
                  <a:moveTo>
                    <a:pt x="5376" y="1"/>
                  </a:moveTo>
                  <a:cubicBezTo>
                    <a:pt x="5376" y="1"/>
                    <a:pt x="2426" y="116"/>
                    <a:pt x="1633" y="2336"/>
                  </a:cubicBezTo>
                  <a:lnTo>
                    <a:pt x="0" y="5040"/>
                  </a:lnTo>
                  <a:cubicBezTo>
                    <a:pt x="162" y="8610"/>
                    <a:pt x="3249" y="11144"/>
                    <a:pt x="5167" y="12382"/>
                  </a:cubicBezTo>
                  <a:cubicBezTo>
                    <a:pt x="6021" y="12932"/>
                    <a:pt x="7014" y="13224"/>
                    <a:pt x="8028" y="13224"/>
                  </a:cubicBezTo>
                  <a:cubicBezTo>
                    <a:pt x="8055" y="13224"/>
                    <a:pt x="8081" y="13224"/>
                    <a:pt x="8107" y="13224"/>
                  </a:cubicBezTo>
                  <a:lnTo>
                    <a:pt x="42503" y="12770"/>
                  </a:lnTo>
                  <a:lnTo>
                    <a:pt x="42503" y="5202"/>
                  </a:lnTo>
                  <a:lnTo>
                    <a:pt x="5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5d51c98a11_1_321"/>
            <p:cNvSpPr/>
            <p:nvPr/>
          </p:nvSpPr>
          <p:spPr>
            <a:xfrm>
              <a:off x="2167600" y="2905550"/>
              <a:ext cx="1062575" cy="330625"/>
            </a:xfrm>
            <a:custGeom>
              <a:rect b="b" l="l" r="r" t="t"/>
              <a:pathLst>
                <a:path extrusionOk="0" h="13225" w="42503">
                  <a:moveTo>
                    <a:pt x="5376" y="1"/>
                  </a:moveTo>
                  <a:lnTo>
                    <a:pt x="5376" y="1"/>
                  </a:lnTo>
                  <a:cubicBezTo>
                    <a:pt x="5376" y="1"/>
                    <a:pt x="2426" y="116"/>
                    <a:pt x="1633" y="2336"/>
                  </a:cubicBezTo>
                  <a:lnTo>
                    <a:pt x="0" y="5040"/>
                  </a:lnTo>
                  <a:cubicBezTo>
                    <a:pt x="162" y="8610"/>
                    <a:pt x="3249" y="11144"/>
                    <a:pt x="5167" y="12382"/>
                  </a:cubicBezTo>
                  <a:cubicBezTo>
                    <a:pt x="6021" y="12932"/>
                    <a:pt x="7014" y="13224"/>
                    <a:pt x="8028" y="13224"/>
                  </a:cubicBezTo>
                  <a:cubicBezTo>
                    <a:pt x="8055" y="13224"/>
                    <a:pt x="8081" y="13224"/>
                    <a:pt x="8107" y="13224"/>
                  </a:cubicBezTo>
                  <a:lnTo>
                    <a:pt x="42503" y="12770"/>
                  </a:lnTo>
                  <a:lnTo>
                    <a:pt x="42503" y="7019"/>
                  </a:lnTo>
                  <a:cubicBezTo>
                    <a:pt x="41788" y="6206"/>
                    <a:pt x="41111" y="5455"/>
                    <a:pt x="40644" y="4942"/>
                  </a:cubicBezTo>
                  <a:lnTo>
                    <a:pt x="39854" y="4831"/>
                  </a:lnTo>
                  <a:lnTo>
                    <a:pt x="38092" y="10894"/>
                  </a:lnTo>
                  <a:cubicBezTo>
                    <a:pt x="38092" y="10894"/>
                    <a:pt x="17484" y="10419"/>
                    <a:pt x="11303" y="9310"/>
                  </a:cubicBezTo>
                  <a:cubicBezTo>
                    <a:pt x="5121" y="8201"/>
                    <a:pt x="3219" y="6932"/>
                    <a:pt x="3060" y="4079"/>
                  </a:cubicBezTo>
                  <a:cubicBezTo>
                    <a:pt x="2902" y="1226"/>
                    <a:pt x="5376" y="1"/>
                    <a:pt x="5376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25d51c98a11_1_321"/>
            <p:cNvSpPr/>
            <p:nvPr/>
          </p:nvSpPr>
          <p:spPr>
            <a:xfrm>
              <a:off x="2167600" y="2905550"/>
              <a:ext cx="1062575" cy="330625"/>
            </a:xfrm>
            <a:custGeom>
              <a:rect b="b" l="l" r="r" t="t"/>
              <a:pathLst>
                <a:path extrusionOk="0" h="13225" w="42503">
                  <a:moveTo>
                    <a:pt x="5376" y="1"/>
                  </a:moveTo>
                  <a:lnTo>
                    <a:pt x="5376" y="1"/>
                  </a:lnTo>
                  <a:cubicBezTo>
                    <a:pt x="5376" y="1"/>
                    <a:pt x="2426" y="116"/>
                    <a:pt x="1633" y="2336"/>
                  </a:cubicBezTo>
                  <a:lnTo>
                    <a:pt x="0" y="5040"/>
                  </a:lnTo>
                  <a:cubicBezTo>
                    <a:pt x="162" y="8610"/>
                    <a:pt x="3249" y="11144"/>
                    <a:pt x="5167" y="12382"/>
                  </a:cubicBezTo>
                  <a:cubicBezTo>
                    <a:pt x="6021" y="12932"/>
                    <a:pt x="7014" y="13224"/>
                    <a:pt x="8028" y="13224"/>
                  </a:cubicBezTo>
                  <a:cubicBezTo>
                    <a:pt x="8055" y="13224"/>
                    <a:pt x="8081" y="13224"/>
                    <a:pt x="8107" y="13224"/>
                  </a:cubicBezTo>
                  <a:lnTo>
                    <a:pt x="42503" y="12770"/>
                  </a:lnTo>
                  <a:lnTo>
                    <a:pt x="42503" y="7019"/>
                  </a:lnTo>
                  <a:cubicBezTo>
                    <a:pt x="41788" y="6206"/>
                    <a:pt x="41111" y="5455"/>
                    <a:pt x="40644" y="4942"/>
                  </a:cubicBezTo>
                  <a:lnTo>
                    <a:pt x="39854" y="4831"/>
                  </a:lnTo>
                  <a:lnTo>
                    <a:pt x="38092" y="10894"/>
                  </a:lnTo>
                  <a:cubicBezTo>
                    <a:pt x="38092" y="10894"/>
                    <a:pt x="17484" y="10419"/>
                    <a:pt x="11303" y="9310"/>
                  </a:cubicBezTo>
                  <a:cubicBezTo>
                    <a:pt x="5121" y="8201"/>
                    <a:pt x="3219" y="6932"/>
                    <a:pt x="3060" y="4079"/>
                  </a:cubicBezTo>
                  <a:cubicBezTo>
                    <a:pt x="2902" y="1226"/>
                    <a:pt x="5376" y="1"/>
                    <a:pt x="5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25d51c98a11_1_321"/>
            <p:cNvSpPr/>
            <p:nvPr/>
          </p:nvSpPr>
          <p:spPr>
            <a:xfrm>
              <a:off x="2167600" y="2905550"/>
              <a:ext cx="1062575" cy="331000"/>
            </a:xfrm>
            <a:custGeom>
              <a:rect b="b" l="l" r="r" t="t"/>
              <a:pathLst>
                <a:path extrusionOk="0" fill="none" h="13240" w="42503">
                  <a:moveTo>
                    <a:pt x="0" y="5040"/>
                  </a:moveTo>
                  <a:cubicBezTo>
                    <a:pt x="162" y="8610"/>
                    <a:pt x="3249" y="11144"/>
                    <a:pt x="5167" y="12382"/>
                  </a:cubicBezTo>
                  <a:cubicBezTo>
                    <a:pt x="6043" y="12946"/>
                    <a:pt x="7065" y="13239"/>
                    <a:pt x="8107" y="13224"/>
                  </a:cubicBezTo>
                  <a:lnTo>
                    <a:pt x="42503" y="12770"/>
                  </a:lnTo>
                  <a:lnTo>
                    <a:pt x="42503" y="5202"/>
                  </a:lnTo>
                  <a:lnTo>
                    <a:pt x="5376" y="1"/>
                  </a:lnTo>
                  <a:cubicBezTo>
                    <a:pt x="5376" y="1"/>
                    <a:pt x="2426" y="116"/>
                    <a:pt x="1633" y="2336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25d51c98a11_1_321"/>
            <p:cNvSpPr/>
            <p:nvPr/>
          </p:nvSpPr>
          <p:spPr>
            <a:xfrm>
              <a:off x="2219250" y="2106825"/>
              <a:ext cx="594150" cy="393775"/>
            </a:xfrm>
            <a:custGeom>
              <a:rect b="b" l="l" r="r" t="t"/>
              <a:pathLst>
                <a:path extrusionOk="0" h="15751" w="23766">
                  <a:moveTo>
                    <a:pt x="12954" y="1"/>
                  </a:moveTo>
                  <a:cubicBezTo>
                    <a:pt x="12487" y="1"/>
                    <a:pt x="12211" y="220"/>
                    <a:pt x="12123" y="566"/>
                  </a:cubicBezTo>
                  <a:lnTo>
                    <a:pt x="12006" y="1039"/>
                  </a:lnTo>
                  <a:cubicBezTo>
                    <a:pt x="12006" y="1039"/>
                    <a:pt x="5203" y="2981"/>
                    <a:pt x="2601" y="6410"/>
                  </a:cubicBezTo>
                  <a:cubicBezTo>
                    <a:pt x="0" y="9839"/>
                    <a:pt x="3075" y="15751"/>
                    <a:pt x="3075" y="15751"/>
                  </a:cubicBezTo>
                  <a:lnTo>
                    <a:pt x="22938" y="6646"/>
                  </a:lnTo>
                  <a:cubicBezTo>
                    <a:pt x="22938" y="6646"/>
                    <a:pt x="23765" y="6055"/>
                    <a:pt x="22466" y="5938"/>
                  </a:cubicBezTo>
                  <a:cubicBezTo>
                    <a:pt x="22321" y="5925"/>
                    <a:pt x="22161" y="5919"/>
                    <a:pt x="21990" y="5919"/>
                  </a:cubicBezTo>
                  <a:cubicBezTo>
                    <a:pt x="20620" y="5919"/>
                    <a:pt x="18564" y="6293"/>
                    <a:pt x="18564" y="6293"/>
                  </a:cubicBezTo>
                  <a:cubicBezTo>
                    <a:pt x="18564" y="6293"/>
                    <a:pt x="14371" y="329"/>
                    <a:pt x="13542" y="94"/>
                  </a:cubicBezTo>
                  <a:cubicBezTo>
                    <a:pt x="13321" y="30"/>
                    <a:pt x="13124" y="1"/>
                    <a:pt x="12954" y="1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25d51c98a11_1_321"/>
            <p:cNvSpPr/>
            <p:nvPr/>
          </p:nvSpPr>
          <p:spPr>
            <a:xfrm>
              <a:off x="2491875" y="2148625"/>
              <a:ext cx="56300" cy="198125"/>
            </a:xfrm>
            <a:custGeom>
              <a:rect b="b" l="l" r="r" t="t"/>
              <a:pathLst>
                <a:path extrusionOk="0" fill="none" h="7925" w="2252">
                  <a:moveTo>
                    <a:pt x="1371" y="0"/>
                  </a:moveTo>
                  <a:lnTo>
                    <a:pt x="2251" y="1762"/>
                  </a:lnTo>
                  <a:cubicBezTo>
                    <a:pt x="2251" y="1762"/>
                    <a:pt x="1" y="2837"/>
                    <a:pt x="1" y="4011"/>
                  </a:cubicBezTo>
                  <a:cubicBezTo>
                    <a:pt x="1" y="5185"/>
                    <a:pt x="1762" y="7924"/>
                    <a:pt x="1762" y="7924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25d51c98a11_1_321"/>
            <p:cNvSpPr/>
            <p:nvPr/>
          </p:nvSpPr>
          <p:spPr>
            <a:xfrm>
              <a:off x="2335375" y="2241550"/>
              <a:ext cx="39175" cy="173675"/>
            </a:xfrm>
            <a:custGeom>
              <a:rect b="b" l="l" r="r" t="t"/>
              <a:pathLst>
                <a:path extrusionOk="0" fill="none" h="6947" w="1567">
                  <a:moveTo>
                    <a:pt x="1076" y="1"/>
                  </a:moveTo>
                  <a:cubicBezTo>
                    <a:pt x="1076" y="1"/>
                    <a:pt x="1" y="1175"/>
                    <a:pt x="1" y="2642"/>
                  </a:cubicBezTo>
                  <a:cubicBezTo>
                    <a:pt x="1" y="4108"/>
                    <a:pt x="1566" y="6947"/>
                    <a:pt x="1566" y="6947"/>
                  </a:cubicBez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25d51c98a11_1_321"/>
            <p:cNvSpPr/>
            <p:nvPr/>
          </p:nvSpPr>
          <p:spPr>
            <a:xfrm>
              <a:off x="2301125" y="2324700"/>
              <a:ext cx="286200" cy="132100"/>
            </a:xfrm>
            <a:custGeom>
              <a:rect b="b" l="l" r="r" t="t"/>
              <a:pathLst>
                <a:path extrusionOk="0" fill="none" h="5284" w="11448">
                  <a:moveTo>
                    <a:pt x="1" y="5283"/>
                  </a:moveTo>
                  <a:lnTo>
                    <a:pt x="11447" y="1"/>
                  </a:lnTo>
                </a:path>
              </a:pathLst>
            </a:custGeom>
            <a:noFill/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25d51c98a11_1_321"/>
            <p:cNvSpPr/>
            <p:nvPr/>
          </p:nvSpPr>
          <p:spPr>
            <a:xfrm>
              <a:off x="3414150" y="4597500"/>
              <a:ext cx="845325" cy="389575"/>
            </a:xfrm>
            <a:custGeom>
              <a:rect b="b" l="l" r="r" t="t"/>
              <a:pathLst>
                <a:path extrusionOk="0" h="15583" w="33813">
                  <a:moveTo>
                    <a:pt x="16907" y="1"/>
                  </a:moveTo>
                  <a:cubicBezTo>
                    <a:pt x="7570" y="1"/>
                    <a:pt x="1" y="6524"/>
                    <a:pt x="1" y="14570"/>
                  </a:cubicBezTo>
                  <a:cubicBezTo>
                    <a:pt x="1" y="14911"/>
                    <a:pt x="18" y="15248"/>
                    <a:pt x="45" y="15583"/>
                  </a:cubicBezTo>
                  <a:lnTo>
                    <a:pt x="33768" y="15583"/>
                  </a:lnTo>
                  <a:cubicBezTo>
                    <a:pt x="33795" y="15248"/>
                    <a:pt x="33812" y="14911"/>
                    <a:pt x="33812" y="14570"/>
                  </a:cubicBezTo>
                  <a:cubicBezTo>
                    <a:pt x="33812" y="6524"/>
                    <a:pt x="26243" y="1"/>
                    <a:pt x="16907" y="1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25d51c98a11_1_321"/>
            <p:cNvSpPr/>
            <p:nvPr/>
          </p:nvSpPr>
          <p:spPr>
            <a:xfrm>
              <a:off x="3414150" y="4632125"/>
              <a:ext cx="845325" cy="389550"/>
            </a:xfrm>
            <a:custGeom>
              <a:rect b="b" l="l" r="r" t="t"/>
              <a:pathLst>
                <a:path extrusionOk="0" h="15582" w="33813">
                  <a:moveTo>
                    <a:pt x="16907" y="0"/>
                  </a:moveTo>
                  <a:cubicBezTo>
                    <a:pt x="7570" y="0"/>
                    <a:pt x="1" y="6523"/>
                    <a:pt x="1" y="14570"/>
                  </a:cubicBezTo>
                  <a:cubicBezTo>
                    <a:pt x="1" y="14910"/>
                    <a:pt x="18" y="15247"/>
                    <a:pt x="45" y="15582"/>
                  </a:cubicBezTo>
                  <a:lnTo>
                    <a:pt x="33768" y="15582"/>
                  </a:lnTo>
                  <a:cubicBezTo>
                    <a:pt x="33795" y="15247"/>
                    <a:pt x="33812" y="14910"/>
                    <a:pt x="33812" y="14570"/>
                  </a:cubicBezTo>
                  <a:cubicBezTo>
                    <a:pt x="33812" y="6523"/>
                    <a:pt x="26243" y="0"/>
                    <a:pt x="169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25d51c98a11_1_321"/>
            <p:cNvSpPr/>
            <p:nvPr/>
          </p:nvSpPr>
          <p:spPr>
            <a:xfrm>
              <a:off x="3489625" y="4632125"/>
              <a:ext cx="699425" cy="234925"/>
            </a:xfrm>
            <a:custGeom>
              <a:rect b="b" l="l" r="r" t="t"/>
              <a:pathLst>
                <a:path extrusionOk="0" h="9397" w="27977">
                  <a:moveTo>
                    <a:pt x="13888" y="0"/>
                  </a:moveTo>
                  <a:cubicBezTo>
                    <a:pt x="8133" y="0"/>
                    <a:pt x="3054" y="2480"/>
                    <a:pt x="1" y="6264"/>
                  </a:cubicBezTo>
                  <a:lnTo>
                    <a:pt x="3966" y="9395"/>
                  </a:lnTo>
                  <a:cubicBezTo>
                    <a:pt x="6187" y="6645"/>
                    <a:pt x="9583" y="4883"/>
                    <a:pt x="13394" y="4883"/>
                  </a:cubicBezTo>
                  <a:cubicBezTo>
                    <a:pt x="17204" y="4883"/>
                    <a:pt x="20601" y="6645"/>
                    <a:pt x="22823" y="9396"/>
                  </a:cubicBezTo>
                  <a:lnTo>
                    <a:pt x="27977" y="6519"/>
                  </a:lnTo>
                  <a:cubicBezTo>
                    <a:pt x="24949" y="2591"/>
                    <a:pt x="19770" y="0"/>
                    <a:pt x="13888" y="0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25d51c98a11_1_321"/>
            <p:cNvSpPr/>
            <p:nvPr/>
          </p:nvSpPr>
          <p:spPr>
            <a:xfrm>
              <a:off x="3695500" y="4882650"/>
              <a:ext cx="256725" cy="139025"/>
            </a:xfrm>
            <a:custGeom>
              <a:rect b="b" l="l" r="r" t="t"/>
              <a:pathLst>
                <a:path extrusionOk="0" h="5561" w="10269">
                  <a:moveTo>
                    <a:pt x="5134" y="0"/>
                  </a:moveTo>
                  <a:cubicBezTo>
                    <a:pt x="2299" y="0"/>
                    <a:pt x="1" y="2299"/>
                    <a:pt x="1" y="5134"/>
                  </a:cubicBezTo>
                  <a:cubicBezTo>
                    <a:pt x="1" y="5279"/>
                    <a:pt x="11" y="5420"/>
                    <a:pt x="23" y="5561"/>
                  </a:cubicBezTo>
                  <a:lnTo>
                    <a:pt x="10246" y="5561"/>
                  </a:lnTo>
                  <a:cubicBezTo>
                    <a:pt x="10258" y="5420"/>
                    <a:pt x="10268" y="5279"/>
                    <a:pt x="10268" y="5134"/>
                  </a:cubicBezTo>
                  <a:cubicBezTo>
                    <a:pt x="10268" y="2299"/>
                    <a:pt x="7970" y="0"/>
                    <a:pt x="5134" y="0"/>
                  </a:cubicBezTo>
                  <a:close/>
                </a:path>
              </a:pathLst>
            </a:custGeom>
            <a:solidFill>
              <a:srgbClr val="263238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25d51c98a11_1_321"/>
            <p:cNvSpPr/>
            <p:nvPr/>
          </p:nvSpPr>
          <p:spPr>
            <a:xfrm>
              <a:off x="3162200" y="3010400"/>
              <a:ext cx="543900" cy="279525"/>
            </a:xfrm>
            <a:custGeom>
              <a:rect b="b" l="l" r="r" t="t"/>
              <a:pathLst>
                <a:path extrusionOk="0" h="11181" w="21756">
                  <a:moveTo>
                    <a:pt x="13432" y="0"/>
                  </a:moveTo>
                  <a:cubicBezTo>
                    <a:pt x="13119" y="0"/>
                    <a:pt x="12852" y="20"/>
                    <a:pt x="12652" y="66"/>
                  </a:cubicBezTo>
                  <a:cubicBezTo>
                    <a:pt x="12139" y="185"/>
                    <a:pt x="10589" y="224"/>
                    <a:pt x="8749" y="224"/>
                  </a:cubicBezTo>
                  <a:cubicBezTo>
                    <a:pt x="5070" y="224"/>
                    <a:pt x="236" y="66"/>
                    <a:pt x="236" y="66"/>
                  </a:cubicBezTo>
                  <a:lnTo>
                    <a:pt x="0" y="11180"/>
                  </a:lnTo>
                  <a:lnTo>
                    <a:pt x="11351" y="8815"/>
                  </a:lnTo>
                  <a:cubicBezTo>
                    <a:pt x="11351" y="8815"/>
                    <a:pt x="15930" y="9189"/>
                    <a:pt x="17860" y="9189"/>
                  </a:cubicBezTo>
                  <a:cubicBezTo>
                    <a:pt x="18101" y="9189"/>
                    <a:pt x="18301" y="9183"/>
                    <a:pt x="18445" y="9170"/>
                  </a:cubicBezTo>
                  <a:cubicBezTo>
                    <a:pt x="19745" y="9052"/>
                    <a:pt x="20810" y="7161"/>
                    <a:pt x="20810" y="6214"/>
                  </a:cubicBezTo>
                  <a:lnTo>
                    <a:pt x="20810" y="4086"/>
                  </a:lnTo>
                  <a:cubicBezTo>
                    <a:pt x="20810" y="4086"/>
                    <a:pt x="21755" y="3378"/>
                    <a:pt x="21637" y="2430"/>
                  </a:cubicBezTo>
                  <a:cubicBezTo>
                    <a:pt x="21519" y="1484"/>
                    <a:pt x="19627" y="894"/>
                    <a:pt x="19627" y="894"/>
                  </a:cubicBezTo>
                  <a:cubicBezTo>
                    <a:pt x="19627" y="894"/>
                    <a:pt x="15515" y="0"/>
                    <a:pt x="13432" y="0"/>
                  </a:cubicBezTo>
                  <a:close/>
                </a:path>
              </a:pathLst>
            </a:custGeom>
            <a:solidFill>
              <a:srgbClr val="C6FF00"/>
            </a:solidFill>
            <a:ln cap="rnd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g25d51c98a11_1_321"/>
          <p:cNvSpPr txBox="1"/>
          <p:nvPr/>
        </p:nvSpPr>
        <p:spPr>
          <a:xfrm>
            <a:off x="234675" y="244800"/>
            <a:ext cx="67080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Future Scope of Project Abhivriddhi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Fostering Partnerships: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Collaborating with various organisations and institutions to provide better assistance to society.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AI-powered Personalization: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Implementing AI algorithms to analyze user preferences and behavior can enable personalized content recommendations, tailoring the website's information to individual user needs.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Voice Interface: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Integrating AI-powered voice recognition technology can allow users to access information through voice commands, catering to individuals with low digital literacy and making the platform more accessible.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Predictive Analytics: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By leveraging AI-driven predictive analytics, the website can anticipate user needs and trends in rural communities, enabling proactive updates and service recommendations.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Virtual Assistants: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Developing virtual assistants or chatbots using Natural Language Processing (NLP) can provide real-time assistance to users, answering their queries and guiding them through various processes on the website.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FA8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5d51c98a11_1_748"/>
          <p:cNvSpPr txBox="1"/>
          <p:nvPr/>
        </p:nvSpPr>
        <p:spPr>
          <a:xfrm>
            <a:off x="234675" y="244800"/>
            <a:ext cx="670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790" name="Google Shape;790;g25d51c98a11_1_748"/>
          <p:cNvGrpSpPr/>
          <p:nvPr/>
        </p:nvGrpSpPr>
        <p:grpSpPr>
          <a:xfrm>
            <a:off x="337618" y="171902"/>
            <a:ext cx="1501115" cy="1042496"/>
            <a:chOff x="549150" y="238100"/>
            <a:chExt cx="6557950" cy="5238675"/>
          </a:xfrm>
        </p:grpSpPr>
        <p:sp>
          <p:nvSpPr>
            <p:cNvPr id="791" name="Google Shape;791;g25d51c98a11_1_748"/>
            <p:cNvSpPr/>
            <p:nvPr/>
          </p:nvSpPr>
          <p:spPr>
            <a:xfrm>
              <a:off x="791925" y="489775"/>
              <a:ext cx="6315175" cy="4268375"/>
            </a:xfrm>
            <a:custGeom>
              <a:rect b="b" l="l" r="r" t="t"/>
              <a:pathLst>
                <a:path extrusionOk="0" h="170735" w="252607">
                  <a:moveTo>
                    <a:pt x="138413" y="0"/>
                  </a:moveTo>
                  <a:cubicBezTo>
                    <a:pt x="119385" y="0"/>
                    <a:pt x="100488" y="6180"/>
                    <a:pt x="87901" y="18653"/>
                  </a:cubicBezTo>
                  <a:cubicBezTo>
                    <a:pt x="79486" y="26992"/>
                    <a:pt x="75545" y="38767"/>
                    <a:pt x="67039" y="47014"/>
                  </a:cubicBezTo>
                  <a:cubicBezTo>
                    <a:pt x="54503" y="59169"/>
                    <a:pt x="35890" y="60735"/>
                    <a:pt x="23023" y="72861"/>
                  </a:cubicBezTo>
                  <a:cubicBezTo>
                    <a:pt x="2035" y="92638"/>
                    <a:pt x="0" y="126151"/>
                    <a:pt x="18626" y="148386"/>
                  </a:cubicBezTo>
                  <a:cubicBezTo>
                    <a:pt x="30524" y="162588"/>
                    <a:pt x="45384" y="166792"/>
                    <a:pt x="61239" y="166792"/>
                  </a:cubicBezTo>
                  <a:cubicBezTo>
                    <a:pt x="71598" y="166792"/>
                    <a:pt x="82381" y="164998"/>
                    <a:pt x="93040" y="163024"/>
                  </a:cubicBezTo>
                  <a:cubicBezTo>
                    <a:pt x="103170" y="161148"/>
                    <a:pt x="113604" y="159156"/>
                    <a:pt x="123992" y="159156"/>
                  </a:cubicBezTo>
                  <a:cubicBezTo>
                    <a:pt x="127214" y="159156"/>
                    <a:pt x="130431" y="159347"/>
                    <a:pt x="133634" y="159793"/>
                  </a:cubicBezTo>
                  <a:cubicBezTo>
                    <a:pt x="153265" y="162529"/>
                    <a:pt x="175375" y="170735"/>
                    <a:pt x="196308" y="170735"/>
                  </a:cubicBezTo>
                  <a:cubicBezTo>
                    <a:pt x="206145" y="170735"/>
                    <a:pt x="215723" y="168923"/>
                    <a:pt x="224662" y="163879"/>
                  </a:cubicBezTo>
                  <a:cubicBezTo>
                    <a:pt x="239552" y="155480"/>
                    <a:pt x="239930" y="142369"/>
                    <a:pt x="239588" y="127082"/>
                  </a:cubicBezTo>
                  <a:cubicBezTo>
                    <a:pt x="239510" y="123660"/>
                    <a:pt x="239793" y="120351"/>
                    <a:pt x="240435" y="117122"/>
                  </a:cubicBezTo>
                  <a:cubicBezTo>
                    <a:pt x="241206" y="113247"/>
                    <a:pt x="242491" y="109487"/>
                    <a:pt x="244293" y="105793"/>
                  </a:cubicBezTo>
                  <a:cubicBezTo>
                    <a:pt x="249118" y="95890"/>
                    <a:pt x="252606" y="87225"/>
                    <a:pt x="249526" y="76191"/>
                  </a:cubicBezTo>
                  <a:cubicBezTo>
                    <a:pt x="241984" y="49183"/>
                    <a:pt x="211323" y="46025"/>
                    <a:pt x="196192" y="25658"/>
                  </a:cubicBezTo>
                  <a:cubicBezTo>
                    <a:pt x="183532" y="8616"/>
                    <a:pt x="160881" y="0"/>
                    <a:pt x="138413" y="0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25d51c98a11_1_748"/>
            <p:cNvSpPr/>
            <p:nvPr/>
          </p:nvSpPr>
          <p:spPr>
            <a:xfrm>
              <a:off x="969300" y="4252475"/>
              <a:ext cx="5789050" cy="1224300"/>
            </a:xfrm>
            <a:custGeom>
              <a:rect b="b" l="l" r="r" t="t"/>
              <a:pathLst>
                <a:path extrusionOk="0" h="48972" w="231562">
                  <a:moveTo>
                    <a:pt x="115780" y="0"/>
                  </a:moveTo>
                  <a:cubicBezTo>
                    <a:pt x="85074" y="0"/>
                    <a:pt x="55624" y="2580"/>
                    <a:pt x="33913" y="7171"/>
                  </a:cubicBezTo>
                  <a:cubicBezTo>
                    <a:pt x="12199" y="11763"/>
                    <a:pt x="0" y="17992"/>
                    <a:pt x="0" y="24487"/>
                  </a:cubicBezTo>
                  <a:cubicBezTo>
                    <a:pt x="0" y="30980"/>
                    <a:pt x="12199" y="37209"/>
                    <a:pt x="33913" y="41800"/>
                  </a:cubicBezTo>
                  <a:cubicBezTo>
                    <a:pt x="55624" y="46392"/>
                    <a:pt x="85074" y="48972"/>
                    <a:pt x="115780" y="48972"/>
                  </a:cubicBezTo>
                  <a:cubicBezTo>
                    <a:pt x="146488" y="48972"/>
                    <a:pt x="175937" y="46392"/>
                    <a:pt x="197649" y="41800"/>
                  </a:cubicBezTo>
                  <a:cubicBezTo>
                    <a:pt x="219362" y="37209"/>
                    <a:pt x="231561" y="30980"/>
                    <a:pt x="231561" y="24487"/>
                  </a:cubicBezTo>
                  <a:cubicBezTo>
                    <a:pt x="231561" y="17992"/>
                    <a:pt x="219362" y="11763"/>
                    <a:pt x="197649" y="7171"/>
                  </a:cubicBezTo>
                  <a:cubicBezTo>
                    <a:pt x="175937" y="2580"/>
                    <a:pt x="146488" y="0"/>
                    <a:pt x="11578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25d51c98a11_1_748"/>
            <p:cNvSpPr/>
            <p:nvPr/>
          </p:nvSpPr>
          <p:spPr>
            <a:xfrm>
              <a:off x="549150" y="238100"/>
              <a:ext cx="2054550" cy="4301775"/>
            </a:xfrm>
            <a:custGeom>
              <a:rect b="b" l="l" r="r" t="t"/>
              <a:pathLst>
                <a:path extrusionOk="0" h="172071" w="82182">
                  <a:moveTo>
                    <a:pt x="3995" y="16239"/>
                  </a:moveTo>
                  <a:cubicBezTo>
                    <a:pt x="3843" y="16239"/>
                    <a:pt x="3692" y="16248"/>
                    <a:pt x="3543" y="16269"/>
                  </a:cubicBezTo>
                  <a:cubicBezTo>
                    <a:pt x="1266" y="16577"/>
                    <a:pt x="0" y="18855"/>
                    <a:pt x="513" y="20999"/>
                  </a:cubicBezTo>
                  <a:cubicBezTo>
                    <a:pt x="1039" y="23189"/>
                    <a:pt x="3285" y="24816"/>
                    <a:pt x="5234" y="25667"/>
                  </a:cubicBezTo>
                  <a:cubicBezTo>
                    <a:pt x="7065" y="26466"/>
                    <a:pt x="11017" y="26546"/>
                    <a:pt x="12525" y="26546"/>
                  </a:cubicBezTo>
                  <a:cubicBezTo>
                    <a:pt x="12901" y="26546"/>
                    <a:pt x="13125" y="26541"/>
                    <a:pt x="13126" y="26541"/>
                  </a:cubicBezTo>
                  <a:cubicBezTo>
                    <a:pt x="13184" y="26540"/>
                    <a:pt x="11922" y="22875"/>
                    <a:pt x="11816" y="22653"/>
                  </a:cubicBezTo>
                  <a:cubicBezTo>
                    <a:pt x="10646" y="20206"/>
                    <a:pt x="7065" y="16239"/>
                    <a:pt x="3995" y="16239"/>
                  </a:cubicBezTo>
                  <a:close/>
                  <a:moveTo>
                    <a:pt x="38794" y="83683"/>
                  </a:moveTo>
                  <a:cubicBezTo>
                    <a:pt x="40426" y="85452"/>
                    <a:pt x="44609" y="87521"/>
                    <a:pt x="45151" y="87783"/>
                  </a:cubicBezTo>
                  <a:cubicBezTo>
                    <a:pt x="44580" y="89184"/>
                    <a:pt x="44013" y="90539"/>
                    <a:pt x="43458" y="91810"/>
                  </a:cubicBezTo>
                  <a:cubicBezTo>
                    <a:pt x="41542" y="96222"/>
                    <a:pt x="39778" y="99823"/>
                    <a:pt x="38511" y="102321"/>
                  </a:cubicBezTo>
                  <a:cubicBezTo>
                    <a:pt x="38256" y="102826"/>
                    <a:pt x="38025" y="103271"/>
                    <a:pt x="37813" y="103681"/>
                  </a:cubicBezTo>
                  <a:lnTo>
                    <a:pt x="37601" y="103681"/>
                  </a:lnTo>
                  <a:cubicBezTo>
                    <a:pt x="37538" y="103194"/>
                    <a:pt x="37468" y="102661"/>
                    <a:pt x="37386" y="102062"/>
                  </a:cubicBezTo>
                  <a:cubicBezTo>
                    <a:pt x="36999" y="99253"/>
                    <a:pt x="36392" y="95250"/>
                    <a:pt x="35444" y="90486"/>
                  </a:cubicBezTo>
                  <a:cubicBezTo>
                    <a:pt x="35149" y="88980"/>
                    <a:pt x="34802" y="87378"/>
                    <a:pt x="34433" y="85734"/>
                  </a:cubicBezTo>
                  <a:cubicBezTo>
                    <a:pt x="34805" y="85586"/>
                    <a:pt x="36919" y="84731"/>
                    <a:pt x="38794" y="83683"/>
                  </a:cubicBezTo>
                  <a:close/>
                  <a:moveTo>
                    <a:pt x="17493" y="1"/>
                  </a:moveTo>
                  <a:cubicBezTo>
                    <a:pt x="16953" y="1"/>
                    <a:pt x="16402" y="126"/>
                    <a:pt x="15871" y="401"/>
                  </a:cubicBezTo>
                  <a:cubicBezTo>
                    <a:pt x="13037" y="1867"/>
                    <a:pt x="12292" y="7569"/>
                    <a:pt x="12761" y="10380"/>
                  </a:cubicBezTo>
                  <a:cubicBezTo>
                    <a:pt x="12802" y="10621"/>
                    <a:pt x="13862" y="14314"/>
                    <a:pt x="13919" y="14314"/>
                  </a:cubicBezTo>
                  <a:cubicBezTo>
                    <a:pt x="13920" y="14314"/>
                    <a:pt x="13920" y="14314"/>
                    <a:pt x="13920" y="14314"/>
                  </a:cubicBezTo>
                  <a:lnTo>
                    <a:pt x="13976" y="14275"/>
                  </a:lnTo>
                  <a:lnTo>
                    <a:pt x="13976" y="14275"/>
                  </a:lnTo>
                  <a:cubicBezTo>
                    <a:pt x="13851" y="15174"/>
                    <a:pt x="13728" y="16141"/>
                    <a:pt x="13615" y="17199"/>
                  </a:cubicBezTo>
                  <a:cubicBezTo>
                    <a:pt x="13421" y="19153"/>
                    <a:pt x="13219" y="21365"/>
                    <a:pt x="13163" y="23787"/>
                  </a:cubicBezTo>
                  <a:cubicBezTo>
                    <a:pt x="13100" y="26206"/>
                    <a:pt x="13100" y="28836"/>
                    <a:pt x="13350" y="31606"/>
                  </a:cubicBezTo>
                  <a:cubicBezTo>
                    <a:pt x="13596" y="34383"/>
                    <a:pt x="13998" y="37293"/>
                    <a:pt x="14799" y="40238"/>
                  </a:cubicBezTo>
                  <a:cubicBezTo>
                    <a:pt x="14807" y="40271"/>
                    <a:pt x="14822" y="40304"/>
                    <a:pt x="14830" y="40337"/>
                  </a:cubicBezTo>
                  <a:cubicBezTo>
                    <a:pt x="14329" y="39548"/>
                    <a:pt x="12851" y="37391"/>
                    <a:pt x="12719" y="37238"/>
                  </a:cubicBezTo>
                  <a:cubicBezTo>
                    <a:pt x="11154" y="35430"/>
                    <a:pt x="7470" y="32977"/>
                    <a:pt x="4591" y="32977"/>
                  </a:cubicBezTo>
                  <a:cubicBezTo>
                    <a:pt x="4042" y="32977"/>
                    <a:pt x="3523" y="33066"/>
                    <a:pt x="3053" y="33265"/>
                  </a:cubicBezTo>
                  <a:cubicBezTo>
                    <a:pt x="939" y="34164"/>
                    <a:pt x="318" y="36696"/>
                    <a:pt x="1380" y="38628"/>
                  </a:cubicBezTo>
                  <a:cubicBezTo>
                    <a:pt x="2465" y="40602"/>
                    <a:pt x="5062" y="41576"/>
                    <a:pt x="7167" y="41884"/>
                  </a:cubicBezTo>
                  <a:cubicBezTo>
                    <a:pt x="7419" y="41921"/>
                    <a:pt x="7700" y="41937"/>
                    <a:pt x="8002" y="41937"/>
                  </a:cubicBezTo>
                  <a:cubicBezTo>
                    <a:pt x="10549" y="41937"/>
                    <a:pt x="14580" y="40768"/>
                    <a:pt x="14935" y="40663"/>
                  </a:cubicBezTo>
                  <a:cubicBezTo>
                    <a:pt x="15723" y="43461"/>
                    <a:pt x="16759" y="46265"/>
                    <a:pt x="17964" y="49047"/>
                  </a:cubicBezTo>
                  <a:cubicBezTo>
                    <a:pt x="18652" y="50639"/>
                    <a:pt x="19393" y="52220"/>
                    <a:pt x="20157" y="53797"/>
                  </a:cubicBezTo>
                  <a:cubicBezTo>
                    <a:pt x="19701" y="53129"/>
                    <a:pt x="19289" y="52535"/>
                    <a:pt x="19223" y="52458"/>
                  </a:cubicBezTo>
                  <a:cubicBezTo>
                    <a:pt x="17657" y="50649"/>
                    <a:pt x="13974" y="48197"/>
                    <a:pt x="11094" y="48197"/>
                  </a:cubicBezTo>
                  <a:cubicBezTo>
                    <a:pt x="10545" y="48197"/>
                    <a:pt x="10025" y="48286"/>
                    <a:pt x="9555" y="48485"/>
                  </a:cubicBezTo>
                  <a:cubicBezTo>
                    <a:pt x="7440" y="49384"/>
                    <a:pt x="6820" y="51915"/>
                    <a:pt x="7882" y="53847"/>
                  </a:cubicBezTo>
                  <a:cubicBezTo>
                    <a:pt x="8967" y="55820"/>
                    <a:pt x="11564" y="56796"/>
                    <a:pt x="13669" y="57103"/>
                  </a:cubicBezTo>
                  <a:cubicBezTo>
                    <a:pt x="13920" y="57139"/>
                    <a:pt x="14200" y="57156"/>
                    <a:pt x="14501" y="57156"/>
                  </a:cubicBezTo>
                  <a:cubicBezTo>
                    <a:pt x="16766" y="57156"/>
                    <a:pt x="20222" y="56227"/>
                    <a:pt x="21219" y="55945"/>
                  </a:cubicBezTo>
                  <a:cubicBezTo>
                    <a:pt x="21519" y="56547"/>
                    <a:pt x="21810" y="57152"/>
                    <a:pt x="22112" y="57751"/>
                  </a:cubicBezTo>
                  <a:cubicBezTo>
                    <a:pt x="23559" y="60631"/>
                    <a:pt x="25015" y="63500"/>
                    <a:pt x="26357" y="66358"/>
                  </a:cubicBezTo>
                  <a:cubicBezTo>
                    <a:pt x="26831" y="67364"/>
                    <a:pt x="27260" y="68373"/>
                    <a:pt x="27694" y="69380"/>
                  </a:cubicBezTo>
                  <a:cubicBezTo>
                    <a:pt x="27288" y="68789"/>
                    <a:pt x="26942" y="68293"/>
                    <a:pt x="26881" y="68222"/>
                  </a:cubicBezTo>
                  <a:cubicBezTo>
                    <a:pt x="25316" y="66413"/>
                    <a:pt x="21631" y="63960"/>
                    <a:pt x="18752" y="63960"/>
                  </a:cubicBezTo>
                  <a:cubicBezTo>
                    <a:pt x="18204" y="63960"/>
                    <a:pt x="17685" y="64049"/>
                    <a:pt x="17215" y="64248"/>
                  </a:cubicBezTo>
                  <a:cubicBezTo>
                    <a:pt x="15100" y="65147"/>
                    <a:pt x="14480" y="67679"/>
                    <a:pt x="15542" y="69611"/>
                  </a:cubicBezTo>
                  <a:cubicBezTo>
                    <a:pt x="16627" y="71585"/>
                    <a:pt x="19224" y="72561"/>
                    <a:pt x="21329" y="72867"/>
                  </a:cubicBezTo>
                  <a:cubicBezTo>
                    <a:pt x="21581" y="72904"/>
                    <a:pt x="21862" y="72920"/>
                    <a:pt x="22164" y="72920"/>
                  </a:cubicBezTo>
                  <a:cubicBezTo>
                    <a:pt x="24307" y="72920"/>
                    <a:pt x="27497" y="72092"/>
                    <a:pt x="28676" y="71765"/>
                  </a:cubicBezTo>
                  <a:cubicBezTo>
                    <a:pt x="29087" y="72810"/>
                    <a:pt x="29503" y="73856"/>
                    <a:pt x="29855" y="74888"/>
                  </a:cubicBezTo>
                  <a:cubicBezTo>
                    <a:pt x="30080" y="75599"/>
                    <a:pt x="30345" y="76267"/>
                    <a:pt x="30532" y="76992"/>
                  </a:cubicBezTo>
                  <a:cubicBezTo>
                    <a:pt x="30731" y="77706"/>
                    <a:pt x="30929" y="78414"/>
                    <a:pt x="31125" y="79114"/>
                  </a:cubicBezTo>
                  <a:cubicBezTo>
                    <a:pt x="31450" y="80477"/>
                    <a:pt x="31797" y="81880"/>
                    <a:pt x="32082" y="83219"/>
                  </a:cubicBezTo>
                  <a:cubicBezTo>
                    <a:pt x="32289" y="84146"/>
                    <a:pt x="32466" y="85036"/>
                    <a:pt x="32650" y="85930"/>
                  </a:cubicBezTo>
                  <a:cubicBezTo>
                    <a:pt x="32190" y="84923"/>
                    <a:pt x="31248" y="82969"/>
                    <a:pt x="31151" y="82815"/>
                  </a:cubicBezTo>
                  <a:cubicBezTo>
                    <a:pt x="29775" y="80625"/>
                    <a:pt x="26065" y="77317"/>
                    <a:pt x="23081" y="77317"/>
                  </a:cubicBezTo>
                  <a:cubicBezTo>
                    <a:pt x="22778" y="77317"/>
                    <a:pt x="22484" y="77351"/>
                    <a:pt x="22199" y="77423"/>
                  </a:cubicBezTo>
                  <a:cubicBezTo>
                    <a:pt x="19972" y="77991"/>
                    <a:pt x="18976" y="80398"/>
                    <a:pt x="19733" y="82469"/>
                  </a:cubicBezTo>
                  <a:cubicBezTo>
                    <a:pt x="20507" y="84585"/>
                    <a:pt x="22924" y="85942"/>
                    <a:pt x="24960" y="86564"/>
                  </a:cubicBezTo>
                  <a:cubicBezTo>
                    <a:pt x="25734" y="86801"/>
                    <a:pt x="26834" y="86881"/>
                    <a:pt x="27967" y="86881"/>
                  </a:cubicBezTo>
                  <a:cubicBezTo>
                    <a:pt x="30110" y="86881"/>
                    <a:pt x="32372" y="86594"/>
                    <a:pt x="32777" y="86541"/>
                  </a:cubicBezTo>
                  <a:cubicBezTo>
                    <a:pt x="33074" y="88023"/>
                    <a:pt x="33349" y="89467"/>
                    <a:pt x="33587" y="90833"/>
                  </a:cubicBezTo>
                  <a:cubicBezTo>
                    <a:pt x="34422" y="95570"/>
                    <a:pt x="34937" y="99546"/>
                    <a:pt x="35258" y="102330"/>
                  </a:cubicBezTo>
                  <a:cubicBezTo>
                    <a:pt x="35315" y="102824"/>
                    <a:pt x="35364" y="103265"/>
                    <a:pt x="35408" y="103681"/>
                  </a:cubicBezTo>
                  <a:lnTo>
                    <a:pt x="25811" y="103681"/>
                  </a:lnTo>
                  <a:lnTo>
                    <a:pt x="28896" y="163903"/>
                  </a:lnTo>
                  <a:cubicBezTo>
                    <a:pt x="29131" y="168480"/>
                    <a:pt x="32911" y="172070"/>
                    <a:pt x="37494" y="172070"/>
                  </a:cubicBezTo>
                  <a:cubicBezTo>
                    <a:pt x="42077" y="172070"/>
                    <a:pt x="45856" y="168480"/>
                    <a:pt x="46091" y="163903"/>
                  </a:cubicBezTo>
                  <a:lnTo>
                    <a:pt x="49177" y="103678"/>
                  </a:lnTo>
                  <a:lnTo>
                    <a:pt x="40235" y="103678"/>
                  </a:lnTo>
                  <a:cubicBezTo>
                    <a:pt x="40301" y="103541"/>
                    <a:pt x="40364" y="103413"/>
                    <a:pt x="40433" y="103268"/>
                  </a:cubicBezTo>
                  <a:cubicBezTo>
                    <a:pt x="41660" y="100712"/>
                    <a:pt x="43361" y="97039"/>
                    <a:pt x="45200" y="92543"/>
                  </a:cubicBezTo>
                  <a:cubicBezTo>
                    <a:pt x="45784" y="91124"/>
                    <a:pt x="46379" y="89596"/>
                    <a:pt x="46977" y="88021"/>
                  </a:cubicBezTo>
                  <a:cubicBezTo>
                    <a:pt x="47455" y="88121"/>
                    <a:pt x="50671" y="88775"/>
                    <a:pt x="53115" y="88775"/>
                  </a:cubicBezTo>
                  <a:cubicBezTo>
                    <a:pt x="53737" y="88775"/>
                    <a:pt x="54309" y="88732"/>
                    <a:pt x="54773" y="88627"/>
                  </a:cubicBezTo>
                  <a:cubicBezTo>
                    <a:pt x="56848" y="88157"/>
                    <a:pt x="59362" y="86985"/>
                    <a:pt x="60290" y="84933"/>
                  </a:cubicBezTo>
                  <a:cubicBezTo>
                    <a:pt x="61199" y="82925"/>
                    <a:pt x="60385" y="80449"/>
                    <a:pt x="58207" y="79716"/>
                  </a:cubicBezTo>
                  <a:cubicBezTo>
                    <a:pt x="57833" y="79591"/>
                    <a:pt x="57435" y="79533"/>
                    <a:pt x="57021" y="79533"/>
                  </a:cubicBezTo>
                  <a:cubicBezTo>
                    <a:pt x="54088" y="79533"/>
                    <a:pt x="50360" y="82419"/>
                    <a:pt x="48878" y="84427"/>
                  </a:cubicBezTo>
                  <a:cubicBezTo>
                    <a:pt x="48778" y="84562"/>
                    <a:pt x="47859" y="86150"/>
                    <a:pt x="47296" y="87161"/>
                  </a:cubicBezTo>
                  <a:cubicBezTo>
                    <a:pt x="47537" y="86516"/>
                    <a:pt x="47778" y="85893"/>
                    <a:pt x="48017" y="85227"/>
                  </a:cubicBezTo>
                  <a:cubicBezTo>
                    <a:pt x="48500" y="83911"/>
                    <a:pt x="48943" y="82584"/>
                    <a:pt x="49424" y="81158"/>
                  </a:cubicBezTo>
                  <a:cubicBezTo>
                    <a:pt x="49632" y="80461"/>
                    <a:pt x="49843" y="79758"/>
                    <a:pt x="50055" y="79047"/>
                  </a:cubicBezTo>
                  <a:cubicBezTo>
                    <a:pt x="50281" y="78348"/>
                    <a:pt x="50431" y="77579"/>
                    <a:pt x="50624" y="76838"/>
                  </a:cubicBezTo>
                  <a:cubicBezTo>
                    <a:pt x="51035" y="75112"/>
                    <a:pt x="51368" y="73343"/>
                    <a:pt x="51663" y="71552"/>
                  </a:cubicBezTo>
                  <a:cubicBezTo>
                    <a:pt x="52759" y="71952"/>
                    <a:pt x="56532" y="73265"/>
                    <a:pt x="58734" y="73265"/>
                  </a:cubicBezTo>
                  <a:cubicBezTo>
                    <a:pt x="58848" y="73265"/>
                    <a:pt x="58957" y="73262"/>
                    <a:pt x="59062" y="73254"/>
                  </a:cubicBezTo>
                  <a:cubicBezTo>
                    <a:pt x="61183" y="73105"/>
                    <a:pt x="63845" y="72326"/>
                    <a:pt x="65074" y="70438"/>
                  </a:cubicBezTo>
                  <a:cubicBezTo>
                    <a:pt x="66277" y="68591"/>
                    <a:pt x="65848" y="66020"/>
                    <a:pt x="63806" y="64966"/>
                  </a:cubicBezTo>
                  <a:cubicBezTo>
                    <a:pt x="63242" y="64676"/>
                    <a:pt x="62590" y="64549"/>
                    <a:pt x="61890" y="64549"/>
                  </a:cubicBezTo>
                  <a:cubicBezTo>
                    <a:pt x="59071" y="64549"/>
                    <a:pt x="55488" y="66600"/>
                    <a:pt x="53870" y="68210"/>
                  </a:cubicBezTo>
                  <a:cubicBezTo>
                    <a:pt x="53744" y="68334"/>
                    <a:pt x="52458" y="69938"/>
                    <a:pt x="51768" y="70834"/>
                  </a:cubicBezTo>
                  <a:cubicBezTo>
                    <a:pt x="51938" y="69756"/>
                    <a:pt x="52112" y="68681"/>
                    <a:pt x="52248" y="67586"/>
                  </a:cubicBezTo>
                  <a:cubicBezTo>
                    <a:pt x="52639" y="64423"/>
                    <a:pt x="52939" y="61210"/>
                    <a:pt x="53251" y="58006"/>
                  </a:cubicBezTo>
                  <a:cubicBezTo>
                    <a:pt x="53346" y="57024"/>
                    <a:pt x="53453" y="56048"/>
                    <a:pt x="53555" y="55069"/>
                  </a:cubicBezTo>
                  <a:cubicBezTo>
                    <a:pt x="53945" y="55217"/>
                    <a:pt x="58398" y="56874"/>
                    <a:pt x="60875" y="56874"/>
                  </a:cubicBezTo>
                  <a:cubicBezTo>
                    <a:pt x="60990" y="56874"/>
                    <a:pt x="61101" y="56871"/>
                    <a:pt x="61206" y="56863"/>
                  </a:cubicBezTo>
                  <a:cubicBezTo>
                    <a:pt x="63327" y="56714"/>
                    <a:pt x="65990" y="55935"/>
                    <a:pt x="67218" y="54047"/>
                  </a:cubicBezTo>
                  <a:cubicBezTo>
                    <a:pt x="68422" y="52200"/>
                    <a:pt x="67992" y="49629"/>
                    <a:pt x="65950" y="48576"/>
                  </a:cubicBezTo>
                  <a:cubicBezTo>
                    <a:pt x="65386" y="48285"/>
                    <a:pt x="64734" y="48159"/>
                    <a:pt x="64034" y="48159"/>
                  </a:cubicBezTo>
                  <a:cubicBezTo>
                    <a:pt x="61215" y="48159"/>
                    <a:pt x="57632" y="50209"/>
                    <a:pt x="56014" y="51817"/>
                  </a:cubicBezTo>
                  <a:cubicBezTo>
                    <a:pt x="55862" y="51969"/>
                    <a:pt x="54015" y="54281"/>
                    <a:pt x="53573" y="54891"/>
                  </a:cubicBezTo>
                  <a:cubicBezTo>
                    <a:pt x="53801" y="52737"/>
                    <a:pt x="54048" y="50592"/>
                    <a:pt x="54377" y="48488"/>
                  </a:cubicBezTo>
                  <a:cubicBezTo>
                    <a:pt x="54827" y="45583"/>
                    <a:pt x="55431" y="42759"/>
                    <a:pt x="56216" y="40064"/>
                  </a:cubicBezTo>
                  <a:cubicBezTo>
                    <a:pt x="56398" y="40133"/>
                    <a:pt x="61038" y="41885"/>
                    <a:pt x="63580" y="41885"/>
                  </a:cubicBezTo>
                  <a:cubicBezTo>
                    <a:pt x="63694" y="41885"/>
                    <a:pt x="63804" y="41882"/>
                    <a:pt x="63909" y="41874"/>
                  </a:cubicBezTo>
                  <a:cubicBezTo>
                    <a:pt x="66032" y="41725"/>
                    <a:pt x="68693" y="40946"/>
                    <a:pt x="69923" y="39058"/>
                  </a:cubicBezTo>
                  <a:cubicBezTo>
                    <a:pt x="71125" y="37211"/>
                    <a:pt x="70695" y="34640"/>
                    <a:pt x="68653" y="33586"/>
                  </a:cubicBezTo>
                  <a:cubicBezTo>
                    <a:pt x="68089" y="33296"/>
                    <a:pt x="67437" y="33170"/>
                    <a:pt x="66738" y="33170"/>
                  </a:cubicBezTo>
                  <a:cubicBezTo>
                    <a:pt x="63920" y="33170"/>
                    <a:pt x="60336" y="35220"/>
                    <a:pt x="58718" y="36830"/>
                  </a:cubicBezTo>
                  <a:cubicBezTo>
                    <a:pt x="58586" y="36962"/>
                    <a:pt x="57176" y="38720"/>
                    <a:pt x="56526" y="39573"/>
                  </a:cubicBezTo>
                  <a:lnTo>
                    <a:pt x="56365" y="39488"/>
                  </a:lnTo>
                  <a:cubicBezTo>
                    <a:pt x="57241" y="36615"/>
                    <a:pt x="58453" y="33939"/>
                    <a:pt x="59710" y="31491"/>
                  </a:cubicBezTo>
                  <a:cubicBezTo>
                    <a:pt x="60435" y="30071"/>
                    <a:pt x="61208" y="28755"/>
                    <a:pt x="61989" y="27491"/>
                  </a:cubicBezTo>
                  <a:cubicBezTo>
                    <a:pt x="62894" y="27944"/>
                    <a:pt x="67056" y="29965"/>
                    <a:pt x="69273" y="30054"/>
                  </a:cubicBezTo>
                  <a:cubicBezTo>
                    <a:pt x="69425" y="30060"/>
                    <a:pt x="69580" y="30063"/>
                    <a:pt x="69737" y="30063"/>
                  </a:cubicBezTo>
                  <a:cubicBezTo>
                    <a:pt x="71783" y="30063"/>
                    <a:pt x="74232" y="29531"/>
                    <a:pt x="75559" y="27916"/>
                  </a:cubicBezTo>
                  <a:cubicBezTo>
                    <a:pt x="76958" y="26212"/>
                    <a:pt x="76813" y="23609"/>
                    <a:pt x="74900" y="22338"/>
                  </a:cubicBezTo>
                  <a:cubicBezTo>
                    <a:pt x="74195" y="21870"/>
                    <a:pt x="73300" y="21675"/>
                    <a:pt x="72324" y="21675"/>
                  </a:cubicBezTo>
                  <a:cubicBezTo>
                    <a:pt x="69624" y="21675"/>
                    <a:pt x="66305" y="23166"/>
                    <a:pt x="64669" y="24469"/>
                  </a:cubicBezTo>
                  <a:cubicBezTo>
                    <a:pt x="64547" y="24566"/>
                    <a:pt x="63425" y="25684"/>
                    <a:pt x="62618" y="26510"/>
                  </a:cubicBezTo>
                  <a:cubicBezTo>
                    <a:pt x="62979" y="25944"/>
                    <a:pt x="63342" y="25355"/>
                    <a:pt x="63698" y="24820"/>
                  </a:cubicBezTo>
                  <a:cubicBezTo>
                    <a:pt x="65033" y="22811"/>
                    <a:pt x="66378" y="21054"/>
                    <a:pt x="67582" y="19506"/>
                  </a:cubicBezTo>
                  <a:cubicBezTo>
                    <a:pt x="68274" y="18632"/>
                    <a:pt x="68918" y="17855"/>
                    <a:pt x="69527" y="17136"/>
                  </a:cubicBezTo>
                  <a:cubicBezTo>
                    <a:pt x="70646" y="17115"/>
                    <a:pt x="75159" y="16978"/>
                    <a:pt x="77133" y="16052"/>
                  </a:cubicBezTo>
                  <a:cubicBezTo>
                    <a:pt x="79057" y="15148"/>
                    <a:pt x="81260" y="13461"/>
                    <a:pt x="81726" y="11258"/>
                  </a:cubicBezTo>
                  <a:cubicBezTo>
                    <a:pt x="82181" y="9101"/>
                    <a:pt x="80854" y="6857"/>
                    <a:pt x="78567" y="6611"/>
                  </a:cubicBezTo>
                  <a:cubicBezTo>
                    <a:pt x="78449" y="6598"/>
                    <a:pt x="78329" y="6592"/>
                    <a:pt x="78209" y="6592"/>
                  </a:cubicBezTo>
                  <a:cubicBezTo>
                    <a:pt x="75117" y="6592"/>
                    <a:pt x="71585" y="10712"/>
                    <a:pt x="70469" y="13217"/>
                  </a:cubicBezTo>
                  <a:cubicBezTo>
                    <a:pt x="70368" y="13442"/>
                    <a:pt x="69206" y="17138"/>
                    <a:pt x="69265" y="17138"/>
                  </a:cubicBezTo>
                  <a:lnTo>
                    <a:pt x="69333" y="17138"/>
                  </a:lnTo>
                  <a:cubicBezTo>
                    <a:pt x="68733" y="17821"/>
                    <a:pt x="68097" y="18557"/>
                    <a:pt x="67419" y="19377"/>
                  </a:cubicBezTo>
                  <a:cubicBezTo>
                    <a:pt x="66178" y="20902"/>
                    <a:pt x="64790" y="22634"/>
                    <a:pt x="63408" y="24622"/>
                  </a:cubicBezTo>
                  <a:cubicBezTo>
                    <a:pt x="62900" y="25347"/>
                    <a:pt x="62385" y="26100"/>
                    <a:pt x="61870" y="26884"/>
                  </a:cubicBezTo>
                  <a:lnTo>
                    <a:pt x="61870" y="26884"/>
                  </a:lnTo>
                  <a:cubicBezTo>
                    <a:pt x="61866" y="26893"/>
                    <a:pt x="61863" y="26898"/>
                    <a:pt x="61861" y="26898"/>
                  </a:cubicBezTo>
                  <a:lnTo>
                    <a:pt x="61861" y="26898"/>
                  </a:lnTo>
                  <a:cubicBezTo>
                    <a:pt x="61864" y="26893"/>
                    <a:pt x="61867" y="26888"/>
                    <a:pt x="61870" y="26884"/>
                  </a:cubicBezTo>
                  <a:lnTo>
                    <a:pt x="61870" y="26884"/>
                  </a:lnTo>
                  <a:cubicBezTo>
                    <a:pt x="61986" y="26630"/>
                    <a:pt x="62880" y="23168"/>
                    <a:pt x="62912" y="22934"/>
                  </a:cubicBezTo>
                  <a:cubicBezTo>
                    <a:pt x="63304" y="20114"/>
                    <a:pt x="62406" y="14431"/>
                    <a:pt x="59534" y="13044"/>
                  </a:cubicBezTo>
                  <a:cubicBezTo>
                    <a:pt x="59027" y="12799"/>
                    <a:pt x="58505" y="12687"/>
                    <a:pt x="57995" y="12687"/>
                  </a:cubicBezTo>
                  <a:cubicBezTo>
                    <a:pt x="56424" y="12687"/>
                    <a:pt x="54967" y="13755"/>
                    <a:pt x="54397" y="15318"/>
                  </a:cubicBezTo>
                  <a:cubicBezTo>
                    <a:pt x="53628" y="17435"/>
                    <a:pt x="54604" y="20030"/>
                    <a:pt x="55759" y="21816"/>
                  </a:cubicBezTo>
                  <a:cubicBezTo>
                    <a:pt x="57118" y="23913"/>
                    <a:pt x="61857" y="26897"/>
                    <a:pt x="61860" y="26898"/>
                  </a:cubicBezTo>
                  <a:cubicBezTo>
                    <a:pt x="61860" y="26898"/>
                    <a:pt x="61860" y="26898"/>
                    <a:pt x="61860" y="26898"/>
                  </a:cubicBezTo>
                  <a:cubicBezTo>
                    <a:pt x="61860" y="26898"/>
                    <a:pt x="61860" y="26898"/>
                    <a:pt x="61861" y="26898"/>
                  </a:cubicBezTo>
                  <a:lnTo>
                    <a:pt x="61861" y="26898"/>
                  </a:lnTo>
                  <a:cubicBezTo>
                    <a:pt x="60970" y="28254"/>
                    <a:pt x="60083" y="29700"/>
                    <a:pt x="59249" y="31248"/>
                  </a:cubicBezTo>
                  <a:cubicBezTo>
                    <a:pt x="57923" y="33701"/>
                    <a:pt x="56652" y="36348"/>
                    <a:pt x="55696" y="39246"/>
                  </a:cubicBezTo>
                  <a:cubicBezTo>
                    <a:pt x="55686" y="39279"/>
                    <a:pt x="55679" y="39315"/>
                    <a:pt x="55667" y="39346"/>
                  </a:cubicBezTo>
                  <a:cubicBezTo>
                    <a:pt x="55684" y="38413"/>
                    <a:pt x="55643" y="35799"/>
                    <a:pt x="55617" y="35599"/>
                  </a:cubicBezTo>
                  <a:cubicBezTo>
                    <a:pt x="55250" y="32774"/>
                    <a:pt x="52883" y="27532"/>
                    <a:pt x="49747" y="26951"/>
                  </a:cubicBezTo>
                  <a:cubicBezTo>
                    <a:pt x="49522" y="26910"/>
                    <a:pt x="49301" y="26890"/>
                    <a:pt x="49085" y="26890"/>
                  </a:cubicBezTo>
                  <a:cubicBezTo>
                    <a:pt x="47124" y="26890"/>
                    <a:pt x="45556" y="28522"/>
                    <a:pt x="45393" y="30502"/>
                  </a:cubicBezTo>
                  <a:cubicBezTo>
                    <a:pt x="45210" y="32745"/>
                    <a:pt x="46836" y="34992"/>
                    <a:pt x="48423" y="36408"/>
                  </a:cubicBezTo>
                  <a:cubicBezTo>
                    <a:pt x="50213" y="38008"/>
                    <a:pt x="55178" y="39556"/>
                    <a:pt x="55574" y="39677"/>
                  </a:cubicBezTo>
                  <a:cubicBezTo>
                    <a:pt x="54690" y="42445"/>
                    <a:pt x="54006" y="45357"/>
                    <a:pt x="53476" y="48342"/>
                  </a:cubicBezTo>
                  <a:cubicBezTo>
                    <a:pt x="53172" y="50047"/>
                    <a:pt x="52918" y="51776"/>
                    <a:pt x="52686" y="53511"/>
                  </a:cubicBezTo>
                  <a:cubicBezTo>
                    <a:pt x="52675" y="52705"/>
                    <a:pt x="52658" y="51981"/>
                    <a:pt x="52645" y="51880"/>
                  </a:cubicBezTo>
                  <a:cubicBezTo>
                    <a:pt x="52278" y="49056"/>
                    <a:pt x="49910" y="43813"/>
                    <a:pt x="46775" y="43233"/>
                  </a:cubicBezTo>
                  <a:cubicBezTo>
                    <a:pt x="46550" y="43192"/>
                    <a:pt x="46329" y="43172"/>
                    <a:pt x="46113" y="43172"/>
                  </a:cubicBezTo>
                  <a:cubicBezTo>
                    <a:pt x="44152" y="43172"/>
                    <a:pt x="42583" y="44804"/>
                    <a:pt x="42421" y="46783"/>
                  </a:cubicBezTo>
                  <a:cubicBezTo>
                    <a:pt x="42237" y="49027"/>
                    <a:pt x="43864" y="51273"/>
                    <a:pt x="45452" y="52690"/>
                  </a:cubicBezTo>
                  <a:cubicBezTo>
                    <a:pt x="47061" y="54128"/>
                    <a:pt x="51269" y="55534"/>
                    <a:pt x="52387" y="55890"/>
                  </a:cubicBezTo>
                  <a:cubicBezTo>
                    <a:pt x="52305" y="56557"/>
                    <a:pt x="52216" y="57222"/>
                    <a:pt x="52136" y="57888"/>
                  </a:cubicBezTo>
                  <a:cubicBezTo>
                    <a:pt x="51753" y="61090"/>
                    <a:pt x="51386" y="64286"/>
                    <a:pt x="50929" y="67408"/>
                  </a:cubicBezTo>
                  <a:cubicBezTo>
                    <a:pt x="50769" y="68511"/>
                    <a:pt x="50570" y="69588"/>
                    <a:pt x="50376" y="70667"/>
                  </a:cubicBezTo>
                  <a:cubicBezTo>
                    <a:pt x="50365" y="69949"/>
                    <a:pt x="50349" y="69345"/>
                    <a:pt x="50337" y="69253"/>
                  </a:cubicBezTo>
                  <a:cubicBezTo>
                    <a:pt x="49970" y="66430"/>
                    <a:pt x="47603" y="61186"/>
                    <a:pt x="44467" y="60607"/>
                  </a:cubicBezTo>
                  <a:cubicBezTo>
                    <a:pt x="44242" y="60565"/>
                    <a:pt x="44021" y="60545"/>
                    <a:pt x="43804" y="60545"/>
                  </a:cubicBezTo>
                  <a:cubicBezTo>
                    <a:pt x="41844" y="60545"/>
                    <a:pt x="40276" y="62178"/>
                    <a:pt x="40113" y="64157"/>
                  </a:cubicBezTo>
                  <a:cubicBezTo>
                    <a:pt x="39930" y="66401"/>
                    <a:pt x="41558" y="68647"/>
                    <a:pt x="43144" y="70064"/>
                  </a:cubicBezTo>
                  <a:cubicBezTo>
                    <a:pt x="44681" y="71436"/>
                    <a:pt x="48553" y="72768"/>
                    <a:pt x="49880" y="73198"/>
                  </a:cubicBezTo>
                  <a:cubicBezTo>
                    <a:pt x="49647" y="74298"/>
                    <a:pt x="49416" y="75398"/>
                    <a:pt x="49141" y="76453"/>
                  </a:cubicBezTo>
                  <a:cubicBezTo>
                    <a:pt x="48936" y="77170"/>
                    <a:pt x="48790" y="77873"/>
                    <a:pt x="48545" y="78581"/>
                  </a:cubicBezTo>
                  <a:cubicBezTo>
                    <a:pt x="48317" y="79286"/>
                    <a:pt x="48092" y="79986"/>
                    <a:pt x="47868" y="80678"/>
                  </a:cubicBezTo>
                  <a:cubicBezTo>
                    <a:pt x="47388" y="81995"/>
                    <a:pt x="46902" y="83356"/>
                    <a:pt x="46403" y="84629"/>
                  </a:cubicBezTo>
                  <a:cubicBezTo>
                    <a:pt x="46062" y="85518"/>
                    <a:pt x="45721" y="86357"/>
                    <a:pt x="45380" y="87204"/>
                  </a:cubicBezTo>
                  <a:cubicBezTo>
                    <a:pt x="45552" y="86111"/>
                    <a:pt x="45845" y="83961"/>
                    <a:pt x="45849" y="83779"/>
                  </a:cubicBezTo>
                  <a:cubicBezTo>
                    <a:pt x="45893" y="81887"/>
                    <a:pt x="45221" y="78812"/>
                    <a:pt x="43884" y="76649"/>
                  </a:cubicBezTo>
                  <a:cubicBezTo>
                    <a:pt x="43893" y="76370"/>
                    <a:pt x="43875" y="76090"/>
                    <a:pt x="43831" y="75815"/>
                  </a:cubicBezTo>
                  <a:cubicBezTo>
                    <a:pt x="43531" y="73946"/>
                    <a:pt x="41981" y="72489"/>
                    <a:pt x="40142" y="72489"/>
                  </a:cubicBezTo>
                  <a:cubicBezTo>
                    <a:pt x="39840" y="72489"/>
                    <a:pt x="39530" y="72529"/>
                    <a:pt x="39216" y="72612"/>
                  </a:cubicBezTo>
                  <a:cubicBezTo>
                    <a:pt x="36134" y="73433"/>
                    <a:pt x="34179" y="78843"/>
                    <a:pt x="34033" y="81688"/>
                  </a:cubicBezTo>
                  <a:cubicBezTo>
                    <a:pt x="34024" y="81856"/>
                    <a:pt x="34134" y="83686"/>
                    <a:pt x="34223" y="84841"/>
                  </a:cubicBezTo>
                  <a:cubicBezTo>
                    <a:pt x="34068" y="84170"/>
                    <a:pt x="33925" y="83517"/>
                    <a:pt x="33758" y="82829"/>
                  </a:cubicBezTo>
                  <a:cubicBezTo>
                    <a:pt x="33434" y="81466"/>
                    <a:pt x="33071" y="80115"/>
                    <a:pt x="32687" y="78660"/>
                  </a:cubicBezTo>
                  <a:cubicBezTo>
                    <a:pt x="32476" y="77965"/>
                    <a:pt x="32264" y="77261"/>
                    <a:pt x="32049" y="76552"/>
                  </a:cubicBezTo>
                  <a:cubicBezTo>
                    <a:pt x="31851" y="75842"/>
                    <a:pt x="31552" y="75120"/>
                    <a:pt x="31304" y="74395"/>
                  </a:cubicBezTo>
                  <a:cubicBezTo>
                    <a:pt x="30695" y="72728"/>
                    <a:pt x="29996" y="71070"/>
                    <a:pt x="29255" y="69413"/>
                  </a:cubicBezTo>
                  <a:cubicBezTo>
                    <a:pt x="30447" y="69127"/>
                    <a:pt x="34669" y="68052"/>
                    <a:pt x="36364" y="66751"/>
                  </a:cubicBezTo>
                  <a:cubicBezTo>
                    <a:pt x="38053" y="65455"/>
                    <a:pt x="39843" y="63337"/>
                    <a:pt x="39827" y="61085"/>
                  </a:cubicBezTo>
                  <a:cubicBezTo>
                    <a:pt x="39811" y="59012"/>
                    <a:pt x="38238" y="57200"/>
                    <a:pt x="36150" y="57200"/>
                  </a:cubicBezTo>
                  <a:cubicBezTo>
                    <a:pt x="36019" y="57200"/>
                    <a:pt x="35885" y="57207"/>
                    <a:pt x="35750" y="57222"/>
                  </a:cubicBezTo>
                  <a:cubicBezTo>
                    <a:pt x="32579" y="57566"/>
                    <a:pt x="29826" y="62616"/>
                    <a:pt x="29252" y="65406"/>
                  </a:cubicBezTo>
                  <a:cubicBezTo>
                    <a:pt x="29216" y="65580"/>
                    <a:pt x="29028" y="67628"/>
                    <a:pt x="28946" y="68756"/>
                  </a:cubicBezTo>
                  <a:cubicBezTo>
                    <a:pt x="28494" y="67762"/>
                    <a:pt x="28046" y="66769"/>
                    <a:pt x="27555" y="65782"/>
                  </a:cubicBezTo>
                  <a:cubicBezTo>
                    <a:pt x="26139" y="62927"/>
                    <a:pt x="24614" y="60082"/>
                    <a:pt x="23108" y="57238"/>
                  </a:cubicBezTo>
                  <a:cubicBezTo>
                    <a:pt x="22645" y="56366"/>
                    <a:pt x="22196" y="55493"/>
                    <a:pt x="21742" y="54621"/>
                  </a:cubicBezTo>
                  <a:cubicBezTo>
                    <a:pt x="22168" y="54523"/>
                    <a:pt x="27214" y="53352"/>
                    <a:pt x="29113" y="51895"/>
                  </a:cubicBezTo>
                  <a:cubicBezTo>
                    <a:pt x="30801" y="50601"/>
                    <a:pt x="32590" y="48481"/>
                    <a:pt x="32574" y="46230"/>
                  </a:cubicBezTo>
                  <a:cubicBezTo>
                    <a:pt x="32559" y="44156"/>
                    <a:pt x="30986" y="42344"/>
                    <a:pt x="28897" y="42344"/>
                  </a:cubicBezTo>
                  <a:cubicBezTo>
                    <a:pt x="28766" y="42344"/>
                    <a:pt x="28633" y="42351"/>
                    <a:pt x="28498" y="42366"/>
                  </a:cubicBezTo>
                  <a:cubicBezTo>
                    <a:pt x="25326" y="42710"/>
                    <a:pt x="22575" y="47762"/>
                    <a:pt x="21999" y="50551"/>
                  </a:cubicBezTo>
                  <a:cubicBezTo>
                    <a:pt x="21956" y="50761"/>
                    <a:pt x="21691" y="53708"/>
                    <a:pt x="21659" y="54460"/>
                  </a:cubicBezTo>
                  <a:cubicBezTo>
                    <a:pt x="20660" y="52538"/>
                    <a:pt x="19683" y="50614"/>
                    <a:pt x="18797" y="48676"/>
                  </a:cubicBezTo>
                  <a:cubicBezTo>
                    <a:pt x="17570" y="46005"/>
                    <a:pt x="16514" y="43317"/>
                    <a:pt x="15683" y="40636"/>
                  </a:cubicBezTo>
                  <a:cubicBezTo>
                    <a:pt x="15882" y="40592"/>
                    <a:pt x="21153" y="39395"/>
                    <a:pt x="23099" y="37900"/>
                  </a:cubicBezTo>
                  <a:cubicBezTo>
                    <a:pt x="24786" y="36608"/>
                    <a:pt x="26576" y="34488"/>
                    <a:pt x="26560" y="32236"/>
                  </a:cubicBezTo>
                  <a:cubicBezTo>
                    <a:pt x="26545" y="30161"/>
                    <a:pt x="24971" y="28350"/>
                    <a:pt x="22882" y="28350"/>
                  </a:cubicBezTo>
                  <a:cubicBezTo>
                    <a:pt x="22751" y="28350"/>
                    <a:pt x="22618" y="28357"/>
                    <a:pt x="22483" y="28371"/>
                  </a:cubicBezTo>
                  <a:cubicBezTo>
                    <a:pt x="19313" y="28715"/>
                    <a:pt x="16561" y="33767"/>
                    <a:pt x="15985" y="36556"/>
                  </a:cubicBezTo>
                  <a:cubicBezTo>
                    <a:pt x="15948" y="36739"/>
                    <a:pt x="15742" y="38987"/>
                    <a:pt x="15670" y="40056"/>
                  </a:cubicBezTo>
                  <a:lnTo>
                    <a:pt x="15489" y="40076"/>
                  </a:lnTo>
                  <a:cubicBezTo>
                    <a:pt x="14634" y="37192"/>
                    <a:pt x="14168" y="34293"/>
                    <a:pt x="13867" y="31557"/>
                  </a:cubicBezTo>
                  <a:cubicBezTo>
                    <a:pt x="13689" y="29974"/>
                    <a:pt x="13608" y="28449"/>
                    <a:pt x="13562" y="26965"/>
                  </a:cubicBezTo>
                  <a:cubicBezTo>
                    <a:pt x="14565" y="26842"/>
                    <a:pt x="19151" y="26232"/>
                    <a:pt x="21050" y="25082"/>
                  </a:cubicBezTo>
                  <a:cubicBezTo>
                    <a:pt x="22870" y="23980"/>
                    <a:pt x="24882" y="22071"/>
                    <a:pt x="25113" y="19831"/>
                  </a:cubicBezTo>
                  <a:cubicBezTo>
                    <a:pt x="25339" y="17639"/>
                    <a:pt x="23783" y="15548"/>
                    <a:pt x="21486" y="15543"/>
                  </a:cubicBezTo>
                  <a:cubicBezTo>
                    <a:pt x="21484" y="15543"/>
                    <a:pt x="21482" y="15543"/>
                    <a:pt x="21480" y="15543"/>
                  </a:cubicBezTo>
                  <a:cubicBezTo>
                    <a:pt x="18293" y="15543"/>
                    <a:pt x="15006" y="20257"/>
                    <a:pt x="14128" y="22966"/>
                  </a:cubicBezTo>
                  <a:cubicBezTo>
                    <a:pt x="14081" y="23112"/>
                    <a:pt x="13761" y="24664"/>
                    <a:pt x="13543" y="25797"/>
                  </a:cubicBezTo>
                  <a:cubicBezTo>
                    <a:pt x="13533" y="25127"/>
                    <a:pt x="13510" y="24435"/>
                    <a:pt x="13513" y="23792"/>
                  </a:cubicBezTo>
                  <a:cubicBezTo>
                    <a:pt x="13517" y="21382"/>
                    <a:pt x="13669" y="19173"/>
                    <a:pt x="13821" y="17219"/>
                  </a:cubicBezTo>
                  <a:cubicBezTo>
                    <a:pt x="13916" y="16108"/>
                    <a:pt x="14023" y="15105"/>
                    <a:pt x="14134" y="14168"/>
                  </a:cubicBezTo>
                  <a:cubicBezTo>
                    <a:pt x="15057" y="13533"/>
                    <a:pt x="18745" y="10929"/>
                    <a:pt x="19881" y="9068"/>
                  </a:cubicBezTo>
                  <a:cubicBezTo>
                    <a:pt x="20987" y="7251"/>
                    <a:pt x="21893" y="4630"/>
                    <a:pt x="21066" y="2536"/>
                  </a:cubicBezTo>
                  <a:cubicBezTo>
                    <a:pt x="20468" y="1019"/>
                    <a:pt x="19028" y="1"/>
                    <a:pt x="1749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5d51c98a11_1_748"/>
            <p:cNvSpPr/>
            <p:nvPr/>
          </p:nvSpPr>
          <p:spPr>
            <a:xfrm>
              <a:off x="5852550" y="1388150"/>
              <a:ext cx="1081700" cy="1675075"/>
            </a:xfrm>
            <a:custGeom>
              <a:rect b="b" l="l" r="r" t="t"/>
              <a:pathLst>
                <a:path extrusionOk="0" h="67003" w="43268">
                  <a:moveTo>
                    <a:pt x="28147" y="0"/>
                  </a:moveTo>
                  <a:cubicBezTo>
                    <a:pt x="24088" y="0"/>
                    <a:pt x="20881" y="2276"/>
                    <a:pt x="20881" y="2276"/>
                  </a:cubicBezTo>
                  <a:cubicBezTo>
                    <a:pt x="20881" y="2276"/>
                    <a:pt x="14965" y="6800"/>
                    <a:pt x="14152" y="10280"/>
                  </a:cubicBezTo>
                  <a:cubicBezTo>
                    <a:pt x="13340" y="13759"/>
                    <a:pt x="14384" y="17471"/>
                    <a:pt x="15080" y="19675"/>
                  </a:cubicBezTo>
                  <a:cubicBezTo>
                    <a:pt x="15776" y="21879"/>
                    <a:pt x="15892" y="32551"/>
                    <a:pt x="9396" y="37307"/>
                  </a:cubicBezTo>
                  <a:cubicBezTo>
                    <a:pt x="2901" y="42062"/>
                    <a:pt x="0" y="46819"/>
                    <a:pt x="697" y="52735"/>
                  </a:cubicBezTo>
                  <a:cubicBezTo>
                    <a:pt x="1392" y="58651"/>
                    <a:pt x="10208" y="65147"/>
                    <a:pt x="17516" y="66655"/>
                  </a:cubicBezTo>
                  <a:cubicBezTo>
                    <a:pt x="18638" y="66886"/>
                    <a:pt x="19831" y="67003"/>
                    <a:pt x="21061" y="67003"/>
                  </a:cubicBezTo>
                  <a:cubicBezTo>
                    <a:pt x="27846" y="67003"/>
                    <a:pt x="35771" y="63462"/>
                    <a:pt x="39208" y="56098"/>
                  </a:cubicBezTo>
                  <a:cubicBezTo>
                    <a:pt x="43268" y="47398"/>
                    <a:pt x="37816" y="37770"/>
                    <a:pt x="34799" y="32318"/>
                  </a:cubicBezTo>
                  <a:cubicBezTo>
                    <a:pt x="31784" y="26867"/>
                    <a:pt x="32016" y="21762"/>
                    <a:pt x="35380" y="21531"/>
                  </a:cubicBezTo>
                  <a:cubicBezTo>
                    <a:pt x="38743" y="21299"/>
                    <a:pt x="40483" y="22110"/>
                    <a:pt x="40599" y="17355"/>
                  </a:cubicBezTo>
                  <a:cubicBezTo>
                    <a:pt x="40715" y="12598"/>
                    <a:pt x="39556" y="5175"/>
                    <a:pt x="33408" y="1463"/>
                  </a:cubicBezTo>
                  <a:cubicBezTo>
                    <a:pt x="31619" y="383"/>
                    <a:pt x="29812" y="0"/>
                    <a:pt x="281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5d51c98a11_1_748"/>
            <p:cNvSpPr/>
            <p:nvPr/>
          </p:nvSpPr>
          <p:spPr>
            <a:xfrm>
              <a:off x="5845125" y="1380900"/>
              <a:ext cx="1096225" cy="1690050"/>
            </a:xfrm>
            <a:custGeom>
              <a:rect b="b" l="l" r="r" t="t"/>
              <a:pathLst>
                <a:path extrusionOk="0" h="67602" w="43849">
                  <a:moveTo>
                    <a:pt x="28458" y="603"/>
                  </a:moveTo>
                  <a:cubicBezTo>
                    <a:pt x="30075" y="603"/>
                    <a:pt x="31825" y="972"/>
                    <a:pt x="33549" y="2012"/>
                  </a:cubicBezTo>
                  <a:cubicBezTo>
                    <a:pt x="40155" y="6001"/>
                    <a:pt x="40677" y="14269"/>
                    <a:pt x="40594" y="17638"/>
                  </a:cubicBezTo>
                  <a:cubicBezTo>
                    <a:pt x="40504" y="21383"/>
                    <a:pt x="39505" y="21406"/>
                    <a:pt x="37091" y="21463"/>
                  </a:cubicBezTo>
                  <a:cubicBezTo>
                    <a:pt x="36651" y="21473"/>
                    <a:pt x="36173" y="21483"/>
                    <a:pt x="35657" y="21519"/>
                  </a:cubicBezTo>
                  <a:cubicBezTo>
                    <a:pt x="34585" y="21593"/>
                    <a:pt x="33751" y="22126"/>
                    <a:pt x="33242" y="23062"/>
                  </a:cubicBezTo>
                  <a:cubicBezTo>
                    <a:pt x="32105" y="25150"/>
                    <a:pt x="32730" y="28955"/>
                    <a:pt x="34833" y="32756"/>
                  </a:cubicBezTo>
                  <a:lnTo>
                    <a:pt x="34957" y="32981"/>
                  </a:lnTo>
                  <a:cubicBezTo>
                    <a:pt x="38030" y="38531"/>
                    <a:pt x="43171" y="47820"/>
                    <a:pt x="39231" y="56261"/>
                  </a:cubicBezTo>
                  <a:cubicBezTo>
                    <a:pt x="35892" y="63418"/>
                    <a:pt x="28195" y="66999"/>
                    <a:pt x="21420" y="66999"/>
                  </a:cubicBezTo>
                  <a:cubicBezTo>
                    <a:pt x="20198" y="66999"/>
                    <a:pt x="19006" y="66883"/>
                    <a:pt x="17874" y="66650"/>
                  </a:cubicBezTo>
                  <a:cubicBezTo>
                    <a:pt x="9231" y="64865"/>
                    <a:pt x="1865" y="57842"/>
                    <a:pt x="1293" y="52989"/>
                  </a:cubicBezTo>
                  <a:cubicBezTo>
                    <a:pt x="630" y="47342"/>
                    <a:pt x="3275" y="42670"/>
                    <a:pt x="9872" y="37841"/>
                  </a:cubicBezTo>
                  <a:cubicBezTo>
                    <a:pt x="16282" y="33147"/>
                    <a:pt x="16486" y="22470"/>
                    <a:pt x="15665" y="19874"/>
                  </a:cubicBezTo>
                  <a:cubicBezTo>
                    <a:pt x="14842" y="17265"/>
                    <a:pt x="13994" y="13857"/>
                    <a:pt x="14745" y="10638"/>
                  </a:cubicBezTo>
                  <a:cubicBezTo>
                    <a:pt x="15513" y="7345"/>
                    <a:pt x="21161" y="2961"/>
                    <a:pt x="21356" y="2809"/>
                  </a:cubicBezTo>
                  <a:cubicBezTo>
                    <a:pt x="21489" y="2716"/>
                    <a:pt x="24590" y="603"/>
                    <a:pt x="28458" y="603"/>
                  </a:cubicBezTo>
                  <a:close/>
                  <a:moveTo>
                    <a:pt x="28471" y="1"/>
                  </a:moveTo>
                  <a:cubicBezTo>
                    <a:pt x="24339" y="1"/>
                    <a:pt x="21049" y="2287"/>
                    <a:pt x="21003" y="2319"/>
                  </a:cubicBezTo>
                  <a:cubicBezTo>
                    <a:pt x="21000" y="2320"/>
                    <a:pt x="20997" y="2323"/>
                    <a:pt x="20994" y="2325"/>
                  </a:cubicBezTo>
                  <a:cubicBezTo>
                    <a:pt x="20749" y="2513"/>
                    <a:pt x="14982" y="6955"/>
                    <a:pt x="14156" y="10501"/>
                  </a:cubicBezTo>
                  <a:cubicBezTo>
                    <a:pt x="13370" y="13863"/>
                    <a:pt x="14243" y="17373"/>
                    <a:pt x="15088" y="20056"/>
                  </a:cubicBezTo>
                  <a:cubicBezTo>
                    <a:pt x="15665" y="21877"/>
                    <a:pt x="16037" y="32577"/>
                    <a:pt x="9515" y="37353"/>
                  </a:cubicBezTo>
                  <a:cubicBezTo>
                    <a:pt x="2722" y="42326"/>
                    <a:pt x="1" y="47172"/>
                    <a:pt x="694" y="53061"/>
                  </a:cubicBezTo>
                  <a:cubicBezTo>
                    <a:pt x="1418" y="59213"/>
                    <a:pt x="10458" y="65735"/>
                    <a:pt x="17753" y="67240"/>
                  </a:cubicBezTo>
                  <a:cubicBezTo>
                    <a:pt x="18918" y="67481"/>
                    <a:pt x="20146" y="67601"/>
                    <a:pt x="21407" y="67601"/>
                  </a:cubicBezTo>
                  <a:cubicBezTo>
                    <a:pt x="28394" y="67601"/>
                    <a:pt x="36332" y="63902"/>
                    <a:pt x="39778" y="56517"/>
                  </a:cubicBezTo>
                  <a:cubicBezTo>
                    <a:pt x="43849" y="47797"/>
                    <a:pt x="38615" y="38339"/>
                    <a:pt x="35488" y="32689"/>
                  </a:cubicBezTo>
                  <a:lnTo>
                    <a:pt x="35362" y="32464"/>
                  </a:lnTo>
                  <a:cubicBezTo>
                    <a:pt x="33388" y="28895"/>
                    <a:pt x="32749" y="25232"/>
                    <a:pt x="33774" y="23352"/>
                  </a:cubicBezTo>
                  <a:cubicBezTo>
                    <a:pt x="34184" y="22596"/>
                    <a:pt x="34831" y="22182"/>
                    <a:pt x="35698" y="22124"/>
                  </a:cubicBezTo>
                  <a:cubicBezTo>
                    <a:pt x="36204" y="22088"/>
                    <a:pt x="36674" y="22078"/>
                    <a:pt x="37107" y="22068"/>
                  </a:cubicBezTo>
                  <a:cubicBezTo>
                    <a:pt x="39594" y="22009"/>
                    <a:pt x="41094" y="21974"/>
                    <a:pt x="41199" y="17654"/>
                  </a:cubicBezTo>
                  <a:cubicBezTo>
                    <a:pt x="41285" y="14178"/>
                    <a:pt x="40740" y="5647"/>
                    <a:pt x="33861" y="1495"/>
                  </a:cubicBezTo>
                  <a:cubicBezTo>
                    <a:pt x="32034" y="392"/>
                    <a:pt x="30180" y="1"/>
                    <a:pt x="28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25d51c98a11_1_748"/>
            <p:cNvSpPr/>
            <p:nvPr/>
          </p:nvSpPr>
          <p:spPr>
            <a:xfrm>
              <a:off x="6008425" y="2373950"/>
              <a:ext cx="318425" cy="551275"/>
            </a:xfrm>
            <a:custGeom>
              <a:rect b="b" l="l" r="r" t="t"/>
              <a:pathLst>
                <a:path extrusionOk="0" h="22051" w="12737">
                  <a:moveTo>
                    <a:pt x="9610" y="0"/>
                  </a:moveTo>
                  <a:cubicBezTo>
                    <a:pt x="9178" y="2250"/>
                    <a:pt x="9803" y="4486"/>
                    <a:pt x="10467" y="6852"/>
                  </a:cubicBezTo>
                  <a:cubicBezTo>
                    <a:pt x="11421" y="10267"/>
                    <a:pt x="12410" y="13799"/>
                    <a:pt x="10034" y="17479"/>
                  </a:cubicBezTo>
                  <a:cubicBezTo>
                    <a:pt x="8554" y="19775"/>
                    <a:pt x="6731" y="21162"/>
                    <a:pt x="4614" y="21602"/>
                  </a:cubicBezTo>
                  <a:cubicBezTo>
                    <a:pt x="4116" y="21706"/>
                    <a:pt x="3637" y="21747"/>
                    <a:pt x="3190" y="21747"/>
                  </a:cubicBezTo>
                  <a:cubicBezTo>
                    <a:pt x="1582" y="21747"/>
                    <a:pt x="384" y="21208"/>
                    <a:pt x="168" y="21065"/>
                  </a:cubicBezTo>
                  <a:lnTo>
                    <a:pt x="1" y="21315"/>
                  </a:lnTo>
                  <a:cubicBezTo>
                    <a:pt x="276" y="21497"/>
                    <a:pt x="1516" y="22051"/>
                    <a:pt x="3178" y="22051"/>
                  </a:cubicBezTo>
                  <a:cubicBezTo>
                    <a:pt x="3681" y="22051"/>
                    <a:pt x="4183" y="21999"/>
                    <a:pt x="4676" y="21897"/>
                  </a:cubicBezTo>
                  <a:cubicBezTo>
                    <a:pt x="6874" y="21442"/>
                    <a:pt x="8761" y="20010"/>
                    <a:pt x="10289" y="17644"/>
                  </a:cubicBezTo>
                  <a:cubicBezTo>
                    <a:pt x="12737" y="13847"/>
                    <a:pt x="11731" y="10250"/>
                    <a:pt x="10758" y="6771"/>
                  </a:cubicBezTo>
                  <a:cubicBezTo>
                    <a:pt x="10104" y="4439"/>
                    <a:pt x="9488" y="2238"/>
                    <a:pt x="9907" y="56"/>
                  </a:cubicBezTo>
                  <a:lnTo>
                    <a:pt x="9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25d51c98a11_1_748"/>
            <p:cNvSpPr/>
            <p:nvPr/>
          </p:nvSpPr>
          <p:spPr>
            <a:xfrm>
              <a:off x="6510200" y="1508300"/>
              <a:ext cx="260475" cy="374725"/>
            </a:xfrm>
            <a:custGeom>
              <a:rect b="b" l="l" r="r" t="t"/>
              <a:pathLst>
                <a:path extrusionOk="0" h="14989" w="10419">
                  <a:moveTo>
                    <a:pt x="2005" y="1"/>
                  </a:moveTo>
                  <a:cubicBezTo>
                    <a:pt x="1666" y="1"/>
                    <a:pt x="1385" y="96"/>
                    <a:pt x="1163" y="287"/>
                  </a:cubicBezTo>
                  <a:cubicBezTo>
                    <a:pt x="1" y="1289"/>
                    <a:pt x="1000" y="4566"/>
                    <a:pt x="1043" y="4707"/>
                  </a:cubicBezTo>
                  <a:lnTo>
                    <a:pt x="1331" y="4617"/>
                  </a:lnTo>
                  <a:cubicBezTo>
                    <a:pt x="1054" y="3722"/>
                    <a:pt x="518" y="1242"/>
                    <a:pt x="1361" y="516"/>
                  </a:cubicBezTo>
                  <a:cubicBezTo>
                    <a:pt x="1527" y="374"/>
                    <a:pt x="1744" y="302"/>
                    <a:pt x="2010" y="302"/>
                  </a:cubicBezTo>
                  <a:cubicBezTo>
                    <a:pt x="2363" y="302"/>
                    <a:pt x="2804" y="428"/>
                    <a:pt x="3327" y="681"/>
                  </a:cubicBezTo>
                  <a:cubicBezTo>
                    <a:pt x="6008" y="1975"/>
                    <a:pt x="8438" y="6414"/>
                    <a:pt x="9452" y="10128"/>
                  </a:cubicBezTo>
                  <a:cubicBezTo>
                    <a:pt x="10051" y="12321"/>
                    <a:pt x="10111" y="14075"/>
                    <a:pt x="9616" y="14821"/>
                  </a:cubicBezTo>
                  <a:lnTo>
                    <a:pt x="9866" y="14988"/>
                  </a:lnTo>
                  <a:cubicBezTo>
                    <a:pt x="10418" y="14158"/>
                    <a:pt x="10374" y="12358"/>
                    <a:pt x="9745" y="10050"/>
                  </a:cubicBezTo>
                  <a:cubicBezTo>
                    <a:pt x="8743" y="6385"/>
                    <a:pt x="6349" y="1805"/>
                    <a:pt x="3457" y="409"/>
                  </a:cubicBezTo>
                  <a:cubicBezTo>
                    <a:pt x="2894" y="137"/>
                    <a:pt x="2408" y="1"/>
                    <a:pt x="2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25d51c98a11_1_748"/>
            <p:cNvSpPr/>
            <p:nvPr/>
          </p:nvSpPr>
          <p:spPr>
            <a:xfrm>
              <a:off x="6451150" y="1423450"/>
              <a:ext cx="214150" cy="183375"/>
            </a:xfrm>
            <a:custGeom>
              <a:rect b="b" l="l" r="r" t="t"/>
              <a:pathLst>
                <a:path extrusionOk="0" h="7335" w="8566">
                  <a:moveTo>
                    <a:pt x="3316" y="0"/>
                  </a:moveTo>
                  <a:cubicBezTo>
                    <a:pt x="2568" y="0"/>
                    <a:pt x="1976" y="274"/>
                    <a:pt x="1553" y="823"/>
                  </a:cubicBezTo>
                  <a:cubicBezTo>
                    <a:pt x="1" y="2841"/>
                    <a:pt x="2199" y="7151"/>
                    <a:pt x="2294" y="7334"/>
                  </a:cubicBezTo>
                  <a:lnTo>
                    <a:pt x="2563" y="7195"/>
                  </a:lnTo>
                  <a:cubicBezTo>
                    <a:pt x="2540" y="7152"/>
                    <a:pt x="358" y="2874"/>
                    <a:pt x="1792" y="1008"/>
                  </a:cubicBezTo>
                  <a:cubicBezTo>
                    <a:pt x="2179" y="506"/>
                    <a:pt x="2711" y="298"/>
                    <a:pt x="3329" y="298"/>
                  </a:cubicBezTo>
                  <a:cubicBezTo>
                    <a:pt x="4807" y="298"/>
                    <a:pt x="6773" y="1491"/>
                    <a:pt x="8383" y="2699"/>
                  </a:cubicBezTo>
                  <a:lnTo>
                    <a:pt x="8565" y="2457"/>
                  </a:lnTo>
                  <a:cubicBezTo>
                    <a:pt x="6389" y="825"/>
                    <a:pt x="4617" y="0"/>
                    <a:pt x="33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25d51c98a11_1_748"/>
            <p:cNvSpPr/>
            <p:nvPr/>
          </p:nvSpPr>
          <p:spPr>
            <a:xfrm>
              <a:off x="6490750" y="1902725"/>
              <a:ext cx="222150" cy="1026975"/>
            </a:xfrm>
            <a:custGeom>
              <a:rect b="b" l="l" r="r" t="t"/>
              <a:pathLst>
                <a:path extrusionOk="0" h="41079" w="8886">
                  <a:moveTo>
                    <a:pt x="6131" y="1"/>
                  </a:moveTo>
                  <a:lnTo>
                    <a:pt x="5836" y="65"/>
                  </a:lnTo>
                  <a:cubicBezTo>
                    <a:pt x="5842" y="93"/>
                    <a:pt x="6408" y="2820"/>
                    <a:pt x="4631" y="8147"/>
                  </a:cubicBezTo>
                  <a:cubicBezTo>
                    <a:pt x="4343" y="9014"/>
                    <a:pt x="4022" y="9882"/>
                    <a:pt x="3682" y="10802"/>
                  </a:cubicBezTo>
                  <a:cubicBezTo>
                    <a:pt x="1957" y="15473"/>
                    <a:pt x="0" y="20766"/>
                    <a:pt x="2831" y="25654"/>
                  </a:cubicBezTo>
                  <a:lnTo>
                    <a:pt x="3214" y="26313"/>
                  </a:lnTo>
                  <a:cubicBezTo>
                    <a:pt x="6301" y="31629"/>
                    <a:pt x="8532" y="35469"/>
                    <a:pt x="4951" y="40913"/>
                  </a:cubicBezTo>
                  <a:lnTo>
                    <a:pt x="5204" y="41079"/>
                  </a:lnTo>
                  <a:cubicBezTo>
                    <a:pt x="8886" y="35480"/>
                    <a:pt x="6616" y="31570"/>
                    <a:pt x="3474" y="26160"/>
                  </a:cubicBezTo>
                  <a:lnTo>
                    <a:pt x="3092" y="25502"/>
                  </a:lnTo>
                  <a:cubicBezTo>
                    <a:pt x="333" y="20737"/>
                    <a:pt x="2179" y="15740"/>
                    <a:pt x="3966" y="10907"/>
                  </a:cubicBezTo>
                  <a:cubicBezTo>
                    <a:pt x="4306" y="9985"/>
                    <a:pt x="4628" y="9114"/>
                    <a:pt x="4919" y="8243"/>
                  </a:cubicBezTo>
                  <a:cubicBezTo>
                    <a:pt x="6725" y="2824"/>
                    <a:pt x="6157" y="113"/>
                    <a:pt x="6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5d51c98a11_1_748"/>
            <p:cNvSpPr/>
            <p:nvPr/>
          </p:nvSpPr>
          <p:spPr>
            <a:xfrm>
              <a:off x="6591850" y="1982675"/>
              <a:ext cx="268000" cy="870600"/>
            </a:xfrm>
            <a:custGeom>
              <a:rect b="b" l="l" r="r" t="t"/>
              <a:pathLst>
                <a:path extrusionOk="0" h="34824" w="10720">
                  <a:moveTo>
                    <a:pt x="2090" y="0"/>
                  </a:moveTo>
                  <a:lnTo>
                    <a:pt x="1789" y="20"/>
                  </a:lnTo>
                  <a:cubicBezTo>
                    <a:pt x="1792" y="65"/>
                    <a:pt x="2077" y="4605"/>
                    <a:pt x="1036" y="10564"/>
                  </a:cubicBezTo>
                  <a:cubicBezTo>
                    <a:pt x="1" y="16468"/>
                    <a:pt x="3042" y="20345"/>
                    <a:pt x="6817" y="24448"/>
                  </a:cubicBezTo>
                  <a:cubicBezTo>
                    <a:pt x="10119" y="28038"/>
                    <a:pt x="9451" y="30972"/>
                    <a:pt x="8145" y="34725"/>
                  </a:cubicBezTo>
                  <a:lnTo>
                    <a:pt x="8430" y="34824"/>
                  </a:lnTo>
                  <a:cubicBezTo>
                    <a:pt x="9504" y="31740"/>
                    <a:pt x="10719" y="28244"/>
                    <a:pt x="7037" y="24242"/>
                  </a:cubicBezTo>
                  <a:cubicBezTo>
                    <a:pt x="3318" y="20200"/>
                    <a:pt x="323" y="16385"/>
                    <a:pt x="1332" y="10617"/>
                  </a:cubicBezTo>
                  <a:cubicBezTo>
                    <a:pt x="2381" y="4622"/>
                    <a:pt x="2093" y="45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5d51c98a11_1_748"/>
            <p:cNvSpPr/>
            <p:nvPr/>
          </p:nvSpPr>
          <p:spPr>
            <a:xfrm>
              <a:off x="6229825" y="1576650"/>
              <a:ext cx="278625" cy="59875"/>
            </a:xfrm>
            <a:custGeom>
              <a:rect b="b" l="l" r="r" t="t"/>
              <a:pathLst>
                <a:path extrusionOk="0" h="2395" w="11145">
                  <a:moveTo>
                    <a:pt x="118" y="1"/>
                  </a:moveTo>
                  <a:cubicBezTo>
                    <a:pt x="106" y="21"/>
                    <a:pt x="0" y="210"/>
                    <a:pt x="95" y="502"/>
                  </a:cubicBezTo>
                  <a:cubicBezTo>
                    <a:pt x="249" y="984"/>
                    <a:pt x="841" y="1447"/>
                    <a:pt x="1850" y="1880"/>
                  </a:cubicBezTo>
                  <a:cubicBezTo>
                    <a:pt x="2783" y="2280"/>
                    <a:pt x="4632" y="2394"/>
                    <a:pt x="6438" y="2394"/>
                  </a:cubicBezTo>
                  <a:cubicBezTo>
                    <a:pt x="8744" y="2394"/>
                    <a:pt x="10979" y="2208"/>
                    <a:pt x="11144" y="2194"/>
                  </a:cubicBezTo>
                  <a:lnTo>
                    <a:pt x="11117" y="1893"/>
                  </a:lnTo>
                  <a:cubicBezTo>
                    <a:pt x="11077" y="1895"/>
                    <a:pt x="8766" y="2088"/>
                    <a:pt x="6410" y="2088"/>
                  </a:cubicBezTo>
                  <a:cubicBezTo>
                    <a:pt x="4644" y="2088"/>
                    <a:pt x="2851" y="1979"/>
                    <a:pt x="1971" y="1602"/>
                  </a:cubicBezTo>
                  <a:cubicBezTo>
                    <a:pt x="775" y="1090"/>
                    <a:pt x="466" y="644"/>
                    <a:pt x="387" y="425"/>
                  </a:cubicBezTo>
                  <a:cubicBezTo>
                    <a:pt x="327" y="255"/>
                    <a:pt x="377" y="156"/>
                    <a:pt x="377" y="156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25d51c98a11_1_748"/>
            <p:cNvSpPr/>
            <p:nvPr/>
          </p:nvSpPr>
          <p:spPr>
            <a:xfrm>
              <a:off x="6300000" y="2231525"/>
              <a:ext cx="360600" cy="1174675"/>
            </a:xfrm>
            <a:custGeom>
              <a:rect b="b" l="l" r="r" t="t"/>
              <a:pathLst>
                <a:path extrusionOk="0" h="46987" w="14424">
                  <a:moveTo>
                    <a:pt x="9240" y="1"/>
                  </a:moveTo>
                  <a:cubicBezTo>
                    <a:pt x="5949" y="535"/>
                    <a:pt x="1011" y="7748"/>
                    <a:pt x="1011" y="7748"/>
                  </a:cubicBezTo>
                  <a:lnTo>
                    <a:pt x="6385" y="25707"/>
                  </a:lnTo>
                  <a:lnTo>
                    <a:pt x="1" y="44858"/>
                  </a:lnTo>
                  <a:lnTo>
                    <a:pt x="3075" y="46986"/>
                  </a:lnTo>
                  <a:cubicBezTo>
                    <a:pt x="3075" y="46986"/>
                    <a:pt x="13478" y="30909"/>
                    <a:pt x="13951" y="29017"/>
                  </a:cubicBezTo>
                  <a:cubicBezTo>
                    <a:pt x="14424" y="27126"/>
                    <a:pt x="12532" y="20270"/>
                    <a:pt x="11349" y="14832"/>
                  </a:cubicBezTo>
                  <a:cubicBezTo>
                    <a:pt x="10167" y="9393"/>
                    <a:pt x="924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25d51c98a11_1_748"/>
            <p:cNvSpPr/>
            <p:nvPr/>
          </p:nvSpPr>
          <p:spPr>
            <a:xfrm>
              <a:off x="6291750" y="2223950"/>
              <a:ext cx="373800" cy="1189800"/>
            </a:xfrm>
            <a:custGeom>
              <a:rect b="b" l="l" r="r" t="t"/>
              <a:pathLst>
                <a:path extrusionOk="0" h="47592" w="14952">
                  <a:moveTo>
                    <a:pt x="9305" y="672"/>
                  </a:moveTo>
                  <a:cubicBezTo>
                    <a:pt x="9484" y="2409"/>
                    <a:pt x="10338" y="10389"/>
                    <a:pt x="11384" y="15198"/>
                  </a:cubicBezTo>
                  <a:cubicBezTo>
                    <a:pt x="11667" y="16498"/>
                    <a:pt x="11989" y="17880"/>
                    <a:pt x="12311" y="19255"/>
                  </a:cubicBezTo>
                  <a:cubicBezTo>
                    <a:pt x="13303" y="23495"/>
                    <a:pt x="14329" y="27877"/>
                    <a:pt x="13987" y="29247"/>
                  </a:cubicBezTo>
                  <a:cubicBezTo>
                    <a:pt x="13629" y="30682"/>
                    <a:pt x="6952" y="41243"/>
                    <a:pt x="3320" y="46862"/>
                  </a:cubicBezTo>
                  <a:lnTo>
                    <a:pt x="689" y="45042"/>
                  </a:lnTo>
                  <a:lnTo>
                    <a:pt x="7002" y="26106"/>
                  </a:lnTo>
                  <a:cubicBezTo>
                    <a:pt x="7020" y="26046"/>
                    <a:pt x="7022" y="25983"/>
                    <a:pt x="7005" y="25922"/>
                  </a:cubicBezTo>
                  <a:lnTo>
                    <a:pt x="1672" y="8104"/>
                  </a:lnTo>
                  <a:cubicBezTo>
                    <a:pt x="2303" y="7209"/>
                    <a:pt x="6410" y="1502"/>
                    <a:pt x="9305" y="672"/>
                  </a:cubicBezTo>
                  <a:close/>
                  <a:moveTo>
                    <a:pt x="9572" y="0"/>
                  </a:moveTo>
                  <a:cubicBezTo>
                    <a:pt x="9556" y="0"/>
                    <a:pt x="9539" y="1"/>
                    <a:pt x="9523" y="4"/>
                  </a:cubicBezTo>
                  <a:cubicBezTo>
                    <a:pt x="6142" y="555"/>
                    <a:pt x="1295" y="7581"/>
                    <a:pt x="1092" y="7879"/>
                  </a:cubicBezTo>
                  <a:cubicBezTo>
                    <a:pt x="1038" y="7955"/>
                    <a:pt x="1024" y="8050"/>
                    <a:pt x="1050" y="8137"/>
                  </a:cubicBezTo>
                  <a:lnTo>
                    <a:pt x="6397" y="26006"/>
                  </a:lnTo>
                  <a:lnTo>
                    <a:pt x="44" y="45065"/>
                  </a:lnTo>
                  <a:cubicBezTo>
                    <a:pt x="1" y="45192"/>
                    <a:pt x="48" y="45333"/>
                    <a:pt x="160" y="45409"/>
                  </a:cubicBezTo>
                  <a:lnTo>
                    <a:pt x="3233" y="47537"/>
                  </a:lnTo>
                  <a:cubicBezTo>
                    <a:pt x="3283" y="47571"/>
                    <a:pt x="3343" y="47590"/>
                    <a:pt x="3405" y="47591"/>
                  </a:cubicBezTo>
                  <a:cubicBezTo>
                    <a:pt x="3423" y="47591"/>
                    <a:pt x="3443" y="47589"/>
                    <a:pt x="3463" y="47586"/>
                  </a:cubicBezTo>
                  <a:cubicBezTo>
                    <a:pt x="3544" y="47570"/>
                    <a:pt x="3614" y="47521"/>
                    <a:pt x="3658" y="47452"/>
                  </a:cubicBezTo>
                  <a:cubicBezTo>
                    <a:pt x="4084" y="46795"/>
                    <a:pt x="14094" y="31311"/>
                    <a:pt x="14574" y="29393"/>
                  </a:cubicBezTo>
                  <a:cubicBezTo>
                    <a:pt x="14951" y="27883"/>
                    <a:pt x="13955" y="23625"/>
                    <a:pt x="12900" y="19118"/>
                  </a:cubicBezTo>
                  <a:cubicBezTo>
                    <a:pt x="12579" y="17745"/>
                    <a:pt x="12257" y="16368"/>
                    <a:pt x="11975" y="15069"/>
                  </a:cubicBezTo>
                  <a:cubicBezTo>
                    <a:pt x="10810" y="9712"/>
                    <a:pt x="9881" y="367"/>
                    <a:pt x="9872" y="272"/>
                  </a:cubicBezTo>
                  <a:cubicBezTo>
                    <a:pt x="9857" y="116"/>
                    <a:pt x="9725" y="0"/>
                    <a:pt x="9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25d51c98a11_1_748"/>
            <p:cNvSpPr/>
            <p:nvPr/>
          </p:nvSpPr>
          <p:spPr>
            <a:xfrm>
              <a:off x="4824175" y="1497325"/>
              <a:ext cx="1706825" cy="1093150"/>
            </a:xfrm>
            <a:custGeom>
              <a:rect b="b" l="l" r="r" t="t"/>
              <a:pathLst>
                <a:path extrusionOk="0" h="43726" w="68273">
                  <a:moveTo>
                    <a:pt x="927" y="1"/>
                  </a:moveTo>
                  <a:lnTo>
                    <a:pt x="0" y="6033"/>
                  </a:lnTo>
                  <a:cubicBezTo>
                    <a:pt x="0" y="6033"/>
                    <a:pt x="25127" y="11480"/>
                    <a:pt x="31507" y="12061"/>
                  </a:cubicBezTo>
                  <a:cubicBezTo>
                    <a:pt x="37888" y="12640"/>
                    <a:pt x="43802" y="13452"/>
                    <a:pt x="43802" y="13452"/>
                  </a:cubicBezTo>
                  <a:cubicBezTo>
                    <a:pt x="43802" y="13452"/>
                    <a:pt x="42178" y="16700"/>
                    <a:pt x="41483" y="18788"/>
                  </a:cubicBezTo>
                  <a:cubicBezTo>
                    <a:pt x="40787" y="20876"/>
                    <a:pt x="32667" y="32011"/>
                    <a:pt x="32667" y="32011"/>
                  </a:cubicBezTo>
                  <a:cubicBezTo>
                    <a:pt x="32667" y="32011"/>
                    <a:pt x="32470" y="32136"/>
                    <a:pt x="32122" y="32361"/>
                  </a:cubicBezTo>
                  <a:cubicBezTo>
                    <a:pt x="32031" y="34382"/>
                    <a:pt x="32228" y="38668"/>
                    <a:pt x="35241" y="40928"/>
                  </a:cubicBezTo>
                  <a:cubicBezTo>
                    <a:pt x="37578" y="42681"/>
                    <a:pt x="40996" y="43416"/>
                    <a:pt x="43458" y="43726"/>
                  </a:cubicBezTo>
                  <a:cubicBezTo>
                    <a:pt x="43500" y="43588"/>
                    <a:pt x="43539" y="43465"/>
                    <a:pt x="43571" y="43380"/>
                  </a:cubicBezTo>
                  <a:cubicBezTo>
                    <a:pt x="43918" y="42452"/>
                    <a:pt x="46471" y="41060"/>
                    <a:pt x="47862" y="40944"/>
                  </a:cubicBezTo>
                  <a:cubicBezTo>
                    <a:pt x="48181" y="40917"/>
                    <a:pt x="48652" y="40909"/>
                    <a:pt x="49219" y="40909"/>
                  </a:cubicBezTo>
                  <a:cubicBezTo>
                    <a:pt x="50217" y="40909"/>
                    <a:pt x="51512" y="40935"/>
                    <a:pt x="52803" y="40935"/>
                  </a:cubicBezTo>
                  <a:cubicBezTo>
                    <a:pt x="53983" y="40935"/>
                    <a:pt x="55159" y="40913"/>
                    <a:pt x="56098" y="40828"/>
                  </a:cubicBezTo>
                  <a:cubicBezTo>
                    <a:pt x="58651" y="40596"/>
                    <a:pt x="60044" y="37116"/>
                    <a:pt x="60044" y="37116"/>
                  </a:cubicBezTo>
                  <a:cubicBezTo>
                    <a:pt x="60044" y="37116"/>
                    <a:pt x="65679" y="31612"/>
                    <a:pt x="68273" y="29367"/>
                  </a:cubicBezTo>
                  <a:cubicBezTo>
                    <a:pt x="68081" y="28771"/>
                    <a:pt x="67829" y="28252"/>
                    <a:pt x="67467" y="27835"/>
                  </a:cubicBezTo>
                  <a:cubicBezTo>
                    <a:pt x="65958" y="26095"/>
                    <a:pt x="62711" y="21572"/>
                    <a:pt x="62711" y="21572"/>
                  </a:cubicBezTo>
                  <a:lnTo>
                    <a:pt x="57608" y="15540"/>
                  </a:lnTo>
                  <a:cubicBezTo>
                    <a:pt x="57608" y="15540"/>
                    <a:pt x="51459" y="7072"/>
                    <a:pt x="50531" y="5797"/>
                  </a:cubicBezTo>
                  <a:cubicBezTo>
                    <a:pt x="50025" y="5101"/>
                    <a:pt x="48864" y="4923"/>
                    <a:pt x="46448" y="4923"/>
                  </a:cubicBezTo>
                  <a:cubicBezTo>
                    <a:pt x="44432" y="4923"/>
                    <a:pt x="41540" y="5047"/>
                    <a:pt x="37423" y="5100"/>
                  </a:cubicBezTo>
                  <a:cubicBezTo>
                    <a:pt x="37324" y="5101"/>
                    <a:pt x="37222" y="5102"/>
                    <a:pt x="37118" y="5102"/>
                  </a:cubicBezTo>
                  <a:cubicBezTo>
                    <a:pt x="27774" y="5102"/>
                    <a:pt x="927" y="1"/>
                    <a:pt x="9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25d51c98a11_1_748"/>
            <p:cNvSpPr/>
            <p:nvPr/>
          </p:nvSpPr>
          <p:spPr>
            <a:xfrm>
              <a:off x="4816075" y="1489775"/>
              <a:ext cx="1723150" cy="1108275"/>
            </a:xfrm>
            <a:custGeom>
              <a:rect b="b" l="l" r="r" t="t"/>
              <a:pathLst>
                <a:path extrusionOk="0" h="44331" w="68926">
                  <a:moveTo>
                    <a:pt x="1505" y="657"/>
                  </a:moveTo>
                  <a:cubicBezTo>
                    <a:pt x="4519" y="1222"/>
                    <a:pt x="28720" y="5706"/>
                    <a:pt x="37449" y="5706"/>
                  </a:cubicBezTo>
                  <a:cubicBezTo>
                    <a:pt x="37552" y="5706"/>
                    <a:pt x="37654" y="5706"/>
                    <a:pt x="37752" y="5704"/>
                  </a:cubicBezTo>
                  <a:cubicBezTo>
                    <a:pt x="39820" y="5679"/>
                    <a:pt x="41578" y="5633"/>
                    <a:pt x="43073" y="5595"/>
                  </a:cubicBezTo>
                  <a:cubicBezTo>
                    <a:pt x="44537" y="5558"/>
                    <a:pt x="45755" y="5527"/>
                    <a:pt x="46759" y="5527"/>
                  </a:cubicBezTo>
                  <a:cubicBezTo>
                    <a:pt x="49011" y="5527"/>
                    <a:pt x="50181" y="5683"/>
                    <a:pt x="50611" y="6276"/>
                  </a:cubicBezTo>
                  <a:cubicBezTo>
                    <a:pt x="51538" y="7552"/>
                    <a:pt x="57686" y="16020"/>
                    <a:pt x="57701" y="16037"/>
                  </a:cubicBezTo>
                  <a:lnTo>
                    <a:pt x="62790" y="22051"/>
                  </a:lnTo>
                  <a:cubicBezTo>
                    <a:pt x="62923" y="22236"/>
                    <a:pt x="66063" y="26605"/>
                    <a:pt x="67562" y="28335"/>
                  </a:cubicBezTo>
                  <a:cubicBezTo>
                    <a:pt x="67837" y="28653"/>
                    <a:pt x="68061" y="29059"/>
                    <a:pt x="68246" y="29575"/>
                  </a:cubicBezTo>
                  <a:cubicBezTo>
                    <a:pt x="65610" y="31876"/>
                    <a:pt x="60212" y="37147"/>
                    <a:pt x="60156" y="37202"/>
                  </a:cubicBezTo>
                  <a:cubicBezTo>
                    <a:pt x="60126" y="37231"/>
                    <a:pt x="60103" y="37266"/>
                    <a:pt x="60087" y="37305"/>
                  </a:cubicBezTo>
                  <a:cubicBezTo>
                    <a:pt x="60074" y="37338"/>
                    <a:pt x="58731" y="40617"/>
                    <a:pt x="56397" y="40829"/>
                  </a:cubicBezTo>
                  <a:cubicBezTo>
                    <a:pt x="55470" y="40914"/>
                    <a:pt x="54290" y="40936"/>
                    <a:pt x="53119" y="40936"/>
                  </a:cubicBezTo>
                  <a:cubicBezTo>
                    <a:pt x="52423" y="40936"/>
                    <a:pt x="51730" y="40928"/>
                    <a:pt x="51096" y="40921"/>
                  </a:cubicBezTo>
                  <a:cubicBezTo>
                    <a:pt x="50537" y="40915"/>
                    <a:pt x="50013" y="40910"/>
                    <a:pt x="49550" y="40910"/>
                  </a:cubicBezTo>
                  <a:cubicBezTo>
                    <a:pt x="48973" y="40910"/>
                    <a:pt x="48492" y="40918"/>
                    <a:pt x="48163" y="40945"/>
                  </a:cubicBezTo>
                  <a:cubicBezTo>
                    <a:pt x="46710" y="41066"/>
                    <a:pt x="44017" y="42497"/>
                    <a:pt x="43613" y="43576"/>
                  </a:cubicBezTo>
                  <a:cubicBezTo>
                    <a:pt x="43600" y="43611"/>
                    <a:pt x="43586" y="43651"/>
                    <a:pt x="43570" y="43695"/>
                  </a:cubicBezTo>
                  <a:cubicBezTo>
                    <a:pt x="41171" y="43373"/>
                    <a:pt x="37954" y="42643"/>
                    <a:pt x="35747" y="40988"/>
                  </a:cubicBezTo>
                  <a:cubicBezTo>
                    <a:pt x="32885" y="38841"/>
                    <a:pt x="32680" y="34684"/>
                    <a:pt x="32744" y="32834"/>
                  </a:cubicBezTo>
                  <a:lnTo>
                    <a:pt x="33153" y="32569"/>
                  </a:lnTo>
                  <a:cubicBezTo>
                    <a:pt x="33186" y="32548"/>
                    <a:pt x="33213" y="32523"/>
                    <a:pt x="33236" y="32491"/>
                  </a:cubicBezTo>
                  <a:cubicBezTo>
                    <a:pt x="33568" y="32035"/>
                    <a:pt x="41392" y="21294"/>
                    <a:pt x="42094" y="19186"/>
                  </a:cubicBezTo>
                  <a:cubicBezTo>
                    <a:pt x="42776" y="17142"/>
                    <a:pt x="44383" y="13921"/>
                    <a:pt x="44399" y="13889"/>
                  </a:cubicBezTo>
                  <a:cubicBezTo>
                    <a:pt x="44490" y="13704"/>
                    <a:pt x="44374" y="13482"/>
                    <a:pt x="44169" y="13455"/>
                  </a:cubicBezTo>
                  <a:cubicBezTo>
                    <a:pt x="44109" y="13446"/>
                    <a:pt x="38173" y="12635"/>
                    <a:pt x="31859" y="12060"/>
                  </a:cubicBezTo>
                  <a:cubicBezTo>
                    <a:pt x="25931" y="11523"/>
                    <a:pt x="3437" y="6696"/>
                    <a:pt x="667" y="6099"/>
                  </a:cubicBezTo>
                  <a:lnTo>
                    <a:pt x="1505" y="657"/>
                  </a:lnTo>
                  <a:close/>
                  <a:moveTo>
                    <a:pt x="1255" y="0"/>
                  </a:moveTo>
                  <a:cubicBezTo>
                    <a:pt x="1192" y="0"/>
                    <a:pt x="1130" y="19"/>
                    <a:pt x="1078" y="55"/>
                  </a:cubicBezTo>
                  <a:cubicBezTo>
                    <a:pt x="1011" y="102"/>
                    <a:pt x="966" y="175"/>
                    <a:pt x="953" y="256"/>
                  </a:cubicBezTo>
                  <a:lnTo>
                    <a:pt x="25" y="6288"/>
                  </a:lnTo>
                  <a:cubicBezTo>
                    <a:pt x="0" y="6447"/>
                    <a:pt x="103" y="6596"/>
                    <a:pt x="260" y="6630"/>
                  </a:cubicBezTo>
                  <a:cubicBezTo>
                    <a:pt x="510" y="6685"/>
                    <a:pt x="25478" y="12089"/>
                    <a:pt x="31804" y="12664"/>
                  </a:cubicBezTo>
                  <a:cubicBezTo>
                    <a:pt x="37144" y="13148"/>
                    <a:pt x="42213" y="13804"/>
                    <a:pt x="43670" y="13998"/>
                  </a:cubicBezTo>
                  <a:cubicBezTo>
                    <a:pt x="43220" y="14919"/>
                    <a:pt x="42083" y="17309"/>
                    <a:pt x="41521" y="18994"/>
                  </a:cubicBezTo>
                  <a:cubicBezTo>
                    <a:pt x="40870" y="20947"/>
                    <a:pt x="33352" y="31304"/>
                    <a:pt x="32782" y="32090"/>
                  </a:cubicBezTo>
                  <a:cubicBezTo>
                    <a:pt x="32703" y="32140"/>
                    <a:pt x="32531" y="32249"/>
                    <a:pt x="32283" y="32409"/>
                  </a:cubicBezTo>
                  <a:cubicBezTo>
                    <a:pt x="32201" y="32462"/>
                    <a:pt x="32150" y="32553"/>
                    <a:pt x="32145" y="32650"/>
                  </a:cubicBezTo>
                  <a:cubicBezTo>
                    <a:pt x="32039" y="34959"/>
                    <a:pt x="32320" y="39175"/>
                    <a:pt x="35384" y="41473"/>
                  </a:cubicBezTo>
                  <a:cubicBezTo>
                    <a:pt x="37773" y="43264"/>
                    <a:pt x="41250" y="44014"/>
                    <a:pt x="43745" y="44329"/>
                  </a:cubicBezTo>
                  <a:cubicBezTo>
                    <a:pt x="43756" y="44330"/>
                    <a:pt x="43769" y="44330"/>
                    <a:pt x="43782" y="44330"/>
                  </a:cubicBezTo>
                  <a:cubicBezTo>
                    <a:pt x="43916" y="44330"/>
                    <a:pt x="44033" y="44244"/>
                    <a:pt x="44072" y="44115"/>
                  </a:cubicBezTo>
                  <a:cubicBezTo>
                    <a:pt x="44112" y="43985"/>
                    <a:pt x="44149" y="43869"/>
                    <a:pt x="44179" y="43789"/>
                  </a:cubicBezTo>
                  <a:cubicBezTo>
                    <a:pt x="44476" y="42999"/>
                    <a:pt x="46888" y="41657"/>
                    <a:pt x="48214" y="41547"/>
                  </a:cubicBezTo>
                  <a:cubicBezTo>
                    <a:pt x="48521" y="41522"/>
                    <a:pt x="48979" y="41514"/>
                    <a:pt x="49532" y="41514"/>
                  </a:cubicBezTo>
                  <a:cubicBezTo>
                    <a:pt x="49995" y="41514"/>
                    <a:pt x="50525" y="41520"/>
                    <a:pt x="51090" y="41526"/>
                  </a:cubicBezTo>
                  <a:cubicBezTo>
                    <a:pt x="51724" y="41532"/>
                    <a:pt x="52415" y="41540"/>
                    <a:pt x="53111" y="41540"/>
                  </a:cubicBezTo>
                  <a:cubicBezTo>
                    <a:pt x="54300" y="41540"/>
                    <a:pt x="55501" y="41518"/>
                    <a:pt x="56451" y="41431"/>
                  </a:cubicBezTo>
                  <a:cubicBezTo>
                    <a:pt x="58996" y="41200"/>
                    <a:pt x="60415" y="38085"/>
                    <a:pt x="60624" y="37592"/>
                  </a:cubicBezTo>
                  <a:cubicBezTo>
                    <a:pt x="61159" y="37070"/>
                    <a:pt x="66360" y="32007"/>
                    <a:pt x="68798" y="29899"/>
                  </a:cubicBezTo>
                  <a:cubicBezTo>
                    <a:pt x="68889" y="29818"/>
                    <a:pt x="68925" y="29692"/>
                    <a:pt x="68886" y="29576"/>
                  </a:cubicBezTo>
                  <a:cubicBezTo>
                    <a:pt x="68666" y="28891"/>
                    <a:pt x="68382" y="28357"/>
                    <a:pt x="68021" y="27939"/>
                  </a:cubicBezTo>
                  <a:cubicBezTo>
                    <a:pt x="66539" y="26230"/>
                    <a:pt x="63314" y="21743"/>
                    <a:pt x="63267" y="21680"/>
                  </a:cubicBezTo>
                  <a:lnTo>
                    <a:pt x="58177" y="15665"/>
                  </a:lnTo>
                  <a:cubicBezTo>
                    <a:pt x="58177" y="15665"/>
                    <a:pt x="52028" y="7196"/>
                    <a:pt x="51101" y="5921"/>
                  </a:cubicBezTo>
                  <a:cubicBezTo>
                    <a:pt x="50520" y="5122"/>
                    <a:pt x="49343" y="4922"/>
                    <a:pt x="46780" y="4922"/>
                  </a:cubicBezTo>
                  <a:cubicBezTo>
                    <a:pt x="45770" y="4922"/>
                    <a:pt x="44545" y="4953"/>
                    <a:pt x="43057" y="4991"/>
                  </a:cubicBezTo>
                  <a:cubicBezTo>
                    <a:pt x="41565" y="5029"/>
                    <a:pt x="39808" y="5074"/>
                    <a:pt x="37743" y="5100"/>
                  </a:cubicBezTo>
                  <a:cubicBezTo>
                    <a:pt x="37646" y="5101"/>
                    <a:pt x="37547" y="5101"/>
                    <a:pt x="37444" y="5101"/>
                  </a:cubicBezTo>
                  <a:cubicBezTo>
                    <a:pt x="28236" y="5101"/>
                    <a:pt x="1580" y="56"/>
                    <a:pt x="1309" y="5"/>
                  </a:cubicBezTo>
                  <a:cubicBezTo>
                    <a:pt x="1291" y="2"/>
                    <a:pt x="1273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25d51c98a11_1_748"/>
            <p:cNvSpPr/>
            <p:nvPr/>
          </p:nvSpPr>
          <p:spPr>
            <a:xfrm>
              <a:off x="5913125" y="1827950"/>
              <a:ext cx="93000" cy="104125"/>
            </a:xfrm>
            <a:custGeom>
              <a:rect b="b" l="l" r="r" t="t"/>
              <a:pathLst>
                <a:path extrusionOk="0" h="4165" w="3720">
                  <a:moveTo>
                    <a:pt x="245" y="1"/>
                  </a:moveTo>
                  <a:cubicBezTo>
                    <a:pt x="181" y="1"/>
                    <a:pt x="119" y="29"/>
                    <a:pt x="75" y="80"/>
                  </a:cubicBezTo>
                  <a:cubicBezTo>
                    <a:pt x="9" y="154"/>
                    <a:pt x="1" y="263"/>
                    <a:pt x="54" y="348"/>
                  </a:cubicBezTo>
                  <a:lnTo>
                    <a:pt x="2385" y="4058"/>
                  </a:lnTo>
                  <a:cubicBezTo>
                    <a:pt x="2427" y="4124"/>
                    <a:pt x="2500" y="4164"/>
                    <a:pt x="2577" y="4164"/>
                  </a:cubicBezTo>
                  <a:cubicBezTo>
                    <a:pt x="2620" y="4164"/>
                    <a:pt x="2662" y="4153"/>
                    <a:pt x="2698" y="4128"/>
                  </a:cubicBezTo>
                  <a:cubicBezTo>
                    <a:pt x="2804" y="4062"/>
                    <a:pt x="2837" y="3922"/>
                    <a:pt x="2769" y="3816"/>
                  </a:cubicBezTo>
                  <a:lnTo>
                    <a:pt x="832" y="735"/>
                  </a:lnTo>
                  <a:lnTo>
                    <a:pt x="3367" y="1857"/>
                  </a:lnTo>
                  <a:cubicBezTo>
                    <a:pt x="3398" y="1871"/>
                    <a:pt x="3430" y="1878"/>
                    <a:pt x="3461" y="1878"/>
                  </a:cubicBezTo>
                  <a:cubicBezTo>
                    <a:pt x="3548" y="1878"/>
                    <a:pt x="3632" y="1827"/>
                    <a:pt x="3669" y="1742"/>
                  </a:cubicBezTo>
                  <a:cubicBezTo>
                    <a:pt x="3720" y="1626"/>
                    <a:pt x="3667" y="1491"/>
                    <a:pt x="3549" y="1443"/>
                  </a:cubicBezTo>
                  <a:lnTo>
                    <a:pt x="337" y="21"/>
                  </a:lnTo>
                  <a:cubicBezTo>
                    <a:pt x="307" y="7"/>
                    <a:pt x="276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25d51c98a11_1_748"/>
            <p:cNvSpPr/>
            <p:nvPr/>
          </p:nvSpPr>
          <p:spPr>
            <a:xfrm>
              <a:off x="5790800" y="2391675"/>
              <a:ext cx="214750" cy="57325"/>
            </a:xfrm>
            <a:custGeom>
              <a:rect b="b" l="l" r="r" t="t"/>
              <a:pathLst>
                <a:path extrusionOk="0" h="2293" w="8590">
                  <a:moveTo>
                    <a:pt x="258" y="1"/>
                  </a:moveTo>
                  <a:cubicBezTo>
                    <a:pt x="187" y="1"/>
                    <a:pt x="118" y="33"/>
                    <a:pt x="74" y="94"/>
                  </a:cubicBezTo>
                  <a:cubicBezTo>
                    <a:pt x="1" y="194"/>
                    <a:pt x="22" y="335"/>
                    <a:pt x="121" y="408"/>
                  </a:cubicBezTo>
                  <a:cubicBezTo>
                    <a:pt x="239" y="494"/>
                    <a:pt x="2781" y="2292"/>
                    <a:pt x="6863" y="2292"/>
                  </a:cubicBezTo>
                  <a:cubicBezTo>
                    <a:pt x="7367" y="2292"/>
                    <a:pt x="7873" y="2265"/>
                    <a:pt x="8375" y="2211"/>
                  </a:cubicBezTo>
                  <a:cubicBezTo>
                    <a:pt x="8499" y="2198"/>
                    <a:pt x="8590" y="2086"/>
                    <a:pt x="8577" y="1961"/>
                  </a:cubicBezTo>
                  <a:cubicBezTo>
                    <a:pt x="8566" y="1845"/>
                    <a:pt x="8470" y="1759"/>
                    <a:pt x="8357" y="1759"/>
                  </a:cubicBezTo>
                  <a:cubicBezTo>
                    <a:pt x="8348" y="1759"/>
                    <a:pt x="8337" y="1759"/>
                    <a:pt x="8327" y="1761"/>
                  </a:cubicBezTo>
                  <a:cubicBezTo>
                    <a:pt x="7831" y="1814"/>
                    <a:pt x="7353" y="1838"/>
                    <a:pt x="6895" y="1838"/>
                  </a:cubicBezTo>
                  <a:cubicBezTo>
                    <a:pt x="2931" y="1838"/>
                    <a:pt x="413" y="62"/>
                    <a:pt x="386" y="41"/>
                  </a:cubicBezTo>
                  <a:cubicBezTo>
                    <a:pt x="347" y="14"/>
                    <a:pt x="302" y="1"/>
                    <a:pt x="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25d51c98a11_1_748"/>
            <p:cNvSpPr/>
            <p:nvPr/>
          </p:nvSpPr>
          <p:spPr>
            <a:xfrm>
              <a:off x="5724875" y="2286075"/>
              <a:ext cx="109175" cy="99300"/>
            </a:xfrm>
            <a:custGeom>
              <a:rect b="b" l="l" r="r" t="t"/>
              <a:pathLst>
                <a:path extrusionOk="0" h="3972" w="4367">
                  <a:moveTo>
                    <a:pt x="250" y="0"/>
                  </a:moveTo>
                  <a:cubicBezTo>
                    <a:pt x="232" y="0"/>
                    <a:pt x="213" y="2"/>
                    <a:pt x="194" y="7"/>
                  </a:cubicBezTo>
                  <a:cubicBezTo>
                    <a:pt x="75" y="37"/>
                    <a:pt x="1" y="158"/>
                    <a:pt x="30" y="278"/>
                  </a:cubicBezTo>
                  <a:cubicBezTo>
                    <a:pt x="53" y="370"/>
                    <a:pt x="624" y="2518"/>
                    <a:pt x="4035" y="3953"/>
                  </a:cubicBezTo>
                  <a:cubicBezTo>
                    <a:pt x="4062" y="3965"/>
                    <a:pt x="4093" y="3971"/>
                    <a:pt x="4123" y="3971"/>
                  </a:cubicBezTo>
                  <a:cubicBezTo>
                    <a:pt x="4230" y="3971"/>
                    <a:pt x="4323" y="3895"/>
                    <a:pt x="4345" y="3789"/>
                  </a:cubicBezTo>
                  <a:cubicBezTo>
                    <a:pt x="4366" y="3683"/>
                    <a:pt x="4310" y="3577"/>
                    <a:pt x="4210" y="3535"/>
                  </a:cubicBezTo>
                  <a:cubicBezTo>
                    <a:pt x="1026" y="2194"/>
                    <a:pt x="474" y="188"/>
                    <a:pt x="470" y="168"/>
                  </a:cubicBezTo>
                  <a:cubicBezTo>
                    <a:pt x="442" y="67"/>
                    <a:pt x="350" y="0"/>
                    <a:pt x="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25d51c98a11_1_748"/>
            <p:cNvSpPr/>
            <p:nvPr/>
          </p:nvSpPr>
          <p:spPr>
            <a:xfrm>
              <a:off x="6453125" y="2864275"/>
              <a:ext cx="111825" cy="53600"/>
            </a:xfrm>
            <a:custGeom>
              <a:rect b="b" l="l" r="r" t="t"/>
              <a:pathLst>
                <a:path extrusionOk="0" h="2144" w="4473">
                  <a:moveTo>
                    <a:pt x="1279" y="0"/>
                  </a:moveTo>
                  <a:cubicBezTo>
                    <a:pt x="626" y="0"/>
                    <a:pt x="180" y="185"/>
                    <a:pt x="170" y="189"/>
                  </a:cubicBezTo>
                  <a:cubicBezTo>
                    <a:pt x="54" y="238"/>
                    <a:pt x="1" y="371"/>
                    <a:pt x="51" y="487"/>
                  </a:cubicBezTo>
                  <a:cubicBezTo>
                    <a:pt x="87" y="573"/>
                    <a:pt x="171" y="624"/>
                    <a:pt x="260" y="624"/>
                  </a:cubicBezTo>
                  <a:cubicBezTo>
                    <a:pt x="289" y="624"/>
                    <a:pt x="320" y="618"/>
                    <a:pt x="349" y="606"/>
                  </a:cubicBezTo>
                  <a:cubicBezTo>
                    <a:pt x="383" y="591"/>
                    <a:pt x="751" y="441"/>
                    <a:pt x="1287" y="441"/>
                  </a:cubicBezTo>
                  <a:cubicBezTo>
                    <a:pt x="2026" y="441"/>
                    <a:pt x="3086" y="727"/>
                    <a:pt x="4031" y="2048"/>
                  </a:cubicBezTo>
                  <a:cubicBezTo>
                    <a:pt x="4072" y="2108"/>
                    <a:pt x="4141" y="2144"/>
                    <a:pt x="4214" y="2144"/>
                  </a:cubicBezTo>
                  <a:cubicBezTo>
                    <a:pt x="4261" y="2144"/>
                    <a:pt x="4307" y="2128"/>
                    <a:pt x="4346" y="2101"/>
                  </a:cubicBezTo>
                  <a:cubicBezTo>
                    <a:pt x="4448" y="2029"/>
                    <a:pt x="4472" y="1887"/>
                    <a:pt x="4399" y="1786"/>
                  </a:cubicBezTo>
                  <a:cubicBezTo>
                    <a:pt x="3352" y="319"/>
                    <a:pt x="2137" y="0"/>
                    <a:pt x="1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25d51c98a11_1_748"/>
            <p:cNvSpPr/>
            <p:nvPr/>
          </p:nvSpPr>
          <p:spPr>
            <a:xfrm>
              <a:off x="6317350" y="2419525"/>
              <a:ext cx="163825" cy="115500"/>
            </a:xfrm>
            <a:custGeom>
              <a:rect b="b" l="l" r="r" t="t"/>
              <a:pathLst>
                <a:path extrusionOk="0" h="4620" w="6553">
                  <a:moveTo>
                    <a:pt x="310" y="1"/>
                  </a:moveTo>
                  <a:cubicBezTo>
                    <a:pt x="110" y="1"/>
                    <a:pt x="1" y="268"/>
                    <a:pt x="176" y="406"/>
                  </a:cubicBezTo>
                  <a:lnTo>
                    <a:pt x="5456" y="4569"/>
                  </a:lnTo>
                  <a:cubicBezTo>
                    <a:pt x="5496" y="4601"/>
                    <a:pt x="5545" y="4618"/>
                    <a:pt x="5597" y="4618"/>
                  </a:cubicBezTo>
                  <a:lnTo>
                    <a:pt x="5597" y="4619"/>
                  </a:lnTo>
                  <a:cubicBezTo>
                    <a:pt x="5811" y="4618"/>
                    <a:pt x="5906" y="4347"/>
                    <a:pt x="5737" y="4214"/>
                  </a:cubicBezTo>
                  <a:lnTo>
                    <a:pt x="1296" y="711"/>
                  </a:lnTo>
                  <a:lnTo>
                    <a:pt x="6246" y="1971"/>
                  </a:lnTo>
                  <a:cubicBezTo>
                    <a:pt x="6264" y="1976"/>
                    <a:pt x="6282" y="1978"/>
                    <a:pt x="6300" y="1978"/>
                  </a:cubicBezTo>
                  <a:cubicBezTo>
                    <a:pt x="6401" y="1978"/>
                    <a:pt x="6494" y="1909"/>
                    <a:pt x="6521" y="1806"/>
                  </a:cubicBezTo>
                  <a:cubicBezTo>
                    <a:pt x="6552" y="1686"/>
                    <a:pt x="6479" y="1562"/>
                    <a:pt x="6358" y="1531"/>
                  </a:cubicBezTo>
                  <a:lnTo>
                    <a:pt x="373" y="9"/>
                  </a:lnTo>
                  <a:cubicBezTo>
                    <a:pt x="351" y="3"/>
                    <a:pt x="330" y="1"/>
                    <a:pt x="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25d51c98a11_1_748"/>
            <p:cNvSpPr/>
            <p:nvPr/>
          </p:nvSpPr>
          <p:spPr>
            <a:xfrm>
              <a:off x="5439375" y="1630275"/>
              <a:ext cx="632525" cy="200675"/>
            </a:xfrm>
            <a:custGeom>
              <a:rect b="b" l="l" r="r" t="t"/>
              <a:pathLst>
                <a:path extrusionOk="0" h="8027" w="25301">
                  <a:moveTo>
                    <a:pt x="3926" y="0"/>
                  </a:moveTo>
                  <a:cubicBezTo>
                    <a:pt x="3915" y="0"/>
                    <a:pt x="3904" y="1"/>
                    <a:pt x="3893" y="3"/>
                  </a:cubicBezTo>
                  <a:cubicBezTo>
                    <a:pt x="3494" y="59"/>
                    <a:pt x="0" y="603"/>
                    <a:pt x="0" y="2162"/>
                  </a:cubicBezTo>
                  <a:cubicBezTo>
                    <a:pt x="0" y="3892"/>
                    <a:pt x="14028" y="7798"/>
                    <a:pt x="18524" y="8023"/>
                  </a:cubicBezTo>
                  <a:cubicBezTo>
                    <a:pt x="18585" y="8025"/>
                    <a:pt x="18648" y="8027"/>
                    <a:pt x="18710" y="8027"/>
                  </a:cubicBezTo>
                  <a:cubicBezTo>
                    <a:pt x="22244" y="8027"/>
                    <a:pt x="25123" y="3019"/>
                    <a:pt x="25246" y="2803"/>
                  </a:cubicBezTo>
                  <a:cubicBezTo>
                    <a:pt x="25301" y="2694"/>
                    <a:pt x="25262" y="2562"/>
                    <a:pt x="25156" y="2502"/>
                  </a:cubicBezTo>
                  <a:cubicBezTo>
                    <a:pt x="25121" y="2482"/>
                    <a:pt x="25082" y="2472"/>
                    <a:pt x="25044" y="2472"/>
                  </a:cubicBezTo>
                  <a:cubicBezTo>
                    <a:pt x="24968" y="2472"/>
                    <a:pt x="24894" y="2511"/>
                    <a:pt x="24852" y="2580"/>
                  </a:cubicBezTo>
                  <a:cubicBezTo>
                    <a:pt x="24822" y="2630"/>
                    <a:pt x="21980" y="7574"/>
                    <a:pt x="18707" y="7574"/>
                  </a:cubicBezTo>
                  <a:cubicBezTo>
                    <a:pt x="18654" y="7574"/>
                    <a:pt x="18599" y="7573"/>
                    <a:pt x="18546" y="7570"/>
                  </a:cubicBezTo>
                  <a:cubicBezTo>
                    <a:pt x="14313" y="7358"/>
                    <a:pt x="508" y="3452"/>
                    <a:pt x="455" y="2162"/>
                  </a:cubicBezTo>
                  <a:cubicBezTo>
                    <a:pt x="455" y="1175"/>
                    <a:pt x="3047" y="582"/>
                    <a:pt x="3956" y="451"/>
                  </a:cubicBezTo>
                  <a:cubicBezTo>
                    <a:pt x="4079" y="433"/>
                    <a:pt x="4166" y="318"/>
                    <a:pt x="4148" y="195"/>
                  </a:cubicBezTo>
                  <a:cubicBezTo>
                    <a:pt x="4132" y="82"/>
                    <a:pt x="4036" y="0"/>
                    <a:pt x="3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25d51c98a11_1_748"/>
            <p:cNvSpPr/>
            <p:nvPr/>
          </p:nvSpPr>
          <p:spPr>
            <a:xfrm>
              <a:off x="6061350" y="1803525"/>
              <a:ext cx="353800" cy="508975"/>
            </a:xfrm>
            <a:custGeom>
              <a:rect b="b" l="l" r="r" t="t"/>
              <a:pathLst>
                <a:path extrusionOk="0" h="20359" w="14152">
                  <a:moveTo>
                    <a:pt x="8987" y="0"/>
                  </a:moveTo>
                  <a:cubicBezTo>
                    <a:pt x="8184" y="0"/>
                    <a:pt x="7204" y="130"/>
                    <a:pt x="6381" y="624"/>
                  </a:cubicBezTo>
                  <a:cubicBezTo>
                    <a:pt x="4641" y="1669"/>
                    <a:pt x="0" y="11761"/>
                    <a:pt x="0" y="11761"/>
                  </a:cubicBezTo>
                  <a:cubicBezTo>
                    <a:pt x="0" y="11761"/>
                    <a:pt x="349" y="12224"/>
                    <a:pt x="1740" y="12224"/>
                  </a:cubicBezTo>
                  <a:cubicBezTo>
                    <a:pt x="3132" y="12224"/>
                    <a:pt x="3480" y="14080"/>
                    <a:pt x="3480" y="15819"/>
                  </a:cubicBezTo>
                  <a:cubicBezTo>
                    <a:pt x="3480" y="17451"/>
                    <a:pt x="3378" y="18267"/>
                    <a:pt x="3844" y="18267"/>
                  </a:cubicBezTo>
                  <a:cubicBezTo>
                    <a:pt x="3875" y="18267"/>
                    <a:pt x="3908" y="18263"/>
                    <a:pt x="3944" y="18256"/>
                  </a:cubicBezTo>
                  <a:cubicBezTo>
                    <a:pt x="4436" y="18159"/>
                    <a:pt x="7009" y="17227"/>
                    <a:pt x="8206" y="17227"/>
                  </a:cubicBezTo>
                  <a:cubicBezTo>
                    <a:pt x="8422" y="17227"/>
                    <a:pt x="8593" y="17258"/>
                    <a:pt x="8700" y="17329"/>
                  </a:cubicBezTo>
                  <a:cubicBezTo>
                    <a:pt x="9396" y="17793"/>
                    <a:pt x="7772" y="20112"/>
                    <a:pt x="8121" y="20345"/>
                  </a:cubicBezTo>
                  <a:cubicBezTo>
                    <a:pt x="8134" y="20354"/>
                    <a:pt x="8150" y="20358"/>
                    <a:pt x="8170" y="20358"/>
                  </a:cubicBezTo>
                  <a:cubicBezTo>
                    <a:pt x="8683" y="20358"/>
                    <a:pt x="11403" y="17559"/>
                    <a:pt x="12295" y="14545"/>
                  </a:cubicBezTo>
                  <a:cubicBezTo>
                    <a:pt x="13224" y="11413"/>
                    <a:pt x="14151" y="6772"/>
                    <a:pt x="13920" y="4916"/>
                  </a:cubicBezTo>
                  <a:cubicBezTo>
                    <a:pt x="13688" y="3060"/>
                    <a:pt x="12181" y="624"/>
                    <a:pt x="10557" y="161"/>
                  </a:cubicBezTo>
                  <a:cubicBezTo>
                    <a:pt x="10557" y="161"/>
                    <a:pt x="9881" y="0"/>
                    <a:pt x="898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25d51c98a11_1_748"/>
            <p:cNvSpPr/>
            <p:nvPr/>
          </p:nvSpPr>
          <p:spPr>
            <a:xfrm>
              <a:off x="6053325" y="1795900"/>
              <a:ext cx="369350" cy="524125"/>
            </a:xfrm>
            <a:custGeom>
              <a:rect b="b" l="l" r="r" t="t"/>
              <a:pathLst>
                <a:path extrusionOk="0" h="20965" w="14774">
                  <a:moveTo>
                    <a:pt x="9309" y="609"/>
                  </a:moveTo>
                  <a:cubicBezTo>
                    <a:pt x="10112" y="609"/>
                    <a:pt x="10734" y="743"/>
                    <a:pt x="10802" y="758"/>
                  </a:cubicBezTo>
                  <a:cubicBezTo>
                    <a:pt x="12308" y="1195"/>
                    <a:pt x="13726" y="3533"/>
                    <a:pt x="13940" y="5258"/>
                  </a:cubicBezTo>
                  <a:cubicBezTo>
                    <a:pt x="14161" y="7023"/>
                    <a:pt x="13275" y="11566"/>
                    <a:pt x="12327" y="14763"/>
                  </a:cubicBezTo>
                  <a:cubicBezTo>
                    <a:pt x="11599" y="17222"/>
                    <a:pt x="9660" y="19477"/>
                    <a:pt x="8801" y="20157"/>
                  </a:cubicBezTo>
                  <a:cubicBezTo>
                    <a:pt x="8860" y="20005"/>
                    <a:pt x="8935" y="19832"/>
                    <a:pt x="8996" y="19686"/>
                  </a:cubicBezTo>
                  <a:cubicBezTo>
                    <a:pt x="9376" y="18799"/>
                    <a:pt x="9806" y="17794"/>
                    <a:pt x="9188" y="17381"/>
                  </a:cubicBezTo>
                  <a:cubicBezTo>
                    <a:pt x="9035" y="17280"/>
                    <a:pt x="8813" y="17232"/>
                    <a:pt x="8523" y="17232"/>
                  </a:cubicBezTo>
                  <a:cubicBezTo>
                    <a:pt x="7782" y="17232"/>
                    <a:pt x="6599" y="17542"/>
                    <a:pt x="4982" y="18039"/>
                  </a:cubicBezTo>
                  <a:cubicBezTo>
                    <a:pt x="4629" y="18147"/>
                    <a:pt x="4326" y="18240"/>
                    <a:pt x="4182" y="18283"/>
                  </a:cubicBezTo>
                  <a:cubicBezTo>
                    <a:pt x="4083" y="18167"/>
                    <a:pt x="4091" y="17509"/>
                    <a:pt x="4098" y="16873"/>
                  </a:cubicBezTo>
                  <a:cubicBezTo>
                    <a:pt x="4101" y="16646"/>
                    <a:pt x="4103" y="16397"/>
                    <a:pt x="4103" y="16124"/>
                  </a:cubicBezTo>
                  <a:cubicBezTo>
                    <a:pt x="4103" y="12903"/>
                    <a:pt x="2993" y="12226"/>
                    <a:pt x="2061" y="12226"/>
                  </a:cubicBezTo>
                  <a:cubicBezTo>
                    <a:pt x="1287" y="12226"/>
                    <a:pt x="883" y="12076"/>
                    <a:pt x="697" y="11974"/>
                  </a:cubicBezTo>
                  <a:cubicBezTo>
                    <a:pt x="2056" y="9042"/>
                    <a:pt x="5529" y="1985"/>
                    <a:pt x="6857" y="1188"/>
                  </a:cubicBezTo>
                  <a:cubicBezTo>
                    <a:pt x="7622" y="730"/>
                    <a:pt x="8547" y="609"/>
                    <a:pt x="9309" y="609"/>
                  </a:cubicBezTo>
                  <a:close/>
                  <a:moveTo>
                    <a:pt x="9310" y="1"/>
                  </a:moveTo>
                  <a:cubicBezTo>
                    <a:pt x="8465" y="1"/>
                    <a:pt x="7429" y="140"/>
                    <a:pt x="6546" y="671"/>
                  </a:cubicBezTo>
                  <a:cubicBezTo>
                    <a:pt x="4776" y="1731"/>
                    <a:pt x="525" y="10898"/>
                    <a:pt x="46" y="11938"/>
                  </a:cubicBezTo>
                  <a:cubicBezTo>
                    <a:pt x="0" y="12040"/>
                    <a:pt x="12" y="12158"/>
                    <a:pt x="79" y="12246"/>
                  </a:cubicBezTo>
                  <a:cubicBezTo>
                    <a:pt x="152" y="12344"/>
                    <a:pt x="591" y="12831"/>
                    <a:pt x="2060" y="12831"/>
                  </a:cubicBezTo>
                  <a:cubicBezTo>
                    <a:pt x="3311" y="12831"/>
                    <a:pt x="3499" y="14895"/>
                    <a:pt x="3499" y="16124"/>
                  </a:cubicBezTo>
                  <a:cubicBezTo>
                    <a:pt x="3499" y="16395"/>
                    <a:pt x="3494" y="16642"/>
                    <a:pt x="3493" y="16867"/>
                  </a:cubicBezTo>
                  <a:cubicBezTo>
                    <a:pt x="3480" y="17942"/>
                    <a:pt x="3474" y="18482"/>
                    <a:pt x="3792" y="18746"/>
                  </a:cubicBezTo>
                  <a:cubicBezTo>
                    <a:pt x="3867" y="18808"/>
                    <a:pt x="3990" y="18875"/>
                    <a:pt x="4164" y="18875"/>
                  </a:cubicBezTo>
                  <a:cubicBezTo>
                    <a:pt x="4213" y="18875"/>
                    <a:pt x="4266" y="18869"/>
                    <a:pt x="4323" y="18857"/>
                  </a:cubicBezTo>
                  <a:cubicBezTo>
                    <a:pt x="4475" y="18827"/>
                    <a:pt x="4761" y="18738"/>
                    <a:pt x="5158" y="18617"/>
                  </a:cubicBezTo>
                  <a:cubicBezTo>
                    <a:pt x="5849" y="18406"/>
                    <a:pt x="7739" y="17825"/>
                    <a:pt x="8542" y="17825"/>
                  </a:cubicBezTo>
                  <a:cubicBezTo>
                    <a:pt x="8684" y="17825"/>
                    <a:pt x="8791" y="17843"/>
                    <a:pt x="8853" y="17884"/>
                  </a:cubicBezTo>
                  <a:cubicBezTo>
                    <a:pt x="9052" y="18018"/>
                    <a:pt x="8608" y="19057"/>
                    <a:pt x="8440" y="19448"/>
                  </a:cubicBezTo>
                  <a:cubicBezTo>
                    <a:pt x="8128" y="20180"/>
                    <a:pt x="7920" y="20665"/>
                    <a:pt x="8274" y="20901"/>
                  </a:cubicBezTo>
                  <a:cubicBezTo>
                    <a:pt x="8336" y="20941"/>
                    <a:pt x="8409" y="20964"/>
                    <a:pt x="8483" y="20964"/>
                  </a:cubicBezTo>
                  <a:cubicBezTo>
                    <a:pt x="8486" y="20964"/>
                    <a:pt x="8488" y="20964"/>
                    <a:pt x="8490" y="20964"/>
                  </a:cubicBezTo>
                  <a:cubicBezTo>
                    <a:pt x="8556" y="20963"/>
                    <a:pt x="8619" y="20951"/>
                    <a:pt x="8681" y="20928"/>
                  </a:cubicBezTo>
                  <a:cubicBezTo>
                    <a:pt x="9499" y="20632"/>
                    <a:pt x="12050" y="17823"/>
                    <a:pt x="12906" y="14935"/>
                  </a:cubicBezTo>
                  <a:cubicBezTo>
                    <a:pt x="13892" y="11607"/>
                    <a:pt x="14773" y="7050"/>
                    <a:pt x="14540" y="5184"/>
                  </a:cubicBezTo>
                  <a:cubicBezTo>
                    <a:pt x="14296" y="3233"/>
                    <a:pt x="12714" y="677"/>
                    <a:pt x="10960" y="175"/>
                  </a:cubicBezTo>
                  <a:lnTo>
                    <a:pt x="10947" y="172"/>
                  </a:lnTo>
                  <a:cubicBezTo>
                    <a:pt x="10892" y="159"/>
                    <a:pt x="10209" y="1"/>
                    <a:pt x="9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25d51c98a11_1_748"/>
            <p:cNvSpPr/>
            <p:nvPr/>
          </p:nvSpPr>
          <p:spPr>
            <a:xfrm>
              <a:off x="6153500" y="1807500"/>
              <a:ext cx="281950" cy="426825"/>
            </a:xfrm>
            <a:custGeom>
              <a:rect b="b" l="l" r="r" t="t"/>
              <a:pathLst>
                <a:path extrusionOk="0" h="17073" w="11278">
                  <a:moveTo>
                    <a:pt x="6871" y="1"/>
                  </a:moveTo>
                  <a:cubicBezTo>
                    <a:pt x="5478" y="1"/>
                    <a:pt x="4202" y="2321"/>
                    <a:pt x="3506" y="5800"/>
                  </a:cubicBezTo>
                  <a:cubicBezTo>
                    <a:pt x="2811" y="9282"/>
                    <a:pt x="144" y="15544"/>
                    <a:pt x="26" y="16705"/>
                  </a:cubicBezTo>
                  <a:cubicBezTo>
                    <a:pt x="1" y="16958"/>
                    <a:pt x="86" y="17073"/>
                    <a:pt x="262" y="17073"/>
                  </a:cubicBezTo>
                  <a:cubicBezTo>
                    <a:pt x="893" y="17073"/>
                    <a:pt x="2696" y="15594"/>
                    <a:pt x="4783" y="13688"/>
                  </a:cubicBezTo>
                  <a:cubicBezTo>
                    <a:pt x="7450" y="11254"/>
                    <a:pt x="8843" y="9630"/>
                    <a:pt x="8843" y="9630"/>
                  </a:cubicBezTo>
                  <a:cubicBezTo>
                    <a:pt x="11278" y="7077"/>
                    <a:pt x="8262" y="1"/>
                    <a:pt x="6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25d51c98a11_1_748"/>
            <p:cNvSpPr/>
            <p:nvPr/>
          </p:nvSpPr>
          <p:spPr>
            <a:xfrm>
              <a:off x="6145575" y="1799975"/>
              <a:ext cx="272725" cy="442075"/>
            </a:xfrm>
            <a:custGeom>
              <a:rect b="b" l="l" r="r" t="t"/>
              <a:pathLst>
                <a:path extrusionOk="0" h="17683" w="10909">
                  <a:moveTo>
                    <a:pt x="7188" y="604"/>
                  </a:moveTo>
                  <a:cubicBezTo>
                    <a:pt x="7463" y="604"/>
                    <a:pt x="8155" y="1316"/>
                    <a:pt x="8833" y="2901"/>
                  </a:cubicBezTo>
                  <a:cubicBezTo>
                    <a:pt x="9853" y="5283"/>
                    <a:pt x="10282" y="8317"/>
                    <a:pt x="8941" y="9722"/>
                  </a:cubicBezTo>
                  <a:cubicBezTo>
                    <a:pt x="8936" y="9726"/>
                    <a:pt x="8933" y="9730"/>
                    <a:pt x="8929" y="9733"/>
                  </a:cubicBezTo>
                  <a:cubicBezTo>
                    <a:pt x="8916" y="9750"/>
                    <a:pt x="7516" y="11374"/>
                    <a:pt x="4896" y="13767"/>
                  </a:cubicBezTo>
                  <a:cubicBezTo>
                    <a:pt x="1819" y="16575"/>
                    <a:pt x="904" y="17019"/>
                    <a:pt x="641" y="17068"/>
                  </a:cubicBezTo>
                  <a:cubicBezTo>
                    <a:pt x="641" y="17058"/>
                    <a:pt x="643" y="17048"/>
                    <a:pt x="644" y="17036"/>
                  </a:cubicBezTo>
                  <a:cubicBezTo>
                    <a:pt x="690" y="16582"/>
                    <a:pt x="1206" y="15147"/>
                    <a:pt x="1805" y="13486"/>
                  </a:cubicBezTo>
                  <a:cubicBezTo>
                    <a:pt x="2656" y="11126"/>
                    <a:pt x="3714" y="8190"/>
                    <a:pt x="4120" y="6162"/>
                  </a:cubicBezTo>
                  <a:cubicBezTo>
                    <a:pt x="4795" y="2785"/>
                    <a:pt x="5998" y="604"/>
                    <a:pt x="7188" y="604"/>
                  </a:cubicBezTo>
                  <a:close/>
                  <a:moveTo>
                    <a:pt x="7186" y="1"/>
                  </a:moveTo>
                  <a:cubicBezTo>
                    <a:pt x="5652" y="1"/>
                    <a:pt x="4283" y="2259"/>
                    <a:pt x="3526" y="6043"/>
                  </a:cubicBezTo>
                  <a:cubicBezTo>
                    <a:pt x="3129" y="8026"/>
                    <a:pt x="2080" y="10941"/>
                    <a:pt x="1236" y="13281"/>
                  </a:cubicBezTo>
                  <a:cubicBezTo>
                    <a:pt x="574" y="15120"/>
                    <a:pt x="95" y="16447"/>
                    <a:pt x="42" y="16976"/>
                  </a:cubicBezTo>
                  <a:cubicBezTo>
                    <a:pt x="1" y="17392"/>
                    <a:pt x="200" y="17558"/>
                    <a:pt x="322" y="17620"/>
                  </a:cubicBezTo>
                  <a:cubicBezTo>
                    <a:pt x="403" y="17661"/>
                    <a:pt x="494" y="17683"/>
                    <a:pt x="585" y="17683"/>
                  </a:cubicBezTo>
                  <a:cubicBezTo>
                    <a:pt x="1086" y="17683"/>
                    <a:pt x="2136" y="17105"/>
                    <a:pt x="5303" y="14213"/>
                  </a:cubicBezTo>
                  <a:cubicBezTo>
                    <a:pt x="7871" y="11868"/>
                    <a:pt x="9285" y="10248"/>
                    <a:pt x="9383" y="10133"/>
                  </a:cubicBezTo>
                  <a:cubicBezTo>
                    <a:pt x="10908" y="8528"/>
                    <a:pt x="10486" y="5224"/>
                    <a:pt x="9389" y="2663"/>
                  </a:cubicBezTo>
                  <a:cubicBezTo>
                    <a:pt x="9121" y="2039"/>
                    <a:pt x="8172" y="1"/>
                    <a:pt x="7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25d51c98a11_1_748"/>
            <p:cNvSpPr/>
            <p:nvPr/>
          </p:nvSpPr>
          <p:spPr>
            <a:xfrm>
              <a:off x="6252750" y="1624825"/>
              <a:ext cx="394375" cy="439950"/>
            </a:xfrm>
            <a:custGeom>
              <a:rect b="b" l="l" r="r" t="t"/>
              <a:pathLst>
                <a:path extrusionOk="0" h="17598" w="15775">
                  <a:moveTo>
                    <a:pt x="11484" y="0"/>
                  </a:moveTo>
                  <a:cubicBezTo>
                    <a:pt x="11484" y="0"/>
                    <a:pt x="5833" y="3260"/>
                    <a:pt x="4735" y="3260"/>
                  </a:cubicBezTo>
                  <a:cubicBezTo>
                    <a:pt x="4698" y="3260"/>
                    <a:pt x="4667" y="3256"/>
                    <a:pt x="4641" y="3249"/>
                  </a:cubicBezTo>
                  <a:cubicBezTo>
                    <a:pt x="3828" y="3017"/>
                    <a:pt x="3480" y="1972"/>
                    <a:pt x="3480" y="1972"/>
                  </a:cubicBezTo>
                  <a:cubicBezTo>
                    <a:pt x="3480" y="1972"/>
                    <a:pt x="3267" y="1511"/>
                    <a:pt x="2841" y="1511"/>
                  </a:cubicBezTo>
                  <a:cubicBezTo>
                    <a:pt x="2497" y="1511"/>
                    <a:pt x="2014" y="1812"/>
                    <a:pt x="1392" y="2901"/>
                  </a:cubicBezTo>
                  <a:cubicBezTo>
                    <a:pt x="0" y="5337"/>
                    <a:pt x="1276" y="6845"/>
                    <a:pt x="1276" y="6845"/>
                  </a:cubicBezTo>
                  <a:cubicBezTo>
                    <a:pt x="1276" y="6845"/>
                    <a:pt x="115" y="16356"/>
                    <a:pt x="1740" y="17284"/>
                  </a:cubicBezTo>
                  <a:cubicBezTo>
                    <a:pt x="2119" y="17501"/>
                    <a:pt x="2644" y="17597"/>
                    <a:pt x="3256" y="17597"/>
                  </a:cubicBezTo>
                  <a:cubicBezTo>
                    <a:pt x="5262" y="17597"/>
                    <a:pt x="8198" y="16557"/>
                    <a:pt x="9975" y="15312"/>
                  </a:cubicBezTo>
                  <a:cubicBezTo>
                    <a:pt x="12295" y="13688"/>
                    <a:pt x="14383" y="11948"/>
                    <a:pt x="15080" y="10556"/>
                  </a:cubicBezTo>
                  <a:cubicBezTo>
                    <a:pt x="15775" y="9165"/>
                    <a:pt x="11484" y="0"/>
                    <a:pt x="11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25d51c98a11_1_748"/>
            <p:cNvSpPr/>
            <p:nvPr/>
          </p:nvSpPr>
          <p:spPr>
            <a:xfrm>
              <a:off x="6249025" y="1617275"/>
              <a:ext cx="405625" cy="455025"/>
            </a:xfrm>
            <a:custGeom>
              <a:rect b="b" l="l" r="r" t="t"/>
              <a:pathLst>
                <a:path extrusionOk="0" h="18201" w="16225">
                  <a:moveTo>
                    <a:pt x="11498" y="729"/>
                  </a:moveTo>
                  <a:cubicBezTo>
                    <a:pt x="13128" y="4247"/>
                    <a:pt x="15405" y="9831"/>
                    <a:pt x="14959" y="10724"/>
                  </a:cubicBezTo>
                  <a:cubicBezTo>
                    <a:pt x="14376" y="11886"/>
                    <a:pt x="12692" y="13450"/>
                    <a:pt x="9952" y="15367"/>
                  </a:cubicBezTo>
                  <a:cubicBezTo>
                    <a:pt x="8211" y="16585"/>
                    <a:pt x="5312" y="17602"/>
                    <a:pt x="3402" y="17602"/>
                  </a:cubicBezTo>
                  <a:cubicBezTo>
                    <a:pt x="2847" y="17602"/>
                    <a:pt x="2375" y="17516"/>
                    <a:pt x="2040" y="17325"/>
                  </a:cubicBezTo>
                  <a:cubicBezTo>
                    <a:pt x="1039" y="16753"/>
                    <a:pt x="1254" y="11051"/>
                    <a:pt x="1724" y="7184"/>
                  </a:cubicBezTo>
                  <a:cubicBezTo>
                    <a:pt x="1734" y="7101"/>
                    <a:pt x="1710" y="7018"/>
                    <a:pt x="1657" y="6953"/>
                  </a:cubicBezTo>
                  <a:cubicBezTo>
                    <a:pt x="1611" y="6897"/>
                    <a:pt x="542" y="5559"/>
                    <a:pt x="1804" y="3352"/>
                  </a:cubicBezTo>
                  <a:cubicBezTo>
                    <a:pt x="2436" y="2244"/>
                    <a:pt x="2839" y="2115"/>
                    <a:pt x="2991" y="2115"/>
                  </a:cubicBezTo>
                  <a:lnTo>
                    <a:pt x="3000" y="2116"/>
                  </a:lnTo>
                  <a:cubicBezTo>
                    <a:pt x="3192" y="2122"/>
                    <a:pt x="3324" y="2344"/>
                    <a:pt x="3351" y="2394"/>
                  </a:cubicBezTo>
                  <a:cubicBezTo>
                    <a:pt x="3412" y="2568"/>
                    <a:pt x="3815" y="3587"/>
                    <a:pt x="4707" y="3842"/>
                  </a:cubicBezTo>
                  <a:cubicBezTo>
                    <a:pt x="4746" y="3853"/>
                    <a:pt x="4793" y="3858"/>
                    <a:pt x="4847" y="3858"/>
                  </a:cubicBezTo>
                  <a:cubicBezTo>
                    <a:pt x="5903" y="3858"/>
                    <a:pt x="9615" y="1806"/>
                    <a:pt x="11498" y="729"/>
                  </a:cubicBezTo>
                  <a:close/>
                  <a:moveTo>
                    <a:pt x="11632" y="0"/>
                  </a:moveTo>
                  <a:cubicBezTo>
                    <a:pt x="11581" y="0"/>
                    <a:pt x="11529" y="13"/>
                    <a:pt x="11481" y="41"/>
                  </a:cubicBezTo>
                  <a:cubicBezTo>
                    <a:pt x="8703" y="1644"/>
                    <a:pt x="5549" y="3264"/>
                    <a:pt x="4918" y="3264"/>
                  </a:cubicBezTo>
                  <a:cubicBezTo>
                    <a:pt x="4901" y="3264"/>
                    <a:pt x="4886" y="3262"/>
                    <a:pt x="4873" y="3260"/>
                  </a:cubicBezTo>
                  <a:cubicBezTo>
                    <a:pt x="4226" y="3075"/>
                    <a:pt x="3918" y="2187"/>
                    <a:pt x="3915" y="2178"/>
                  </a:cubicBezTo>
                  <a:cubicBezTo>
                    <a:pt x="3913" y="2168"/>
                    <a:pt x="3908" y="2158"/>
                    <a:pt x="3904" y="2148"/>
                  </a:cubicBezTo>
                  <a:cubicBezTo>
                    <a:pt x="3799" y="1921"/>
                    <a:pt x="3497" y="1532"/>
                    <a:pt x="3028" y="1512"/>
                  </a:cubicBezTo>
                  <a:cubicBezTo>
                    <a:pt x="3017" y="1511"/>
                    <a:pt x="3005" y="1511"/>
                    <a:pt x="2994" y="1511"/>
                  </a:cubicBezTo>
                  <a:cubicBezTo>
                    <a:pt x="2444" y="1511"/>
                    <a:pt x="1874" y="2012"/>
                    <a:pt x="1279" y="3052"/>
                  </a:cubicBezTo>
                  <a:cubicBezTo>
                    <a:pt x="0" y="5291"/>
                    <a:pt x="826" y="6814"/>
                    <a:pt x="1111" y="7230"/>
                  </a:cubicBezTo>
                  <a:cubicBezTo>
                    <a:pt x="887" y="9096"/>
                    <a:pt x="66" y="16892"/>
                    <a:pt x="1739" y="17848"/>
                  </a:cubicBezTo>
                  <a:cubicBezTo>
                    <a:pt x="2164" y="18092"/>
                    <a:pt x="2746" y="18200"/>
                    <a:pt x="3418" y="18200"/>
                  </a:cubicBezTo>
                  <a:cubicBezTo>
                    <a:pt x="5499" y="18200"/>
                    <a:pt x="8446" y="17159"/>
                    <a:pt x="10299" y="15862"/>
                  </a:cubicBezTo>
                  <a:cubicBezTo>
                    <a:pt x="13122" y="13885"/>
                    <a:pt x="14873" y="12247"/>
                    <a:pt x="15499" y="10993"/>
                  </a:cubicBezTo>
                  <a:cubicBezTo>
                    <a:pt x="16225" y="9543"/>
                    <a:pt x="12633" y="1727"/>
                    <a:pt x="11907" y="174"/>
                  </a:cubicBezTo>
                  <a:cubicBezTo>
                    <a:pt x="11855" y="64"/>
                    <a:pt x="11746" y="0"/>
                    <a:pt x="11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25d51c98a11_1_748"/>
            <p:cNvSpPr/>
            <p:nvPr/>
          </p:nvSpPr>
          <p:spPr>
            <a:xfrm>
              <a:off x="6451650" y="1887075"/>
              <a:ext cx="137500" cy="73075"/>
            </a:xfrm>
            <a:custGeom>
              <a:rect b="b" l="l" r="r" t="t"/>
              <a:pathLst>
                <a:path extrusionOk="0" h="2923" w="5500">
                  <a:moveTo>
                    <a:pt x="4005" y="1"/>
                  </a:moveTo>
                  <a:cubicBezTo>
                    <a:pt x="2588" y="1"/>
                    <a:pt x="237" y="2435"/>
                    <a:pt x="139" y="2539"/>
                  </a:cubicBezTo>
                  <a:cubicBezTo>
                    <a:pt x="1" y="2682"/>
                    <a:pt x="103" y="2923"/>
                    <a:pt x="302" y="2923"/>
                  </a:cubicBezTo>
                  <a:cubicBezTo>
                    <a:pt x="364" y="2923"/>
                    <a:pt x="422" y="2897"/>
                    <a:pt x="465" y="2853"/>
                  </a:cubicBezTo>
                  <a:cubicBezTo>
                    <a:pt x="1104" y="2185"/>
                    <a:pt x="2988" y="453"/>
                    <a:pt x="4004" y="453"/>
                  </a:cubicBezTo>
                  <a:cubicBezTo>
                    <a:pt x="4576" y="453"/>
                    <a:pt x="4821" y="591"/>
                    <a:pt x="4924" y="704"/>
                  </a:cubicBezTo>
                  <a:cubicBezTo>
                    <a:pt x="5020" y="806"/>
                    <a:pt x="5014" y="909"/>
                    <a:pt x="5014" y="919"/>
                  </a:cubicBezTo>
                  <a:cubicBezTo>
                    <a:pt x="5000" y="1042"/>
                    <a:pt x="5087" y="1154"/>
                    <a:pt x="5209" y="1170"/>
                  </a:cubicBezTo>
                  <a:cubicBezTo>
                    <a:pt x="5219" y="1171"/>
                    <a:pt x="5229" y="1172"/>
                    <a:pt x="5239" y="1172"/>
                  </a:cubicBezTo>
                  <a:cubicBezTo>
                    <a:pt x="5350" y="1172"/>
                    <a:pt x="5447" y="1091"/>
                    <a:pt x="5463" y="979"/>
                  </a:cubicBezTo>
                  <a:cubicBezTo>
                    <a:pt x="5468" y="948"/>
                    <a:pt x="5500" y="674"/>
                    <a:pt x="5275" y="416"/>
                  </a:cubicBezTo>
                  <a:cubicBezTo>
                    <a:pt x="5037" y="140"/>
                    <a:pt x="4608" y="1"/>
                    <a:pt x="4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5d51c98a11_1_748"/>
            <p:cNvSpPr/>
            <p:nvPr/>
          </p:nvSpPr>
          <p:spPr>
            <a:xfrm>
              <a:off x="6411900" y="1936000"/>
              <a:ext cx="31725" cy="29275"/>
            </a:xfrm>
            <a:custGeom>
              <a:rect b="b" l="l" r="r" t="t"/>
              <a:pathLst>
                <a:path extrusionOk="0" h="1171" w="1269">
                  <a:moveTo>
                    <a:pt x="250" y="1"/>
                  </a:moveTo>
                  <a:cubicBezTo>
                    <a:pt x="191" y="1"/>
                    <a:pt x="133" y="23"/>
                    <a:pt x="89" y="67"/>
                  </a:cubicBezTo>
                  <a:cubicBezTo>
                    <a:pt x="2" y="155"/>
                    <a:pt x="0" y="295"/>
                    <a:pt x="86" y="385"/>
                  </a:cubicBezTo>
                  <a:lnTo>
                    <a:pt x="806" y="1105"/>
                  </a:lnTo>
                  <a:cubicBezTo>
                    <a:pt x="848" y="1148"/>
                    <a:pt x="905" y="1170"/>
                    <a:pt x="965" y="1171"/>
                  </a:cubicBezTo>
                  <a:lnTo>
                    <a:pt x="965" y="1171"/>
                  </a:lnTo>
                  <a:cubicBezTo>
                    <a:pt x="1167" y="1170"/>
                    <a:pt x="1268" y="927"/>
                    <a:pt x="1127" y="784"/>
                  </a:cubicBezTo>
                  <a:lnTo>
                    <a:pt x="407" y="64"/>
                  </a:lnTo>
                  <a:cubicBezTo>
                    <a:pt x="363" y="22"/>
                    <a:pt x="307" y="1"/>
                    <a:pt x="250" y="1"/>
                  </a:cubicBezTo>
                  <a:close/>
                  <a:moveTo>
                    <a:pt x="965" y="1171"/>
                  </a:moveTo>
                  <a:cubicBezTo>
                    <a:pt x="965" y="1171"/>
                    <a:pt x="965" y="1171"/>
                    <a:pt x="965" y="1171"/>
                  </a:cubicBezTo>
                  <a:lnTo>
                    <a:pt x="966" y="1171"/>
                  </a:lnTo>
                  <a:cubicBezTo>
                    <a:pt x="966" y="1171"/>
                    <a:pt x="966" y="1171"/>
                    <a:pt x="965" y="11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25d51c98a11_1_748"/>
            <p:cNvSpPr/>
            <p:nvPr/>
          </p:nvSpPr>
          <p:spPr>
            <a:xfrm>
              <a:off x="6350350" y="1920500"/>
              <a:ext cx="65950" cy="78200"/>
            </a:xfrm>
            <a:custGeom>
              <a:rect b="b" l="l" r="r" t="t"/>
              <a:pathLst>
                <a:path extrusionOk="0" h="3128" w="2638">
                  <a:moveTo>
                    <a:pt x="241" y="0"/>
                  </a:moveTo>
                  <a:cubicBezTo>
                    <a:pt x="231" y="0"/>
                    <a:pt x="222" y="1"/>
                    <a:pt x="212" y="2"/>
                  </a:cubicBezTo>
                  <a:cubicBezTo>
                    <a:pt x="87" y="18"/>
                    <a:pt x="0" y="133"/>
                    <a:pt x="16" y="257"/>
                  </a:cubicBezTo>
                  <a:cubicBezTo>
                    <a:pt x="341" y="2759"/>
                    <a:pt x="2343" y="3122"/>
                    <a:pt x="2363" y="3125"/>
                  </a:cubicBezTo>
                  <a:cubicBezTo>
                    <a:pt x="2375" y="3126"/>
                    <a:pt x="2388" y="3128"/>
                    <a:pt x="2401" y="3128"/>
                  </a:cubicBezTo>
                  <a:cubicBezTo>
                    <a:pt x="2401" y="3128"/>
                    <a:pt x="2402" y="3128"/>
                    <a:pt x="2403" y="3128"/>
                  </a:cubicBezTo>
                  <a:cubicBezTo>
                    <a:pt x="2521" y="3128"/>
                    <a:pt x="2618" y="3037"/>
                    <a:pt x="2627" y="2920"/>
                  </a:cubicBezTo>
                  <a:cubicBezTo>
                    <a:pt x="2637" y="2802"/>
                    <a:pt x="2554" y="2696"/>
                    <a:pt x="2438" y="2678"/>
                  </a:cubicBezTo>
                  <a:cubicBezTo>
                    <a:pt x="2421" y="2675"/>
                    <a:pt x="748" y="2371"/>
                    <a:pt x="466" y="198"/>
                  </a:cubicBezTo>
                  <a:cubicBezTo>
                    <a:pt x="451" y="84"/>
                    <a:pt x="353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25d51c98a11_1_748"/>
            <p:cNvSpPr/>
            <p:nvPr/>
          </p:nvSpPr>
          <p:spPr>
            <a:xfrm>
              <a:off x="6451200" y="1744350"/>
              <a:ext cx="72600" cy="78700"/>
            </a:xfrm>
            <a:custGeom>
              <a:rect b="b" l="l" r="r" t="t"/>
              <a:pathLst>
                <a:path extrusionOk="0" h="3148" w="2904">
                  <a:moveTo>
                    <a:pt x="249" y="0"/>
                  </a:moveTo>
                  <a:cubicBezTo>
                    <a:pt x="146" y="0"/>
                    <a:pt x="53" y="72"/>
                    <a:pt x="29" y="178"/>
                  </a:cubicBezTo>
                  <a:cubicBezTo>
                    <a:pt x="0" y="299"/>
                    <a:pt x="78" y="421"/>
                    <a:pt x="200" y="449"/>
                  </a:cubicBezTo>
                  <a:cubicBezTo>
                    <a:pt x="1978" y="850"/>
                    <a:pt x="2429" y="2945"/>
                    <a:pt x="2435" y="2965"/>
                  </a:cubicBezTo>
                  <a:cubicBezTo>
                    <a:pt x="2457" y="3071"/>
                    <a:pt x="2548" y="3146"/>
                    <a:pt x="2657" y="3147"/>
                  </a:cubicBezTo>
                  <a:cubicBezTo>
                    <a:pt x="2672" y="3147"/>
                    <a:pt x="2687" y="3144"/>
                    <a:pt x="2702" y="3141"/>
                  </a:cubicBezTo>
                  <a:cubicBezTo>
                    <a:pt x="2825" y="3117"/>
                    <a:pt x="2904" y="2997"/>
                    <a:pt x="2878" y="2875"/>
                  </a:cubicBezTo>
                  <a:cubicBezTo>
                    <a:pt x="2859" y="2777"/>
                    <a:pt x="2366" y="471"/>
                    <a:pt x="298" y="6"/>
                  </a:cubicBezTo>
                  <a:cubicBezTo>
                    <a:pt x="282" y="2"/>
                    <a:pt x="265" y="0"/>
                    <a:pt x="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25d51c98a11_1_748"/>
            <p:cNvSpPr/>
            <p:nvPr/>
          </p:nvSpPr>
          <p:spPr>
            <a:xfrm>
              <a:off x="6425900" y="1817900"/>
              <a:ext cx="51200" cy="39125"/>
            </a:xfrm>
            <a:custGeom>
              <a:rect b="b" l="l" r="r" t="t"/>
              <a:pathLst>
                <a:path extrusionOk="0" h="1565" w="2048">
                  <a:moveTo>
                    <a:pt x="1586" y="1"/>
                  </a:moveTo>
                  <a:cubicBezTo>
                    <a:pt x="1345" y="1"/>
                    <a:pt x="1013" y="136"/>
                    <a:pt x="704" y="380"/>
                  </a:cubicBezTo>
                  <a:cubicBezTo>
                    <a:pt x="237" y="750"/>
                    <a:pt x="1" y="1230"/>
                    <a:pt x="177" y="1452"/>
                  </a:cubicBezTo>
                  <a:cubicBezTo>
                    <a:pt x="237" y="1528"/>
                    <a:pt x="338" y="1565"/>
                    <a:pt x="463" y="1565"/>
                  </a:cubicBezTo>
                  <a:cubicBezTo>
                    <a:pt x="704" y="1565"/>
                    <a:pt x="1035" y="1430"/>
                    <a:pt x="1342" y="1187"/>
                  </a:cubicBezTo>
                  <a:cubicBezTo>
                    <a:pt x="1811" y="817"/>
                    <a:pt x="2047" y="336"/>
                    <a:pt x="1871" y="113"/>
                  </a:cubicBezTo>
                  <a:cubicBezTo>
                    <a:pt x="1811" y="37"/>
                    <a:pt x="1710" y="1"/>
                    <a:pt x="15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25d51c98a11_1_748"/>
            <p:cNvSpPr/>
            <p:nvPr/>
          </p:nvSpPr>
          <p:spPr>
            <a:xfrm>
              <a:off x="6504625" y="1918200"/>
              <a:ext cx="42325" cy="32375"/>
            </a:xfrm>
            <a:custGeom>
              <a:rect b="b" l="l" r="r" t="t"/>
              <a:pathLst>
                <a:path extrusionOk="0" h="1295" w="1693">
                  <a:moveTo>
                    <a:pt x="1310" y="1"/>
                  </a:moveTo>
                  <a:cubicBezTo>
                    <a:pt x="1111" y="1"/>
                    <a:pt x="837" y="112"/>
                    <a:pt x="582" y="313"/>
                  </a:cubicBezTo>
                  <a:cubicBezTo>
                    <a:pt x="195" y="620"/>
                    <a:pt x="0" y="1017"/>
                    <a:pt x="145" y="1202"/>
                  </a:cubicBezTo>
                  <a:cubicBezTo>
                    <a:pt x="195" y="1264"/>
                    <a:pt x="277" y="1294"/>
                    <a:pt x="380" y="1294"/>
                  </a:cubicBezTo>
                  <a:cubicBezTo>
                    <a:pt x="580" y="1294"/>
                    <a:pt x="854" y="1183"/>
                    <a:pt x="1109" y="981"/>
                  </a:cubicBezTo>
                  <a:cubicBezTo>
                    <a:pt x="1496" y="676"/>
                    <a:pt x="1693" y="278"/>
                    <a:pt x="1546" y="94"/>
                  </a:cubicBezTo>
                  <a:cubicBezTo>
                    <a:pt x="1497" y="31"/>
                    <a:pt x="1413" y="1"/>
                    <a:pt x="1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25d51c98a11_1_748"/>
            <p:cNvSpPr/>
            <p:nvPr/>
          </p:nvSpPr>
          <p:spPr>
            <a:xfrm>
              <a:off x="6111300" y="4395250"/>
              <a:ext cx="287225" cy="259275"/>
            </a:xfrm>
            <a:custGeom>
              <a:rect b="b" l="l" r="r" t="t"/>
              <a:pathLst>
                <a:path extrusionOk="0" h="10371" w="11489">
                  <a:moveTo>
                    <a:pt x="2951" y="0"/>
                  </a:moveTo>
                  <a:cubicBezTo>
                    <a:pt x="1903" y="0"/>
                    <a:pt x="877" y="412"/>
                    <a:pt x="605" y="1905"/>
                  </a:cubicBezTo>
                  <a:cubicBezTo>
                    <a:pt x="0" y="5231"/>
                    <a:pt x="1210" y="5231"/>
                    <a:pt x="2419" y="5834"/>
                  </a:cubicBezTo>
                  <a:cubicBezTo>
                    <a:pt x="3629" y="6439"/>
                    <a:pt x="3629" y="7346"/>
                    <a:pt x="4837" y="8858"/>
                  </a:cubicBezTo>
                  <a:cubicBezTo>
                    <a:pt x="6047" y="10370"/>
                    <a:pt x="7256" y="10370"/>
                    <a:pt x="9371" y="10370"/>
                  </a:cubicBezTo>
                  <a:cubicBezTo>
                    <a:pt x="11488" y="10370"/>
                    <a:pt x="11488" y="8858"/>
                    <a:pt x="11488" y="8858"/>
                  </a:cubicBezTo>
                  <a:lnTo>
                    <a:pt x="5556" y="619"/>
                  </a:lnTo>
                  <a:cubicBezTo>
                    <a:pt x="5556" y="619"/>
                    <a:pt x="4237" y="0"/>
                    <a:pt x="2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25d51c98a11_1_748"/>
            <p:cNvSpPr/>
            <p:nvPr/>
          </p:nvSpPr>
          <p:spPr>
            <a:xfrm>
              <a:off x="6105700" y="4387700"/>
              <a:ext cx="300375" cy="274375"/>
            </a:xfrm>
            <a:custGeom>
              <a:rect b="b" l="l" r="r" t="t"/>
              <a:pathLst>
                <a:path extrusionOk="0" h="10975" w="12015">
                  <a:moveTo>
                    <a:pt x="3175" y="605"/>
                  </a:moveTo>
                  <a:cubicBezTo>
                    <a:pt x="4211" y="605"/>
                    <a:pt x="5302" y="1043"/>
                    <a:pt x="5584" y="1165"/>
                  </a:cubicBezTo>
                  <a:lnTo>
                    <a:pt x="11403" y="9248"/>
                  </a:lnTo>
                  <a:cubicBezTo>
                    <a:pt x="11365" y="9527"/>
                    <a:pt x="11123" y="10368"/>
                    <a:pt x="9595" y="10368"/>
                  </a:cubicBezTo>
                  <a:cubicBezTo>
                    <a:pt x="7479" y="10368"/>
                    <a:pt x="6415" y="10368"/>
                    <a:pt x="5298" y="8971"/>
                  </a:cubicBezTo>
                  <a:cubicBezTo>
                    <a:pt x="4849" y="8412"/>
                    <a:pt x="4574" y="7941"/>
                    <a:pt x="4332" y="7524"/>
                  </a:cubicBezTo>
                  <a:cubicBezTo>
                    <a:pt x="3926" y="6830"/>
                    <a:pt x="3606" y="6281"/>
                    <a:pt x="2778" y="5867"/>
                  </a:cubicBezTo>
                  <a:cubicBezTo>
                    <a:pt x="2619" y="5787"/>
                    <a:pt x="2458" y="5718"/>
                    <a:pt x="2304" y="5649"/>
                  </a:cubicBezTo>
                  <a:cubicBezTo>
                    <a:pt x="1339" y="5229"/>
                    <a:pt x="643" y="4925"/>
                    <a:pt x="1127" y="2261"/>
                  </a:cubicBezTo>
                  <a:cubicBezTo>
                    <a:pt x="1255" y="1563"/>
                    <a:pt x="1558" y="1098"/>
                    <a:pt x="2057" y="840"/>
                  </a:cubicBezTo>
                  <a:cubicBezTo>
                    <a:pt x="2390" y="669"/>
                    <a:pt x="2778" y="605"/>
                    <a:pt x="3175" y="605"/>
                  </a:cubicBezTo>
                  <a:close/>
                  <a:moveTo>
                    <a:pt x="3178" y="0"/>
                  </a:moveTo>
                  <a:cubicBezTo>
                    <a:pt x="2693" y="0"/>
                    <a:pt x="2207" y="82"/>
                    <a:pt x="1781" y="302"/>
                  </a:cubicBezTo>
                  <a:cubicBezTo>
                    <a:pt x="1113" y="646"/>
                    <a:pt x="693" y="1269"/>
                    <a:pt x="532" y="2154"/>
                  </a:cubicBezTo>
                  <a:cubicBezTo>
                    <a:pt x="1" y="5070"/>
                    <a:pt x="793" y="5651"/>
                    <a:pt x="2062" y="6204"/>
                  </a:cubicBezTo>
                  <a:cubicBezTo>
                    <a:pt x="2208" y="6267"/>
                    <a:pt x="2358" y="6333"/>
                    <a:pt x="2507" y="6407"/>
                  </a:cubicBezTo>
                  <a:cubicBezTo>
                    <a:pt x="3175" y="6741"/>
                    <a:pt x="3427" y="7174"/>
                    <a:pt x="3808" y="7829"/>
                  </a:cubicBezTo>
                  <a:cubicBezTo>
                    <a:pt x="4051" y="8240"/>
                    <a:pt x="4349" y="8755"/>
                    <a:pt x="4825" y="9349"/>
                  </a:cubicBezTo>
                  <a:cubicBezTo>
                    <a:pt x="6126" y="10975"/>
                    <a:pt x="7431" y="10975"/>
                    <a:pt x="9595" y="10975"/>
                  </a:cubicBezTo>
                  <a:cubicBezTo>
                    <a:pt x="11986" y="10975"/>
                    <a:pt x="12015" y="9179"/>
                    <a:pt x="12015" y="9162"/>
                  </a:cubicBezTo>
                  <a:cubicBezTo>
                    <a:pt x="12015" y="9097"/>
                    <a:pt x="11995" y="9036"/>
                    <a:pt x="11957" y="8985"/>
                  </a:cubicBezTo>
                  <a:lnTo>
                    <a:pt x="6027" y="746"/>
                  </a:lnTo>
                  <a:cubicBezTo>
                    <a:pt x="5997" y="703"/>
                    <a:pt x="5955" y="670"/>
                    <a:pt x="5909" y="649"/>
                  </a:cubicBezTo>
                  <a:cubicBezTo>
                    <a:pt x="5834" y="613"/>
                    <a:pt x="4509" y="0"/>
                    <a:pt x="3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25d51c98a11_1_748"/>
            <p:cNvSpPr/>
            <p:nvPr/>
          </p:nvSpPr>
          <p:spPr>
            <a:xfrm>
              <a:off x="6119600" y="4472350"/>
              <a:ext cx="278300" cy="182175"/>
            </a:xfrm>
            <a:custGeom>
              <a:rect b="b" l="l" r="r" t="t"/>
              <a:pathLst>
                <a:path extrusionOk="0" h="7287" w="11132">
                  <a:moveTo>
                    <a:pt x="125" y="0"/>
                  </a:moveTo>
                  <a:lnTo>
                    <a:pt x="125" y="0"/>
                  </a:lnTo>
                  <a:cubicBezTo>
                    <a:pt x="1" y="2153"/>
                    <a:pt x="1043" y="2229"/>
                    <a:pt x="2087" y="2752"/>
                  </a:cubicBezTo>
                  <a:cubicBezTo>
                    <a:pt x="3297" y="3355"/>
                    <a:pt x="3297" y="4262"/>
                    <a:pt x="4505" y="5774"/>
                  </a:cubicBezTo>
                  <a:cubicBezTo>
                    <a:pt x="5715" y="7286"/>
                    <a:pt x="6924" y="7286"/>
                    <a:pt x="9039" y="7286"/>
                  </a:cubicBezTo>
                  <a:cubicBezTo>
                    <a:pt x="10689" y="7286"/>
                    <a:pt x="11052" y="6369"/>
                    <a:pt x="11132" y="5965"/>
                  </a:cubicBezTo>
                  <a:lnTo>
                    <a:pt x="11132" y="5965"/>
                  </a:lnTo>
                  <a:cubicBezTo>
                    <a:pt x="10557" y="6224"/>
                    <a:pt x="9774" y="6476"/>
                    <a:pt x="8899" y="6476"/>
                  </a:cubicBezTo>
                  <a:cubicBezTo>
                    <a:pt x="8650" y="6476"/>
                    <a:pt x="8393" y="6456"/>
                    <a:pt x="8132" y="6409"/>
                  </a:cubicBezTo>
                  <a:cubicBezTo>
                    <a:pt x="5990" y="6027"/>
                    <a:pt x="4690" y="3884"/>
                    <a:pt x="3925" y="2967"/>
                  </a:cubicBezTo>
                  <a:cubicBezTo>
                    <a:pt x="3159" y="2050"/>
                    <a:pt x="2166" y="2050"/>
                    <a:pt x="1248" y="1284"/>
                  </a:cubicBezTo>
                  <a:cubicBezTo>
                    <a:pt x="753" y="872"/>
                    <a:pt x="373" y="376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25d51c98a11_1_748"/>
            <p:cNvSpPr/>
            <p:nvPr/>
          </p:nvSpPr>
          <p:spPr>
            <a:xfrm>
              <a:off x="6112225" y="4464800"/>
              <a:ext cx="294100" cy="197275"/>
            </a:xfrm>
            <a:custGeom>
              <a:rect b="b" l="l" r="r" t="t"/>
              <a:pathLst>
                <a:path extrusionOk="0" h="7891" w="11764">
                  <a:moveTo>
                    <a:pt x="757" y="1241"/>
                  </a:moveTo>
                  <a:lnTo>
                    <a:pt x="757" y="1241"/>
                  </a:lnTo>
                  <a:cubicBezTo>
                    <a:pt x="939" y="1447"/>
                    <a:pt x="1137" y="1639"/>
                    <a:pt x="1348" y="1817"/>
                  </a:cubicBezTo>
                  <a:cubicBezTo>
                    <a:pt x="1783" y="2180"/>
                    <a:pt x="2220" y="2377"/>
                    <a:pt x="2645" y="2568"/>
                  </a:cubicBezTo>
                  <a:cubicBezTo>
                    <a:pt x="3159" y="2800"/>
                    <a:pt x="3602" y="2999"/>
                    <a:pt x="3987" y="3461"/>
                  </a:cubicBezTo>
                  <a:cubicBezTo>
                    <a:pt x="4104" y="3601"/>
                    <a:pt x="4233" y="3769"/>
                    <a:pt x="4374" y="3955"/>
                  </a:cubicBezTo>
                  <a:cubicBezTo>
                    <a:pt x="5200" y="5034"/>
                    <a:pt x="6448" y="6664"/>
                    <a:pt x="8373" y="7008"/>
                  </a:cubicBezTo>
                  <a:cubicBezTo>
                    <a:pt x="8650" y="7057"/>
                    <a:pt x="8923" y="7079"/>
                    <a:pt x="9187" y="7079"/>
                  </a:cubicBezTo>
                  <a:cubicBezTo>
                    <a:pt x="9777" y="7079"/>
                    <a:pt x="10326" y="6971"/>
                    <a:pt x="10798" y="6826"/>
                  </a:cubicBezTo>
                  <a:lnTo>
                    <a:pt x="10798" y="6826"/>
                  </a:lnTo>
                  <a:cubicBezTo>
                    <a:pt x="10538" y="7078"/>
                    <a:pt x="10095" y="7284"/>
                    <a:pt x="9334" y="7284"/>
                  </a:cubicBezTo>
                  <a:cubicBezTo>
                    <a:pt x="7218" y="7284"/>
                    <a:pt x="6154" y="7284"/>
                    <a:pt x="5037" y="5887"/>
                  </a:cubicBezTo>
                  <a:cubicBezTo>
                    <a:pt x="4588" y="5328"/>
                    <a:pt x="4313" y="4855"/>
                    <a:pt x="4071" y="4440"/>
                  </a:cubicBezTo>
                  <a:cubicBezTo>
                    <a:pt x="3665" y="3745"/>
                    <a:pt x="3344" y="3197"/>
                    <a:pt x="2517" y="2783"/>
                  </a:cubicBezTo>
                  <a:cubicBezTo>
                    <a:pt x="2358" y="2704"/>
                    <a:pt x="2200" y="2635"/>
                    <a:pt x="2047" y="2567"/>
                  </a:cubicBezTo>
                  <a:cubicBezTo>
                    <a:pt x="1389" y="2280"/>
                    <a:pt x="902" y="2066"/>
                    <a:pt x="757" y="1241"/>
                  </a:cubicBezTo>
                  <a:close/>
                  <a:moveTo>
                    <a:pt x="422" y="0"/>
                  </a:moveTo>
                  <a:cubicBezTo>
                    <a:pt x="395" y="0"/>
                    <a:pt x="368" y="4"/>
                    <a:pt x="342" y="11"/>
                  </a:cubicBezTo>
                  <a:cubicBezTo>
                    <a:pt x="215" y="46"/>
                    <a:pt x="125" y="156"/>
                    <a:pt x="118" y="285"/>
                  </a:cubicBezTo>
                  <a:cubicBezTo>
                    <a:pt x="0" y="2332"/>
                    <a:pt x="918" y="2733"/>
                    <a:pt x="1805" y="3121"/>
                  </a:cubicBezTo>
                  <a:cubicBezTo>
                    <a:pt x="1950" y="3184"/>
                    <a:pt x="2099" y="3250"/>
                    <a:pt x="2246" y="3323"/>
                  </a:cubicBezTo>
                  <a:cubicBezTo>
                    <a:pt x="2914" y="3657"/>
                    <a:pt x="3166" y="4090"/>
                    <a:pt x="3547" y="4745"/>
                  </a:cubicBezTo>
                  <a:cubicBezTo>
                    <a:pt x="3790" y="5156"/>
                    <a:pt x="4088" y="5671"/>
                    <a:pt x="4564" y="6265"/>
                  </a:cubicBezTo>
                  <a:cubicBezTo>
                    <a:pt x="5865" y="7891"/>
                    <a:pt x="7170" y="7891"/>
                    <a:pt x="9334" y="7891"/>
                  </a:cubicBezTo>
                  <a:cubicBezTo>
                    <a:pt x="11210" y="7891"/>
                    <a:pt x="11630" y="6797"/>
                    <a:pt x="11723" y="6326"/>
                  </a:cubicBezTo>
                  <a:cubicBezTo>
                    <a:pt x="11763" y="6129"/>
                    <a:pt x="11608" y="5963"/>
                    <a:pt x="11429" y="5963"/>
                  </a:cubicBezTo>
                  <a:cubicBezTo>
                    <a:pt x="11388" y="5963"/>
                    <a:pt x="11345" y="5971"/>
                    <a:pt x="11304" y="5990"/>
                  </a:cubicBezTo>
                  <a:cubicBezTo>
                    <a:pt x="10776" y="6227"/>
                    <a:pt x="10026" y="6475"/>
                    <a:pt x="9189" y="6475"/>
                  </a:cubicBezTo>
                  <a:cubicBezTo>
                    <a:pt x="8958" y="6475"/>
                    <a:pt x="8721" y="6456"/>
                    <a:pt x="8480" y="6413"/>
                  </a:cubicBezTo>
                  <a:cubicBezTo>
                    <a:pt x="6786" y="6109"/>
                    <a:pt x="5624" y="4593"/>
                    <a:pt x="4856" y="3588"/>
                  </a:cubicBezTo>
                  <a:cubicBezTo>
                    <a:pt x="4707" y="3395"/>
                    <a:pt x="4574" y="3220"/>
                    <a:pt x="4452" y="3074"/>
                  </a:cubicBezTo>
                  <a:cubicBezTo>
                    <a:pt x="3979" y="2506"/>
                    <a:pt x="3427" y="2258"/>
                    <a:pt x="2894" y="2018"/>
                  </a:cubicBezTo>
                  <a:cubicBezTo>
                    <a:pt x="2490" y="1836"/>
                    <a:pt x="2107" y="1664"/>
                    <a:pt x="1736" y="1354"/>
                  </a:cubicBezTo>
                  <a:cubicBezTo>
                    <a:pt x="1358" y="1039"/>
                    <a:pt x="998" y="629"/>
                    <a:pt x="673" y="136"/>
                  </a:cubicBezTo>
                  <a:cubicBezTo>
                    <a:pt x="616" y="50"/>
                    <a:pt x="521" y="0"/>
                    <a:pt x="4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25d51c98a11_1_748"/>
            <p:cNvSpPr/>
            <p:nvPr/>
          </p:nvSpPr>
          <p:spPr>
            <a:xfrm>
              <a:off x="4475050" y="2306350"/>
              <a:ext cx="1792600" cy="2161775"/>
            </a:xfrm>
            <a:custGeom>
              <a:rect b="b" l="l" r="r" t="t"/>
              <a:pathLst>
                <a:path extrusionOk="0" h="86471" w="71704">
                  <a:moveTo>
                    <a:pt x="46089" y="0"/>
                  </a:moveTo>
                  <a:lnTo>
                    <a:pt x="46089" y="0"/>
                  </a:lnTo>
                  <a:cubicBezTo>
                    <a:pt x="44558" y="992"/>
                    <a:pt x="40070" y="3956"/>
                    <a:pt x="36193" y="7074"/>
                  </a:cubicBezTo>
                  <a:cubicBezTo>
                    <a:pt x="31436" y="10903"/>
                    <a:pt x="28189" y="24475"/>
                    <a:pt x="27262" y="28766"/>
                  </a:cubicBezTo>
                  <a:cubicBezTo>
                    <a:pt x="26333" y="33058"/>
                    <a:pt x="25290" y="45703"/>
                    <a:pt x="25290" y="45703"/>
                  </a:cubicBezTo>
                  <a:cubicBezTo>
                    <a:pt x="25290" y="45703"/>
                    <a:pt x="16937" y="48950"/>
                    <a:pt x="13574" y="53591"/>
                  </a:cubicBezTo>
                  <a:cubicBezTo>
                    <a:pt x="10209" y="58230"/>
                    <a:pt x="1" y="68670"/>
                    <a:pt x="1" y="68670"/>
                  </a:cubicBezTo>
                  <a:lnTo>
                    <a:pt x="929" y="72150"/>
                  </a:lnTo>
                  <a:cubicBezTo>
                    <a:pt x="929" y="72150"/>
                    <a:pt x="4061" y="69947"/>
                    <a:pt x="6729" y="67858"/>
                  </a:cubicBezTo>
                  <a:cubicBezTo>
                    <a:pt x="9398" y="65769"/>
                    <a:pt x="30161" y="54170"/>
                    <a:pt x="31552" y="53359"/>
                  </a:cubicBezTo>
                  <a:cubicBezTo>
                    <a:pt x="32945" y="52546"/>
                    <a:pt x="34569" y="50922"/>
                    <a:pt x="36425" y="46282"/>
                  </a:cubicBezTo>
                  <a:cubicBezTo>
                    <a:pt x="37104" y="44586"/>
                    <a:pt x="38062" y="41803"/>
                    <a:pt x="39003" y="38958"/>
                  </a:cubicBezTo>
                  <a:lnTo>
                    <a:pt x="42225" y="28882"/>
                  </a:lnTo>
                  <a:lnTo>
                    <a:pt x="45325" y="26245"/>
                  </a:lnTo>
                  <a:cubicBezTo>
                    <a:pt x="48385" y="34513"/>
                    <a:pt x="55494" y="50459"/>
                    <a:pt x="56506" y="52735"/>
                  </a:cubicBezTo>
                  <a:cubicBezTo>
                    <a:pt x="57721" y="55470"/>
                    <a:pt x="58633" y="67624"/>
                    <a:pt x="61975" y="75221"/>
                  </a:cubicBezTo>
                  <a:cubicBezTo>
                    <a:pt x="65318" y="82818"/>
                    <a:pt x="66230" y="86464"/>
                    <a:pt x="66230" y="86464"/>
                  </a:cubicBezTo>
                  <a:cubicBezTo>
                    <a:pt x="66230" y="86464"/>
                    <a:pt x="66350" y="86471"/>
                    <a:pt x="66551" y="86471"/>
                  </a:cubicBezTo>
                  <a:cubicBezTo>
                    <a:pt x="67731" y="86471"/>
                    <a:pt x="71704" y="86244"/>
                    <a:pt x="70665" y="83129"/>
                  </a:cubicBezTo>
                  <a:cubicBezTo>
                    <a:pt x="69450" y="79482"/>
                    <a:pt x="67733" y="57783"/>
                    <a:pt x="66837" y="50912"/>
                  </a:cubicBezTo>
                  <a:cubicBezTo>
                    <a:pt x="65013" y="36935"/>
                    <a:pt x="56956" y="18791"/>
                    <a:pt x="56956" y="18791"/>
                  </a:cubicBezTo>
                  <a:lnTo>
                    <a:pt x="57423" y="11365"/>
                  </a:lnTo>
                  <a:cubicBezTo>
                    <a:pt x="54961" y="11055"/>
                    <a:pt x="51543" y="10320"/>
                    <a:pt x="49206" y="8567"/>
                  </a:cubicBezTo>
                  <a:cubicBezTo>
                    <a:pt x="46193" y="6307"/>
                    <a:pt x="45996" y="2021"/>
                    <a:pt x="460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25d51c98a11_1_748"/>
            <p:cNvSpPr/>
            <p:nvPr/>
          </p:nvSpPr>
          <p:spPr>
            <a:xfrm>
              <a:off x="4467100" y="2298775"/>
              <a:ext cx="1789650" cy="2176925"/>
            </a:xfrm>
            <a:custGeom>
              <a:rect b="b" l="l" r="r" t="t"/>
              <a:pathLst>
                <a:path extrusionOk="0" h="87077" w="71586">
                  <a:moveTo>
                    <a:pt x="46087" y="872"/>
                  </a:moveTo>
                  <a:lnTo>
                    <a:pt x="46087" y="872"/>
                  </a:lnTo>
                  <a:cubicBezTo>
                    <a:pt x="46060" y="3254"/>
                    <a:pt x="46521" y="6997"/>
                    <a:pt x="49343" y="9113"/>
                  </a:cubicBezTo>
                  <a:cubicBezTo>
                    <a:pt x="51643" y="10838"/>
                    <a:pt x="54952" y="11598"/>
                    <a:pt x="57422" y="11932"/>
                  </a:cubicBezTo>
                  <a:lnTo>
                    <a:pt x="56973" y="19074"/>
                  </a:lnTo>
                  <a:cubicBezTo>
                    <a:pt x="56970" y="19123"/>
                    <a:pt x="56979" y="19172"/>
                    <a:pt x="56997" y="19216"/>
                  </a:cubicBezTo>
                  <a:cubicBezTo>
                    <a:pt x="57078" y="19398"/>
                    <a:pt x="65059" y="37480"/>
                    <a:pt x="66855" y="51254"/>
                  </a:cubicBezTo>
                  <a:cubicBezTo>
                    <a:pt x="67154" y="53550"/>
                    <a:pt x="67555" y="57603"/>
                    <a:pt x="67981" y="61895"/>
                  </a:cubicBezTo>
                  <a:cubicBezTo>
                    <a:pt x="68870" y="70882"/>
                    <a:pt x="69877" y="81069"/>
                    <a:pt x="70697" y="83528"/>
                  </a:cubicBezTo>
                  <a:cubicBezTo>
                    <a:pt x="70948" y="84279"/>
                    <a:pt x="70899" y="84868"/>
                    <a:pt x="70549" y="85327"/>
                  </a:cubicBezTo>
                  <a:cubicBezTo>
                    <a:pt x="69724" y="86409"/>
                    <a:pt x="67492" y="86467"/>
                    <a:pt x="66780" y="86470"/>
                  </a:cubicBezTo>
                  <a:cubicBezTo>
                    <a:pt x="66528" y="85565"/>
                    <a:pt x="65430" y="81903"/>
                    <a:pt x="62568" y="75404"/>
                  </a:cubicBezTo>
                  <a:cubicBezTo>
                    <a:pt x="60500" y="70704"/>
                    <a:pt x="59351" y="64139"/>
                    <a:pt x="58511" y="59347"/>
                  </a:cubicBezTo>
                  <a:cubicBezTo>
                    <a:pt x="57986" y="56349"/>
                    <a:pt x="57572" y="53981"/>
                    <a:pt x="57098" y="52915"/>
                  </a:cubicBezTo>
                  <a:lnTo>
                    <a:pt x="56995" y="52681"/>
                  </a:lnTo>
                  <a:cubicBezTo>
                    <a:pt x="53968" y="45875"/>
                    <a:pt x="48505" y="33419"/>
                    <a:pt x="45924" y="26443"/>
                  </a:cubicBezTo>
                  <a:cubicBezTo>
                    <a:pt x="45889" y="26350"/>
                    <a:pt x="45812" y="26280"/>
                    <a:pt x="45717" y="26256"/>
                  </a:cubicBezTo>
                  <a:cubicBezTo>
                    <a:pt x="45691" y="26249"/>
                    <a:pt x="45665" y="26245"/>
                    <a:pt x="45639" y="26245"/>
                  </a:cubicBezTo>
                  <a:cubicBezTo>
                    <a:pt x="45568" y="26245"/>
                    <a:pt x="45499" y="26270"/>
                    <a:pt x="45445" y="26317"/>
                  </a:cubicBezTo>
                  <a:lnTo>
                    <a:pt x="42345" y="28956"/>
                  </a:lnTo>
                  <a:cubicBezTo>
                    <a:pt x="42302" y="28993"/>
                    <a:pt x="42271" y="29040"/>
                    <a:pt x="42253" y="29095"/>
                  </a:cubicBezTo>
                  <a:lnTo>
                    <a:pt x="39033" y="39167"/>
                  </a:lnTo>
                  <a:cubicBezTo>
                    <a:pt x="37917" y="42538"/>
                    <a:pt x="37051" y="44995"/>
                    <a:pt x="36461" y="46474"/>
                  </a:cubicBezTo>
                  <a:cubicBezTo>
                    <a:pt x="34536" y="51284"/>
                    <a:pt x="32915" y="52703"/>
                    <a:pt x="31717" y="53401"/>
                  </a:cubicBezTo>
                  <a:cubicBezTo>
                    <a:pt x="31473" y="53543"/>
                    <a:pt x="30639" y="54014"/>
                    <a:pt x="29414" y="54705"/>
                  </a:cubicBezTo>
                  <a:cubicBezTo>
                    <a:pt x="23329" y="58142"/>
                    <a:pt x="9079" y="66186"/>
                    <a:pt x="6859" y="67924"/>
                  </a:cubicBezTo>
                  <a:cubicBezTo>
                    <a:pt x="4750" y="69575"/>
                    <a:pt x="2321" y="71319"/>
                    <a:pt x="1426" y="71956"/>
                  </a:cubicBezTo>
                  <a:lnTo>
                    <a:pt x="657" y="69062"/>
                  </a:lnTo>
                  <a:cubicBezTo>
                    <a:pt x="1816" y="67870"/>
                    <a:pt x="10995" y="58404"/>
                    <a:pt x="14137" y="54071"/>
                  </a:cubicBezTo>
                  <a:cubicBezTo>
                    <a:pt x="17409" y="49557"/>
                    <a:pt x="25635" y="46320"/>
                    <a:pt x="25717" y="46287"/>
                  </a:cubicBezTo>
                  <a:cubicBezTo>
                    <a:pt x="25824" y="46245"/>
                    <a:pt x="25899" y="46145"/>
                    <a:pt x="25909" y="46030"/>
                  </a:cubicBezTo>
                  <a:cubicBezTo>
                    <a:pt x="25919" y="45904"/>
                    <a:pt x="26961" y="33357"/>
                    <a:pt x="27875" y="29133"/>
                  </a:cubicBezTo>
                  <a:cubicBezTo>
                    <a:pt x="28761" y="25039"/>
                    <a:pt x="32014" y="11387"/>
                    <a:pt x="36700" y="7614"/>
                  </a:cubicBezTo>
                  <a:cubicBezTo>
                    <a:pt x="40190" y="4805"/>
                    <a:pt x="44142" y="2143"/>
                    <a:pt x="46087" y="872"/>
                  </a:cubicBezTo>
                  <a:close/>
                  <a:moveTo>
                    <a:pt x="46407" y="0"/>
                  </a:moveTo>
                  <a:cubicBezTo>
                    <a:pt x="46352" y="0"/>
                    <a:pt x="46296" y="16"/>
                    <a:pt x="46243" y="49"/>
                  </a:cubicBezTo>
                  <a:cubicBezTo>
                    <a:pt x="44536" y="1154"/>
                    <a:pt x="40154" y="4058"/>
                    <a:pt x="36322" y="7142"/>
                  </a:cubicBezTo>
                  <a:cubicBezTo>
                    <a:pt x="31481" y="11039"/>
                    <a:pt x="28180" y="24861"/>
                    <a:pt x="27284" y="29004"/>
                  </a:cubicBezTo>
                  <a:cubicBezTo>
                    <a:pt x="26425" y="32981"/>
                    <a:pt x="25456" y="44204"/>
                    <a:pt x="25322" y="45792"/>
                  </a:cubicBezTo>
                  <a:cubicBezTo>
                    <a:pt x="24064" y="46301"/>
                    <a:pt x="16794" y="49375"/>
                    <a:pt x="13647" y="53715"/>
                  </a:cubicBezTo>
                  <a:cubicBezTo>
                    <a:pt x="10335" y="58283"/>
                    <a:pt x="205" y="68656"/>
                    <a:pt x="104" y="68761"/>
                  </a:cubicBezTo>
                  <a:cubicBezTo>
                    <a:pt x="29" y="68837"/>
                    <a:pt x="1" y="68947"/>
                    <a:pt x="28" y="69051"/>
                  </a:cubicBezTo>
                  <a:lnTo>
                    <a:pt x="955" y="72530"/>
                  </a:lnTo>
                  <a:cubicBezTo>
                    <a:pt x="992" y="72669"/>
                    <a:pt x="1118" y="72754"/>
                    <a:pt x="1248" y="72754"/>
                  </a:cubicBezTo>
                  <a:cubicBezTo>
                    <a:pt x="1307" y="72754"/>
                    <a:pt x="1367" y="72737"/>
                    <a:pt x="1421" y="72699"/>
                  </a:cubicBezTo>
                  <a:cubicBezTo>
                    <a:pt x="1452" y="72678"/>
                    <a:pt x="4589" y="70468"/>
                    <a:pt x="7234" y="68398"/>
                  </a:cubicBezTo>
                  <a:cubicBezTo>
                    <a:pt x="9415" y="66690"/>
                    <a:pt x="24162" y="58365"/>
                    <a:pt x="29712" y="55231"/>
                  </a:cubicBezTo>
                  <a:cubicBezTo>
                    <a:pt x="30942" y="54537"/>
                    <a:pt x="31779" y="54064"/>
                    <a:pt x="32022" y="53922"/>
                  </a:cubicBezTo>
                  <a:cubicBezTo>
                    <a:pt x="33304" y="53176"/>
                    <a:pt x="35030" y="51678"/>
                    <a:pt x="37024" y="46698"/>
                  </a:cubicBezTo>
                  <a:cubicBezTo>
                    <a:pt x="37619" y="45209"/>
                    <a:pt x="38489" y="42738"/>
                    <a:pt x="39609" y="39353"/>
                  </a:cubicBezTo>
                  <a:lnTo>
                    <a:pt x="42804" y="29360"/>
                  </a:lnTo>
                  <a:lnTo>
                    <a:pt x="45510" y="27058"/>
                  </a:lnTo>
                  <a:cubicBezTo>
                    <a:pt x="48154" y="34116"/>
                    <a:pt x="53472" y="46244"/>
                    <a:pt x="56443" y="52926"/>
                  </a:cubicBezTo>
                  <a:lnTo>
                    <a:pt x="56547" y="53160"/>
                  </a:lnTo>
                  <a:cubicBezTo>
                    <a:pt x="56990" y="54157"/>
                    <a:pt x="57399" y="56493"/>
                    <a:pt x="57918" y="59450"/>
                  </a:cubicBezTo>
                  <a:cubicBezTo>
                    <a:pt x="58762" y="64272"/>
                    <a:pt x="59920" y="70879"/>
                    <a:pt x="62016" y="75646"/>
                  </a:cubicBezTo>
                  <a:cubicBezTo>
                    <a:pt x="65307" y="83122"/>
                    <a:pt x="66245" y="86804"/>
                    <a:pt x="66254" y="86840"/>
                  </a:cubicBezTo>
                  <a:cubicBezTo>
                    <a:pt x="66286" y="86969"/>
                    <a:pt x="66399" y="87062"/>
                    <a:pt x="66531" y="87069"/>
                  </a:cubicBezTo>
                  <a:cubicBezTo>
                    <a:pt x="66555" y="87071"/>
                    <a:pt x="66684" y="87077"/>
                    <a:pt x="66883" y="87077"/>
                  </a:cubicBezTo>
                  <a:cubicBezTo>
                    <a:pt x="67770" y="87077"/>
                    <a:pt x="70070" y="86950"/>
                    <a:pt x="71029" y="85694"/>
                  </a:cubicBezTo>
                  <a:cubicBezTo>
                    <a:pt x="71504" y="85072"/>
                    <a:pt x="71585" y="84279"/>
                    <a:pt x="71271" y="83336"/>
                  </a:cubicBezTo>
                  <a:cubicBezTo>
                    <a:pt x="70473" y="80943"/>
                    <a:pt x="69424" y="70348"/>
                    <a:pt x="68581" y="61835"/>
                  </a:cubicBezTo>
                  <a:cubicBezTo>
                    <a:pt x="68139" y="57352"/>
                    <a:pt x="67756" y="53481"/>
                    <a:pt x="67455" y="51176"/>
                  </a:cubicBezTo>
                  <a:cubicBezTo>
                    <a:pt x="65704" y="37747"/>
                    <a:pt x="58124" y="20278"/>
                    <a:pt x="57581" y="19040"/>
                  </a:cubicBezTo>
                  <a:lnTo>
                    <a:pt x="58044" y="11686"/>
                  </a:lnTo>
                  <a:cubicBezTo>
                    <a:pt x="58054" y="11527"/>
                    <a:pt x="57938" y="11387"/>
                    <a:pt x="57780" y="11367"/>
                  </a:cubicBezTo>
                  <a:cubicBezTo>
                    <a:pt x="55357" y="11063"/>
                    <a:pt x="51990" y="10339"/>
                    <a:pt x="49706" y="8628"/>
                  </a:cubicBezTo>
                  <a:cubicBezTo>
                    <a:pt x="46759" y="6418"/>
                    <a:pt x="46629" y="2080"/>
                    <a:pt x="46709" y="317"/>
                  </a:cubicBezTo>
                  <a:cubicBezTo>
                    <a:pt x="46718" y="133"/>
                    <a:pt x="46569" y="0"/>
                    <a:pt x="46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25d51c98a11_1_748"/>
            <p:cNvSpPr/>
            <p:nvPr/>
          </p:nvSpPr>
          <p:spPr>
            <a:xfrm>
              <a:off x="5901850" y="2626025"/>
              <a:ext cx="36350" cy="169800"/>
            </a:xfrm>
            <a:custGeom>
              <a:rect b="b" l="l" r="r" t="t"/>
              <a:pathLst>
                <a:path extrusionOk="0" h="6792" w="1454">
                  <a:moveTo>
                    <a:pt x="298" y="1"/>
                  </a:moveTo>
                  <a:lnTo>
                    <a:pt x="0" y="53"/>
                  </a:lnTo>
                  <a:lnTo>
                    <a:pt x="1155" y="6791"/>
                  </a:lnTo>
                  <a:lnTo>
                    <a:pt x="1453" y="674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25d51c98a11_1_748"/>
            <p:cNvSpPr/>
            <p:nvPr/>
          </p:nvSpPr>
          <p:spPr>
            <a:xfrm>
              <a:off x="1379875" y="1324500"/>
              <a:ext cx="928375" cy="4109025"/>
            </a:xfrm>
            <a:custGeom>
              <a:rect b="b" l="l" r="r" t="t"/>
              <a:pathLst>
                <a:path extrusionOk="0" h="164361" w="37135">
                  <a:moveTo>
                    <a:pt x="17543" y="0"/>
                  </a:moveTo>
                  <a:lnTo>
                    <a:pt x="86" y="148307"/>
                  </a:lnTo>
                  <a:cubicBezTo>
                    <a:pt x="0" y="149033"/>
                    <a:pt x="582" y="149589"/>
                    <a:pt x="1224" y="149589"/>
                  </a:cubicBezTo>
                  <a:cubicBezTo>
                    <a:pt x="1424" y="149589"/>
                    <a:pt x="1630" y="149536"/>
                    <a:pt x="1823" y="149416"/>
                  </a:cubicBezTo>
                  <a:lnTo>
                    <a:pt x="13047" y="142510"/>
                  </a:lnTo>
                  <a:cubicBezTo>
                    <a:pt x="13542" y="142205"/>
                    <a:pt x="14091" y="142060"/>
                    <a:pt x="14634" y="142060"/>
                  </a:cubicBezTo>
                  <a:cubicBezTo>
                    <a:pt x="15611" y="142060"/>
                    <a:pt x="16569" y="142532"/>
                    <a:pt x="17153" y="143400"/>
                  </a:cubicBezTo>
                  <a:lnTo>
                    <a:pt x="31248" y="164361"/>
                  </a:lnTo>
                  <a:lnTo>
                    <a:pt x="37135" y="76187"/>
                  </a:lnTo>
                  <a:lnTo>
                    <a:pt x="17543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25d51c98a11_1_748"/>
            <p:cNvSpPr/>
            <p:nvPr/>
          </p:nvSpPr>
          <p:spPr>
            <a:xfrm>
              <a:off x="1372875" y="1316925"/>
              <a:ext cx="942975" cy="4124175"/>
            </a:xfrm>
            <a:custGeom>
              <a:rect b="b" l="l" r="r" t="t"/>
              <a:pathLst>
                <a:path extrusionOk="0" h="164967" w="37719">
                  <a:moveTo>
                    <a:pt x="17933" y="1947"/>
                  </a:moveTo>
                  <a:lnTo>
                    <a:pt x="37111" y="76519"/>
                  </a:lnTo>
                  <a:lnTo>
                    <a:pt x="31285" y="163761"/>
                  </a:lnTo>
                  <a:lnTo>
                    <a:pt x="17685" y="143534"/>
                  </a:lnTo>
                  <a:cubicBezTo>
                    <a:pt x="17068" y="142612"/>
                    <a:pt x="16032" y="142058"/>
                    <a:pt x="14923" y="142058"/>
                  </a:cubicBezTo>
                  <a:cubicBezTo>
                    <a:pt x="14922" y="142058"/>
                    <a:pt x="14921" y="142058"/>
                    <a:pt x="14919" y="142058"/>
                  </a:cubicBezTo>
                  <a:cubicBezTo>
                    <a:pt x="14301" y="142058"/>
                    <a:pt x="13695" y="142230"/>
                    <a:pt x="13169" y="142555"/>
                  </a:cubicBezTo>
                  <a:lnTo>
                    <a:pt x="1945" y="149463"/>
                  </a:lnTo>
                  <a:cubicBezTo>
                    <a:pt x="1809" y="149546"/>
                    <a:pt x="1656" y="149588"/>
                    <a:pt x="1503" y="149588"/>
                  </a:cubicBezTo>
                  <a:cubicBezTo>
                    <a:pt x="1345" y="149588"/>
                    <a:pt x="1187" y="149543"/>
                    <a:pt x="1049" y="149455"/>
                  </a:cubicBezTo>
                  <a:cubicBezTo>
                    <a:pt x="777" y="149281"/>
                    <a:pt x="628" y="148967"/>
                    <a:pt x="665" y="148646"/>
                  </a:cubicBezTo>
                  <a:lnTo>
                    <a:pt x="17933" y="1947"/>
                  </a:lnTo>
                  <a:close/>
                  <a:moveTo>
                    <a:pt x="17823" y="0"/>
                  </a:moveTo>
                  <a:cubicBezTo>
                    <a:pt x="17816" y="0"/>
                    <a:pt x="17809" y="1"/>
                    <a:pt x="17803" y="1"/>
                  </a:cubicBezTo>
                  <a:cubicBezTo>
                    <a:pt x="17656" y="11"/>
                    <a:pt x="17539" y="123"/>
                    <a:pt x="17522" y="268"/>
                  </a:cubicBezTo>
                  <a:lnTo>
                    <a:pt x="65" y="148574"/>
                  </a:lnTo>
                  <a:cubicBezTo>
                    <a:pt x="0" y="149126"/>
                    <a:pt x="255" y="149666"/>
                    <a:pt x="724" y="149964"/>
                  </a:cubicBezTo>
                  <a:cubicBezTo>
                    <a:pt x="961" y="150116"/>
                    <a:pt x="1232" y="150192"/>
                    <a:pt x="1502" y="150192"/>
                  </a:cubicBezTo>
                  <a:cubicBezTo>
                    <a:pt x="1765" y="150192"/>
                    <a:pt x="2029" y="150121"/>
                    <a:pt x="2262" y="149977"/>
                  </a:cubicBezTo>
                  <a:lnTo>
                    <a:pt x="13486" y="143071"/>
                  </a:lnTo>
                  <a:cubicBezTo>
                    <a:pt x="13932" y="142795"/>
                    <a:pt x="14428" y="142662"/>
                    <a:pt x="14918" y="142662"/>
                  </a:cubicBezTo>
                  <a:cubicBezTo>
                    <a:pt x="15798" y="142662"/>
                    <a:pt x="16659" y="143089"/>
                    <a:pt x="17182" y="143872"/>
                  </a:cubicBezTo>
                  <a:lnTo>
                    <a:pt x="31277" y="164833"/>
                  </a:lnTo>
                  <a:cubicBezTo>
                    <a:pt x="31333" y="164916"/>
                    <a:pt x="31427" y="164966"/>
                    <a:pt x="31528" y="164966"/>
                  </a:cubicBezTo>
                  <a:cubicBezTo>
                    <a:pt x="31553" y="164966"/>
                    <a:pt x="31581" y="164962"/>
                    <a:pt x="31606" y="164955"/>
                  </a:cubicBezTo>
                  <a:cubicBezTo>
                    <a:pt x="31731" y="164922"/>
                    <a:pt x="31821" y="164813"/>
                    <a:pt x="31829" y="164684"/>
                  </a:cubicBezTo>
                  <a:lnTo>
                    <a:pt x="37717" y="76510"/>
                  </a:lnTo>
                  <a:cubicBezTo>
                    <a:pt x="37719" y="76477"/>
                    <a:pt x="37716" y="76446"/>
                    <a:pt x="37709" y="76414"/>
                  </a:cubicBezTo>
                  <a:lnTo>
                    <a:pt x="18115" y="228"/>
                  </a:lnTo>
                  <a:cubicBezTo>
                    <a:pt x="18081" y="94"/>
                    <a:pt x="17960" y="0"/>
                    <a:pt x="17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25d51c98a11_1_748"/>
            <p:cNvSpPr/>
            <p:nvPr/>
          </p:nvSpPr>
          <p:spPr>
            <a:xfrm>
              <a:off x="1418125" y="1412225"/>
              <a:ext cx="690675" cy="3812775"/>
            </a:xfrm>
            <a:custGeom>
              <a:rect b="b" l="l" r="r" t="t"/>
              <a:pathLst>
                <a:path extrusionOk="0" h="152511" w="27627">
                  <a:moveTo>
                    <a:pt x="16140" y="0"/>
                  </a:moveTo>
                  <a:cubicBezTo>
                    <a:pt x="16025" y="0"/>
                    <a:pt x="15910" y="74"/>
                    <a:pt x="15894" y="222"/>
                  </a:cubicBezTo>
                  <a:lnTo>
                    <a:pt x="113" y="141082"/>
                  </a:lnTo>
                  <a:cubicBezTo>
                    <a:pt x="1" y="142085"/>
                    <a:pt x="807" y="142832"/>
                    <a:pt x="1682" y="142832"/>
                  </a:cubicBezTo>
                  <a:cubicBezTo>
                    <a:pt x="1996" y="142832"/>
                    <a:pt x="2318" y="142736"/>
                    <a:pt x="2610" y="142521"/>
                  </a:cubicBezTo>
                  <a:lnTo>
                    <a:pt x="10816" y="136461"/>
                  </a:lnTo>
                  <a:cubicBezTo>
                    <a:pt x="11515" y="135946"/>
                    <a:pt x="12325" y="135699"/>
                    <a:pt x="13128" y="135699"/>
                  </a:cubicBezTo>
                  <a:cubicBezTo>
                    <a:pt x="14396" y="135699"/>
                    <a:pt x="15643" y="136315"/>
                    <a:pt x="16394" y="137462"/>
                  </a:cubicBezTo>
                  <a:lnTo>
                    <a:pt x="25994" y="152116"/>
                  </a:lnTo>
                  <a:cubicBezTo>
                    <a:pt x="26174" y="152389"/>
                    <a:pt x="26443" y="152510"/>
                    <a:pt x="26709" y="152510"/>
                  </a:cubicBezTo>
                  <a:cubicBezTo>
                    <a:pt x="27172" y="152510"/>
                    <a:pt x="27627" y="152144"/>
                    <a:pt x="27585" y="151577"/>
                  </a:cubicBezTo>
                  <a:lnTo>
                    <a:pt x="16390" y="231"/>
                  </a:lnTo>
                  <a:cubicBezTo>
                    <a:pt x="16378" y="78"/>
                    <a:pt x="16259" y="0"/>
                    <a:pt x="1614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25d51c98a11_1_748"/>
            <p:cNvSpPr/>
            <p:nvPr/>
          </p:nvSpPr>
          <p:spPr>
            <a:xfrm>
              <a:off x="1411300" y="1404675"/>
              <a:ext cx="705100" cy="3827875"/>
            </a:xfrm>
            <a:custGeom>
              <a:rect b="b" l="l" r="r" t="t"/>
              <a:pathLst>
                <a:path extrusionOk="0" h="153115" w="28204">
                  <a:moveTo>
                    <a:pt x="16403" y="1132"/>
                  </a:moveTo>
                  <a:lnTo>
                    <a:pt x="27557" y="151900"/>
                  </a:lnTo>
                  <a:cubicBezTo>
                    <a:pt x="27580" y="152223"/>
                    <a:pt x="27375" y="152409"/>
                    <a:pt x="27175" y="152478"/>
                  </a:cubicBezTo>
                  <a:cubicBezTo>
                    <a:pt x="27115" y="152498"/>
                    <a:pt x="27049" y="152510"/>
                    <a:pt x="26980" y="152510"/>
                  </a:cubicBezTo>
                  <a:cubicBezTo>
                    <a:pt x="26819" y="152510"/>
                    <a:pt x="26645" y="152442"/>
                    <a:pt x="26521" y="152251"/>
                  </a:cubicBezTo>
                  <a:lnTo>
                    <a:pt x="16920" y="137597"/>
                  </a:lnTo>
                  <a:cubicBezTo>
                    <a:pt x="16290" y="136629"/>
                    <a:pt x="15285" y="135965"/>
                    <a:pt x="14146" y="135766"/>
                  </a:cubicBezTo>
                  <a:cubicBezTo>
                    <a:pt x="13898" y="135720"/>
                    <a:pt x="13644" y="135697"/>
                    <a:pt x="13392" y="135697"/>
                  </a:cubicBezTo>
                  <a:cubicBezTo>
                    <a:pt x="12498" y="135699"/>
                    <a:pt x="11627" y="135987"/>
                    <a:pt x="10910" y="136521"/>
                  </a:cubicBezTo>
                  <a:lnTo>
                    <a:pt x="2702" y="142580"/>
                  </a:lnTo>
                  <a:cubicBezTo>
                    <a:pt x="2480" y="142746"/>
                    <a:pt x="2215" y="142829"/>
                    <a:pt x="1948" y="142829"/>
                  </a:cubicBezTo>
                  <a:cubicBezTo>
                    <a:pt x="1730" y="142829"/>
                    <a:pt x="1511" y="142773"/>
                    <a:pt x="1314" y="142659"/>
                  </a:cubicBezTo>
                  <a:cubicBezTo>
                    <a:pt x="877" y="142407"/>
                    <a:pt x="630" y="141920"/>
                    <a:pt x="686" y="141418"/>
                  </a:cubicBezTo>
                  <a:lnTo>
                    <a:pt x="16403" y="1132"/>
                  </a:lnTo>
                  <a:close/>
                  <a:moveTo>
                    <a:pt x="16412" y="1"/>
                  </a:moveTo>
                  <a:cubicBezTo>
                    <a:pt x="16116" y="1"/>
                    <a:pt x="15898" y="204"/>
                    <a:pt x="15866" y="490"/>
                  </a:cubicBezTo>
                  <a:lnTo>
                    <a:pt x="86" y="141349"/>
                  </a:lnTo>
                  <a:cubicBezTo>
                    <a:pt x="1" y="142102"/>
                    <a:pt x="355" y="142805"/>
                    <a:pt x="1011" y="143182"/>
                  </a:cubicBezTo>
                  <a:cubicBezTo>
                    <a:pt x="1308" y="143353"/>
                    <a:pt x="1631" y="143438"/>
                    <a:pt x="1952" y="143438"/>
                  </a:cubicBezTo>
                  <a:cubicBezTo>
                    <a:pt x="2342" y="143438"/>
                    <a:pt x="2728" y="143314"/>
                    <a:pt x="3062" y="143068"/>
                  </a:cubicBezTo>
                  <a:lnTo>
                    <a:pt x="11268" y="137007"/>
                  </a:lnTo>
                  <a:cubicBezTo>
                    <a:pt x="11913" y="136531"/>
                    <a:pt x="12661" y="136304"/>
                    <a:pt x="13402" y="136304"/>
                  </a:cubicBezTo>
                  <a:cubicBezTo>
                    <a:pt x="14571" y="136304"/>
                    <a:pt x="15721" y="136872"/>
                    <a:pt x="16415" y="137930"/>
                  </a:cubicBezTo>
                  <a:lnTo>
                    <a:pt x="26015" y="152584"/>
                  </a:lnTo>
                  <a:cubicBezTo>
                    <a:pt x="26227" y="152913"/>
                    <a:pt x="26593" y="153114"/>
                    <a:pt x="26984" y="153114"/>
                  </a:cubicBezTo>
                  <a:cubicBezTo>
                    <a:pt x="27114" y="153114"/>
                    <a:pt x="27245" y="153093"/>
                    <a:pt x="27368" y="153051"/>
                  </a:cubicBezTo>
                  <a:cubicBezTo>
                    <a:pt x="27877" y="152883"/>
                    <a:pt x="28204" y="152389"/>
                    <a:pt x="28159" y="151856"/>
                  </a:cubicBezTo>
                  <a:lnTo>
                    <a:pt x="16963" y="511"/>
                  </a:lnTo>
                  <a:cubicBezTo>
                    <a:pt x="16946" y="224"/>
                    <a:pt x="16710" y="1"/>
                    <a:pt x="16425" y="1"/>
                  </a:cubicBezTo>
                  <a:cubicBezTo>
                    <a:pt x="16420" y="1"/>
                    <a:pt x="16416" y="1"/>
                    <a:pt x="16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25d51c98a11_1_748"/>
            <p:cNvSpPr/>
            <p:nvPr/>
          </p:nvSpPr>
          <p:spPr>
            <a:xfrm>
              <a:off x="1418150" y="1365525"/>
              <a:ext cx="690700" cy="3859475"/>
            </a:xfrm>
            <a:custGeom>
              <a:rect b="b" l="l" r="r" t="t"/>
              <a:pathLst>
                <a:path extrusionOk="0" h="154379" w="27628">
                  <a:moveTo>
                    <a:pt x="16179" y="0"/>
                  </a:moveTo>
                  <a:cubicBezTo>
                    <a:pt x="16153" y="0"/>
                    <a:pt x="16128" y="16"/>
                    <a:pt x="16122" y="48"/>
                  </a:cubicBezTo>
                  <a:lnTo>
                    <a:pt x="112" y="142950"/>
                  </a:lnTo>
                  <a:cubicBezTo>
                    <a:pt x="1" y="143953"/>
                    <a:pt x="808" y="144700"/>
                    <a:pt x="1682" y="144700"/>
                  </a:cubicBezTo>
                  <a:cubicBezTo>
                    <a:pt x="1995" y="144700"/>
                    <a:pt x="2318" y="144604"/>
                    <a:pt x="2609" y="144389"/>
                  </a:cubicBezTo>
                  <a:lnTo>
                    <a:pt x="10817" y="138329"/>
                  </a:lnTo>
                  <a:cubicBezTo>
                    <a:pt x="11515" y="137814"/>
                    <a:pt x="12326" y="137567"/>
                    <a:pt x="13128" y="137567"/>
                  </a:cubicBezTo>
                  <a:cubicBezTo>
                    <a:pt x="14396" y="137567"/>
                    <a:pt x="15643" y="138183"/>
                    <a:pt x="16394" y="139330"/>
                  </a:cubicBezTo>
                  <a:lnTo>
                    <a:pt x="25995" y="153984"/>
                  </a:lnTo>
                  <a:cubicBezTo>
                    <a:pt x="26174" y="154257"/>
                    <a:pt x="26443" y="154378"/>
                    <a:pt x="26709" y="154378"/>
                  </a:cubicBezTo>
                  <a:cubicBezTo>
                    <a:pt x="27172" y="154378"/>
                    <a:pt x="27627" y="154012"/>
                    <a:pt x="27586" y="153445"/>
                  </a:cubicBezTo>
                  <a:lnTo>
                    <a:pt x="16237" y="51"/>
                  </a:lnTo>
                  <a:cubicBezTo>
                    <a:pt x="16232" y="17"/>
                    <a:pt x="16205" y="0"/>
                    <a:pt x="16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25d51c98a11_1_748"/>
            <p:cNvSpPr/>
            <p:nvPr/>
          </p:nvSpPr>
          <p:spPr>
            <a:xfrm>
              <a:off x="1743125" y="4738550"/>
              <a:ext cx="365675" cy="486450"/>
            </a:xfrm>
            <a:custGeom>
              <a:rect b="b" l="l" r="r" t="t"/>
              <a:pathLst>
                <a:path extrusionOk="0" h="19458" w="14627">
                  <a:moveTo>
                    <a:pt x="13215" y="0"/>
                  </a:moveTo>
                  <a:lnTo>
                    <a:pt x="0" y="2589"/>
                  </a:lnTo>
                  <a:cubicBezTo>
                    <a:pt x="69" y="2597"/>
                    <a:pt x="135" y="2626"/>
                    <a:pt x="201" y="2652"/>
                  </a:cubicBezTo>
                  <a:cubicBezTo>
                    <a:pt x="1443" y="2675"/>
                    <a:pt x="2657" y="3284"/>
                    <a:pt x="3394" y="4409"/>
                  </a:cubicBezTo>
                  <a:lnTo>
                    <a:pt x="12994" y="19063"/>
                  </a:lnTo>
                  <a:cubicBezTo>
                    <a:pt x="13174" y="19336"/>
                    <a:pt x="13443" y="19457"/>
                    <a:pt x="13709" y="19457"/>
                  </a:cubicBezTo>
                  <a:cubicBezTo>
                    <a:pt x="14172" y="19457"/>
                    <a:pt x="14627" y="19091"/>
                    <a:pt x="14585" y="18524"/>
                  </a:cubicBezTo>
                  <a:lnTo>
                    <a:pt x="132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25d51c98a11_1_748"/>
            <p:cNvSpPr/>
            <p:nvPr/>
          </p:nvSpPr>
          <p:spPr>
            <a:xfrm>
              <a:off x="1735450" y="4730975"/>
              <a:ext cx="380975" cy="501575"/>
            </a:xfrm>
            <a:custGeom>
              <a:rect b="b" l="l" r="r" t="t"/>
              <a:pathLst>
                <a:path extrusionOk="0" h="20063" w="15239">
                  <a:moveTo>
                    <a:pt x="13245" y="666"/>
                  </a:moveTo>
                  <a:lnTo>
                    <a:pt x="14591" y="18848"/>
                  </a:lnTo>
                  <a:cubicBezTo>
                    <a:pt x="14614" y="19171"/>
                    <a:pt x="14409" y="19357"/>
                    <a:pt x="14209" y="19426"/>
                  </a:cubicBezTo>
                  <a:cubicBezTo>
                    <a:pt x="14149" y="19446"/>
                    <a:pt x="14083" y="19458"/>
                    <a:pt x="14015" y="19458"/>
                  </a:cubicBezTo>
                  <a:cubicBezTo>
                    <a:pt x="13853" y="19458"/>
                    <a:pt x="13679" y="19390"/>
                    <a:pt x="13555" y="19199"/>
                  </a:cubicBezTo>
                  <a:lnTo>
                    <a:pt x="3954" y="4545"/>
                  </a:lnTo>
                  <a:cubicBezTo>
                    <a:pt x="3453" y="3782"/>
                    <a:pt x="2715" y="3201"/>
                    <a:pt x="1854" y="2896"/>
                  </a:cubicBezTo>
                  <a:lnTo>
                    <a:pt x="13245" y="666"/>
                  </a:lnTo>
                  <a:close/>
                  <a:moveTo>
                    <a:pt x="13523" y="1"/>
                  </a:moveTo>
                  <a:cubicBezTo>
                    <a:pt x="13503" y="1"/>
                    <a:pt x="13483" y="3"/>
                    <a:pt x="13463" y="7"/>
                  </a:cubicBezTo>
                  <a:lnTo>
                    <a:pt x="248" y="2594"/>
                  </a:lnTo>
                  <a:cubicBezTo>
                    <a:pt x="104" y="2622"/>
                    <a:pt x="0" y="2751"/>
                    <a:pt x="5" y="2899"/>
                  </a:cubicBezTo>
                  <a:cubicBezTo>
                    <a:pt x="8" y="3045"/>
                    <a:pt x="118" y="3170"/>
                    <a:pt x="264" y="3190"/>
                  </a:cubicBezTo>
                  <a:cubicBezTo>
                    <a:pt x="303" y="3198"/>
                    <a:pt x="342" y="3211"/>
                    <a:pt x="379" y="3228"/>
                  </a:cubicBezTo>
                  <a:cubicBezTo>
                    <a:pt x="379" y="3228"/>
                    <a:pt x="396" y="3236"/>
                    <a:pt x="396" y="3236"/>
                  </a:cubicBezTo>
                  <a:cubicBezTo>
                    <a:pt x="429" y="3249"/>
                    <a:pt x="465" y="3256"/>
                    <a:pt x="502" y="3257"/>
                  </a:cubicBezTo>
                  <a:cubicBezTo>
                    <a:pt x="1692" y="3276"/>
                    <a:pt x="2795" y="3883"/>
                    <a:pt x="3449" y="4878"/>
                  </a:cubicBezTo>
                  <a:lnTo>
                    <a:pt x="13049" y="19532"/>
                  </a:lnTo>
                  <a:cubicBezTo>
                    <a:pt x="13261" y="19861"/>
                    <a:pt x="13627" y="20062"/>
                    <a:pt x="14018" y="20062"/>
                  </a:cubicBezTo>
                  <a:cubicBezTo>
                    <a:pt x="14150" y="20062"/>
                    <a:pt x="14279" y="20041"/>
                    <a:pt x="14403" y="19999"/>
                  </a:cubicBezTo>
                  <a:cubicBezTo>
                    <a:pt x="14911" y="19831"/>
                    <a:pt x="15239" y="19337"/>
                    <a:pt x="15193" y="18804"/>
                  </a:cubicBezTo>
                  <a:lnTo>
                    <a:pt x="13823" y="280"/>
                  </a:lnTo>
                  <a:cubicBezTo>
                    <a:pt x="13817" y="194"/>
                    <a:pt x="13774" y="116"/>
                    <a:pt x="13705" y="63"/>
                  </a:cubicBezTo>
                  <a:cubicBezTo>
                    <a:pt x="13653" y="22"/>
                    <a:pt x="13588" y="1"/>
                    <a:pt x="135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25d51c98a11_1_748"/>
            <p:cNvSpPr/>
            <p:nvPr/>
          </p:nvSpPr>
          <p:spPr>
            <a:xfrm>
              <a:off x="1743125" y="4738550"/>
              <a:ext cx="365675" cy="486450"/>
            </a:xfrm>
            <a:custGeom>
              <a:rect b="b" l="l" r="r" t="t"/>
              <a:pathLst>
                <a:path extrusionOk="0" h="19458" w="14627">
                  <a:moveTo>
                    <a:pt x="13215" y="0"/>
                  </a:moveTo>
                  <a:lnTo>
                    <a:pt x="0" y="2589"/>
                  </a:lnTo>
                  <a:cubicBezTo>
                    <a:pt x="69" y="2597"/>
                    <a:pt x="135" y="2626"/>
                    <a:pt x="201" y="2652"/>
                  </a:cubicBezTo>
                  <a:cubicBezTo>
                    <a:pt x="1443" y="2675"/>
                    <a:pt x="2657" y="3284"/>
                    <a:pt x="3394" y="4409"/>
                  </a:cubicBezTo>
                  <a:lnTo>
                    <a:pt x="12994" y="19063"/>
                  </a:lnTo>
                  <a:cubicBezTo>
                    <a:pt x="13174" y="19336"/>
                    <a:pt x="13443" y="19457"/>
                    <a:pt x="13709" y="19457"/>
                  </a:cubicBezTo>
                  <a:cubicBezTo>
                    <a:pt x="14172" y="19457"/>
                    <a:pt x="14627" y="19091"/>
                    <a:pt x="14585" y="18524"/>
                  </a:cubicBezTo>
                  <a:lnTo>
                    <a:pt x="13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25d51c98a11_1_748"/>
            <p:cNvSpPr/>
            <p:nvPr/>
          </p:nvSpPr>
          <p:spPr>
            <a:xfrm>
              <a:off x="1827350" y="1322250"/>
              <a:ext cx="4223525" cy="4111275"/>
            </a:xfrm>
            <a:custGeom>
              <a:rect b="b" l="l" r="r" t="t"/>
              <a:pathLst>
                <a:path extrusionOk="0" h="164451" w="168941">
                  <a:moveTo>
                    <a:pt x="0" y="0"/>
                  </a:moveTo>
                  <a:lnTo>
                    <a:pt x="13349" y="164451"/>
                  </a:lnTo>
                  <a:lnTo>
                    <a:pt x="168941" y="134801"/>
                  </a:lnTo>
                  <a:lnTo>
                    <a:pt x="132371" y="6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25d51c98a11_1_748"/>
            <p:cNvSpPr/>
            <p:nvPr/>
          </p:nvSpPr>
          <p:spPr>
            <a:xfrm>
              <a:off x="1819675" y="1314700"/>
              <a:ext cx="4239725" cy="4126400"/>
            </a:xfrm>
            <a:custGeom>
              <a:rect b="b" l="l" r="r" t="t"/>
              <a:pathLst>
                <a:path extrusionOk="0" h="165056" w="169589">
                  <a:moveTo>
                    <a:pt x="637" y="620"/>
                  </a:moveTo>
                  <a:lnTo>
                    <a:pt x="132446" y="7144"/>
                  </a:lnTo>
                  <a:lnTo>
                    <a:pt x="132446" y="7144"/>
                  </a:lnTo>
                  <a:lnTo>
                    <a:pt x="168866" y="134868"/>
                  </a:lnTo>
                  <a:lnTo>
                    <a:pt x="13929" y="164392"/>
                  </a:lnTo>
                  <a:lnTo>
                    <a:pt x="637" y="620"/>
                  </a:lnTo>
                  <a:close/>
                  <a:moveTo>
                    <a:pt x="302" y="0"/>
                  </a:moveTo>
                  <a:cubicBezTo>
                    <a:pt x="222" y="0"/>
                    <a:pt x="146" y="34"/>
                    <a:pt x="91" y="92"/>
                  </a:cubicBezTo>
                  <a:cubicBezTo>
                    <a:pt x="31" y="155"/>
                    <a:pt x="1" y="241"/>
                    <a:pt x="8" y="327"/>
                  </a:cubicBezTo>
                  <a:lnTo>
                    <a:pt x="13355" y="164777"/>
                  </a:lnTo>
                  <a:cubicBezTo>
                    <a:pt x="13368" y="164933"/>
                    <a:pt x="13498" y="165055"/>
                    <a:pt x="13656" y="165055"/>
                  </a:cubicBezTo>
                  <a:cubicBezTo>
                    <a:pt x="13674" y="165055"/>
                    <a:pt x="13693" y="165054"/>
                    <a:pt x="13712" y="165050"/>
                  </a:cubicBezTo>
                  <a:lnTo>
                    <a:pt x="169305" y="135401"/>
                  </a:lnTo>
                  <a:cubicBezTo>
                    <a:pt x="169480" y="135368"/>
                    <a:pt x="169589" y="135192"/>
                    <a:pt x="169540" y="135021"/>
                  </a:cubicBezTo>
                  <a:lnTo>
                    <a:pt x="132971" y="6770"/>
                  </a:lnTo>
                  <a:cubicBezTo>
                    <a:pt x="132935" y="6645"/>
                    <a:pt x="132823" y="6556"/>
                    <a:pt x="132694" y="6551"/>
                  </a:cubicBezTo>
                  <a:lnTo>
                    <a:pt x="325" y="1"/>
                  </a:lnTo>
                  <a:cubicBezTo>
                    <a:pt x="317" y="1"/>
                    <a:pt x="309" y="0"/>
                    <a:pt x="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g25d51c98a11_1_748"/>
            <p:cNvSpPr/>
            <p:nvPr/>
          </p:nvSpPr>
          <p:spPr>
            <a:xfrm>
              <a:off x="2007750" y="1410950"/>
              <a:ext cx="3886950" cy="3805325"/>
            </a:xfrm>
            <a:custGeom>
              <a:rect b="b" l="l" r="r" t="t"/>
              <a:pathLst>
                <a:path extrusionOk="0" h="152213" w="155478">
                  <a:moveTo>
                    <a:pt x="0" y="1"/>
                  </a:moveTo>
                  <a:lnTo>
                    <a:pt x="9165" y="152212"/>
                  </a:lnTo>
                  <a:lnTo>
                    <a:pt x="155478" y="125611"/>
                  </a:lnTo>
                  <a:lnTo>
                    <a:pt x="124637" y="73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25d51c98a11_1_748"/>
            <p:cNvSpPr/>
            <p:nvPr/>
          </p:nvSpPr>
          <p:spPr>
            <a:xfrm>
              <a:off x="2000050" y="1403400"/>
              <a:ext cx="3903075" cy="3820425"/>
            </a:xfrm>
            <a:custGeom>
              <a:rect b="b" l="l" r="r" t="t"/>
              <a:pathLst>
                <a:path extrusionOk="0" h="152817" w="156123">
                  <a:moveTo>
                    <a:pt x="629" y="624"/>
                  </a:moveTo>
                  <a:lnTo>
                    <a:pt x="124708" y="7947"/>
                  </a:lnTo>
                  <a:lnTo>
                    <a:pt x="155410" y="125673"/>
                  </a:lnTo>
                  <a:lnTo>
                    <a:pt x="9754" y="152156"/>
                  </a:lnTo>
                  <a:lnTo>
                    <a:pt x="629" y="624"/>
                  </a:lnTo>
                  <a:close/>
                  <a:moveTo>
                    <a:pt x="320" y="0"/>
                  </a:moveTo>
                  <a:cubicBezTo>
                    <a:pt x="236" y="0"/>
                    <a:pt x="155" y="32"/>
                    <a:pt x="93" y="89"/>
                  </a:cubicBezTo>
                  <a:cubicBezTo>
                    <a:pt x="33" y="149"/>
                    <a:pt x="0" y="234"/>
                    <a:pt x="6" y="321"/>
                  </a:cubicBezTo>
                  <a:lnTo>
                    <a:pt x="9172" y="152533"/>
                  </a:lnTo>
                  <a:cubicBezTo>
                    <a:pt x="9181" y="152692"/>
                    <a:pt x="9313" y="152817"/>
                    <a:pt x="9473" y="152817"/>
                  </a:cubicBezTo>
                  <a:cubicBezTo>
                    <a:pt x="9492" y="152817"/>
                    <a:pt x="9509" y="152815"/>
                    <a:pt x="9528" y="152812"/>
                  </a:cubicBezTo>
                  <a:lnTo>
                    <a:pt x="155840" y="126209"/>
                  </a:lnTo>
                  <a:cubicBezTo>
                    <a:pt x="156012" y="126178"/>
                    <a:pt x="156122" y="126006"/>
                    <a:pt x="156078" y="125837"/>
                  </a:cubicBezTo>
                  <a:lnTo>
                    <a:pt x="125237" y="7582"/>
                  </a:lnTo>
                  <a:cubicBezTo>
                    <a:pt x="125204" y="7455"/>
                    <a:pt x="125094" y="7364"/>
                    <a:pt x="124963" y="7357"/>
                  </a:cubicBezTo>
                  <a:lnTo>
                    <a:pt x="325" y="0"/>
                  </a:lnTo>
                  <a:cubicBezTo>
                    <a:pt x="324" y="0"/>
                    <a:pt x="322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25d51c98a11_1_748"/>
            <p:cNvSpPr/>
            <p:nvPr/>
          </p:nvSpPr>
          <p:spPr>
            <a:xfrm>
              <a:off x="2231250" y="3127275"/>
              <a:ext cx="3497450" cy="1959950"/>
            </a:xfrm>
            <a:custGeom>
              <a:rect b="b" l="l" r="r" t="t"/>
              <a:pathLst>
                <a:path extrusionOk="0" h="78398" w="139898">
                  <a:moveTo>
                    <a:pt x="127547" y="1"/>
                  </a:moveTo>
                  <a:lnTo>
                    <a:pt x="0" y="6252"/>
                  </a:lnTo>
                  <a:lnTo>
                    <a:pt x="6958" y="78397"/>
                  </a:lnTo>
                  <a:lnTo>
                    <a:pt x="139898" y="54227"/>
                  </a:lnTo>
                  <a:lnTo>
                    <a:pt x="1275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25d51c98a11_1_748"/>
            <p:cNvSpPr/>
            <p:nvPr/>
          </p:nvSpPr>
          <p:spPr>
            <a:xfrm>
              <a:off x="2223275" y="3119675"/>
              <a:ext cx="3513775" cy="1975100"/>
            </a:xfrm>
            <a:custGeom>
              <a:rect b="b" l="l" r="r" t="t"/>
              <a:pathLst>
                <a:path extrusionOk="0" h="79004" w="140551">
                  <a:moveTo>
                    <a:pt x="127630" y="618"/>
                  </a:moveTo>
                  <a:lnTo>
                    <a:pt x="139853" y="54289"/>
                  </a:lnTo>
                  <a:lnTo>
                    <a:pt x="7548" y="78346"/>
                  </a:lnTo>
                  <a:lnTo>
                    <a:pt x="650" y="6841"/>
                  </a:lnTo>
                  <a:lnTo>
                    <a:pt x="127630" y="618"/>
                  </a:lnTo>
                  <a:close/>
                  <a:moveTo>
                    <a:pt x="127882" y="1"/>
                  </a:moveTo>
                  <a:cubicBezTo>
                    <a:pt x="127873" y="1"/>
                    <a:pt x="127863" y="1"/>
                    <a:pt x="127853" y="2"/>
                  </a:cubicBezTo>
                  <a:lnTo>
                    <a:pt x="305" y="6253"/>
                  </a:lnTo>
                  <a:cubicBezTo>
                    <a:pt x="133" y="6261"/>
                    <a:pt x="1" y="6413"/>
                    <a:pt x="18" y="6585"/>
                  </a:cubicBezTo>
                  <a:lnTo>
                    <a:pt x="6976" y="78731"/>
                  </a:lnTo>
                  <a:cubicBezTo>
                    <a:pt x="6990" y="78886"/>
                    <a:pt x="7121" y="79004"/>
                    <a:pt x="7277" y="79004"/>
                  </a:cubicBezTo>
                  <a:cubicBezTo>
                    <a:pt x="7296" y="79004"/>
                    <a:pt x="7313" y="79002"/>
                    <a:pt x="7331" y="78999"/>
                  </a:cubicBezTo>
                  <a:lnTo>
                    <a:pt x="140273" y="54828"/>
                  </a:lnTo>
                  <a:cubicBezTo>
                    <a:pt x="140442" y="54797"/>
                    <a:pt x="140551" y="54632"/>
                    <a:pt x="140512" y="54464"/>
                  </a:cubicBezTo>
                  <a:lnTo>
                    <a:pt x="128163" y="237"/>
                  </a:lnTo>
                  <a:cubicBezTo>
                    <a:pt x="128132" y="103"/>
                    <a:pt x="128019" y="1"/>
                    <a:pt x="127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25d51c98a11_1_748"/>
            <p:cNvSpPr/>
            <p:nvPr/>
          </p:nvSpPr>
          <p:spPr>
            <a:xfrm>
              <a:off x="2817600" y="4418075"/>
              <a:ext cx="55200" cy="579475"/>
            </a:xfrm>
            <a:custGeom>
              <a:rect b="b" l="l" r="r" t="t"/>
              <a:pathLst>
                <a:path extrusionOk="0" h="23179" w="2208">
                  <a:moveTo>
                    <a:pt x="2208" y="23178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25d51c98a11_1_748"/>
            <p:cNvSpPr/>
            <p:nvPr/>
          </p:nvSpPr>
          <p:spPr>
            <a:xfrm>
              <a:off x="2809675" y="4410525"/>
              <a:ext cx="71050" cy="594575"/>
            </a:xfrm>
            <a:custGeom>
              <a:rect b="b" l="l" r="r" t="t"/>
              <a:pathLst>
                <a:path extrusionOk="0" h="23783" w="2842">
                  <a:moveTo>
                    <a:pt x="312" y="0"/>
                  </a:moveTo>
                  <a:cubicBezTo>
                    <a:pt x="304" y="0"/>
                    <a:pt x="297" y="1"/>
                    <a:pt x="289" y="1"/>
                  </a:cubicBezTo>
                  <a:cubicBezTo>
                    <a:pt x="123" y="17"/>
                    <a:pt x="1" y="166"/>
                    <a:pt x="17" y="332"/>
                  </a:cubicBezTo>
                  <a:lnTo>
                    <a:pt x="2224" y="23509"/>
                  </a:lnTo>
                  <a:cubicBezTo>
                    <a:pt x="2238" y="23664"/>
                    <a:pt x="2369" y="23782"/>
                    <a:pt x="2525" y="23782"/>
                  </a:cubicBezTo>
                  <a:lnTo>
                    <a:pt x="2553" y="23782"/>
                  </a:lnTo>
                  <a:cubicBezTo>
                    <a:pt x="2720" y="23767"/>
                    <a:pt x="2841" y="23618"/>
                    <a:pt x="2826" y="23451"/>
                  </a:cubicBezTo>
                  <a:lnTo>
                    <a:pt x="619" y="273"/>
                  </a:lnTo>
                  <a:cubicBezTo>
                    <a:pt x="604" y="115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25d51c98a11_1_748"/>
            <p:cNvSpPr/>
            <p:nvPr/>
          </p:nvSpPr>
          <p:spPr>
            <a:xfrm>
              <a:off x="3328050" y="4424975"/>
              <a:ext cx="53300" cy="482875"/>
            </a:xfrm>
            <a:custGeom>
              <a:rect b="b" l="l" r="r" t="t"/>
              <a:pathLst>
                <a:path extrusionOk="0" h="19315" w="2132">
                  <a:moveTo>
                    <a:pt x="2132" y="19315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25d51c98a11_1_748"/>
            <p:cNvSpPr/>
            <p:nvPr/>
          </p:nvSpPr>
          <p:spPr>
            <a:xfrm>
              <a:off x="3320200" y="4417575"/>
              <a:ext cx="69150" cy="497825"/>
            </a:xfrm>
            <a:custGeom>
              <a:rect b="b" l="l" r="r" t="t"/>
              <a:pathLst>
                <a:path extrusionOk="0" h="19913" w="2766">
                  <a:moveTo>
                    <a:pt x="317" y="1"/>
                  </a:moveTo>
                  <a:cubicBezTo>
                    <a:pt x="306" y="1"/>
                    <a:pt x="295" y="2"/>
                    <a:pt x="283" y="3"/>
                  </a:cubicBezTo>
                  <a:cubicBezTo>
                    <a:pt x="120" y="20"/>
                    <a:pt x="1" y="166"/>
                    <a:pt x="15" y="330"/>
                  </a:cubicBezTo>
                  <a:lnTo>
                    <a:pt x="2145" y="19644"/>
                  </a:lnTo>
                  <a:cubicBezTo>
                    <a:pt x="2162" y="19797"/>
                    <a:pt x="2292" y="19912"/>
                    <a:pt x="2446" y="19912"/>
                  </a:cubicBezTo>
                  <a:cubicBezTo>
                    <a:pt x="2449" y="19912"/>
                    <a:pt x="2452" y="19913"/>
                    <a:pt x="2455" y="19913"/>
                  </a:cubicBezTo>
                  <a:cubicBezTo>
                    <a:pt x="2463" y="19913"/>
                    <a:pt x="2470" y="19912"/>
                    <a:pt x="2479" y="19910"/>
                  </a:cubicBezTo>
                  <a:cubicBezTo>
                    <a:pt x="2645" y="19893"/>
                    <a:pt x="2765" y="19743"/>
                    <a:pt x="2747" y="19578"/>
                  </a:cubicBezTo>
                  <a:lnTo>
                    <a:pt x="615" y="264"/>
                  </a:lnTo>
                  <a:cubicBezTo>
                    <a:pt x="595" y="112"/>
                    <a:pt x="467" y="1"/>
                    <a:pt x="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25d51c98a11_1_748"/>
            <p:cNvSpPr/>
            <p:nvPr/>
          </p:nvSpPr>
          <p:spPr>
            <a:xfrm>
              <a:off x="3817850" y="4424975"/>
              <a:ext cx="62075" cy="386325"/>
            </a:xfrm>
            <a:custGeom>
              <a:rect b="b" l="l" r="r" t="t"/>
              <a:pathLst>
                <a:path extrusionOk="0" h="15453" w="2483">
                  <a:moveTo>
                    <a:pt x="2483" y="15453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25d51c98a11_1_748"/>
            <p:cNvSpPr/>
            <p:nvPr/>
          </p:nvSpPr>
          <p:spPr>
            <a:xfrm>
              <a:off x="3809725" y="4417425"/>
              <a:ext cx="78350" cy="401450"/>
            </a:xfrm>
            <a:custGeom>
              <a:rect b="b" l="l" r="r" t="t"/>
              <a:pathLst>
                <a:path extrusionOk="0" h="16058" w="3134">
                  <a:moveTo>
                    <a:pt x="320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12" y="30"/>
                    <a:pt x="0" y="185"/>
                    <a:pt x="26" y="350"/>
                  </a:cubicBezTo>
                  <a:lnTo>
                    <a:pt x="2510" y="15802"/>
                  </a:lnTo>
                  <a:cubicBezTo>
                    <a:pt x="2533" y="15948"/>
                    <a:pt x="2660" y="16057"/>
                    <a:pt x="2808" y="16057"/>
                  </a:cubicBezTo>
                  <a:cubicBezTo>
                    <a:pt x="2824" y="16057"/>
                    <a:pt x="2841" y="16056"/>
                    <a:pt x="2857" y="16053"/>
                  </a:cubicBezTo>
                  <a:cubicBezTo>
                    <a:pt x="3022" y="16027"/>
                    <a:pt x="3133" y="15871"/>
                    <a:pt x="3107" y="15706"/>
                  </a:cubicBezTo>
                  <a:lnTo>
                    <a:pt x="624" y="254"/>
                  </a:lnTo>
                  <a:cubicBezTo>
                    <a:pt x="598" y="105"/>
                    <a:pt x="468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25d51c98a11_1_748"/>
            <p:cNvSpPr/>
            <p:nvPr/>
          </p:nvSpPr>
          <p:spPr>
            <a:xfrm>
              <a:off x="4319775" y="4262525"/>
              <a:ext cx="74000" cy="460600"/>
            </a:xfrm>
            <a:custGeom>
              <a:rect b="b" l="l" r="r" t="t"/>
              <a:pathLst>
                <a:path extrusionOk="0" h="18424" w="2960">
                  <a:moveTo>
                    <a:pt x="2960" y="18424"/>
                  </a:moveTo>
                  <a:lnTo>
                    <a:pt x="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25d51c98a11_1_748"/>
            <p:cNvSpPr/>
            <p:nvPr/>
          </p:nvSpPr>
          <p:spPr>
            <a:xfrm>
              <a:off x="4311650" y="4254975"/>
              <a:ext cx="90300" cy="475725"/>
            </a:xfrm>
            <a:custGeom>
              <a:rect b="b" l="l" r="r" t="t"/>
              <a:pathLst>
                <a:path extrusionOk="0" h="19029" w="3612">
                  <a:moveTo>
                    <a:pt x="327" y="1"/>
                  </a:moveTo>
                  <a:cubicBezTo>
                    <a:pt x="311" y="1"/>
                    <a:pt x="295" y="2"/>
                    <a:pt x="278" y="5"/>
                  </a:cubicBezTo>
                  <a:cubicBezTo>
                    <a:pt x="113" y="30"/>
                    <a:pt x="0" y="187"/>
                    <a:pt x="27" y="352"/>
                  </a:cubicBezTo>
                  <a:lnTo>
                    <a:pt x="2987" y="18773"/>
                  </a:lnTo>
                  <a:cubicBezTo>
                    <a:pt x="3010" y="18919"/>
                    <a:pt x="3137" y="19027"/>
                    <a:pt x="3285" y="19028"/>
                  </a:cubicBezTo>
                  <a:cubicBezTo>
                    <a:pt x="3302" y="19028"/>
                    <a:pt x="3318" y="19027"/>
                    <a:pt x="3335" y="19024"/>
                  </a:cubicBezTo>
                  <a:cubicBezTo>
                    <a:pt x="3498" y="18997"/>
                    <a:pt x="3612" y="18842"/>
                    <a:pt x="3586" y="18677"/>
                  </a:cubicBezTo>
                  <a:lnTo>
                    <a:pt x="625" y="256"/>
                  </a:lnTo>
                  <a:cubicBezTo>
                    <a:pt x="601" y="107"/>
                    <a:pt x="473" y="1"/>
                    <a:pt x="3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25d51c98a11_1_748"/>
            <p:cNvSpPr/>
            <p:nvPr/>
          </p:nvSpPr>
          <p:spPr>
            <a:xfrm>
              <a:off x="4783275" y="4191975"/>
              <a:ext cx="63050" cy="449500"/>
            </a:xfrm>
            <a:custGeom>
              <a:rect b="b" l="l" r="r" t="t"/>
              <a:pathLst>
                <a:path extrusionOk="0" h="17980" w="2522">
                  <a:moveTo>
                    <a:pt x="2522" y="17980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25d51c98a11_1_748"/>
            <p:cNvSpPr/>
            <p:nvPr/>
          </p:nvSpPr>
          <p:spPr>
            <a:xfrm>
              <a:off x="4775225" y="4184475"/>
              <a:ext cx="79100" cy="464600"/>
            </a:xfrm>
            <a:custGeom>
              <a:rect b="b" l="l" r="r" t="t"/>
              <a:pathLst>
                <a:path extrusionOk="0" h="18584" w="3164">
                  <a:moveTo>
                    <a:pt x="319" y="1"/>
                  </a:moveTo>
                  <a:cubicBezTo>
                    <a:pt x="306" y="1"/>
                    <a:pt x="294" y="1"/>
                    <a:pt x="281" y="3"/>
                  </a:cubicBezTo>
                  <a:cubicBezTo>
                    <a:pt x="117" y="26"/>
                    <a:pt x="0" y="178"/>
                    <a:pt x="23" y="344"/>
                  </a:cubicBezTo>
                  <a:lnTo>
                    <a:pt x="2544" y="18323"/>
                  </a:lnTo>
                  <a:cubicBezTo>
                    <a:pt x="2564" y="18472"/>
                    <a:pt x="2692" y="18582"/>
                    <a:pt x="2842" y="18583"/>
                  </a:cubicBezTo>
                  <a:cubicBezTo>
                    <a:pt x="2857" y="18582"/>
                    <a:pt x="2871" y="18581"/>
                    <a:pt x="2884" y="18579"/>
                  </a:cubicBezTo>
                  <a:cubicBezTo>
                    <a:pt x="3049" y="18555"/>
                    <a:pt x="3163" y="18403"/>
                    <a:pt x="3142" y="18238"/>
                  </a:cubicBezTo>
                  <a:lnTo>
                    <a:pt x="621" y="259"/>
                  </a:lnTo>
                  <a:cubicBezTo>
                    <a:pt x="597" y="109"/>
                    <a:pt x="467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g25d51c98a11_1_748"/>
            <p:cNvSpPr/>
            <p:nvPr/>
          </p:nvSpPr>
          <p:spPr>
            <a:xfrm>
              <a:off x="5186350" y="4020700"/>
              <a:ext cx="93850" cy="540600"/>
            </a:xfrm>
            <a:custGeom>
              <a:rect b="b" l="l" r="r" t="t"/>
              <a:pathLst>
                <a:path extrusionOk="0" h="21624" w="3754">
                  <a:moveTo>
                    <a:pt x="3754" y="21623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25d51c98a11_1_748"/>
            <p:cNvSpPr/>
            <p:nvPr/>
          </p:nvSpPr>
          <p:spPr>
            <a:xfrm>
              <a:off x="5178175" y="4013125"/>
              <a:ext cx="110200" cy="555725"/>
            </a:xfrm>
            <a:custGeom>
              <a:rect b="b" l="l" r="r" t="t"/>
              <a:pathLst>
                <a:path extrusionOk="0" h="22229" w="4408">
                  <a:moveTo>
                    <a:pt x="335" y="0"/>
                  </a:moveTo>
                  <a:cubicBezTo>
                    <a:pt x="315" y="0"/>
                    <a:pt x="296" y="2"/>
                    <a:pt x="276" y="6"/>
                  </a:cubicBezTo>
                  <a:cubicBezTo>
                    <a:pt x="111" y="35"/>
                    <a:pt x="1" y="191"/>
                    <a:pt x="31" y="356"/>
                  </a:cubicBezTo>
                  <a:lnTo>
                    <a:pt x="3784" y="21978"/>
                  </a:lnTo>
                  <a:cubicBezTo>
                    <a:pt x="3809" y="22123"/>
                    <a:pt x="3933" y="22229"/>
                    <a:pt x="4081" y="22229"/>
                  </a:cubicBezTo>
                  <a:cubicBezTo>
                    <a:pt x="4098" y="22229"/>
                    <a:pt x="4115" y="22227"/>
                    <a:pt x="4133" y="22223"/>
                  </a:cubicBezTo>
                  <a:cubicBezTo>
                    <a:pt x="4297" y="22196"/>
                    <a:pt x="4408" y="22038"/>
                    <a:pt x="4379" y="21873"/>
                  </a:cubicBezTo>
                  <a:lnTo>
                    <a:pt x="626" y="252"/>
                  </a:lnTo>
                  <a:cubicBezTo>
                    <a:pt x="600" y="107"/>
                    <a:pt x="477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25d51c98a11_1_748"/>
            <p:cNvSpPr/>
            <p:nvPr/>
          </p:nvSpPr>
          <p:spPr>
            <a:xfrm>
              <a:off x="6247700" y="3352950"/>
              <a:ext cx="129175" cy="179925"/>
            </a:xfrm>
            <a:custGeom>
              <a:rect b="b" l="l" r="r" t="t"/>
              <a:pathLst>
                <a:path extrusionOk="0" h="7197" w="5167">
                  <a:moveTo>
                    <a:pt x="2093" y="1"/>
                  </a:moveTo>
                  <a:cubicBezTo>
                    <a:pt x="2093" y="1"/>
                    <a:pt x="242" y="1861"/>
                    <a:pt x="121" y="2831"/>
                  </a:cubicBezTo>
                  <a:cubicBezTo>
                    <a:pt x="0" y="3800"/>
                    <a:pt x="970" y="6712"/>
                    <a:pt x="970" y="6712"/>
                  </a:cubicBezTo>
                  <a:lnTo>
                    <a:pt x="3881" y="7197"/>
                  </a:lnTo>
                  <a:lnTo>
                    <a:pt x="5167" y="2128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5d51c98a11_1_748"/>
            <p:cNvSpPr/>
            <p:nvPr/>
          </p:nvSpPr>
          <p:spPr>
            <a:xfrm>
              <a:off x="6240050" y="3345375"/>
              <a:ext cx="144925" cy="195100"/>
            </a:xfrm>
            <a:custGeom>
              <a:rect b="b" l="l" r="r" t="t"/>
              <a:pathLst>
                <a:path extrusionOk="0" h="7804" w="5797">
                  <a:moveTo>
                    <a:pt x="2439" y="698"/>
                  </a:moveTo>
                  <a:lnTo>
                    <a:pt x="5129" y="2561"/>
                  </a:lnTo>
                  <a:lnTo>
                    <a:pt x="3962" y="7157"/>
                  </a:lnTo>
                  <a:lnTo>
                    <a:pt x="1507" y="6747"/>
                  </a:lnTo>
                  <a:cubicBezTo>
                    <a:pt x="1216" y="5846"/>
                    <a:pt x="642" y="3864"/>
                    <a:pt x="727" y="3172"/>
                  </a:cubicBezTo>
                  <a:cubicBezTo>
                    <a:pt x="808" y="2534"/>
                    <a:pt x="1865" y="1303"/>
                    <a:pt x="2439" y="698"/>
                  </a:cubicBezTo>
                  <a:close/>
                  <a:moveTo>
                    <a:pt x="2399" y="1"/>
                  </a:moveTo>
                  <a:cubicBezTo>
                    <a:pt x="2321" y="1"/>
                    <a:pt x="2243" y="31"/>
                    <a:pt x="2185" y="90"/>
                  </a:cubicBezTo>
                  <a:cubicBezTo>
                    <a:pt x="1987" y="288"/>
                    <a:pt x="257" y="2055"/>
                    <a:pt x="127" y="3098"/>
                  </a:cubicBezTo>
                  <a:cubicBezTo>
                    <a:pt x="1" y="4106"/>
                    <a:pt x="888" y="6807"/>
                    <a:pt x="990" y="7111"/>
                  </a:cubicBezTo>
                  <a:cubicBezTo>
                    <a:pt x="1024" y="7217"/>
                    <a:pt x="1116" y="7296"/>
                    <a:pt x="1226" y="7315"/>
                  </a:cubicBezTo>
                  <a:lnTo>
                    <a:pt x="4137" y="7799"/>
                  </a:lnTo>
                  <a:cubicBezTo>
                    <a:pt x="4154" y="7802"/>
                    <a:pt x="4170" y="7803"/>
                    <a:pt x="4187" y="7803"/>
                  </a:cubicBezTo>
                  <a:cubicBezTo>
                    <a:pt x="4326" y="7803"/>
                    <a:pt x="4446" y="7709"/>
                    <a:pt x="4479" y="7574"/>
                  </a:cubicBezTo>
                  <a:lnTo>
                    <a:pt x="5765" y="2505"/>
                  </a:lnTo>
                  <a:cubicBezTo>
                    <a:pt x="5796" y="2383"/>
                    <a:pt x="5748" y="2254"/>
                    <a:pt x="5645" y="2183"/>
                  </a:cubicBezTo>
                  <a:lnTo>
                    <a:pt x="2570" y="54"/>
                  </a:lnTo>
                  <a:cubicBezTo>
                    <a:pt x="2518" y="18"/>
                    <a:pt x="2458" y="1"/>
                    <a:pt x="23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5d51c98a11_1_748"/>
            <p:cNvSpPr/>
            <p:nvPr/>
          </p:nvSpPr>
          <p:spPr>
            <a:xfrm>
              <a:off x="2026125" y="2462275"/>
              <a:ext cx="3734625" cy="2514125"/>
            </a:xfrm>
            <a:custGeom>
              <a:rect b="b" l="l" r="r" t="t"/>
              <a:pathLst>
                <a:path extrusionOk="0" h="100565" w="149385">
                  <a:moveTo>
                    <a:pt x="0" y="0"/>
                  </a:moveTo>
                  <a:cubicBezTo>
                    <a:pt x="0" y="1"/>
                    <a:pt x="3073" y="44199"/>
                    <a:pt x="5895" y="60322"/>
                  </a:cubicBezTo>
                  <a:cubicBezTo>
                    <a:pt x="8717" y="76445"/>
                    <a:pt x="13955" y="100565"/>
                    <a:pt x="13955" y="100565"/>
                  </a:cubicBezTo>
                  <a:cubicBezTo>
                    <a:pt x="13955" y="100565"/>
                    <a:pt x="104645" y="86521"/>
                    <a:pt x="149384" y="67578"/>
                  </a:cubicBezTo>
                  <a:lnTo>
                    <a:pt x="145757" y="50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25d51c98a11_1_748"/>
            <p:cNvSpPr/>
            <p:nvPr/>
          </p:nvSpPr>
          <p:spPr>
            <a:xfrm>
              <a:off x="1923700" y="1369575"/>
              <a:ext cx="4620075" cy="3509625"/>
            </a:xfrm>
            <a:custGeom>
              <a:rect b="b" l="l" r="r" t="t"/>
              <a:pathLst>
                <a:path extrusionOk="0" h="140385" w="184803">
                  <a:moveTo>
                    <a:pt x="0" y="0"/>
                  </a:moveTo>
                  <a:cubicBezTo>
                    <a:pt x="1237" y="99559"/>
                    <a:pt x="31126" y="140384"/>
                    <a:pt x="31126" y="140384"/>
                  </a:cubicBezTo>
                  <a:cubicBezTo>
                    <a:pt x="31126" y="140384"/>
                    <a:pt x="63935" y="137845"/>
                    <a:pt x="101769" y="123713"/>
                  </a:cubicBezTo>
                  <a:cubicBezTo>
                    <a:pt x="138128" y="110131"/>
                    <a:pt x="184802" y="84611"/>
                    <a:pt x="184802" y="84611"/>
                  </a:cubicBezTo>
                  <a:lnTo>
                    <a:pt x="184802" y="84611"/>
                  </a:lnTo>
                  <a:cubicBezTo>
                    <a:pt x="184802" y="84611"/>
                    <a:pt x="184532" y="84629"/>
                    <a:pt x="184035" y="84629"/>
                  </a:cubicBezTo>
                  <a:cubicBezTo>
                    <a:pt x="180219" y="84629"/>
                    <a:pt x="163027" y="83560"/>
                    <a:pt x="152110" y="64996"/>
                  </a:cubicBezTo>
                  <a:cubicBezTo>
                    <a:pt x="139770" y="44016"/>
                    <a:pt x="127369" y="6865"/>
                    <a:pt x="127369" y="68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25d51c98a11_1_748"/>
            <p:cNvSpPr/>
            <p:nvPr/>
          </p:nvSpPr>
          <p:spPr>
            <a:xfrm>
              <a:off x="1916050" y="1362000"/>
              <a:ext cx="4635950" cy="3524750"/>
            </a:xfrm>
            <a:custGeom>
              <a:rect b="b" l="l" r="r" t="t"/>
              <a:pathLst>
                <a:path extrusionOk="0" h="140990" w="185438">
                  <a:moveTo>
                    <a:pt x="613" y="622"/>
                  </a:moveTo>
                  <a:lnTo>
                    <a:pt x="127453" y="7459"/>
                  </a:lnTo>
                  <a:cubicBezTo>
                    <a:pt x="128448" y="10403"/>
                    <a:pt x="140402" y="45467"/>
                    <a:pt x="152155" y="65454"/>
                  </a:cubicBezTo>
                  <a:cubicBezTo>
                    <a:pt x="162708" y="83396"/>
                    <a:pt x="179294" y="85108"/>
                    <a:pt x="183903" y="85224"/>
                  </a:cubicBezTo>
                  <a:cubicBezTo>
                    <a:pt x="176749" y="89085"/>
                    <a:pt x="134876" y="111440"/>
                    <a:pt x="101969" y="123732"/>
                  </a:cubicBezTo>
                  <a:cubicBezTo>
                    <a:pt x="66002" y="137168"/>
                    <a:pt x="34187" y="140146"/>
                    <a:pt x="31578" y="140372"/>
                  </a:cubicBezTo>
                  <a:cubicBezTo>
                    <a:pt x="30677" y="139081"/>
                    <a:pt x="23678" y="128696"/>
                    <a:pt x="16619" y="107733"/>
                  </a:cubicBezTo>
                  <a:cubicBezTo>
                    <a:pt x="9682" y="87130"/>
                    <a:pt x="1282" y="51839"/>
                    <a:pt x="613" y="622"/>
                  </a:cubicBezTo>
                  <a:close/>
                  <a:moveTo>
                    <a:pt x="307" y="1"/>
                  </a:moveTo>
                  <a:cubicBezTo>
                    <a:pt x="139" y="1"/>
                    <a:pt x="1" y="137"/>
                    <a:pt x="4" y="306"/>
                  </a:cubicBezTo>
                  <a:cubicBezTo>
                    <a:pt x="643" y="51774"/>
                    <a:pt x="9081" y="87239"/>
                    <a:pt x="16046" y="107926"/>
                  </a:cubicBezTo>
                  <a:cubicBezTo>
                    <a:pt x="23600" y="130362"/>
                    <a:pt x="31113" y="140763"/>
                    <a:pt x="31189" y="140865"/>
                  </a:cubicBezTo>
                  <a:cubicBezTo>
                    <a:pt x="31245" y="140944"/>
                    <a:pt x="31336" y="140990"/>
                    <a:pt x="31432" y="140990"/>
                  </a:cubicBezTo>
                  <a:cubicBezTo>
                    <a:pt x="31439" y="140990"/>
                    <a:pt x="31448" y="140988"/>
                    <a:pt x="31455" y="140988"/>
                  </a:cubicBezTo>
                  <a:cubicBezTo>
                    <a:pt x="31785" y="140963"/>
                    <a:pt x="64741" y="138284"/>
                    <a:pt x="102182" y="124298"/>
                  </a:cubicBezTo>
                  <a:cubicBezTo>
                    <a:pt x="138143" y="110865"/>
                    <a:pt x="184786" y="85436"/>
                    <a:pt x="185253" y="85179"/>
                  </a:cubicBezTo>
                  <a:cubicBezTo>
                    <a:pt x="185378" y="85112"/>
                    <a:pt x="185438" y="84966"/>
                    <a:pt x="185398" y="84830"/>
                  </a:cubicBezTo>
                  <a:cubicBezTo>
                    <a:pt x="185362" y="84704"/>
                    <a:pt x="185244" y="84611"/>
                    <a:pt x="185119" y="84611"/>
                  </a:cubicBezTo>
                  <a:cubicBezTo>
                    <a:pt x="185109" y="84611"/>
                    <a:pt x="185099" y="84612"/>
                    <a:pt x="185088" y="84613"/>
                  </a:cubicBezTo>
                  <a:cubicBezTo>
                    <a:pt x="185068" y="84614"/>
                    <a:pt x="184850" y="84626"/>
                    <a:pt x="184462" y="84626"/>
                  </a:cubicBezTo>
                  <a:cubicBezTo>
                    <a:pt x="180956" y="84626"/>
                    <a:pt x="163567" y="83662"/>
                    <a:pt x="152676" y="65146"/>
                  </a:cubicBezTo>
                  <a:cubicBezTo>
                    <a:pt x="140495" y="44434"/>
                    <a:pt x="128087" y="7443"/>
                    <a:pt x="127962" y="7072"/>
                  </a:cubicBezTo>
                  <a:cubicBezTo>
                    <a:pt x="127922" y="6955"/>
                    <a:pt x="127816" y="6873"/>
                    <a:pt x="127691" y="6866"/>
                  </a:cubicBezTo>
                  <a:lnTo>
                    <a:pt x="322" y="1"/>
                  </a:lnTo>
                  <a:cubicBezTo>
                    <a:pt x="317" y="1"/>
                    <a:pt x="312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25d51c98a11_1_748"/>
            <p:cNvSpPr/>
            <p:nvPr/>
          </p:nvSpPr>
          <p:spPr>
            <a:xfrm>
              <a:off x="2172950" y="1204200"/>
              <a:ext cx="241575" cy="365025"/>
            </a:xfrm>
            <a:custGeom>
              <a:rect b="b" l="l" r="r" t="t"/>
              <a:pathLst>
                <a:path extrusionOk="0" h="14601" w="9663">
                  <a:moveTo>
                    <a:pt x="4612" y="0"/>
                  </a:moveTo>
                  <a:cubicBezTo>
                    <a:pt x="2246" y="0"/>
                    <a:pt x="536" y="2100"/>
                    <a:pt x="0" y="5390"/>
                  </a:cubicBezTo>
                  <a:lnTo>
                    <a:pt x="2424" y="5525"/>
                  </a:lnTo>
                  <a:cubicBezTo>
                    <a:pt x="2801" y="3626"/>
                    <a:pt x="3543" y="2419"/>
                    <a:pt x="4612" y="2419"/>
                  </a:cubicBezTo>
                  <a:cubicBezTo>
                    <a:pt x="5858" y="2419"/>
                    <a:pt x="7243" y="4424"/>
                    <a:pt x="7243" y="7300"/>
                  </a:cubicBezTo>
                  <a:cubicBezTo>
                    <a:pt x="7243" y="10177"/>
                    <a:pt x="5858" y="12182"/>
                    <a:pt x="4612" y="12182"/>
                  </a:cubicBezTo>
                  <a:cubicBezTo>
                    <a:pt x="3944" y="12182"/>
                    <a:pt x="3404" y="12723"/>
                    <a:pt x="3404" y="13391"/>
                  </a:cubicBezTo>
                  <a:cubicBezTo>
                    <a:pt x="3404" y="14059"/>
                    <a:pt x="3944" y="14601"/>
                    <a:pt x="4612" y="14601"/>
                  </a:cubicBezTo>
                  <a:cubicBezTo>
                    <a:pt x="7443" y="14601"/>
                    <a:pt x="9663" y="11393"/>
                    <a:pt x="9663" y="7300"/>
                  </a:cubicBezTo>
                  <a:cubicBezTo>
                    <a:pt x="9663" y="3206"/>
                    <a:pt x="7446" y="0"/>
                    <a:pt x="4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25d51c98a11_1_748"/>
            <p:cNvSpPr/>
            <p:nvPr/>
          </p:nvSpPr>
          <p:spPr>
            <a:xfrm>
              <a:off x="2164125" y="1196625"/>
              <a:ext cx="257925" cy="380175"/>
            </a:xfrm>
            <a:custGeom>
              <a:rect b="b" l="l" r="r" t="t"/>
              <a:pathLst>
                <a:path extrusionOk="0" h="15207" w="10317">
                  <a:moveTo>
                    <a:pt x="4965" y="605"/>
                  </a:moveTo>
                  <a:cubicBezTo>
                    <a:pt x="7628" y="605"/>
                    <a:pt x="9713" y="3679"/>
                    <a:pt x="9713" y="7603"/>
                  </a:cubicBezTo>
                  <a:cubicBezTo>
                    <a:pt x="9713" y="11527"/>
                    <a:pt x="7628" y="14601"/>
                    <a:pt x="4965" y="14601"/>
                  </a:cubicBezTo>
                  <a:cubicBezTo>
                    <a:pt x="4961" y="14601"/>
                    <a:pt x="4956" y="14602"/>
                    <a:pt x="4952" y="14602"/>
                  </a:cubicBezTo>
                  <a:cubicBezTo>
                    <a:pt x="4452" y="14602"/>
                    <a:pt x="4047" y="14196"/>
                    <a:pt x="4047" y="13694"/>
                  </a:cubicBezTo>
                  <a:cubicBezTo>
                    <a:pt x="4047" y="13193"/>
                    <a:pt x="4452" y="12787"/>
                    <a:pt x="4952" y="12787"/>
                  </a:cubicBezTo>
                  <a:cubicBezTo>
                    <a:pt x="4956" y="12787"/>
                    <a:pt x="4961" y="12787"/>
                    <a:pt x="4965" y="12787"/>
                  </a:cubicBezTo>
                  <a:cubicBezTo>
                    <a:pt x="6383" y="12787"/>
                    <a:pt x="7899" y="10703"/>
                    <a:pt x="7899" y="7603"/>
                  </a:cubicBezTo>
                  <a:cubicBezTo>
                    <a:pt x="7899" y="4502"/>
                    <a:pt x="6383" y="2420"/>
                    <a:pt x="4965" y="2420"/>
                  </a:cubicBezTo>
                  <a:cubicBezTo>
                    <a:pt x="3839" y="2420"/>
                    <a:pt x="2980" y="3515"/>
                    <a:pt x="2535" y="5511"/>
                  </a:cubicBezTo>
                  <a:lnTo>
                    <a:pt x="710" y="5409"/>
                  </a:lnTo>
                  <a:cubicBezTo>
                    <a:pt x="1288" y="2394"/>
                    <a:pt x="2864" y="605"/>
                    <a:pt x="4965" y="605"/>
                  </a:cubicBezTo>
                  <a:close/>
                  <a:moveTo>
                    <a:pt x="4965" y="1"/>
                  </a:moveTo>
                  <a:cubicBezTo>
                    <a:pt x="2503" y="1"/>
                    <a:pt x="621" y="2163"/>
                    <a:pt x="55" y="5644"/>
                  </a:cubicBezTo>
                  <a:lnTo>
                    <a:pt x="1" y="5975"/>
                  </a:lnTo>
                  <a:lnTo>
                    <a:pt x="3022" y="6143"/>
                  </a:lnTo>
                  <a:lnTo>
                    <a:pt x="3073" y="5885"/>
                  </a:lnTo>
                  <a:cubicBezTo>
                    <a:pt x="3433" y="4066"/>
                    <a:pt x="4124" y="3025"/>
                    <a:pt x="4965" y="3025"/>
                  </a:cubicBezTo>
                  <a:cubicBezTo>
                    <a:pt x="5938" y="3025"/>
                    <a:pt x="7294" y="4766"/>
                    <a:pt x="7294" y="7603"/>
                  </a:cubicBezTo>
                  <a:cubicBezTo>
                    <a:pt x="7294" y="10441"/>
                    <a:pt x="5938" y="12182"/>
                    <a:pt x="4965" y="12182"/>
                  </a:cubicBezTo>
                  <a:cubicBezTo>
                    <a:pt x="4960" y="12182"/>
                    <a:pt x="4955" y="12182"/>
                    <a:pt x="4949" y="12182"/>
                  </a:cubicBezTo>
                  <a:cubicBezTo>
                    <a:pt x="4115" y="12182"/>
                    <a:pt x="3438" y="12858"/>
                    <a:pt x="3438" y="13694"/>
                  </a:cubicBezTo>
                  <a:cubicBezTo>
                    <a:pt x="3438" y="14530"/>
                    <a:pt x="4115" y="15206"/>
                    <a:pt x="4949" y="15206"/>
                  </a:cubicBezTo>
                  <a:cubicBezTo>
                    <a:pt x="4955" y="15206"/>
                    <a:pt x="4960" y="15206"/>
                    <a:pt x="4965" y="15206"/>
                  </a:cubicBezTo>
                  <a:cubicBezTo>
                    <a:pt x="7966" y="15206"/>
                    <a:pt x="10317" y="11866"/>
                    <a:pt x="10317" y="7603"/>
                  </a:cubicBezTo>
                  <a:cubicBezTo>
                    <a:pt x="10317" y="3340"/>
                    <a:pt x="7966" y="1"/>
                    <a:pt x="4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25d51c98a11_1_748"/>
            <p:cNvSpPr/>
            <p:nvPr/>
          </p:nvSpPr>
          <p:spPr>
            <a:xfrm>
              <a:off x="2356925" y="1430000"/>
              <a:ext cx="24350" cy="42425"/>
            </a:xfrm>
            <a:custGeom>
              <a:rect b="b" l="l" r="r" t="t"/>
              <a:pathLst>
                <a:path extrusionOk="0" h="1697" w="974">
                  <a:moveTo>
                    <a:pt x="721" y="0"/>
                  </a:moveTo>
                  <a:cubicBezTo>
                    <a:pt x="621" y="0"/>
                    <a:pt x="530" y="67"/>
                    <a:pt x="502" y="169"/>
                  </a:cubicBezTo>
                  <a:cubicBezTo>
                    <a:pt x="392" y="581"/>
                    <a:pt x="247" y="986"/>
                    <a:pt x="69" y="1375"/>
                  </a:cubicBezTo>
                  <a:cubicBezTo>
                    <a:pt x="1" y="1526"/>
                    <a:pt x="111" y="1696"/>
                    <a:pt x="276" y="1696"/>
                  </a:cubicBezTo>
                  <a:cubicBezTo>
                    <a:pt x="365" y="1696"/>
                    <a:pt x="446" y="1645"/>
                    <a:pt x="482" y="1565"/>
                  </a:cubicBezTo>
                  <a:cubicBezTo>
                    <a:pt x="670" y="1152"/>
                    <a:pt x="823" y="723"/>
                    <a:pt x="941" y="286"/>
                  </a:cubicBezTo>
                  <a:cubicBezTo>
                    <a:pt x="974" y="164"/>
                    <a:pt x="902" y="41"/>
                    <a:pt x="780" y="8"/>
                  </a:cubicBezTo>
                  <a:cubicBezTo>
                    <a:pt x="760" y="3"/>
                    <a:pt x="740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25d51c98a11_1_748"/>
            <p:cNvSpPr/>
            <p:nvPr/>
          </p:nvSpPr>
          <p:spPr>
            <a:xfrm>
              <a:off x="2196525" y="1228450"/>
              <a:ext cx="194925" cy="176950"/>
            </a:xfrm>
            <a:custGeom>
              <a:rect b="b" l="l" r="r" t="t"/>
              <a:pathLst>
                <a:path extrusionOk="0" h="7078" w="7797">
                  <a:moveTo>
                    <a:pt x="3621" y="1"/>
                  </a:moveTo>
                  <a:cubicBezTo>
                    <a:pt x="967" y="1"/>
                    <a:pt x="42" y="3240"/>
                    <a:pt x="32" y="3274"/>
                  </a:cubicBezTo>
                  <a:cubicBezTo>
                    <a:pt x="0" y="3394"/>
                    <a:pt x="71" y="3516"/>
                    <a:pt x="190" y="3550"/>
                  </a:cubicBezTo>
                  <a:cubicBezTo>
                    <a:pt x="210" y="3556"/>
                    <a:pt x="230" y="3558"/>
                    <a:pt x="251" y="3558"/>
                  </a:cubicBezTo>
                  <a:cubicBezTo>
                    <a:pt x="349" y="3558"/>
                    <a:pt x="439" y="3494"/>
                    <a:pt x="469" y="3395"/>
                  </a:cubicBezTo>
                  <a:cubicBezTo>
                    <a:pt x="476" y="3363"/>
                    <a:pt x="1293" y="453"/>
                    <a:pt x="3618" y="453"/>
                  </a:cubicBezTo>
                  <a:cubicBezTo>
                    <a:pt x="3684" y="453"/>
                    <a:pt x="3751" y="455"/>
                    <a:pt x="3820" y="460"/>
                  </a:cubicBezTo>
                  <a:cubicBezTo>
                    <a:pt x="4479" y="506"/>
                    <a:pt x="5124" y="876"/>
                    <a:pt x="5687" y="1532"/>
                  </a:cubicBezTo>
                  <a:cubicBezTo>
                    <a:pt x="6769" y="2795"/>
                    <a:pt x="7335" y="4826"/>
                    <a:pt x="7163" y="6832"/>
                  </a:cubicBezTo>
                  <a:cubicBezTo>
                    <a:pt x="7152" y="6957"/>
                    <a:pt x="7245" y="7066"/>
                    <a:pt x="7370" y="7077"/>
                  </a:cubicBezTo>
                  <a:lnTo>
                    <a:pt x="7390" y="7077"/>
                  </a:lnTo>
                  <a:cubicBezTo>
                    <a:pt x="7506" y="7077"/>
                    <a:pt x="7605" y="6987"/>
                    <a:pt x="7615" y="6871"/>
                  </a:cubicBezTo>
                  <a:cubicBezTo>
                    <a:pt x="7797" y="4748"/>
                    <a:pt x="7189" y="2590"/>
                    <a:pt x="6031" y="1237"/>
                  </a:cubicBezTo>
                  <a:cubicBezTo>
                    <a:pt x="5388" y="488"/>
                    <a:pt x="4634" y="62"/>
                    <a:pt x="3851" y="9"/>
                  </a:cubicBezTo>
                  <a:cubicBezTo>
                    <a:pt x="3773" y="3"/>
                    <a:pt x="3696" y="1"/>
                    <a:pt x="3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25d51c98a11_1_748"/>
            <p:cNvSpPr/>
            <p:nvPr/>
          </p:nvSpPr>
          <p:spPr>
            <a:xfrm>
              <a:off x="2698200" y="1230625"/>
              <a:ext cx="241575" cy="365050"/>
            </a:xfrm>
            <a:custGeom>
              <a:rect b="b" l="l" r="r" t="t"/>
              <a:pathLst>
                <a:path extrusionOk="0" h="14602" w="9663">
                  <a:moveTo>
                    <a:pt x="4612" y="1"/>
                  </a:moveTo>
                  <a:cubicBezTo>
                    <a:pt x="2246" y="1"/>
                    <a:pt x="536" y="2100"/>
                    <a:pt x="0" y="5391"/>
                  </a:cubicBezTo>
                  <a:lnTo>
                    <a:pt x="2424" y="5525"/>
                  </a:lnTo>
                  <a:cubicBezTo>
                    <a:pt x="2800" y="3627"/>
                    <a:pt x="3543" y="2420"/>
                    <a:pt x="4612" y="2420"/>
                  </a:cubicBezTo>
                  <a:cubicBezTo>
                    <a:pt x="5857" y="2420"/>
                    <a:pt x="7243" y="4425"/>
                    <a:pt x="7243" y="7301"/>
                  </a:cubicBezTo>
                  <a:cubicBezTo>
                    <a:pt x="7243" y="10177"/>
                    <a:pt x="5857" y="12182"/>
                    <a:pt x="4612" y="12182"/>
                  </a:cubicBezTo>
                  <a:cubicBezTo>
                    <a:pt x="3944" y="12182"/>
                    <a:pt x="3404" y="12724"/>
                    <a:pt x="3404" y="13392"/>
                  </a:cubicBezTo>
                  <a:cubicBezTo>
                    <a:pt x="3404" y="14060"/>
                    <a:pt x="3944" y="14601"/>
                    <a:pt x="4612" y="14601"/>
                  </a:cubicBezTo>
                  <a:cubicBezTo>
                    <a:pt x="7442" y="14601"/>
                    <a:pt x="9662" y="11394"/>
                    <a:pt x="9662" y="7301"/>
                  </a:cubicBezTo>
                  <a:cubicBezTo>
                    <a:pt x="9662" y="3208"/>
                    <a:pt x="7444" y="1"/>
                    <a:pt x="4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25d51c98a11_1_748"/>
            <p:cNvSpPr/>
            <p:nvPr/>
          </p:nvSpPr>
          <p:spPr>
            <a:xfrm>
              <a:off x="2689375" y="1223100"/>
              <a:ext cx="257925" cy="380125"/>
            </a:xfrm>
            <a:custGeom>
              <a:rect b="b" l="l" r="r" t="t"/>
              <a:pathLst>
                <a:path extrusionOk="0" h="15205" w="10317">
                  <a:moveTo>
                    <a:pt x="4965" y="604"/>
                  </a:moveTo>
                  <a:cubicBezTo>
                    <a:pt x="7628" y="604"/>
                    <a:pt x="9713" y="3678"/>
                    <a:pt x="9713" y="7602"/>
                  </a:cubicBezTo>
                  <a:cubicBezTo>
                    <a:pt x="9713" y="11526"/>
                    <a:pt x="7628" y="14600"/>
                    <a:pt x="4965" y="14600"/>
                  </a:cubicBezTo>
                  <a:cubicBezTo>
                    <a:pt x="4961" y="14600"/>
                    <a:pt x="4956" y="14600"/>
                    <a:pt x="4952" y="14600"/>
                  </a:cubicBezTo>
                  <a:cubicBezTo>
                    <a:pt x="4452" y="14600"/>
                    <a:pt x="4046" y="14194"/>
                    <a:pt x="4046" y="13693"/>
                  </a:cubicBezTo>
                  <a:cubicBezTo>
                    <a:pt x="4046" y="13191"/>
                    <a:pt x="4452" y="12786"/>
                    <a:pt x="4952" y="12786"/>
                  </a:cubicBezTo>
                  <a:cubicBezTo>
                    <a:pt x="4956" y="12786"/>
                    <a:pt x="4961" y="12786"/>
                    <a:pt x="4965" y="12786"/>
                  </a:cubicBezTo>
                  <a:cubicBezTo>
                    <a:pt x="6382" y="12786"/>
                    <a:pt x="7899" y="10703"/>
                    <a:pt x="7899" y="7602"/>
                  </a:cubicBezTo>
                  <a:cubicBezTo>
                    <a:pt x="7899" y="4502"/>
                    <a:pt x="6382" y="2418"/>
                    <a:pt x="4965" y="2418"/>
                  </a:cubicBezTo>
                  <a:cubicBezTo>
                    <a:pt x="3838" y="2418"/>
                    <a:pt x="2980" y="3513"/>
                    <a:pt x="2534" y="5510"/>
                  </a:cubicBezTo>
                  <a:lnTo>
                    <a:pt x="710" y="5408"/>
                  </a:lnTo>
                  <a:cubicBezTo>
                    <a:pt x="1287" y="2393"/>
                    <a:pt x="2864" y="604"/>
                    <a:pt x="4965" y="604"/>
                  </a:cubicBezTo>
                  <a:close/>
                  <a:moveTo>
                    <a:pt x="4965" y="1"/>
                  </a:moveTo>
                  <a:cubicBezTo>
                    <a:pt x="2503" y="1"/>
                    <a:pt x="621" y="2162"/>
                    <a:pt x="55" y="5643"/>
                  </a:cubicBezTo>
                  <a:lnTo>
                    <a:pt x="1" y="5974"/>
                  </a:lnTo>
                  <a:lnTo>
                    <a:pt x="3022" y="6143"/>
                  </a:lnTo>
                  <a:lnTo>
                    <a:pt x="3073" y="5885"/>
                  </a:lnTo>
                  <a:cubicBezTo>
                    <a:pt x="3433" y="4067"/>
                    <a:pt x="4124" y="3023"/>
                    <a:pt x="4965" y="3023"/>
                  </a:cubicBezTo>
                  <a:cubicBezTo>
                    <a:pt x="5938" y="3023"/>
                    <a:pt x="7294" y="4764"/>
                    <a:pt x="7294" y="7602"/>
                  </a:cubicBezTo>
                  <a:cubicBezTo>
                    <a:pt x="7294" y="10440"/>
                    <a:pt x="5938" y="12181"/>
                    <a:pt x="4965" y="12181"/>
                  </a:cubicBezTo>
                  <a:cubicBezTo>
                    <a:pt x="4960" y="12181"/>
                    <a:pt x="4954" y="12181"/>
                    <a:pt x="4949" y="12181"/>
                  </a:cubicBezTo>
                  <a:cubicBezTo>
                    <a:pt x="4115" y="12181"/>
                    <a:pt x="3437" y="12857"/>
                    <a:pt x="3437" y="13693"/>
                  </a:cubicBezTo>
                  <a:cubicBezTo>
                    <a:pt x="3437" y="14529"/>
                    <a:pt x="4115" y="15205"/>
                    <a:pt x="4949" y="15205"/>
                  </a:cubicBezTo>
                  <a:cubicBezTo>
                    <a:pt x="4954" y="15205"/>
                    <a:pt x="4960" y="15205"/>
                    <a:pt x="4965" y="15205"/>
                  </a:cubicBezTo>
                  <a:cubicBezTo>
                    <a:pt x="7966" y="15205"/>
                    <a:pt x="10316" y="11864"/>
                    <a:pt x="10316" y="7602"/>
                  </a:cubicBezTo>
                  <a:cubicBezTo>
                    <a:pt x="10316" y="3338"/>
                    <a:pt x="7966" y="1"/>
                    <a:pt x="49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25d51c98a11_1_748"/>
            <p:cNvSpPr/>
            <p:nvPr/>
          </p:nvSpPr>
          <p:spPr>
            <a:xfrm>
              <a:off x="2882175" y="1456475"/>
              <a:ext cx="24350" cy="42425"/>
            </a:xfrm>
            <a:custGeom>
              <a:rect b="b" l="l" r="r" t="t"/>
              <a:pathLst>
                <a:path extrusionOk="0" h="1697" w="974">
                  <a:moveTo>
                    <a:pt x="720" y="0"/>
                  </a:moveTo>
                  <a:cubicBezTo>
                    <a:pt x="621" y="0"/>
                    <a:pt x="529" y="67"/>
                    <a:pt x="502" y="167"/>
                  </a:cubicBezTo>
                  <a:cubicBezTo>
                    <a:pt x="391" y="582"/>
                    <a:pt x="247" y="986"/>
                    <a:pt x="69" y="1376"/>
                  </a:cubicBezTo>
                  <a:cubicBezTo>
                    <a:pt x="0" y="1526"/>
                    <a:pt x="111" y="1697"/>
                    <a:pt x="275" y="1697"/>
                  </a:cubicBezTo>
                  <a:cubicBezTo>
                    <a:pt x="364" y="1697"/>
                    <a:pt x="446" y="1644"/>
                    <a:pt x="482" y="1563"/>
                  </a:cubicBezTo>
                  <a:cubicBezTo>
                    <a:pt x="669" y="1151"/>
                    <a:pt x="823" y="723"/>
                    <a:pt x="940" y="285"/>
                  </a:cubicBezTo>
                  <a:cubicBezTo>
                    <a:pt x="973" y="165"/>
                    <a:pt x="902" y="40"/>
                    <a:pt x="780" y="8"/>
                  </a:cubicBezTo>
                  <a:cubicBezTo>
                    <a:pt x="760" y="3"/>
                    <a:pt x="740" y="0"/>
                    <a:pt x="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25d51c98a11_1_748"/>
            <p:cNvSpPr/>
            <p:nvPr/>
          </p:nvSpPr>
          <p:spPr>
            <a:xfrm>
              <a:off x="2721775" y="1254900"/>
              <a:ext cx="194925" cy="176925"/>
            </a:xfrm>
            <a:custGeom>
              <a:rect b="b" l="l" r="r" t="t"/>
              <a:pathLst>
                <a:path extrusionOk="0" h="7077" w="7797">
                  <a:moveTo>
                    <a:pt x="3618" y="0"/>
                  </a:moveTo>
                  <a:cubicBezTo>
                    <a:pt x="973" y="0"/>
                    <a:pt x="40" y="3240"/>
                    <a:pt x="32" y="3273"/>
                  </a:cubicBezTo>
                  <a:cubicBezTo>
                    <a:pt x="0" y="3392"/>
                    <a:pt x="70" y="3515"/>
                    <a:pt x="189" y="3548"/>
                  </a:cubicBezTo>
                  <a:cubicBezTo>
                    <a:pt x="210" y="3554"/>
                    <a:pt x="231" y="3557"/>
                    <a:pt x="252" y="3557"/>
                  </a:cubicBezTo>
                  <a:cubicBezTo>
                    <a:pt x="350" y="3557"/>
                    <a:pt x="439" y="3493"/>
                    <a:pt x="469" y="3395"/>
                  </a:cubicBezTo>
                  <a:cubicBezTo>
                    <a:pt x="476" y="3363"/>
                    <a:pt x="1292" y="453"/>
                    <a:pt x="3620" y="453"/>
                  </a:cubicBezTo>
                  <a:cubicBezTo>
                    <a:pt x="3686" y="453"/>
                    <a:pt x="3752" y="455"/>
                    <a:pt x="3819" y="460"/>
                  </a:cubicBezTo>
                  <a:cubicBezTo>
                    <a:pt x="4479" y="504"/>
                    <a:pt x="5124" y="876"/>
                    <a:pt x="5687" y="1532"/>
                  </a:cubicBezTo>
                  <a:cubicBezTo>
                    <a:pt x="6769" y="2795"/>
                    <a:pt x="7335" y="4824"/>
                    <a:pt x="7163" y="6830"/>
                  </a:cubicBezTo>
                  <a:cubicBezTo>
                    <a:pt x="7151" y="6955"/>
                    <a:pt x="7245" y="7065"/>
                    <a:pt x="7369" y="7077"/>
                  </a:cubicBezTo>
                  <a:lnTo>
                    <a:pt x="7389" y="7077"/>
                  </a:lnTo>
                  <a:cubicBezTo>
                    <a:pt x="7507" y="7077"/>
                    <a:pt x="7604" y="6986"/>
                    <a:pt x="7614" y="6870"/>
                  </a:cubicBezTo>
                  <a:cubicBezTo>
                    <a:pt x="7796" y="4746"/>
                    <a:pt x="7189" y="2588"/>
                    <a:pt x="6031" y="1237"/>
                  </a:cubicBezTo>
                  <a:cubicBezTo>
                    <a:pt x="5387" y="486"/>
                    <a:pt x="4633" y="62"/>
                    <a:pt x="3851" y="9"/>
                  </a:cubicBezTo>
                  <a:cubicBezTo>
                    <a:pt x="3772" y="3"/>
                    <a:pt x="3694" y="0"/>
                    <a:pt x="36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25d51c98a11_1_748"/>
            <p:cNvSpPr/>
            <p:nvPr/>
          </p:nvSpPr>
          <p:spPr>
            <a:xfrm>
              <a:off x="3223425" y="1257100"/>
              <a:ext cx="241550" cy="365025"/>
            </a:xfrm>
            <a:custGeom>
              <a:rect b="b" l="l" r="r" t="t"/>
              <a:pathLst>
                <a:path extrusionOk="0" h="14601" w="9662">
                  <a:moveTo>
                    <a:pt x="4613" y="1"/>
                  </a:moveTo>
                  <a:cubicBezTo>
                    <a:pt x="2246" y="1"/>
                    <a:pt x="537" y="2100"/>
                    <a:pt x="1" y="5389"/>
                  </a:cubicBezTo>
                  <a:lnTo>
                    <a:pt x="2424" y="5524"/>
                  </a:lnTo>
                  <a:cubicBezTo>
                    <a:pt x="2801" y="3625"/>
                    <a:pt x="3543" y="2418"/>
                    <a:pt x="4613" y="2418"/>
                  </a:cubicBezTo>
                  <a:cubicBezTo>
                    <a:pt x="5858" y="2418"/>
                    <a:pt x="7244" y="4423"/>
                    <a:pt x="7244" y="7300"/>
                  </a:cubicBezTo>
                  <a:cubicBezTo>
                    <a:pt x="7244" y="10177"/>
                    <a:pt x="5858" y="12182"/>
                    <a:pt x="4613" y="12182"/>
                  </a:cubicBezTo>
                  <a:cubicBezTo>
                    <a:pt x="3945" y="12182"/>
                    <a:pt x="3404" y="12723"/>
                    <a:pt x="3404" y="13391"/>
                  </a:cubicBezTo>
                  <a:cubicBezTo>
                    <a:pt x="3404" y="14058"/>
                    <a:pt x="3945" y="14600"/>
                    <a:pt x="4613" y="14600"/>
                  </a:cubicBezTo>
                  <a:cubicBezTo>
                    <a:pt x="7443" y="14600"/>
                    <a:pt x="9661" y="11394"/>
                    <a:pt x="9661" y="7300"/>
                  </a:cubicBezTo>
                  <a:cubicBezTo>
                    <a:pt x="9661" y="3207"/>
                    <a:pt x="7444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25d51c98a11_1_748"/>
            <p:cNvSpPr/>
            <p:nvPr/>
          </p:nvSpPr>
          <p:spPr>
            <a:xfrm>
              <a:off x="3214625" y="1249550"/>
              <a:ext cx="257900" cy="380125"/>
            </a:xfrm>
            <a:custGeom>
              <a:rect b="b" l="l" r="r" t="t"/>
              <a:pathLst>
                <a:path extrusionOk="0" h="15205" w="10316">
                  <a:moveTo>
                    <a:pt x="4965" y="605"/>
                  </a:moveTo>
                  <a:cubicBezTo>
                    <a:pt x="7627" y="605"/>
                    <a:pt x="9713" y="3678"/>
                    <a:pt x="9713" y="7602"/>
                  </a:cubicBezTo>
                  <a:cubicBezTo>
                    <a:pt x="9713" y="11526"/>
                    <a:pt x="7627" y="14600"/>
                    <a:pt x="4965" y="14600"/>
                  </a:cubicBezTo>
                  <a:cubicBezTo>
                    <a:pt x="4960" y="14600"/>
                    <a:pt x="4956" y="14600"/>
                    <a:pt x="4951" y="14600"/>
                  </a:cubicBezTo>
                  <a:cubicBezTo>
                    <a:pt x="4452" y="14600"/>
                    <a:pt x="4046" y="14194"/>
                    <a:pt x="4046" y="13693"/>
                  </a:cubicBezTo>
                  <a:cubicBezTo>
                    <a:pt x="4046" y="13191"/>
                    <a:pt x="4452" y="12787"/>
                    <a:pt x="4951" y="12787"/>
                  </a:cubicBezTo>
                  <a:cubicBezTo>
                    <a:pt x="4956" y="12787"/>
                    <a:pt x="4960" y="12787"/>
                    <a:pt x="4965" y="12787"/>
                  </a:cubicBezTo>
                  <a:cubicBezTo>
                    <a:pt x="6382" y="12787"/>
                    <a:pt x="7898" y="10703"/>
                    <a:pt x="7898" y="7602"/>
                  </a:cubicBezTo>
                  <a:cubicBezTo>
                    <a:pt x="7898" y="4502"/>
                    <a:pt x="6382" y="2418"/>
                    <a:pt x="4965" y="2418"/>
                  </a:cubicBezTo>
                  <a:cubicBezTo>
                    <a:pt x="3838" y="2418"/>
                    <a:pt x="2980" y="3513"/>
                    <a:pt x="2534" y="5509"/>
                  </a:cubicBezTo>
                  <a:lnTo>
                    <a:pt x="710" y="5409"/>
                  </a:lnTo>
                  <a:cubicBezTo>
                    <a:pt x="1287" y="2394"/>
                    <a:pt x="2864" y="605"/>
                    <a:pt x="4965" y="605"/>
                  </a:cubicBezTo>
                  <a:close/>
                  <a:moveTo>
                    <a:pt x="4965" y="0"/>
                  </a:moveTo>
                  <a:cubicBezTo>
                    <a:pt x="2502" y="0"/>
                    <a:pt x="621" y="2163"/>
                    <a:pt x="55" y="5643"/>
                  </a:cubicBezTo>
                  <a:lnTo>
                    <a:pt x="0" y="5975"/>
                  </a:lnTo>
                  <a:lnTo>
                    <a:pt x="3021" y="6143"/>
                  </a:lnTo>
                  <a:lnTo>
                    <a:pt x="3073" y="5885"/>
                  </a:lnTo>
                  <a:cubicBezTo>
                    <a:pt x="3433" y="4066"/>
                    <a:pt x="4123" y="3023"/>
                    <a:pt x="4965" y="3023"/>
                  </a:cubicBezTo>
                  <a:cubicBezTo>
                    <a:pt x="5938" y="3023"/>
                    <a:pt x="7293" y="4766"/>
                    <a:pt x="7293" y="7602"/>
                  </a:cubicBezTo>
                  <a:cubicBezTo>
                    <a:pt x="7293" y="10439"/>
                    <a:pt x="5938" y="12182"/>
                    <a:pt x="4965" y="12182"/>
                  </a:cubicBezTo>
                  <a:cubicBezTo>
                    <a:pt x="4958" y="12182"/>
                    <a:pt x="4952" y="12182"/>
                    <a:pt x="4946" y="12182"/>
                  </a:cubicBezTo>
                  <a:cubicBezTo>
                    <a:pt x="4113" y="12182"/>
                    <a:pt x="3437" y="12857"/>
                    <a:pt x="3437" y="13693"/>
                  </a:cubicBezTo>
                  <a:cubicBezTo>
                    <a:pt x="3437" y="14529"/>
                    <a:pt x="4115" y="15205"/>
                    <a:pt x="4949" y="15205"/>
                  </a:cubicBezTo>
                  <a:cubicBezTo>
                    <a:pt x="4954" y="15205"/>
                    <a:pt x="4959" y="15205"/>
                    <a:pt x="4965" y="15204"/>
                  </a:cubicBezTo>
                  <a:cubicBezTo>
                    <a:pt x="7966" y="15204"/>
                    <a:pt x="10316" y="11865"/>
                    <a:pt x="10316" y="7602"/>
                  </a:cubicBezTo>
                  <a:cubicBezTo>
                    <a:pt x="10316" y="3340"/>
                    <a:pt x="7966" y="0"/>
                    <a:pt x="4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g25d51c98a11_1_748"/>
            <p:cNvSpPr/>
            <p:nvPr/>
          </p:nvSpPr>
          <p:spPr>
            <a:xfrm>
              <a:off x="3407850" y="1482900"/>
              <a:ext cx="23900" cy="42450"/>
            </a:xfrm>
            <a:custGeom>
              <a:rect b="b" l="l" r="r" t="t"/>
              <a:pathLst>
                <a:path extrusionOk="0" h="1698" w="956">
                  <a:moveTo>
                    <a:pt x="704" y="1"/>
                  </a:moveTo>
                  <a:cubicBezTo>
                    <a:pt x="604" y="1"/>
                    <a:pt x="512" y="68"/>
                    <a:pt x="486" y="168"/>
                  </a:cubicBezTo>
                  <a:cubicBezTo>
                    <a:pt x="376" y="582"/>
                    <a:pt x="231" y="986"/>
                    <a:pt x="53" y="1376"/>
                  </a:cubicBezTo>
                  <a:cubicBezTo>
                    <a:pt x="0" y="1489"/>
                    <a:pt x="52" y="1624"/>
                    <a:pt x="165" y="1677"/>
                  </a:cubicBezTo>
                  <a:cubicBezTo>
                    <a:pt x="194" y="1690"/>
                    <a:pt x="227" y="1697"/>
                    <a:pt x="258" y="1697"/>
                  </a:cubicBezTo>
                  <a:cubicBezTo>
                    <a:pt x="347" y="1697"/>
                    <a:pt x="429" y="1646"/>
                    <a:pt x="466" y="1564"/>
                  </a:cubicBezTo>
                  <a:cubicBezTo>
                    <a:pt x="654" y="1151"/>
                    <a:pt x="807" y="724"/>
                    <a:pt x="924" y="286"/>
                  </a:cubicBezTo>
                  <a:cubicBezTo>
                    <a:pt x="956" y="165"/>
                    <a:pt x="884" y="41"/>
                    <a:pt x="764" y="9"/>
                  </a:cubicBezTo>
                  <a:cubicBezTo>
                    <a:pt x="744" y="4"/>
                    <a:pt x="724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25d51c98a11_1_748"/>
            <p:cNvSpPr/>
            <p:nvPr/>
          </p:nvSpPr>
          <p:spPr>
            <a:xfrm>
              <a:off x="3247000" y="1281325"/>
              <a:ext cx="194925" cy="176975"/>
            </a:xfrm>
            <a:custGeom>
              <a:rect b="b" l="l" r="r" t="t"/>
              <a:pathLst>
                <a:path extrusionOk="0" h="7079" w="7797">
                  <a:moveTo>
                    <a:pt x="3615" y="1"/>
                  </a:moveTo>
                  <a:cubicBezTo>
                    <a:pt x="969" y="1"/>
                    <a:pt x="41" y="3239"/>
                    <a:pt x="32" y="3274"/>
                  </a:cubicBezTo>
                  <a:cubicBezTo>
                    <a:pt x="1" y="3394"/>
                    <a:pt x="71" y="3516"/>
                    <a:pt x="190" y="3550"/>
                  </a:cubicBezTo>
                  <a:cubicBezTo>
                    <a:pt x="210" y="3556"/>
                    <a:pt x="231" y="3559"/>
                    <a:pt x="251" y="3559"/>
                  </a:cubicBezTo>
                  <a:cubicBezTo>
                    <a:pt x="350" y="3559"/>
                    <a:pt x="440" y="3494"/>
                    <a:pt x="469" y="3396"/>
                  </a:cubicBezTo>
                  <a:cubicBezTo>
                    <a:pt x="476" y="3364"/>
                    <a:pt x="1292" y="454"/>
                    <a:pt x="3624" y="454"/>
                  </a:cubicBezTo>
                  <a:cubicBezTo>
                    <a:pt x="3688" y="454"/>
                    <a:pt x="3754" y="456"/>
                    <a:pt x="3820" y="461"/>
                  </a:cubicBezTo>
                  <a:cubicBezTo>
                    <a:pt x="4479" y="506"/>
                    <a:pt x="5124" y="876"/>
                    <a:pt x="5687" y="1533"/>
                  </a:cubicBezTo>
                  <a:cubicBezTo>
                    <a:pt x="6769" y="2795"/>
                    <a:pt x="7336" y="4826"/>
                    <a:pt x="7164" y="6832"/>
                  </a:cubicBezTo>
                  <a:cubicBezTo>
                    <a:pt x="7152" y="6957"/>
                    <a:pt x="7245" y="7066"/>
                    <a:pt x="7370" y="7077"/>
                  </a:cubicBezTo>
                  <a:cubicBezTo>
                    <a:pt x="7377" y="7079"/>
                    <a:pt x="7383" y="7079"/>
                    <a:pt x="7390" y="7079"/>
                  </a:cubicBezTo>
                  <a:cubicBezTo>
                    <a:pt x="7507" y="7077"/>
                    <a:pt x="7605" y="6989"/>
                    <a:pt x="7615" y="6871"/>
                  </a:cubicBezTo>
                  <a:cubicBezTo>
                    <a:pt x="7797" y="4749"/>
                    <a:pt x="7189" y="2590"/>
                    <a:pt x="6031" y="1237"/>
                  </a:cubicBezTo>
                  <a:cubicBezTo>
                    <a:pt x="5388" y="486"/>
                    <a:pt x="4634" y="62"/>
                    <a:pt x="3852" y="9"/>
                  </a:cubicBezTo>
                  <a:cubicBezTo>
                    <a:pt x="3771" y="3"/>
                    <a:pt x="3692" y="1"/>
                    <a:pt x="3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25d51c98a11_1_748"/>
            <p:cNvSpPr/>
            <p:nvPr/>
          </p:nvSpPr>
          <p:spPr>
            <a:xfrm>
              <a:off x="3748675" y="1283550"/>
              <a:ext cx="241550" cy="365000"/>
            </a:xfrm>
            <a:custGeom>
              <a:rect b="b" l="l" r="r" t="t"/>
              <a:pathLst>
                <a:path extrusionOk="0" h="14600" w="9662">
                  <a:moveTo>
                    <a:pt x="4612" y="0"/>
                  </a:moveTo>
                  <a:cubicBezTo>
                    <a:pt x="2246" y="0"/>
                    <a:pt x="536" y="2100"/>
                    <a:pt x="0" y="5389"/>
                  </a:cubicBezTo>
                  <a:lnTo>
                    <a:pt x="2424" y="5524"/>
                  </a:lnTo>
                  <a:cubicBezTo>
                    <a:pt x="2801" y="3625"/>
                    <a:pt x="3543" y="2420"/>
                    <a:pt x="4612" y="2420"/>
                  </a:cubicBezTo>
                  <a:cubicBezTo>
                    <a:pt x="5858" y="2420"/>
                    <a:pt x="7243" y="4423"/>
                    <a:pt x="7243" y="7301"/>
                  </a:cubicBezTo>
                  <a:cubicBezTo>
                    <a:pt x="7243" y="10177"/>
                    <a:pt x="5858" y="12182"/>
                    <a:pt x="4612" y="12182"/>
                  </a:cubicBezTo>
                  <a:cubicBezTo>
                    <a:pt x="3944" y="12182"/>
                    <a:pt x="3404" y="12724"/>
                    <a:pt x="3404" y="13392"/>
                  </a:cubicBezTo>
                  <a:cubicBezTo>
                    <a:pt x="3404" y="14059"/>
                    <a:pt x="3944" y="14600"/>
                    <a:pt x="4612" y="14600"/>
                  </a:cubicBezTo>
                  <a:cubicBezTo>
                    <a:pt x="7443" y="14600"/>
                    <a:pt x="9661" y="11394"/>
                    <a:pt x="9661" y="7301"/>
                  </a:cubicBezTo>
                  <a:cubicBezTo>
                    <a:pt x="9661" y="3206"/>
                    <a:pt x="7444" y="0"/>
                    <a:pt x="4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25d51c98a11_1_748"/>
            <p:cNvSpPr/>
            <p:nvPr/>
          </p:nvSpPr>
          <p:spPr>
            <a:xfrm>
              <a:off x="3739850" y="1276025"/>
              <a:ext cx="257925" cy="380100"/>
            </a:xfrm>
            <a:custGeom>
              <a:rect b="b" l="l" r="r" t="t"/>
              <a:pathLst>
                <a:path extrusionOk="0" h="15204" w="10317">
                  <a:moveTo>
                    <a:pt x="4967" y="604"/>
                  </a:moveTo>
                  <a:cubicBezTo>
                    <a:pt x="7628" y="604"/>
                    <a:pt x="9713" y="3678"/>
                    <a:pt x="9713" y="7602"/>
                  </a:cubicBezTo>
                  <a:cubicBezTo>
                    <a:pt x="9713" y="11526"/>
                    <a:pt x="7628" y="14598"/>
                    <a:pt x="4967" y="14598"/>
                  </a:cubicBezTo>
                  <a:cubicBezTo>
                    <a:pt x="4469" y="14593"/>
                    <a:pt x="4072" y="14188"/>
                    <a:pt x="4072" y="13693"/>
                  </a:cubicBezTo>
                  <a:cubicBezTo>
                    <a:pt x="4072" y="13197"/>
                    <a:pt x="4469" y="12793"/>
                    <a:pt x="4967" y="12785"/>
                  </a:cubicBezTo>
                  <a:cubicBezTo>
                    <a:pt x="6383" y="12785"/>
                    <a:pt x="7899" y="10702"/>
                    <a:pt x="7899" y="7602"/>
                  </a:cubicBezTo>
                  <a:cubicBezTo>
                    <a:pt x="7899" y="4501"/>
                    <a:pt x="6383" y="2418"/>
                    <a:pt x="4967" y="2418"/>
                  </a:cubicBezTo>
                  <a:cubicBezTo>
                    <a:pt x="3839" y="2418"/>
                    <a:pt x="2980" y="3513"/>
                    <a:pt x="2535" y="5509"/>
                  </a:cubicBezTo>
                  <a:lnTo>
                    <a:pt x="710" y="5408"/>
                  </a:lnTo>
                  <a:cubicBezTo>
                    <a:pt x="1288" y="2392"/>
                    <a:pt x="2863" y="604"/>
                    <a:pt x="4967" y="604"/>
                  </a:cubicBezTo>
                  <a:close/>
                  <a:moveTo>
                    <a:pt x="4965" y="0"/>
                  </a:moveTo>
                  <a:cubicBezTo>
                    <a:pt x="2503" y="0"/>
                    <a:pt x="621" y="2162"/>
                    <a:pt x="55" y="5643"/>
                  </a:cubicBezTo>
                  <a:lnTo>
                    <a:pt x="1" y="5975"/>
                  </a:lnTo>
                  <a:lnTo>
                    <a:pt x="3022" y="6141"/>
                  </a:lnTo>
                  <a:lnTo>
                    <a:pt x="3074" y="5883"/>
                  </a:lnTo>
                  <a:cubicBezTo>
                    <a:pt x="3433" y="4065"/>
                    <a:pt x="4124" y="3022"/>
                    <a:pt x="4967" y="3022"/>
                  </a:cubicBezTo>
                  <a:cubicBezTo>
                    <a:pt x="5938" y="3022"/>
                    <a:pt x="7296" y="4764"/>
                    <a:pt x="7296" y="7602"/>
                  </a:cubicBezTo>
                  <a:cubicBezTo>
                    <a:pt x="7296" y="10438"/>
                    <a:pt x="5938" y="12181"/>
                    <a:pt x="4967" y="12181"/>
                  </a:cubicBezTo>
                  <a:cubicBezTo>
                    <a:pt x="4137" y="12189"/>
                    <a:pt x="3470" y="12864"/>
                    <a:pt x="3470" y="13693"/>
                  </a:cubicBezTo>
                  <a:cubicBezTo>
                    <a:pt x="3470" y="14521"/>
                    <a:pt x="4137" y="15195"/>
                    <a:pt x="4967" y="15203"/>
                  </a:cubicBezTo>
                  <a:cubicBezTo>
                    <a:pt x="7966" y="15203"/>
                    <a:pt x="10317" y="11865"/>
                    <a:pt x="10317" y="7602"/>
                  </a:cubicBezTo>
                  <a:cubicBezTo>
                    <a:pt x="10317" y="3340"/>
                    <a:pt x="7966" y="0"/>
                    <a:pt x="4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25d51c98a11_1_748"/>
            <p:cNvSpPr/>
            <p:nvPr/>
          </p:nvSpPr>
          <p:spPr>
            <a:xfrm>
              <a:off x="3933075" y="1509250"/>
              <a:ext cx="24000" cy="42525"/>
            </a:xfrm>
            <a:custGeom>
              <a:rect b="b" l="l" r="r" t="t"/>
              <a:pathLst>
                <a:path extrusionOk="0" h="1701" w="960">
                  <a:moveTo>
                    <a:pt x="705" y="1"/>
                  </a:moveTo>
                  <a:cubicBezTo>
                    <a:pt x="603" y="1"/>
                    <a:pt x="510" y="70"/>
                    <a:pt x="485" y="173"/>
                  </a:cubicBezTo>
                  <a:cubicBezTo>
                    <a:pt x="375" y="587"/>
                    <a:pt x="230" y="990"/>
                    <a:pt x="52" y="1380"/>
                  </a:cubicBezTo>
                  <a:cubicBezTo>
                    <a:pt x="1" y="1494"/>
                    <a:pt x="51" y="1629"/>
                    <a:pt x="166" y="1681"/>
                  </a:cubicBezTo>
                  <a:cubicBezTo>
                    <a:pt x="194" y="1694"/>
                    <a:pt x="226" y="1701"/>
                    <a:pt x="259" y="1701"/>
                  </a:cubicBezTo>
                  <a:cubicBezTo>
                    <a:pt x="348" y="1701"/>
                    <a:pt x="428" y="1649"/>
                    <a:pt x="465" y="1569"/>
                  </a:cubicBezTo>
                  <a:cubicBezTo>
                    <a:pt x="653" y="1156"/>
                    <a:pt x="806" y="729"/>
                    <a:pt x="924" y="291"/>
                  </a:cubicBezTo>
                  <a:cubicBezTo>
                    <a:pt x="960" y="169"/>
                    <a:pt x="888" y="41"/>
                    <a:pt x="765" y="8"/>
                  </a:cubicBezTo>
                  <a:cubicBezTo>
                    <a:pt x="745" y="3"/>
                    <a:pt x="725" y="1"/>
                    <a:pt x="7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25d51c98a11_1_748"/>
            <p:cNvSpPr/>
            <p:nvPr/>
          </p:nvSpPr>
          <p:spPr>
            <a:xfrm>
              <a:off x="3772250" y="1307800"/>
              <a:ext cx="194925" cy="176950"/>
            </a:xfrm>
            <a:custGeom>
              <a:rect b="b" l="l" r="r" t="t"/>
              <a:pathLst>
                <a:path extrusionOk="0" h="7078" w="7797">
                  <a:moveTo>
                    <a:pt x="3628" y="0"/>
                  </a:moveTo>
                  <a:cubicBezTo>
                    <a:pt x="971" y="0"/>
                    <a:pt x="42" y="3239"/>
                    <a:pt x="32" y="3272"/>
                  </a:cubicBezTo>
                  <a:cubicBezTo>
                    <a:pt x="0" y="3393"/>
                    <a:pt x="71" y="3516"/>
                    <a:pt x="190" y="3549"/>
                  </a:cubicBezTo>
                  <a:cubicBezTo>
                    <a:pt x="210" y="3555"/>
                    <a:pt x="230" y="3557"/>
                    <a:pt x="251" y="3557"/>
                  </a:cubicBezTo>
                  <a:cubicBezTo>
                    <a:pt x="349" y="3557"/>
                    <a:pt x="439" y="3493"/>
                    <a:pt x="469" y="3394"/>
                  </a:cubicBezTo>
                  <a:cubicBezTo>
                    <a:pt x="477" y="3364"/>
                    <a:pt x="1313" y="455"/>
                    <a:pt x="3636" y="455"/>
                  </a:cubicBezTo>
                  <a:cubicBezTo>
                    <a:pt x="3696" y="455"/>
                    <a:pt x="3758" y="457"/>
                    <a:pt x="3821" y="461"/>
                  </a:cubicBezTo>
                  <a:cubicBezTo>
                    <a:pt x="4479" y="505"/>
                    <a:pt x="5124" y="876"/>
                    <a:pt x="5686" y="1531"/>
                  </a:cubicBezTo>
                  <a:cubicBezTo>
                    <a:pt x="6769" y="2794"/>
                    <a:pt x="7335" y="4825"/>
                    <a:pt x="7163" y="6831"/>
                  </a:cubicBezTo>
                  <a:cubicBezTo>
                    <a:pt x="7152" y="6956"/>
                    <a:pt x="7245" y="7066"/>
                    <a:pt x="7370" y="7076"/>
                  </a:cubicBezTo>
                  <a:cubicBezTo>
                    <a:pt x="7377" y="7077"/>
                    <a:pt x="7382" y="7077"/>
                    <a:pt x="7390" y="7077"/>
                  </a:cubicBezTo>
                  <a:cubicBezTo>
                    <a:pt x="7507" y="7077"/>
                    <a:pt x="7605" y="6987"/>
                    <a:pt x="7615" y="6870"/>
                  </a:cubicBezTo>
                  <a:cubicBezTo>
                    <a:pt x="7797" y="4747"/>
                    <a:pt x="7189" y="2589"/>
                    <a:pt x="6031" y="1236"/>
                  </a:cubicBezTo>
                  <a:cubicBezTo>
                    <a:pt x="5388" y="486"/>
                    <a:pt x="4634" y="62"/>
                    <a:pt x="3851" y="8"/>
                  </a:cubicBezTo>
                  <a:cubicBezTo>
                    <a:pt x="3776" y="3"/>
                    <a:pt x="3701" y="0"/>
                    <a:pt x="36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25d51c98a11_1_748"/>
            <p:cNvSpPr/>
            <p:nvPr/>
          </p:nvSpPr>
          <p:spPr>
            <a:xfrm>
              <a:off x="4283475" y="1307050"/>
              <a:ext cx="241550" cy="365050"/>
            </a:xfrm>
            <a:custGeom>
              <a:rect b="b" l="l" r="r" t="t"/>
              <a:pathLst>
                <a:path extrusionOk="0" h="14602" w="9662">
                  <a:moveTo>
                    <a:pt x="4613" y="1"/>
                  </a:moveTo>
                  <a:cubicBezTo>
                    <a:pt x="2246" y="1"/>
                    <a:pt x="535" y="2100"/>
                    <a:pt x="1" y="5391"/>
                  </a:cubicBezTo>
                  <a:lnTo>
                    <a:pt x="2424" y="5525"/>
                  </a:lnTo>
                  <a:cubicBezTo>
                    <a:pt x="2800" y="3626"/>
                    <a:pt x="3543" y="2420"/>
                    <a:pt x="4613" y="2420"/>
                  </a:cubicBezTo>
                  <a:cubicBezTo>
                    <a:pt x="5858" y="2420"/>
                    <a:pt x="7244" y="4425"/>
                    <a:pt x="7244" y="7301"/>
                  </a:cubicBezTo>
                  <a:cubicBezTo>
                    <a:pt x="7244" y="10177"/>
                    <a:pt x="5858" y="12182"/>
                    <a:pt x="4613" y="12182"/>
                  </a:cubicBezTo>
                  <a:cubicBezTo>
                    <a:pt x="3945" y="12182"/>
                    <a:pt x="3404" y="12724"/>
                    <a:pt x="3404" y="13392"/>
                  </a:cubicBezTo>
                  <a:cubicBezTo>
                    <a:pt x="3404" y="14060"/>
                    <a:pt x="3945" y="14601"/>
                    <a:pt x="4613" y="14601"/>
                  </a:cubicBezTo>
                  <a:cubicBezTo>
                    <a:pt x="7443" y="14601"/>
                    <a:pt x="9661" y="11394"/>
                    <a:pt x="9661" y="7301"/>
                  </a:cubicBezTo>
                  <a:cubicBezTo>
                    <a:pt x="9661" y="3208"/>
                    <a:pt x="7444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25d51c98a11_1_748"/>
            <p:cNvSpPr/>
            <p:nvPr/>
          </p:nvSpPr>
          <p:spPr>
            <a:xfrm>
              <a:off x="4274675" y="1299500"/>
              <a:ext cx="257900" cy="380125"/>
            </a:xfrm>
            <a:custGeom>
              <a:rect b="b" l="l" r="r" t="t"/>
              <a:pathLst>
                <a:path extrusionOk="0" h="15205" w="10316">
                  <a:moveTo>
                    <a:pt x="4966" y="605"/>
                  </a:moveTo>
                  <a:cubicBezTo>
                    <a:pt x="7627" y="605"/>
                    <a:pt x="9713" y="3679"/>
                    <a:pt x="9713" y="7603"/>
                  </a:cubicBezTo>
                  <a:cubicBezTo>
                    <a:pt x="9713" y="11527"/>
                    <a:pt x="7627" y="14601"/>
                    <a:pt x="4966" y="14601"/>
                  </a:cubicBezTo>
                  <a:cubicBezTo>
                    <a:pt x="4962" y="14601"/>
                    <a:pt x="4959" y="14601"/>
                    <a:pt x="4955" y="14601"/>
                  </a:cubicBezTo>
                  <a:cubicBezTo>
                    <a:pt x="4454" y="14601"/>
                    <a:pt x="4046" y="14196"/>
                    <a:pt x="4046" y="13694"/>
                  </a:cubicBezTo>
                  <a:cubicBezTo>
                    <a:pt x="4046" y="13192"/>
                    <a:pt x="4453" y="12786"/>
                    <a:pt x="4953" y="12786"/>
                  </a:cubicBezTo>
                  <a:cubicBezTo>
                    <a:pt x="4957" y="12786"/>
                    <a:pt x="4962" y="12787"/>
                    <a:pt x="4966" y="12787"/>
                  </a:cubicBezTo>
                  <a:cubicBezTo>
                    <a:pt x="6382" y="12787"/>
                    <a:pt x="7898" y="10703"/>
                    <a:pt x="7898" y="7603"/>
                  </a:cubicBezTo>
                  <a:cubicBezTo>
                    <a:pt x="7898" y="4502"/>
                    <a:pt x="6382" y="2419"/>
                    <a:pt x="4966" y="2419"/>
                  </a:cubicBezTo>
                  <a:cubicBezTo>
                    <a:pt x="3838" y="2419"/>
                    <a:pt x="2980" y="3514"/>
                    <a:pt x="2534" y="5511"/>
                  </a:cubicBezTo>
                  <a:lnTo>
                    <a:pt x="710" y="5409"/>
                  </a:lnTo>
                  <a:cubicBezTo>
                    <a:pt x="1289" y="2394"/>
                    <a:pt x="2864" y="605"/>
                    <a:pt x="4966" y="605"/>
                  </a:cubicBezTo>
                  <a:close/>
                  <a:moveTo>
                    <a:pt x="4965" y="0"/>
                  </a:moveTo>
                  <a:cubicBezTo>
                    <a:pt x="2502" y="0"/>
                    <a:pt x="621" y="2163"/>
                    <a:pt x="55" y="5642"/>
                  </a:cubicBezTo>
                  <a:lnTo>
                    <a:pt x="0" y="5975"/>
                  </a:lnTo>
                  <a:lnTo>
                    <a:pt x="3021" y="6143"/>
                  </a:lnTo>
                  <a:lnTo>
                    <a:pt x="3073" y="5885"/>
                  </a:lnTo>
                  <a:cubicBezTo>
                    <a:pt x="3433" y="4066"/>
                    <a:pt x="4123" y="3023"/>
                    <a:pt x="4966" y="3023"/>
                  </a:cubicBezTo>
                  <a:cubicBezTo>
                    <a:pt x="5938" y="3023"/>
                    <a:pt x="7295" y="4765"/>
                    <a:pt x="7295" y="7603"/>
                  </a:cubicBezTo>
                  <a:cubicBezTo>
                    <a:pt x="7295" y="10441"/>
                    <a:pt x="5938" y="12182"/>
                    <a:pt x="4966" y="12182"/>
                  </a:cubicBezTo>
                  <a:cubicBezTo>
                    <a:pt x="4961" y="12182"/>
                    <a:pt x="4955" y="12182"/>
                    <a:pt x="4950" y="12182"/>
                  </a:cubicBezTo>
                  <a:cubicBezTo>
                    <a:pt x="4116" y="12182"/>
                    <a:pt x="3437" y="12858"/>
                    <a:pt x="3437" y="13694"/>
                  </a:cubicBezTo>
                  <a:cubicBezTo>
                    <a:pt x="3437" y="14529"/>
                    <a:pt x="4115" y="15204"/>
                    <a:pt x="4948" y="15204"/>
                  </a:cubicBezTo>
                  <a:cubicBezTo>
                    <a:pt x="4954" y="15204"/>
                    <a:pt x="4960" y="15204"/>
                    <a:pt x="4966" y="15204"/>
                  </a:cubicBezTo>
                  <a:cubicBezTo>
                    <a:pt x="7967" y="15204"/>
                    <a:pt x="10316" y="11865"/>
                    <a:pt x="10316" y="7602"/>
                  </a:cubicBezTo>
                  <a:cubicBezTo>
                    <a:pt x="10316" y="3339"/>
                    <a:pt x="7966" y="0"/>
                    <a:pt x="49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25d51c98a11_1_748"/>
            <p:cNvSpPr/>
            <p:nvPr/>
          </p:nvSpPr>
          <p:spPr>
            <a:xfrm>
              <a:off x="4467900" y="1532850"/>
              <a:ext cx="23900" cy="42425"/>
            </a:xfrm>
            <a:custGeom>
              <a:rect b="b" l="l" r="r" t="t"/>
              <a:pathLst>
                <a:path extrusionOk="0" h="1697" w="956">
                  <a:moveTo>
                    <a:pt x="704" y="1"/>
                  </a:moveTo>
                  <a:cubicBezTo>
                    <a:pt x="604" y="1"/>
                    <a:pt x="512" y="68"/>
                    <a:pt x="484" y="169"/>
                  </a:cubicBezTo>
                  <a:cubicBezTo>
                    <a:pt x="374" y="583"/>
                    <a:pt x="229" y="986"/>
                    <a:pt x="52" y="1376"/>
                  </a:cubicBezTo>
                  <a:cubicBezTo>
                    <a:pt x="0" y="1491"/>
                    <a:pt x="50" y="1625"/>
                    <a:pt x="165" y="1677"/>
                  </a:cubicBezTo>
                  <a:cubicBezTo>
                    <a:pt x="194" y="1690"/>
                    <a:pt x="225" y="1697"/>
                    <a:pt x="258" y="1697"/>
                  </a:cubicBezTo>
                  <a:cubicBezTo>
                    <a:pt x="347" y="1697"/>
                    <a:pt x="427" y="1645"/>
                    <a:pt x="464" y="1565"/>
                  </a:cubicBezTo>
                  <a:cubicBezTo>
                    <a:pt x="652" y="1152"/>
                    <a:pt x="805" y="725"/>
                    <a:pt x="923" y="287"/>
                  </a:cubicBezTo>
                  <a:cubicBezTo>
                    <a:pt x="956" y="166"/>
                    <a:pt x="883" y="42"/>
                    <a:pt x="762" y="9"/>
                  </a:cubicBezTo>
                  <a:cubicBezTo>
                    <a:pt x="743" y="3"/>
                    <a:pt x="723" y="1"/>
                    <a:pt x="7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25d51c98a11_1_748"/>
            <p:cNvSpPr/>
            <p:nvPr/>
          </p:nvSpPr>
          <p:spPr>
            <a:xfrm>
              <a:off x="4306975" y="1331325"/>
              <a:ext cx="195000" cy="176925"/>
            </a:xfrm>
            <a:custGeom>
              <a:rect b="b" l="l" r="r" t="t"/>
              <a:pathLst>
                <a:path extrusionOk="0" h="7077" w="7800">
                  <a:moveTo>
                    <a:pt x="3632" y="1"/>
                  </a:moveTo>
                  <a:cubicBezTo>
                    <a:pt x="974" y="1"/>
                    <a:pt x="45" y="3240"/>
                    <a:pt x="35" y="3273"/>
                  </a:cubicBezTo>
                  <a:cubicBezTo>
                    <a:pt x="1" y="3393"/>
                    <a:pt x="73" y="3518"/>
                    <a:pt x="193" y="3553"/>
                  </a:cubicBezTo>
                  <a:cubicBezTo>
                    <a:pt x="213" y="3558"/>
                    <a:pt x="233" y="3561"/>
                    <a:pt x="253" y="3561"/>
                  </a:cubicBezTo>
                  <a:cubicBezTo>
                    <a:pt x="352" y="3561"/>
                    <a:pt x="444" y="3495"/>
                    <a:pt x="472" y="3395"/>
                  </a:cubicBezTo>
                  <a:cubicBezTo>
                    <a:pt x="481" y="3364"/>
                    <a:pt x="1315" y="453"/>
                    <a:pt x="3632" y="453"/>
                  </a:cubicBezTo>
                  <a:cubicBezTo>
                    <a:pt x="3694" y="453"/>
                    <a:pt x="3758" y="455"/>
                    <a:pt x="3823" y="460"/>
                  </a:cubicBezTo>
                  <a:cubicBezTo>
                    <a:pt x="4482" y="506"/>
                    <a:pt x="5127" y="875"/>
                    <a:pt x="5689" y="1532"/>
                  </a:cubicBezTo>
                  <a:cubicBezTo>
                    <a:pt x="6772" y="2794"/>
                    <a:pt x="7338" y="4825"/>
                    <a:pt x="7167" y="6832"/>
                  </a:cubicBezTo>
                  <a:cubicBezTo>
                    <a:pt x="7155" y="6956"/>
                    <a:pt x="7248" y="7065"/>
                    <a:pt x="7373" y="7077"/>
                  </a:cubicBezTo>
                  <a:lnTo>
                    <a:pt x="7393" y="7077"/>
                  </a:lnTo>
                  <a:cubicBezTo>
                    <a:pt x="7509" y="7077"/>
                    <a:pt x="7608" y="6986"/>
                    <a:pt x="7618" y="6870"/>
                  </a:cubicBezTo>
                  <a:cubicBezTo>
                    <a:pt x="7800" y="4748"/>
                    <a:pt x="7192" y="2588"/>
                    <a:pt x="6034" y="1237"/>
                  </a:cubicBezTo>
                  <a:cubicBezTo>
                    <a:pt x="5391" y="487"/>
                    <a:pt x="4637" y="61"/>
                    <a:pt x="3855" y="8"/>
                  </a:cubicBezTo>
                  <a:cubicBezTo>
                    <a:pt x="3779" y="3"/>
                    <a:pt x="3705" y="1"/>
                    <a:pt x="36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25d51c98a11_1_748"/>
            <p:cNvSpPr/>
            <p:nvPr/>
          </p:nvSpPr>
          <p:spPr>
            <a:xfrm>
              <a:off x="4797225" y="1334525"/>
              <a:ext cx="241575" cy="365025"/>
            </a:xfrm>
            <a:custGeom>
              <a:rect b="b" l="l" r="r" t="t"/>
              <a:pathLst>
                <a:path extrusionOk="0" h="14601" w="9663">
                  <a:moveTo>
                    <a:pt x="4614" y="1"/>
                  </a:moveTo>
                  <a:cubicBezTo>
                    <a:pt x="2246" y="1"/>
                    <a:pt x="536" y="2100"/>
                    <a:pt x="0" y="5389"/>
                  </a:cubicBezTo>
                  <a:lnTo>
                    <a:pt x="2424" y="5524"/>
                  </a:lnTo>
                  <a:cubicBezTo>
                    <a:pt x="2801" y="3625"/>
                    <a:pt x="3544" y="2418"/>
                    <a:pt x="4614" y="2418"/>
                  </a:cubicBezTo>
                  <a:cubicBezTo>
                    <a:pt x="5858" y="2418"/>
                    <a:pt x="7243" y="4423"/>
                    <a:pt x="7243" y="7301"/>
                  </a:cubicBezTo>
                  <a:cubicBezTo>
                    <a:pt x="7243" y="10177"/>
                    <a:pt x="5858" y="12182"/>
                    <a:pt x="4614" y="12182"/>
                  </a:cubicBezTo>
                  <a:cubicBezTo>
                    <a:pt x="3946" y="12182"/>
                    <a:pt x="3404" y="12724"/>
                    <a:pt x="3404" y="13392"/>
                  </a:cubicBezTo>
                  <a:cubicBezTo>
                    <a:pt x="3404" y="14058"/>
                    <a:pt x="3946" y="14600"/>
                    <a:pt x="4614" y="14600"/>
                  </a:cubicBezTo>
                  <a:cubicBezTo>
                    <a:pt x="7444" y="14600"/>
                    <a:pt x="9663" y="11394"/>
                    <a:pt x="9663" y="7301"/>
                  </a:cubicBezTo>
                  <a:cubicBezTo>
                    <a:pt x="9663" y="3208"/>
                    <a:pt x="7444" y="1"/>
                    <a:pt x="4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25d51c98a11_1_748"/>
            <p:cNvSpPr/>
            <p:nvPr/>
          </p:nvSpPr>
          <p:spPr>
            <a:xfrm>
              <a:off x="4788450" y="1326975"/>
              <a:ext cx="257875" cy="380125"/>
            </a:xfrm>
            <a:custGeom>
              <a:rect b="b" l="l" r="r" t="t"/>
              <a:pathLst>
                <a:path extrusionOk="0" h="15205" w="10315">
                  <a:moveTo>
                    <a:pt x="4965" y="605"/>
                  </a:moveTo>
                  <a:cubicBezTo>
                    <a:pt x="7626" y="605"/>
                    <a:pt x="9711" y="3678"/>
                    <a:pt x="9711" y="7602"/>
                  </a:cubicBezTo>
                  <a:cubicBezTo>
                    <a:pt x="9711" y="11526"/>
                    <a:pt x="7626" y="14600"/>
                    <a:pt x="4965" y="14600"/>
                  </a:cubicBezTo>
                  <a:cubicBezTo>
                    <a:pt x="4463" y="14600"/>
                    <a:pt x="4057" y="14194"/>
                    <a:pt x="4057" y="13693"/>
                  </a:cubicBezTo>
                  <a:cubicBezTo>
                    <a:pt x="4057" y="13192"/>
                    <a:pt x="4463" y="12787"/>
                    <a:pt x="4965" y="12787"/>
                  </a:cubicBezTo>
                  <a:cubicBezTo>
                    <a:pt x="6381" y="12787"/>
                    <a:pt x="7897" y="10703"/>
                    <a:pt x="7897" y="7602"/>
                  </a:cubicBezTo>
                  <a:cubicBezTo>
                    <a:pt x="7897" y="4502"/>
                    <a:pt x="6381" y="2418"/>
                    <a:pt x="4965" y="2418"/>
                  </a:cubicBezTo>
                  <a:cubicBezTo>
                    <a:pt x="3837" y="2418"/>
                    <a:pt x="2978" y="3513"/>
                    <a:pt x="2533" y="5509"/>
                  </a:cubicBezTo>
                  <a:lnTo>
                    <a:pt x="710" y="5409"/>
                  </a:lnTo>
                  <a:cubicBezTo>
                    <a:pt x="1287" y="2392"/>
                    <a:pt x="2862" y="605"/>
                    <a:pt x="4965" y="605"/>
                  </a:cubicBezTo>
                  <a:close/>
                  <a:moveTo>
                    <a:pt x="4963" y="0"/>
                  </a:moveTo>
                  <a:cubicBezTo>
                    <a:pt x="2501" y="0"/>
                    <a:pt x="619" y="2162"/>
                    <a:pt x="53" y="5643"/>
                  </a:cubicBezTo>
                  <a:lnTo>
                    <a:pt x="0" y="5975"/>
                  </a:lnTo>
                  <a:lnTo>
                    <a:pt x="3021" y="6143"/>
                  </a:lnTo>
                  <a:lnTo>
                    <a:pt x="3071" y="5885"/>
                  </a:lnTo>
                  <a:cubicBezTo>
                    <a:pt x="3431" y="4066"/>
                    <a:pt x="4122" y="3023"/>
                    <a:pt x="4965" y="3023"/>
                  </a:cubicBezTo>
                  <a:cubicBezTo>
                    <a:pt x="5936" y="3023"/>
                    <a:pt x="7293" y="4766"/>
                    <a:pt x="7293" y="7602"/>
                  </a:cubicBezTo>
                  <a:cubicBezTo>
                    <a:pt x="7293" y="10439"/>
                    <a:pt x="5936" y="12182"/>
                    <a:pt x="4965" y="12182"/>
                  </a:cubicBezTo>
                  <a:cubicBezTo>
                    <a:pt x="4129" y="12182"/>
                    <a:pt x="3453" y="12858"/>
                    <a:pt x="3453" y="13693"/>
                  </a:cubicBezTo>
                  <a:cubicBezTo>
                    <a:pt x="3453" y="14528"/>
                    <a:pt x="4129" y="15205"/>
                    <a:pt x="4965" y="15205"/>
                  </a:cubicBezTo>
                  <a:cubicBezTo>
                    <a:pt x="7966" y="15205"/>
                    <a:pt x="10314" y="11865"/>
                    <a:pt x="10314" y="7602"/>
                  </a:cubicBezTo>
                  <a:cubicBezTo>
                    <a:pt x="10314" y="3340"/>
                    <a:pt x="7964" y="0"/>
                    <a:pt x="49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25d51c98a11_1_748"/>
            <p:cNvSpPr/>
            <p:nvPr/>
          </p:nvSpPr>
          <p:spPr>
            <a:xfrm>
              <a:off x="4981225" y="1560325"/>
              <a:ext cx="24325" cy="42450"/>
            </a:xfrm>
            <a:custGeom>
              <a:rect b="b" l="l" r="r" t="t"/>
              <a:pathLst>
                <a:path extrusionOk="0" h="1698" w="973">
                  <a:moveTo>
                    <a:pt x="722" y="0"/>
                  </a:moveTo>
                  <a:cubicBezTo>
                    <a:pt x="621" y="0"/>
                    <a:pt x="529" y="67"/>
                    <a:pt x="503" y="168"/>
                  </a:cubicBezTo>
                  <a:cubicBezTo>
                    <a:pt x="391" y="582"/>
                    <a:pt x="246" y="986"/>
                    <a:pt x="70" y="1376"/>
                  </a:cubicBezTo>
                  <a:cubicBezTo>
                    <a:pt x="1" y="1525"/>
                    <a:pt x="110" y="1696"/>
                    <a:pt x="275" y="1697"/>
                  </a:cubicBezTo>
                  <a:cubicBezTo>
                    <a:pt x="363" y="1697"/>
                    <a:pt x="445" y="1644"/>
                    <a:pt x="481" y="1564"/>
                  </a:cubicBezTo>
                  <a:cubicBezTo>
                    <a:pt x="669" y="1151"/>
                    <a:pt x="824" y="724"/>
                    <a:pt x="940" y="286"/>
                  </a:cubicBezTo>
                  <a:cubicBezTo>
                    <a:pt x="973" y="165"/>
                    <a:pt x="901" y="41"/>
                    <a:pt x="779" y="8"/>
                  </a:cubicBezTo>
                  <a:cubicBezTo>
                    <a:pt x="760" y="3"/>
                    <a:pt x="741" y="0"/>
                    <a:pt x="7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25d51c98a11_1_748"/>
            <p:cNvSpPr/>
            <p:nvPr/>
          </p:nvSpPr>
          <p:spPr>
            <a:xfrm>
              <a:off x="4820800" y="1358775"/>
              <a:ext cx="194925" cy="176950"/>
            </a:xfrm>
            <a:custGeom>
              <a:rect b="b" l="l" r="r" t="t"/>
              <a:pathLst>
                <a:path extrusionOk="0" h="7078" w="7797">
                  <a:moveTo>
                    <a:pt x="3621" y="0"/>
                  </a:moveTo>
                  <a:cubicBezTo>
                    <a:pt x="967" y="0"/>
                    <a:pt x="42" y="3239"/>
                    <a:pt x="32" y="3273"/>
                  </a:cubicBezTo>
                  <a:cubicBezTo>
                    <a:pt x="0" y="3393"/>
                    <a:pt x="71" y="3515"/>
                    <a:pt x="190" y="3549"/>
                  </a:cubicBezTo>
                  <a:cubicBezTo>
                    <a:pt x="210" y="3555"/>
                    <a:pt x="230" y="3558"/>
                    <a:pt x="250" y="3558"/>
                  </a:cubicBezTo>
                  <a:cubicBezTo>
                    <a:pt x="349" y="3558"/>
                    <a:pt x="439" y="3493"/>
                    <a:pt x="469" y="3395"/>
                  </a:cubicBezTo>
                  <a:cubicBezTo>
                    <a:pt x="477" y="3364"/>
                    <a:pt x="1310" y="455"/>
                    <a:pt x="3628" y="455"/>
                  </a:cubicBezTo>
                  <a:cubicBezTo>
                    <a:pt x="3691" y="455"/>
                    <a:pt x="3755" y="457"/>
                    <a:pt x="3820" y="461"/>
                  </a:cubicBezTo>
                  <a:cubicBezTo>
                    <a:pt x="4479" y="505"/>
                    <a:pt x="5125" y="877"/>
                    <a:pt x="5687" y="1532"/>
                  </a:cubicBezTo>
                  <a:cubicBezTo>
                    <a:pt x="6769" y="2794"/>
                    <a:pt x="7335" y="4825"/>
                    <a:pt x="7163" y="6831"/>
                  </a:cubicBezTo>
                  <a:cubicBezTo>
                    <a:pt x="7152" y="6956"/>
                    <a:pt x="7245" y="7065"/>
                    <a:pt x="7370" y="7076"/>
                  </a:cubicBezTo>
                  <a:cubicBezTo>
                    <a:pt x="7377" y="7076"/>
                    <a:pt x="7382" y="7078"/>
                    <a:pt x="7390" y="7078"/>
                  </a:cubicBezTo>
                  <a:cubicBezTo>
                    <a:pt x="7507" y="7076"/>
                    <a:pt x="7605" y="6988"/>
                    <a:pt x="7615" y="6870"/>
                  </a:cubicBezTo>
                  <a:cubicBezTo>
                    <a:pt x="7797" y="4748"/>
                    <a:pt x="7190" y="2589"/>
                    <a:pt x="6031" y="1236"/>
                  </a:cubicBezTo>
                  <a:cubicBezTo>
                    <a:pt x="5387" y="487"/>
                    <a:pt x="4634" y="61"/>
                    <a:pt x="3851" y="8"/>
                  </a:cubicBezTo>
                  <a:cubicBezTo>
                    <a:pt x="3773" y="3"/>
                    <a:pt x="3696" y="0"/>
                    <a:pt x="3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25d51c98a11_1_748"/>
            <p:cNvSpPr/>
            <p:nvPr/>
          </p:nvSpPr>
          <p:spPr>
            <a:xfrm>
              <a:off x="6283325" y="3374600"/>
              <a:ext cx="123100" cy="206175"/>
            </a:xfrm>
            <a:custGeom>
              <a:rect b="b" l="l" r="r" t="t"/>
              <a:pathLst>
                <a:path extrusionOk="0" h="8247" w="4924">
                  <a:moveTo>
                    <a:pt x="1282" y="1"/>
                  </a:moveTo>
                  <a:cubicBezTo>
                    <a:pt x="731" y="1"/>
                    <a:pt x="1" y="247"/>
                    <a:pt x="152" y="1603"/>
                  </a:cubicBezTo>
                  <a:cubicBezTo>
                    <a:pt x="388" y="3731"/>
                    <a:pt x="1377" y="4337"/>
                    <a:pt x="1377" y="4337"/>
                  </a:cubicBezTo>
                  <a:cubicBezTo>
                    <a:pt x="1377" y="4337"/>
                    <a:pt x="668" y="5992"/>
                    <a:pt x="904" y="7175"/>
                  </a:cubicBezTo>
                  <a:cubicBezTo>
                    <a:pt x="1033" y="7814"/>
                    <a:pt x="1714" y="8246"/>
                    <a:pt x="2312" y="8246"/>
                  </a:cubicBezTo>
                  <a:cubicBezTo>
                    <a:pt x="2820" y="8246"/>
                    <a:pt x="3269" y="7935"/>
                    <a:pt x="3269" y="7175"/>
                  </a:cubicBezTo>
                  <a:cubicBezTo>
                    <a:pt x="3269" y="5518"/>
                    <a:pt x="4924" y="4337"/>
                    <a:pt x="4924" y="3628"/>
                  </a:cubicBezTo>
                  <a:cubicBezTo>
                    <a:pt x="4924" y="2917"/>
                    <a:pt x="3742" y="1263"/>
                    <a:pt x="3742" y="1263"/>
                  </a:cubicBezTo>
                  <a:lnTo>
                    <a:pt x="1850" y="81"/>
                  </a:lnTo>
                  <a:cubicBezTo>
                    <a:pt x="1850" y="81"/>
                    <a:pt x="1595" y="1"/>
                    <a:pt x="1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5d51c98a11_1_748"/>
            <p:cNvSpPr/>
            <p:nvPr/>
          </p:nvSpPr>
          <p:spPr>
            <a:xfrm>
              <a:off x="6277475" y="3367075"/>
              <a:ext cx="136475" cy="221200"/>
            </a:xfrm>
            <a:custGeom>
              <a:rect b="b" l="l" r="r" t="t"/>
              <a:pathLst>
                <a:path extrusionOk="0" h="8848" w="5459">
                  <a:moveTo>
                    <a:pt x="1521" y="604"/>
                  </a:moveTo>
                  <a:cubicBezTo>
                    <a:pt x="1668" y="604"/>
                    <a:pt x="1816" y="622"/>
                    <a:pt x="1961" y="660"/>
                  </a:cubicBezTo>
                  <a:lnTo>
                    <a:pt x="3763" y="1788"/>
                  </a:lnTo>
                  <a:cubicBezTo>
                    <a:pt x="4201" y="2407"/>
                    <a:pt x="4856" y="3493"/>
                    <a:pt x="4856" y="3927"/>
                  </a:cubicBezTo>
                  <a:cubicBezTo>
                    <a:pt x="4856" y="4111"/>
                    <a:pt x="4595" y="4468"/>
                    <a:pt x="4341" y="4814"/>
                  </a:cubicBezTo>
                  <a:cubicBezTo>
                    <a:pt x="3859" y="5472"/>
                    <a:pt x="3200" y="6375"/>
                    <a:pt x="3200" y="7474"/>
                  </a:cubicBezTo>
                  <a:cubicBezTo>
                    <a:pt x="3200" y="7937"/>
                    <a:pt x="3004" y="8204"/>
                    <a:pt x="2633" y="8240"/>
                  </a:cubicBezTo>
                  <a:cubicBezTo>
                    <a:pt x="2605" y="8242"/>
                    <a:pt x="2576" y="8244"/>
                    <a:pt x="2547" y="8244"/>
                  </a:cubicBezTo>
                  <a:cubicBezTo>
                    <a:pt x="2096" y="8244"/>
                    <a:pt x="1533" y="7904"/>
                    <a:pt x="1435" y="7416"/>
                  </a:cubicBezTo>
                  <a:cubicBezTo>
                    <a:pt x="1220" y="6341"/>
                    <a:pt x="1882" y="4771"/>
                    <a:pt x="1889" y="4756"/>
                  </a:cubicBezTo>
                  <a:cubicBezTo>
                    <a:pt x="1946" y="4619"/>
                    <a:pt x="1896" y="4462"/>
                    <a:pt x="1773" y="4382"/>
                  </a:cubicBezTo>
                  <a:cubicBezTo>
                    <a:pt x="1764" y="4376"/>
                    <a:pt x="902" y="3797"/>
                    <a:pt x="687" y="1869"/>
                  </a:cubicBezTo>
                  <a:cubicBezTo>
                    <a:pt x="626" y="1330"/>
                    <a:pt x="711" y="962"/>
                    <a:pt x="940" y="773"/>
                  </a:cubicBezTo>
                  <a:cubicBezTo>
                    <a:pt x="1096" y="644"/>
                    <a:pt x="1317" y="604"/>
                    <a:pt x="1521" y="604"/>
                  </a:cubicBezTo>
                  <a:close/>
                  <a:moveTo>
                    <a:pt x="1517" y="0"/>
                  </a:moveTo>
                  <a:cubicBezTo>
                    <a:pt x="1209" y="0"/>
                    <a:pt x="847" y="65"/>
                    <a:pt x="556" y="306"/>
                  </a:cubicBezTo>
                  <a:cubicBezTo>
                    <a:pt x="159" y="632"/>
                    <a:pt x="0" y="1180"/>
                    <a:pt x="85" y="1937"/>
                  </a:cubicBezTo>
                  <a:cubicBezTo>
                    <a:pt x="271" y="3612"/>
                    <a:pt x="914" y="4419"/>
                    <a:pt x="1248" y="4731"/>
                  </a:cubicBezTo>
                  <a:cubicBezTo>
                    <a:pt x="1061" y="5234"/>
                    <a:pt x="639" y="6521"/>
                    <a:pt x="841" y="7534"/>
                  </a:cubicBezTo>
                  <a:cubicBezTo>
                    <a:pt x="1003" y="8341"/>
                    <a:pt x="1842" y="8847"/>
                    <a:pt x="2552" y="8847"/>
                  </a:cubicBezTo>
                  <a:cubicBezTo>
                    <a:pt x="2598" y="8847"/>
                    <a:pt x="2646" y="8844"/>
                    <a:pt x="2691" y="8840"/>
                  </a:cubicBezTo>
                  <a:cubicBezTo>
                    <a:pt x="3229" y="8787"/>
                    <a:pt x="3804" y="8400"/>
                    <a:pt x="3804" y="7474"/>
                  </a:cubicBezTo>
                  <a:cubicBezTo>
                    <a:pt x="3804" y="6573"/>
                    <a:pt x="4371" y="5795"/>
                    <a:pt x="4828" y="5170"/>
                  </a:cubicBezTo>
                  <a:cubicBezTo>
                    <a:pt x="5181" y="4688"/>
                    <a:pt x="5459" y="4307"/>
                    <a:pt x="5459" y="3927"/>
                  </a:cubicBezTo>
                  <a:cubicBezTo>
                    <a:pt x="5459" y="3161"/>
                    <a:pt x="4427" y="1677"/>
                    <a:pt x="4221" y="1388"/>
                  </a:cubicBezTo>
                  <a:cubicBezTo>
                    <a:pt x="4198" y="1355"/>
                    <a:pt x="4168" y="1328"/>
                    <a:pt x="4135" y="1307"/>
                  </a:cubicBezTo>
                  <a:lnTo>
                    <a:pt x="2243" y="125"/>
                  </a:lnTo>
                  <a:cubicBezTo>
                    <a:pt x="2221" y="111"/>
                    <a:pt x="2199" y="101"/>
                    <a:pt x="2174" y="92"/>
                  </a:cubicBezTo>
                  <a:cubicBezTo>
                    <a:pt x="2153" y="86"/>
                    <a:pt x="1871" y="0"/>
                    <a:pt x="1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5d51c98a11_1_748"/>
            <p:cNvSpPr/>
            <p:nvPr/>
          </p:nvSpPr>
          <p:spPr>
            <a:xfrm>
              <a:off x="2242700" y="1704575"/>
              <a:ext cx="3957900" cy="2972200"/>
            </a:xfrm>
            <a:custGeom>
              <a:rect b="b" l="l" r="r" t="t"/>
              <a:pathLst>
                <a:path extrusionOk="0" h="118888" w="158316">
                  <a:moveTo>
                    <a:pt x="75" y="0"/>
                  </a:moveTo>
                  <a:lnTo>
                    <a:pt x="75" y="0"/>
                  </a:lnTo>
                  <a:cubicBezTo>
                    <a:pt x="1" y="84127"/>
                    <a:pt x="25442" y="118887"/>
                    <a:pt x="25442" y="118887"/>
                  </a:cubicBezTo>
                  <a:cubicBezTo>
                    <a:pt x="25442" y="118887"/>
                    <a:pt x="54434" y="116643"/>
                    <a:pt x="87866" y="104155"/>
                  </a:cubicBezTo>
                  <a:cubicBezTo>
                    <a:pt x="119994" y="92154"/>
                    <a:pt x="158316" y="72009"/>
                    <a:pt x="158316" y="72009"/>
                  </a:cubicBezTo>
                  <a:cubicBezTo>
                    <a:pt x="158316" y="72009"/>
                    <a:pt x="146039" y="70234"/>
                    <a:pt x="135135" y="51693"/>
                  </a:cubicBezTo>
                  <a:cubicBezTo>
                    <a:pt x="126373" y="36793"/>
                    <a:pt x="117175" y="13272"/>
                    <a:pt x="113901" y="461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25d51c98a11_1_748"/>
            <p:cNvSpPr/>
            <p:nvPr/>
          </p:nvSpPr>
          <p:spPr>
            <a:xfrm>
              <a:off x="2236050" y="1697000"/>
              <a:ext cx="3974500" cy="2987325"/>
            </a:xfrm>
            <a:custGeom>
              <a:rect b="b" l="l" r="r" t="t"/>
              <a:pathLst>
                <a:path extrusionOk="0" h="119493" w="158980">
                  <a:moveTo>
                    <a:pt x="642" y="618"/>
                  </a:moveTo>
                  <a:lnTo>
                    <a:pt x="113955" y="5209"/>
                  </a:lnTo>
                  <a:cubicBezTo>
                    <a:pt x="117500" y="14574"/>
                    <a:pt x="126504" y="37464"/>
                    <a:pt x="135140" y="52151"/>
                  </a:cubicBezTo>
                  <a:cubicBezTo>
                    <a:pt x="144378" y="67857"/>
                    <a:pt x="154754" y="71636"/>
                    <a:pt x="157712" y="72424"/>
                  </a:cubicBezTo>
                  <a:cubicBezTo>
                    <a:pt x="152259" y="75259"/>
                    <a:pt x="117348" y="93222"/>
                    <a:pt x="88026" y="104175"/>
                  </a:cubicBezTo>
                  <a:cubicBezTo>
                    <a:pt x="56338" y="116013"/>
                    <a:pt x="28299" y="118663"/>
                    <a:pt x="25855" y="118875"/>
                  </a:cubicBezTo>
                  <a:cubicBezTo>
                    <a:pt x="25031" y="117690"/>
                    <a:pt x="19111" y="108837"/>
                    <a:pt x="13271" y="91161"/>
                  </a:cubicBezTo>
                  <a:cubicBezTo>
                    <a:pt x="7504" y="73707"/>
                    <a:pt x="638" y="43840"/>
                    <a:pt x="642" y="618"/>
                  </a:cubicBezTo>
                  <a:close/>
                  <a:moveTo>
                    <a:pt x="342" y="1"/>
                  </a:moveTo>
                  <a:cubicBezTo>
                    <a:pt x="264" y="1"/>
                    <a:pt x="188" y="31"/>
                    <a:pt x="131" y="85"/>
                  </a:cubicBezTo>
                  <a:cubicBezTo>
                    <a:pt x="72" y="143"/>
                    <a:pt x="37" y="220"/>
                    <a:pt x="37" y="303"/>
                  </a:cubicBezTo>
                  <a:cubicBezTo>
                    <a:pt x="0" y="43800"/>
                    <a:pt x="6908" y="73844"/>
                    <a:pt x="12709" y="91389"/>
                  </a:cubicBezTo>
                  <a:cubicBezTo>
                    <a:pt x="19002" y="110419"/>
                    <a:pt x="25399" y="119282"/>
                    <a:pt x="25464" y="119368"/>
                  </a:cubicBezTo>
                  <a:cubicBezTo>
                    <a:pt x="25520" y="119447"/>
                    <a:pt x="25612" y="119493"/>
                    <a:pt x="25708" y="119493"/>
                  </a:cubicBezTo>
                  <a:cubicBezTo>
                    <a:pt x="25715" y="119493"/>
                    <a:pt x="25723" y="119491"/>
                    <a:pt x="25731" y="119491"/>
                  </a:cubicBezTo>
                  <a:cubicBezTo>
                    <a:pt x="26021" y="119468"/>
                    <a:pt x="55148" y="117102"/>
                    <a:pt x="88238" y="104741"/>
                  </a:cubicBezTo>
                  <a:cubicBezTo>
                    <a:pt x="120015" y="92871"/>
                    <a:pt x="158339" y="72781"/>
                    <a:pt x="158722" y="72579"/>
                  </a:cubicBezTo>
                  <a:cubicBezTo>
                    <a:pt x="158980" y="72443"/>
                    <a:pt x="158914" y="72056"/>
                    <a:pt x="158625" y="72013"/>
                  </a:cubicBezTo>
                  <a:cubicBezTo>
                    <a:pt x="158504" y="71996"/>
                    <a:pt x="146353" y="70022"/>
                    <a:pt x="135662" y="51843"/>
                  </a:cubicBezTo>
                  <a:cubicBezTo>
                    <a:pt x="126990" y="37100"/>
                    <a:pt x="117938" y="14038"/>
                    <a:pt x="114450" y="4808"/>
                  </a:cubicBezTo>
                  <a:cubicBezTo>
                    <a:pt x="114407" y="4694"/>
                    <a:pt x="114299" y="4617"/>
                    <a:pt x="114179" y="4613"/>
                  </a:cubicBezTo>
                  <a:lnTo>
                    <a:pt x="353" y="1"/>
                  </a:lnTo>
                  <a:cubicBezTo>
                    <a:pt x="349" y="1"/>
                    <a:pt x="346" y="1"/>
                    <a:pt x="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25d51c98a11_1_748"/>
            <p:cNvSpPr/>
            <p:nvPr/>
          </p:nvSpPr>
          <p:spPr>
            <a:xfrm>
              <a:off x="2244400" y="1704575"/>
              <a:ext cx="3022100" cy="584925"/>
            </a:xfrm>
            <a:custGeom>
              <a:rect b="b" l="l" r="r" t="t"/>
              <a:pathLst>
                <a:path extrusionOk="0" h="23397" w="120884">
                  <a:moveTo>
                    <a:pt x="7" y="0"/>
                  </a:moveTo>
                  <a:lnTo>
                    <a:pt x="7" y="0"/>
                  </a:lnTo>
                  <a:cubicBezTo>
                    <a:pt x="0" y="8274"/>
                    <a:pt x="242" y="16063"/>
                    <a:pt x="679" y="23396"/>
                  </a:cubicBezTo>
                  <a:lnTo>
                    <a:pt x="120883" y="22273"/>
                  </a:lnTo>
                  <a:cubicBezTo>
                    <a:pt x="117770" y="14875"/>
                    <a:pt x="115248" y="8354"/>
                    <a:pt x="113833" y="461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25d51c98a11_1_748"/>
            <p:cNvSpPr/>
            <p:nvPr/>
          </p:nvSpPr>
          <p:spPr>
            <a:xfrm>
              <a:off x="2236825" y="1697000"/>
              <a:ext cx="3038725" cy="600025"/>
            </a:xfrm>
            <a:custGeom>
              <a:rect b="b" l="l" r="r" t="t"/>
              <a:pathLst>
                <a:path extrusionOk="0" h="24001" w="121549">
                  <a:moveTo>
                    <a:pt x="611" y="618"/>
                  </a:moveTo>
                  <a:lnTo>
                    <a:pt x="113924" y="5207"/>
                  </a:lnTo>
                  <a:cubicBezTo>
                    <a:pt x="115435" y="9203"/>
                    <a:pt x="117814" y="15322"/>
                    <a:pt x="120733" y="22277"/>
                  </a:cubicBezTo>
                  <a:lnTo>
                    <a:pt x="1268" y="23394"/>
                  </a:lnTo>
                  <a:cubicBezTo>
                    <a:pt x="832" y="15990"/>
                    <a:pt x="611" y="8332"/>
                    <a:pt x="611" y="618"/>
                  </a:cubicBezTo>
                  <a:close/>
                  <a:moveTo>
                    <a:pt x="311" y="1"/>
                  </a:moveTo>
                  <a:cubicBezTo>
                    <a:pt x="233" y="1"/>
                    <a:pt x="157" y="30"/>
                    <a:pt x="101" y="84"/>
                  </a:cubicBezTo>
                  <a:cubicBezTo>
                    <a:pt x="41" y="141"/>
                    <a:pt x="8" y="220"/>
                    <a:pt x="8" y="302"/>
                  </a:cubicBezTo>
                  <a:cubicBezTo>
                    <a:pt x="1" y="8234"/>
                    <a:pt x="227" y="16112"/>
                    <a:pt x="681" y="23716"/>
                  </a:cubicBezTo>
                  <a:cubicBezTo>
                    <a:pt x="690" y="23875"/>
                    <a:pt x="823" y="24000"/>
                    <a:pt x="982" y="24000"/>
                  </a:cubicBezTo>
                  <a:lnTo>
                    <a:pt x="987" y="24000"/>
                  </a:lnTo>
                  <a:lnTo>
                    <a:pt x="121190" y="22876"/>
                  </a:lnTo>
                  <a:cubicBezTo>
                    <a:pt x="121405" y="22875"/>
                    <a:pt x="121549" y="22656"/>
                    <a:pt x="121466" y="22458"/>
                  </a:cubicBezTo>
                  <a:cubicBezTo>
                    <a:pt x="118423" y="15229"/>
                    <a:pt x="115954" y="8869"/>
                    <a:pt x="114419" y="4808"/>
                  </a:cubicBezTo>
                  <a:cubicBezTo>
                    <a:pt x="114376" y="4693"/>
                    <a:pt x="114270" y="4617"/>
                    <a:pt x="114148" y="4611"/>
                  </a:cubicBezTo>
                  <a:lnTo>
                    <a:pt x="322" y="1"/>
                  </a:lnTo>
                  <a:cubicBezTo>
                    <a:pt x="318" y="1"/>
                    <a:pt x="315" y="1"/>
                    <a:pt x="3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25d51c98a11_1_748"/>
            <p:cNvSpPr/>
            <p:nvPr/>
          </p:nvSpPr>
          <p:spPr>
            <a:xfrm>
              <a:off x="5117500" y="2419550"/>
              <a:ext cx="180875" cy="49950"/>
            </a:xfrm>
            <a:custGeom>
              <a:rect b="b" l="l" r="r" t="t"/>
              <a:pathLst>
                <a:path extrusionOk="0" h="1998" w="7235">
                  <a:moveTo>
                    <a:pt x="6311" y="0"/>
                  </a:moveTo>
                  <a:cubicBezTo>
                    <a:pt x="6299" y="0"/>
                    <a:pt x="6287" y="0"/>
                    <a:pt x="6274" y="1"/>
                  </a:cubicBezTo>
                  <a:lnTo>
                    <a:pt x="890" y="184"/>
                  </a:lnTo>
                  <a:cubicBezTo>
                    <a:pt x="393" y="197"/>
                    <a:pt x="0" y="608"/>
                    <a:pt x="9" y="1106"/>
                  </a:cubicBezTo>
                  <a:cubicBezTo>
                    <a:pt x="16" y="1600"/>
                    <a:pt x="420" y="1997"/>
                    <a:pt x="915" y="1997"/>
                  </a:cubicBezTo>
                  <a:cubicBezTo>
                    <a:pt x="917" y="1997"/>
                    <a:pt x="918" y="1997"/>
                    <a:pt x="920" y="1997"/>
                  </a:cubicBezTo>
                  <a:lnTo>
                    <a:pt x="952" y="1997"/>
                  </a:lnTo>
                  <a:lnTo>
                    <a:pt x="6336" y="1814"/>
                  </a:lnTo>
                  <a:cubicBezTo>
                    <a:pt x="6839" y="1799"/>
                    <a:pt x="7235" y="1379"/>
                    <a:pt x="7217" y="876"/>
                  </a:cubicBezTo>
                  <a:cubicBezTo>
                    <a:pt x="7201" y="386"/>
                    <a:pt x="6798" y="0"/>
                    <a:pt x="6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5d51c98a11_1_748"/>
            <p:cNvSpPr/>
            <p:nvPr/>
          </p:nvSpPr>
          <p:spPr>
            <a:xfrm>
              <a:off x="4722275" y="2427525"/>
              <a:ext cx="340775" cy="55400"/>
            </a:xfrm>
            <a:custGeom>
              <a:rect b="b" l="l" r="r" t="t"/>
              <a:pathLst>
                <a:path extrusionOk="0" h="2216" w="13631">
                  <a:moveTo>
                    <a:pt x="12707" y="1"/>
                  </a:moveTo>
                  <a:cubicBezTo>
                    <a:pt x="12695" y="1"/>
                    <a:pt x="12683" y="1"/>
                    <a:pt x="12671" y="1"/>
                  </a:cubicBezTo>
                  <a:lnTo>
                    <a:pt x="885" y="403"/>
                  </a:lnTo>
                  <a:cubicBezTo>
                    <a:pt x="390" y="418"/>
                    <a:pt x="0" y="828"/>
                    <a:pt x="9" y="1323"/>
                  </a:cubicBezTo>
                  <a:cubicBezTo>
                    <a:pt x="17" y="1817"/>
                    <a:pt x="420" y="2214"/>
                    <a:pt x="915" y="2216"/>
                  </a:cubicBezTo>
                  <a:cubicBezTo>
                    <a:pt x="925" y="2216"/>
                    <a:pt x="935" y="2214"/>
                    <a:pt x="946" y="2214"/>
                  </a:cubicBezTo>
                  <a:lnTo>
                    <a:pt x="12732" y="1814"/>
                  </a:lnTo>
                  <a:cubicBezTo>
                    <a:pt x="13235" y="1800"/>
                    <a:pt x="13631" y="1380"/>
                    <a:pt x="13614" y="877"/>
                  </a:cubicBezTo>
                  <a:cubicBezTo>
                    <a:pt x="13597" y="386"/>
                    <a:pt x="13194" y="1"/>
                    <a:pt x="127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25d51c98a11_1_748"/>
            <p:cNvSpPr/>
            <p:nvPr/>
          </p:nvSpPr>
          <p:spPr>
            <a:xfrm>
              <a:off x="4243525" y="2440950"/>
              <a:ext cx="424700" cy="58200"/>
            </a:xfrm>
            <a:custGeom>
              <a:rect b="b" l="l" r="r" t="t"/>
              <a:pathLst>
                <a:path extrusionOk="0" h="2328" w="16988">
                  <a:moveTo>
                    <a:pt x="16060" y="0"/>
                  </a:moveTo>
                  <a:cubicBezTo>
                    <a:pt x="16051" y="0"/>
                    <a:pt x="16042" y="0"/>
                    <a:pt x="16033" y="0"/>
                  </a:cubicBezTo>
                  <a:lnTo>
                    <a:pt x="891" y="515"/>
                  </a:lnTo>
                  <a:cubicBezTo>
                    <a:pt x="393" y="529"/>
                    <a:pt x="1" y="939"/>
                    <a:pt x="8" y="1436"/>
                  </a:cubicBezTo>
                  <a:cubicBezTo>
                    <a:pt x="17" y="1932"/>
                    <a:pt x="421" y="2328"/>
                    <a:pt x="916" y="2328"/>
                  </a:cubicBezTo>
                  <a:cubicBezTo>
                    <a:pt x="917" y="2328"/>
                    <a:pt x="919" y="2328"/>
                    <a:pt x="921" y="2328"/>
                  </a:cubicBezTo>
                  <a:lnTo>
                    <a:pt x="951" y="2328"/>
                  </a:lnTo>
                  <a:lnTo>
                    <a:pt x="16095" y="1813"/>
                  </a:lnTo>
                  <a:cubicBezTo>
                    <a:pt x="16595" y="1796"/>
                    <a:pt x="16988" y="1376"/>
                    <a:pt x="16970" y="876"/>
                  </a:cubicBezTo>
                  <a:cubicBezTo>
                    <a:pt x="16954" y="385"/>
                    <a:pt x="16541" y="0"/>
                    <a:pt x="160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5d51c98a11_1_748"/>
            <p:cNvSpPr/>
            <p:nvPr/>
          </p:nvSpPr>
          <p:spPr>
            <a:xfrm>
              <a:off x="3756700" y="2456650"/>
              <a:ext cx="449350" cy="59050"/>
            </a:xfrm>
            <a:custGeom>
              <a:rect b="b" l="l" r="r" t="t"/>
              <a:pathLst>
                <a:path extrusionOk="0" h="2362" w="17974">
                  <a:moveTo>
                    <a:pt x="17034" y="0"/>
                  </a:moveTo>
                  <a:cubicBezTo>
                    <a:pt x="17030" y="0"/>
                    <a:pt x="17025" y="0"/>
                    <a:pt x="17020" y="0"/>
                  </a:cubicBezTo>
                  <a:lnTo>
                    <a:pt x="883" y="549"/>
                  </a:lnTo>
                  <a:cubicBezTo>
                    <a:pt x="389" y="565"/>
                    <a:pt x="0" y="975"/>
                    <a:pt x="8" y="1469"/>
                  </a:cubicBezTo>
                  <a:cubicBezTo>
                    <a:pt x="16" y="1963"/>
                    <a:pt x="419" y="2360"/>
                    <a:pt x="913" y="2362"/>
                  </a:cubicBezTo>
                  <a:cubicBezTo>
                    <a:pt x="925" y="2362"/>
                    <a:pt x="935" y="2360"/>
                    <a:pt x="945" y="2360"/>
                  </a:cubicBezTo>
                  <a:lnTo>
                    <a:pt x="17082" y="1813"/>
                  </a:lnTo>
                  <a:cubicBezTo>
                    <a:pt x="17582" y="1796"/>
                    <a:pt x="17973" y="1376"/>
                    <a:pt x="17956" y="876"/>
                  </a:cubicBezTo>
                  <a:cubicBezTo>
                    <a:pt x="17940" y="380"/>
                    <a:pt x="17531" y="0"/>
                    <a:pt x="17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5d51c98a11_1_748"/>
            <p:cNvSpPr/>
            <p:nvPr/>
          </p:nvSpPr>
          <p:spPr>
            <a:xfrm>
              <a:off x="3285675" y="2473800"/>
              <a:ext cx="415950" cy="57900"/>
            </a:xfrm>
            <a:custGeom>
              <a:rect b="b" l="l" r="r" t="t"/>
              <a:pathLst>
                <a:path extrusionOk="0" h="2316" w="16638">
                  <a:moveTo>
                    <a:pt x="15708" y="0"/>
                  </a:moveTo>
                  <a:cubicBezTo>
                    <a:pt x="15700" y="0"/>
                    <a:pt x="15692" y="0"/>
                    <a:pt x="15684" y="1"/>
                  </a:cubicBezTo>
                  <a:lnTo>
                    <a:pt x="890" y="502"/>
                  </a:lnTo>
                  <a:cubicBezTo>
                    <a:pt x="393" y="515"/>
                    <a:pt x="0" y="926"/>
                    <a:pt x="7" y="1424"/>
                  </a:cubicBezTo>
                  <a:cubicBezTo>
                    <a:pt x="16" y="1918"/>
                    <a:pt x="420" y="2315"/>
                    <a:pt x="915" y="2315"/>
                  </a:cubicBezTo>
                  <a:cubicBezTo>
                    <a:pt x="917" y="2315"/>
                    <a:pt x="918" y="2315"/>
                    <a:pt x="920" y="2315"/>
                  </a:cubicBezTo>
                  <a:cubicBezTo>
                    <a:pt x="930" y="2315"/>
                    <a:pt x="940" y="2315"/>
                    <a:pt x="950" y="2314"/>
                  </a:cubicBezTo>
                  <a:lnTo>
                    <a:pt x="15744" y="1812"/>
                  </a:lnTo>
                  <a:cubicBezTo>
                    <a:pt x="16246" y="1796"/>
                    <a:pt x="16637" y="1376"/>
                    <a:pt x="16620" y="876"/>
                  </a:cubicBezTo>
                  <a:cubicBezTo>
                    <a:pt x="16603" y="383"/>
                    <a:pt x="16197" y="0"/>
                    <a:pt x="15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5d51c98a11_1_748"/>
            <p:cNvSpPr/>
            <p:nvPr/>
          </p:nvSpPr>
          <p:spPr>
            <a:xfrm>
              <a:off x="2789775" y="2490600"/>
              <a:ext cx="416125" cy="57925"/>
            </a:xfrm>
            <a:custGeom>
              <a:rect b="b" l="l" r="r" t="t"/>
              <a:pathLst>
                <a:path extrusionOk="0" h="2317" w="16645">
                  <a:moveTo>
                    <a:pt x="15723" y="0"/>
                  </a:moveTo>
                  <a:cubicBezTo>
                    <a:pt x="15713" y="0"/>
                    <a:pt x="15702" y="0"/>
                    <a:pt x="15691" y="1"/>
                  </a:cubicBezTo>
                  <a:lnTo>
                    <a:pt x="883" y="504"/>
                  </a:lnTo>
                  <a:cubicBezTo>
                    <a:pt x="390" y="521"/>
                    <a:pt x="0" y="931"/>
                    <a:pt x="7" y="1425"/>
                  </a:cubicBezTo>
                  <a:cubicBezTo>
                    <a:pt x="16" y="1920"/>
                    <a:pt x="419" y="2315"/>
                    <a:pt x="913" y="2317"/>
                  </a:cubicBezTo>
                  <a:lnTo>
                    <a:pt x="945" y="2317"/>
                  </a:lnTo>
                  <a:lnTo>
                    <a:pt x="15752" y="1814"/>
                  </a:lnTo>
                  <a:cubicBezTo>
                    <a:pt x="16252" y="1796"/>
                    <a:pt x="16645" y="1377"/>
                    <a:pt x="16627" y="876"/>
                  </a:cubicBezTo>
                  <a:cubicBezTo>
                    <a:pt x="16610" y="387"/>
                    <a:pt x="16209" y="0"/>
                    <a:pt x="15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5d51c98a11_1_748"/>
            <p:cNvSpPr/>
            <p:nvPr/>
          </p:nvSpPr>
          <p:spPr>
            <a:xfrm>
              <a:off x="2352850" y="2506275"/>
              <a:ext cx="390575" cy="57075"/>
            </a:xfrm>
            <a:custGeom>
              <a:rect b="b" l="l" r="r" t="t"/>
              <a:pathLst>
                <a:path extrusionOk="0" h="2283" w="15623">
                  <a:moveTo>
                    <a:pt x="14707" y="1"/>
                  </a:moveTo>
                  <a:cubicBezTo>
                    <a:pt x="14694" y="1"/>
                    <a:pt x="14681" y="1"/>
                    <a:pt x="14668" y="1"/>
                  </a:cubicBezTo>
                  <a:lnTo>
                    <a:pt x="890" y="469"/>
                  </a:lnTo>
                  <a:cubicBezTo>
                    <a:pt x="393" y="483"/>
                    <a:pt x="0" y="894"/>
                    <a:pt x="7" y="1392"/>
                  </a:cubicBezTo>
                  <a:cubicBezTo>
                    <a:pt x="16" y="1886"/>
                    <a:pt x="420" y="2283"/>
                    <a:pt x="915" y="2283"/>
                  </a:cubicBezTo>
                  <a:cubicBezTo>
                    <a:pt x="917" y="2283"/>
                    <a:pt x="918" y="2283"/>
                    <a:pt x="920" y="2283"/>
                  </a:cubicBezTo>
                  <a:lnTo>
                    <a:pt x="952" y="2282"/>
                  </a:lnTo>
                  <a:lnTo>
                    <a:pt x="14730" y="1814"/>
                  </a:lnTo>
                  <a:cubicBezTo>
                    <a:pt x="15230" y="1797"/>
                    <a:pt x="15623" y="1379"/>
                    <a:pt x="15605" y="877"/>
                  </a:cubicBezTo>
                  <a:cubicBezTo>
                    <a:pt x="15589" y="390"/>
                    <a:pt x="15190" y="1"/>
                    <a:pt x="147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25d51c98a11_1_748"/>
            <p:cNvSpPr/>
            <p:nvPr/>
          </p:nvSpPr>
          <p:spPr>
            <a:xfrm>
              <a:off x="2312100" y="2666550"/>
              <a:ext cx="3146400" cy="205900"/>
            </a:xfrm>
            <a:custGeom>
              <a:rect b="b" l="l" r="r" t="t"/>
              <a:pathLst>
                <a:path extrusionOk="0" h="8236" w="125856">
                  <a:moveTo>
                    <a:pt x="125545" y="0"/>
                  </a:moveTo>
                  <a:cubicBezTo>
                    <a:pt x="125538" y="0"/>
                    <a:pt x="125531" y="0"/>
                    <a:pt x="125524" y="1"/>
                  </a:cubicBezTo>
                  <a:lnTo>
                    <a:pt x="290" y="7632"/>
                  </a:lnTo>
                  <a:cubicBezTo>
                    <a:pt x="127" y="7641"/>
                    <a:pt x="1" y="7778"/>
                    <a:pt x="6" y="7942"/>
                  </a:cubicBezTo>
                  <a:cubicBezTo>
                    <a:pt x="11" y="8105"/>
                    <a:pt x="144" y="8236"/>
                    <a:pt x="307" y="8236"/>
                  </a:cubicBezTo>
                  <a:lnTo>
                    <a:pt x="326" y="8236"/>
                  </a:lnTo>
                  <a:lnTo>
                    <a:pt x="125560" y="604"/>
                  </a:lnTo>
                  <a:cubicBezTo>
                    <a:pt x="125726" y="594"/>
                    <a:pt x="125855" y="451"/>
                    <a:pt x="125845" y="285"/>
                  </a:cubicBezTo>
                  <a:cubicBezTo>
                    <a:pt x="125836" y="124"/>
                    <a:pt x="125702" y="0"/>
                    <a:pt x="125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25d51c98a11_1_748"/>
            <p:cNvSpPr/>
            <p:nvPr/>
          </p:nvSpPr>
          <p:spPr>
            <a:xfrm>
              <a:off x="2806775" y="2830525"/>
              <a:ext cx="616675" cy="1771750"/>
            </a:xfrm>
            <a:custGeom>
              <a:rect b="b" l="l" r="r" t="t"/>
              <a:pathLst>
                <a:path extrusionOk="0" h="70870" w="24667">
                  <a:moveTo>
                    <a:pt x="311" y="1"/>
                  </a:moveTo>
                  <a:cubicBezTo>
                    <a:pt x="305" y="1"/>
                    <a:pt x="300" y="1"/>
                    <a:pt x="295" y="1"/>
                  </a:cubicBezTo>
                  <a:cubicBezTo>
                    <a:pt x="128" y="11"/>
                    <a:pt x="1" y="155"/>
                    <a:pt x="12" y="322"/>
                  </a:cubicBezTo>
                  <a:cubicBezTo>
                    <a:pt x="32" y="655"/>
                    <a:pt x="2321" y="34114"/>
                    <a:pt x="24060" y="70722"/>
                  </a:cubicBezTo>
                  <a:cubicBezTo>
                    <a:pt x="24115" y="70814"/>
                    <a:pt x="24214" y="70870"/>
                    <a:pt x="24321" y="70870"/>
                  </a:cubicBezTo>
                  <a:cubicBezTo>
                    <a:pt x="24376" y="70870"/>
                    <a:pt x="24429" y="70855"/>
                    <a:pt x="24474" y="70827"/>
                  </a:cubicBezTo>
                  <a:cubicBezTo>
                    <a:pt x="24619" y="70742"/>
                    <a:pt x="24666" y="70557"/>
                    <a:pt x="24580" y="70414"/>
                  </a:cubicBezTo>
                  <a:cubicBezTo>
                    <a:pt x="2920" y="33938"/>
                    <a:pt x="636" y="616"/>
                    <a:pt x="616" y="284"/>
                  </a:cubicBezTo>
                  <a:cubicBezTo>
                    <a:pt x="603" y="124"/>
                    <a:pt x="470" y="1"/>
                    <a:pt x="3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5d51c98a11_1_748"/>
            <p:cNvSpPr/>
            <p:nvPr/>
          </p:nvSpPr>
          <p:spPr>
            <a:xfrm>
              <a:off x="3311825" y="2797050"/>
              <a:ext cx="677425" cy="1664725"/>
            </a:xfrm>
            <a:custGeom>
              <a:rect b="b" l="l" r="r" t="t"/>
              <a:pathLst>
                <a:path extrusionOk="0" h="66589" w="27097">
                  <a:moveTo>
                    <a:pt x="297" y="0"/>
                  </a:moveTo>
                  <a:cubicBezTo>
                    <a:pt x="296" y="0"/>
                    <a:pt x="295" y="0"/>
                    <a:pt x="294" y="0"/>
                  </a:cubicBezTo>
                  <a:cubicBezTo>
                    <a:pt x="128" y="10"/>
                    <a:pt x="0" y="154"/>
                    <a:pt x="12" y="321"/>
                  </a:cubicBezTo>
                  <a:cubicBezTo>
                    <a:pt x="35" y="704"/>
                    <a:pt x="2613" y="38808"/>
                    <a:pt x="26470" y="66482"/>
                  </a:cubicBezTo>
                  <a:cubicBezTo>
                    <a:pt x="26527" y="66549"/>
                    <a:pt x="26611" y="66588"/>
                    <a:pt x="26699" y="66588"/>
                  </a:cubicBezTo>
                  <a:cubicBezTo>
                    <a:pt x="26957" y="66587"/>
                    <a:pt x="27096" y="66284"/>
                    <a:pt x="26927" y="66088"/>
                  </a:cubicBezTo>
                  <a:cubicBezTo>
                    <a:pt x="3208" y="38572"/>
                    <a:pt x="638" y="664"/>
                    <a:pt x="614" y="284"/>
                  </a:cubicBezTo>
                  <a:cubicBezTo>
                    <a:pt x="605" y="119"/>
                    <a:pt x="466" y="0"/>
                    <a:pt x="2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5d51c98a11_1_748"/>
            <p:cNvSpPr/>
            <p:nvPr/>
          </p:nvSpPr>
          <p:spPr>
            <a:xfrm>
              <a:off x="3769375" y="2769000"/>
              <a:ext cx="724450" cy="1521725"/>
            </a:xfrm>
            <a:custGeom>
              <a:rect b="b" l="l" r="r" t="t"/>
              <a:pathLst>
                <a:path extrusionOk="0" h="60869" w="28978">
                  <a:moveTo>
                    <a:pt x="323" y="0"/>
                  </a:moveTo>
                  <a:cubicBezTo>
                    <a:pt x="315" y="0"/>
                    <a:pt x="306" y="1"/>
                    <a:pt x="297" y="2"/>
                  </a:cubicBezTo>
                  <a:cubicBezTo>
                    <a:pt x="131" y="6"/>
                    <a:pt x="1" y="146"/>
                    <a:pt x="5" y="314"/>
                  </a:cubicBezTo>
                  <a:cubicBezTo>
                    <a:pt x="18" y="665"/>
                    <a:pt x="1504" y="35775"/>
                    <a:pt x="28364" y="60787"/>
                  </a:cubicBezTo>
                  <a:cubicBezTo>
                    <a:pt x="28420" y="60838"/>
                    <a:pt x="28493" y="60868"/>
                    <a:pt x="28570" y="60868"/>
                  </a:cubicBezTo>
                  <a:cubicBezTo>
                    <a:pt x="28844" y="60868"/>
                    <a:pt x="28977" y="60531"/>
                    <a:pt x="28777" y="60344"/>
                  </a:cubicBezTo>
                  <a:cubicBezTo>
                    <a:pt x="2105" y="35509"/>
                    <a:pt x="623" y="642"/>
                    <a:pt x="610" y="293"/>
                  </a:cubicBezTo>
                  <a:cubicBezTo>
                    <a:pt x="604" y="135"/>
                    <a:pt x="479" y="0"/>
                    <a:pt x="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5d51c98a11_1_748"/>
            <p:cNvSpPr/>
            <p:nvPr/>
          </p:nvSpPr>
          <p:spPr>
            <a:xfrm>
              <a:off x="4243325" y="2748825"/>
              <a:ext cx="745275" cy="1333025"/>
            </a:xfrm>
            <a:custGeom>
              <a:rect b="b" l="l" r="r" t="t"/>
              <a:pathLst>
                <a:path extrusionOk="0" h="53321" w="29811">
                  <a:moveTo>
                    <a:pt x="315" y="1"/>
                  </a:moveTo>
                  <a:cubicBezTo>
                    <a:pt x="307" y="1"/>
                    <a:pt x="299" y="1"/>
                    <a:pt x="291" y="2"/>
                  </a:cubicBezTo>
                  <a:cubicBezTo>
                    <a:pt x="125" y="15"/>
                    <a:pt x="0" y="159"/>
                    <a:pt x="13" y="326"/>
                  </a:cubicBezTo>
                  <a:cubicBezTo>
                    <a:pt x="43" y="717"/>
                    <a:pt x="3315" y="39635"/>
                    <a:pt x="29344" y="53286"/>
                  </a:cubicBezTo>
                  <a:cubicBezTo>
                    <a:pt x="29387" y="53309"/>
                    <a:pt x="29435" y="53320"/>
                    <a:pt x="29484" y="53320"/>
                  </a:cubicBezTo>
                  <a:cubicBezTo>
                    <a:pt x="29623" y="53320"/>
                    <a:pt x="29745" y="53225"/>
                    <a:pt x="29778" y="53091"/>
                  </a:cubicBezTo>
                  <a:cubicBezTo>
                    <a:pt x="29811" y="52956"/>
                    <a:pt x="29748" y="52816"/>
                    <a:pt x="29624" y="52751"/>
                  </a:cubicBezTo>
                  <a:cubicBezTo>
                    <a:pt x="3894" y="39257"/>
                    <a:pt x="647" y="668"/>
                    <a:pt x="616" y="280"/>
                  </a:cubicBezTo>
                  <a:cubicBezTo>
                    <a:pt x="604" y="121"/>
                    <a:pt x="459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5d51c98a11_1_748"/>
            <p:cNvSpPr/>
            <p:nvPr/>
          </p:nvSpPr>
          <p:spPr>
            <a:xfrm>
              <a:off x="4739725" y="2709475"/>
              <a:ext cx="738175" cy="1155925"/>
            </a:xfrm>
            <a:custGeom>
              <a:rect b="b" l="l" r="r" t="t"/>
              <a:pathLst>
                <a:path extrusionOk="0" h="46237" w="29527">
                  <a:moveTo>
                    <a:pt x="311" y="0"/>
                  </a:moveTo>
                  <a:cubicBezTo>
                    <a:pt x="305" y="0"/>
                    <a:pt x="299" y="0"/>
                    <a:pt x="293" y="1"/>
                  </a:cubicBezTo>
                  <a:cubicBezTo>
                    <a:pt x="126" y="12"/>
                    <a:pt x="0" y="157"/>
                    <a:pt x="13" y="323"/>
                  </a:cubicBezTo>
                  <a:cubicBezTo>
                    <a:pt x="33" y="620"/>
                    <a:pt x="2435" y="30148"/>
                    <a:pt x="29044" y="46194"/>
                  </a:cubicBezTo>
                  <a:cubicBezTo>
                    <a:pt x="29091" y="46222"/>
                    <a:pt x="29146" y="46237"/>
                    <a:pt x="29200" y="46237"/>
                  </a:cubicBezTo>
                  <a:cubicBezTo>
                    <a:pt x="29336" y="46237"/>
                    <a:pt x="29455" y="46146"/>
                    <a:pt x="29491" y="46016"/>
                  </a:cubicBezTo>
                  <a:cubicBezTo>
                    <a:pt x="29527" y="45885"/>
                    <a:pt x="29472" y="45746"/>
                    <a:pt x="29356" y="45676"/>
                  </a:cubicBezTo>
                  <a:cubicBezTo>
                    <a:pt x="3023" y="29796"/>
                    <a:pt x="637" y="574"/>
                    <a:pt x="616" y="280"/>
                  </a:cubicBezTo>
                  <a:cubicBezTo>
                    <a:pt x="603" y="122"/>
                    <a:pt x="469" y="0"/>
                    <a:pt x="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5d51c98a11_1_748"/>
            <p:cNvSpPr/>
            <p:nvPr/>
          </p:nvSpPr>
          <p:spPr>
            <a:xfrm>
              <a:off x="5130925" y="2685525"/>
              <a:ext cx="700800" cy="1015600"/>
            </a:xfrm>
            <a:custGeom>
              <a:rect b="b" l="l" r="r" t="t"/>
              <a:pathLst>
                <a:path extrusionOk="0" h="40624" w="28032">
                  <a:moveTo>
                    <a:pt x="334" y="0"/>
                  </a:moveTo>
                  <a:cubicBezTo>
                    <a:pt x="311" y="0"/>
                    <a:pt x="288" y="3"/>
                    <a:pt x="264" y="9"/>
                  </a:cubicBezTo>
                  <a:cubicBezTo>
                    <a:pt x="101" y="47"/>
                    <a:pt x="1" y="211"/>
                    <a:pt x="39" y="373"/>
                  </a:cubicBezTo>
                  <a:cubicBezTo>
                    <a:pt x="112" y="676"/>
                    <a:pt x="7512" y="30870"/>
                    <a:pt x="27572" y="40593"/>
                  </a:cubicBezTo>
                  <a:cubicBezTo>
                    <a:pt x="27614" y="40614"/>
                    <a:pt x="27658" y="40624"/>
                    <a:pt x="27704" y="40624"/>
                  </a:cubicBezTo>
                  <a:cubicBezTo>
                    <a:pt x="27845" y="40624"/>
                    <a:pt x="27968" y="40526"/>
                    <a:pt x="28000" y="40389"/>
                  </a:cubicBezTo>
                  <a:cubicBezTo>
                    <a:pt x="28031" y="40251"/>
                    <a:pt x="27962" y="40111"/>
                    <a:pt x="27836" y="40049"/>
                  </a:cubicBezTo>
                  <a:cubicBezTo>
                    <a:pt x="8036" y="30453"/>
                    <a:pt x="700" y="533"/>
                    <a:pt x="628" y="232"/>
                  </a:cubicBezTo>
                  <a:cubicBezTo>
                    <a:pt x="595" y="94"/>
                    <a:pt x="471" y="0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25d51c98a11_1_748"/>
            <p:cNvSpPr/>
            <p:nvPr/>
          </p:nvSpPr>
          <p:spPr>
            <a:xfrm>
              <a:off x="2380775" y="2935100"/>
              <a:ext cx="3213500" cy="366825"/>
            </a:xfrm>
            <a:custGeom>
              <a:rect b="b" l="l" r="r" t="t"/>
              <a:pathLst>
                <a:path extrusionOk="0" h="14673" w="128540">
                  <a:moveTo>
                    <a:pt x="128221" y="0"/>
                  </a:moveTo>
                  <a:cubicBezTo>
                    <a:pt x="128208" y="0"/>
                    <a:pt x="128194" y="1"/>
                    <a:pt x="128180" y="3"/>
                  </a:cubicBezTo>
                  <a:lnTo>
                    <a:pt x="278" y="14071"/>
                  </a:lnTo>
                  <a:cubicBezTo>
                    <a:pt x="119" y="14088"/>
                    <a:pt x="1" y="14227"/>
                    <a:pt x="10" y="14387"/>
                  </a:cubicBezTo>
                  <a:cubicBezTo>
                    <a:pt x="18" y="14546"/>
                    <a:pt x="150" y="14673"/>
                    <a:pt x="309" y="14673"/>
                  </a:cubicBezTo>
                  <a:lnTo>
                    <a:pt x="344" y="14673"/>
                  </a:lnTo>
                  <a:lnTo>
                    <a:pt x="128247" y="604"/>
                  </a:lnTo>
                  <a:cubicBezTo>
                    <a:pt x="128415" y="589"/>
                    <a:pt x="128540" y="437"/>
                    <a:pt x="128521" y="270"/>
                  </a:cubicBezTo>
                  <a:cubicBezTo>
                    <a:pt x="128504" y="114"/>
                    <a:pt x="128373" y="0"/>
                    <a:pt x="128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25d51c98a11_1_748"/>
            <p:cNvSpPr/>
            <p:nvPr/>
          </p:nvSpPr>
          <p:spPr>
            <a:xfrm>
              <a:off x="2464275" y="3160675"/>
              <a:ext cx="3278575" cy="517375"/>
            </a:xfrm>
            <a:custGeom>
              <a:rect b="b" l="l" r="r" t="t"/>
              <a:pathLst>
                <a:path extrusionOk="0" h="20695" w="131143">
                  <a:moveTo>
                    <a:pt x="130815" y="1"/>
                  </a:moveTo>
                  <a:cubicBezTo>
                    <a:pt x="130799" y="1"/>
                    <a:pt x="130783" y="2"/>
                    <a:pt x="130767" y="4"/>
                  </a:cubicBezTo>
                  <a:cubicBezTo>
                    <a:pt x="28789" y="18803"/>
                    <a:pt x="569" y="20080"/>
                    <a:pt x="295" y="20090"/>
                  </a:cubicBezTo>
                  <a:cubicBezTo>
                    <a:pt x="131" y="20096"/>
                    <a:pt x="0" y="20233"/>
                    <a:pt x="3" y="20398"/>
                  </a:cubicBezTo>
                  <a:cubicBezTo>
                    <a:pt x="6" y="20563"/>
                    <a:pt x="141" y="20695"/>
                    <a:pt x="304" y="20695"/>
                  </a:cubicBezTo>
                  <a:cubicBezTo>
                    <a:pt x="305" y="20695"/>
                    <a:pt x="306" y="20695"/>
                    <a:pt x="307" y="20695"/>
                  </a:cubicBezTo>
                  <a:lnTo>
                    <a:pt x="318" y="20695"/>
                  </a:lnTo>
                  <a:cubicBezTo>
                    <a:pt x="592" y="20685"/>
                    <a:pt x="28830" y="19411"/>
                    <a:pt x="130878" y="601"/>
                  </a:cubicBezTo>
                  <a:cubicBezTo>
                    <a:pt x="131038" y="566"/>
                    <a:pt x="131143" y="411"/>
                    <a:pt x="131113" y="250"/>
                  </a:cubicBezTo>
                  <a:cubicBezTo>
                    <a:pt x="131086" y="104"/>
                    <a:pt x="130958" y="1"/>
                    <a:pt x="1308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25d51c98a11_1_748"/>
            <p:cNvSpPr/>
            <p:nvPr/>
          </p:nvSpPr>
          <p:spPr>
            <a:xfrm>
              <a:off x="2584400" y="3307250"/>
              <a:ext cx="3286825" cy="770600"/>
            </a:xfrm>
            <a:custGeom>
              <a:rect b="b" l="l" r="r" t="t"/>
              <a:pathLst>
                <a:path extrusionOk="0" h="30824" w="131473">
                  <a:moveTo>
                    <a:pt x="131136" y="0"/>
                  </a:moveTo>
                  <a:cubicBezTo>
                    <a:pt x="131107" y="0"/>
                    <a:pt x="131078" y="4"/>
                    <a:pt x="131049" y="13"/>
                  </a:cubicBezTo>
                  <a:cubicBezTo>
                    <a:pt x="77293" y="17128"/>
                    <a:pt x="44627" y="24414"/>
                    <a:pt x="26688" y="27512"/>
                  </a:cubicBezTo>
                  <a:cubicBezTo>
                    <a:pt x="13020" y="29872"/>
                    <a:pt x="5590" y="30228"/>
                    <a:pt x="2358" y="30228"/>
                  </a:cubicBezTo>
                  <a:cubicBezTo>
                    <a:pt x="990" y="30228"/>
                    <a:pt x="374" y="30164"/>
                    <a:pt x="354" y="30162"/>
                  </a:cubicBezTo>
                  <a:cubicBezTo>
                    <a:pt x="343" y="30161"/>
                    <a:pt x="331" y="30160"/>
                    <a:pt x="320" y="30160"/>
                  </a:cubicBezTo>
                  <a:cubicBezTo>
                    <a:pt x="168" y="30160"/>
                    <a:pt x="38" y="30274"/>
                    <a:pt x="19" y="30428"/>
                  </a:cubicBezTo>
                  <a:cubicBezTo>
                    <a:pt x="0" y="30595"/>
                    <a:pt x="119" y="30745"/>
                    <a:pt x="286" y="30764"/>
                  </a:cubicBezTo>
                  <a:cubicBezTo>
                    <a:pt x="324" y="30768"/>
                    <a:pt x="911" y="30824"/>
                    <a:pt x="2185" y="30824"/>
                  </a:cubicBezTo>
                  <a:cubicBezTo>
                    <a:pt x="9896" y="30824"/>
                    <a:pt x="42762" y="28757"/>
                    <a:pt x="131231" y="589"/>
                  </a:cubicBezTo>
                  <a:cubicBezTo>
                    <a:pt x="131387" y="536"/>
                    <a:pt x="131473" y="367"/>
                    <a:pt x="131423" y="211"/>
                  </a:cubicBezTo>
                  <a:cubicBezTo>
                    <a:pt x="131382" y="82"/>
                    <a:pt x="131263" y="0"/>
                    <a:pt x="131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5d51c98a11_1_748"/>
            <p:cNvSpPr/>
            <p:nvPr/>
          </p:nvSpPr>
          <p:spPr>
            <a:xfrm>
              <a:off x="2727675" y="3426050"/>
              <a:ext cx="3295000" cy="1008600"/>
            </a:xfrm>
            <a:custGeom>
              <a:rect b="b" l="l" r="r" t="t"/>
              <a:pathLst>
                <a:path extrusionOk="0" h="40344" w="131800">
                  <a:moveTo>
                    <a:pt x="131456" y="0"/>
                  </a:moveTo>
                  <a:cubicBezTo>
                    <a:pt x="131416" y="0"/>
                    <a:pt x="131376" y="8"/>
                    <a:pt x="131337" y="25"/>
                  </a:cubicBezTo>
                  <a:cubicBezTo>
                    <a:pt x="48299" y="35587"/>
                    <a:pt x="15544" y="39694"/>
                    <a:pt x="4856" y="39694"/>
                  </a:cubicBezTo>
                  <a:cubicBezTo>
                    <a:pt x="1722" y="39694"/>
                    <a:pt x="485" y="39341"/>
                    <a:pt x="435" y="39324"/>
                  </a:cubicBezTo>
                  <a:cubicBezTo>
                    <a:pt x="404" y="39314"/>
                    <a:pt x="372" y="39309"/>
                    <a:pt x="341" y="39309"/>
                  </a:cubicBezTo>
                  <a:cubicBezTo>
                    <a:pt x="213" y="39309"/>
                    <a:pt x="95" y="39390"/>
                    <a:pt x="52" y="39518"/>
                  </a:cubicBezTo>
                  <a:cubicBezTo>
                    <a:pt x="1" y="39675"/>
                    <a:pt x="87" y="39847"/>
                    <a:pt x="246" y="39899"/>
                  </a:cubicBezTo>
                  <a:cubicBezTo>
                    <a:pt x="355" y="39935"/>
                    <a:pt x="1667" y="40343"/>
                    <a:pt x="5039" y="40343"/>
                  </a:cubicBezTo>
                  <a:cubicBezTo>
                    <a:pt x="8790" y="40343"/>
                    <a:pt x="15090" y="39837"/>
                    <a:pt x="25109" y="37748"/>
                  </a:cubicBezTo>
                  <a:cubicBezTo>
                    <a:pt x="56807" y="31138"/>
                    <a:pt x="100502" y="13887"/>
                    <a:pt x="131575" y="581"/>
                  </a:cubicBezTo>
                  <a:cubicBezTo>
                    <a:pt x="131728" y="515"/>
                    <a:pt x="131800" y="337"/>
                    <a:pt x="131734" y="184"/>
                  </a:cubicBezTo>
                  <a:cubicBezTo>
                    <a:pt x="131685" y="68"/>
                    <a:pt x="131573" y="0"/>
                    <a:pt x="1314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5d51c98a11_1_748"/>
            <p:cNvSpPr/>
            <p:nvPr/>
          </p:nvSpPr>
          <p:spPr>
            <a:xfrm>
              <a:off x="2404125" y="1951300"/>
              <a:ext cx="1108400" cy="164650"/>
            </a:xfrm>
            <a:custGeom>
              <a:rect b="b" l="l" r="r" t="t"/>
              <a:pathLst>
                <a:path extrusionOk="0" h="6586" w="44336">
                  <a:moveTo>
                    <a:pt x="1432" y="1"/>
                  </a:moveTo>
                  <a:cubicBezTo>
                    <a:pt x="628" y="1"/>
                    <a:pt x="1" y="699"/>
                    <a:pt x="87" y="1503"/>
                  </a:cubicBezTo>
                  <a:lnTo>
                    <a:pt x="440" y="4815"/>
                  </a:lnTo>
                  <a:cubicBezTo>
                    <a:pt x="513" y="5503"/>
                    <a:pt x="1089" y="6029"/>
                    <a:pt x="1781" y="6040"/>
                  </a:cubicBezTo>
                  <a:lnTo>
                    <a:pt x="42783" y="6585"/>
                  </a:lnTo>
                  <a:cubicBezTo>
                    <a:pt x="42789" y="6585"/>
                    <a:pt x="42795" y="6585"/>
                    <a:pt x="42801" y="6585"/>
                  </a:cubicBezTo>
                  <a:cubicBezTo>
                    <a:pt x="43688" y="6585"/>
                    <a:pt x="44335" y="5745"/>
                    <a:pt x="44110" y="4880"/>
                  </a:cubicBezTo>
                  <a:lnTo>
                    <a:pt x="43286" y="1730"/>
                  </a:lnTo>
                  <a:cubicBezTo>
                    <a:pt x="43131" y="1136"/>
                    <a:pt x="42601" y="718"/>
                    <a:pt x="41989" y="706"/>
                  </a:cubicBezTo>
                  <a:lnTo>
                    <a:pt x="1456" y="1"/>
                  </a:lnTo>
                  <a:cubicBezTo>
                    <a:pt x="1448" y="1"/>
                    <a:pt x="1440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1" name="Google Shape;911;g25d51c98a11_1_748"/>
          <p:cNvSpPr txBox="1"/>
          <p:nvPr/>
        </p:nvSpPr>
        <p:spPr>
          <a:xfrm>
            <a:off x="1506325" y="423750"/>
            <a:ext cx="367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fortaa"/>
                <a:ea typeface="Comfortaa"/>
                <a:cs typeface="Comfortaa"/>
                <a:sym typeface="Comfortaa"/>
              </a:rPr>
              <a:t>Website Structure</a:t>
            </a:r>
            <a:endParaRPr sz="23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12" name="Google Shape;912;g25d51c98a11_1_748"/>
          <p:cNvGrpSpPr/>
          <p:nvPr/>
        </p:nvGrpSpPr>
        <p:grpSpPr>
          <a:xfrm>
            <a:off x="4791946" y="130302"/>
            <a:ext cx="1218073" cy="1125695"/>
            <a:chOff x="1190025" y="238125"/>
            <a:chExt cx="5230025" cy="5238225"/>
          </a:xfrm>
        </p:grpSpPr>
        <p:sp>
          <p:nvSpPr>
            <p:cNvPr id="913" name="Google Shape;913;g25d51c98a11_1_748"/>
            <p:cNvSpPr/>
            <p:nvPr/>
          </p:nvSpPr>
          <p:spPr>
            <a:xfrm>
              <a:off x="1190025" y="731025"/>
              <a:ext cx="5230025" cy="4745325"/>
            </a:xfrm>
            <a:custGeom>
              <a:rect b="b" l="l" r="r" t="t"/>
              <a:pathLst>
                <a:path extrusionOk="0" h="189813" w="209201">
                  <a:moveTo>
                    <a:pt x="75218" y="1"/>
                  </a:moveTo>
                  <a:cubicBezTo>
                    <a:pt x="72801" y="1"/>
                    <a:pt x="70383" y="68"/>
                    <a:pt x="67970" y="194"/>
                  </a:cubicBezTo>
                  <a:cubicBezTo>
                    <a:pt x="45586" y="1364"/>
                    <a:pt x="35817" y="13053"/>
                    <a:pt x="43550" y="23964"/>
                  </a:cubicBezTo>
                  <a:cubicBezTo>
                    <a:pt x="51283" y="34875"/>
                    <a:pt x="61052" y="46175"/>
                    <a:pt x="50470" y="56697"/>
                  </a:cubicBezTo>
                  <a:cubicBezTo>
                    <a:pt x="39888" y="67217"/>
                    <a:pt x="1" y="76570"/>
                    <a:pt x="4072" y="95274"/>
                  </a:cubicBezTo>
                  <a:cubicBezTo>
                    <a:pt x="8141" y="113979"/>
                    <a:pt x="43959" y="116706"/>
                    <a:pt x="41109" y="128786"/>
                  </a:cubicBezTo>
                  <a:cubicBezTo>
                    <a:pt x="38259" y="140867"/>
                    <a:pt x="19944" y="144373"/>
                    <a:pt x="28899" y="160739"/>
                  </a:cubicBezTo>
                  <a:cubicBezTo>
                    <a:pt x="32656" y="167606"/>
                    <a:pt x="40640" y="169053"/>
                    <a:pt x="49425" y="169053"/>
                  </a:cubicBezTo>
                  <a:cubicBezTo>
                    <a:pt x="55826" y="169053"/>
                    <a:pt x="62653" y="168285"/>
                    <a:pt x="68578" y="168285"/>
                  </a:cubicBezTo>
                  <a:cubicBezTo>
                    <a:pt x="73900" y="168285"/>
                    <a:pt x="78496" y="168905"/>
                    <a:pt x="81402" y="171260"/>
                  </a:cubicBezTo>
                  <a:cubicBezTo>
                    <a:pt x="91984" y="179832"/>
                    <a:pt x="97681" y="186847"/>
                    <a:pt x="115183" y="189575"/>
                  </a:cubicBezTo>
                  <a:cubicBezTo>
                    <a:pt x="116218" y="189736"/>
                    <a:pt x="117236" y="189813"/>
                    <a:pt x="118240" y="189813"/>
                  </a:cubicBezTo>
                  <a:cubicBezTo>
                    <a:pt x="134198" y="189813"/>
                    <a:pt x="146409" y="170386"/>
                    <a:pt x="164024" y="162687"/>
                  </a:cubicBezTo>
                  <a:cubicBezTo>
                    <a:pt x="182746" y="154504"/>
                    <a:pt x="201874" y="151775"/>
                    <a:pt x="205538" y="132682"/>
                  </a:cubicBezTo>
                  <a:cubicBezTo>
                    <a:pt x="209201" y="113588"/>
                    <a:pt x="174199" y="101121"/>
                    <a:pt x="175826" y="81637"/>
                  </a:cubicBezTo>
                  <a:cubicBezTo>
                    <a:pt x="176640" y="71898"/>
                    <a:pt x="183304" y="64300"/>
                    <a:pt x="188497" y="56513"/>
                  </a:cubicBezTo>
                  <a:cubicBezTo>
                    <a:pt x="197271" y="43358"/>
                    <a:pt x="204502" y="19650"/>
                    <a:pt x="185147" y="11890"/>
                  </a:cubicBezTo>
                  <a:cubicBezTo>
                    <a:pt x="179994" y="9824"/>
                    <a:pt x="174368" y="9367"/>
                    <a:pt x="168744" y="9367"/>
                  </a:cubicBezTo>
                  <a:cubicBezTo>
                    <a:pt x="165184" y="9367"/>
                    <a:pt x="161625" y="9551"/>
                    <a:pt x="158188" y="9624"/>
                  </a:cubicBezTo>
                  <a:cubicBezTo>
                    <a:pt x="151906" y="9758"/>
                    <a:pt x="145466" y="10281"/>
                    <a:pt x="139093" y="10281"/>
                  </a:cubicBezTo>
                  <a:cubicBezTo>
                    <a:pt x="136108" y="10281"/>
                    <a:pt x="133139" y="10166"/>
                    <a:pt x="130208" y="9844"/>
                  </a:cubicBezTo>
                  <a:cubicBezTo>
                    <a:pt x="123051" y="9055"/>
                    <a:pt x="116149" y="7139"/>
                    <a:pt x="109248" y="5229"/>
                  </a:cubicBezTo>
                  <a:cubicBezTo>
                    <a:pt x="106020" y="4337"/>
                    <a:pt x="102791" y="3443"/>
                    <a:pt x="99536" y="2668"/>
                  </a:cubicBezTo>
                  <a:cubicBezTo>
                    <a:pt x="91582" y="775"/>
                    <a:pt x="83406" y="1"/>
                    <a:pt x="75218" y="1"/>
                  </a:cubicBezTo>
                  <a:close/>
                </a:path>
              </a:pathLst>
            </a:custGeom>
            <a:solidFill>
              <a:srgbClr val="ECF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5d51c98a11_1_748"/>
            <p:cNvSpPr/>
            <p:nvPr/>
          </p:nvSpPr>
          <p:spPr>
            <a:xfrm>
              <a:off x="4730500" y="869500"/>
              <a:ext cx="28225" cy="20000"/>
            </a:xfrm>
            <a:custGeom>
              <a:rect b="b" l="l" r="r" t="t"/>
              <a:pathLst>
                <a:path extrusionOk="0" h="800" w="1129">
                  <a:moveTo>
                    <a:pt x="808" y="0"/>
                  </a:moveTo>
                  <a:cubicBezTo>
                    <a:pt x="769" y="0"/>
                    <a:pt x="729" y="9"/>
                    <a:pt x="691" y="26"/>
                  </a:cubicBezTo>
                  <a:lnTo>
                    <a:pt x="184" y="264"/>
                  </a:lnTo>
                  <a:cubicBezTo>
                    <a:pt x="65" y="319"/>
                    <a:pt x="0" y="451"/>
                    <a:pt x="29" y="579"/>
                  </a:cubicBezTo>
                  <a:cubicBezTo>
                    <a:pt x="58" y="708"/>
                    <a:pt x="172" y="799"/>
                    <a:pt x="303" y="799"/>
                  </a:cubicBezTo>
                  <a:cubicBezTo>
                    <a:pt x="345" y="799"/>
                    <a:pt x="386" y="789"/>
                    <a:pt x="423" y="772"/>
                  </a:cubicBezTo>
                  <a:lnTo>
                    <a:pt x="930" y="535"/>
                  </a:lnTo>
                  <a:cubicBezTo>
                    <a:pt x="1069" y="468"/>
                    <a:pt x="1128" y="302"/>
                    <a:pt x="1063" y="161"/>
                  </a:cubicBezTo>
                  <a:cubicBezTo>
                    <a:pt x="1015" y="60"/>
                    <a:pt x="914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5d51c98a11_1_748"/>
            <p:cNvSpPr/>
            <p:nvPr/>
          </p:nvSpPr>
          <p:spPr>
            <a:xfrm>
              <a:off x="1668850" y="893225"/>
              <a:ext cx="4029225" cy="2866850"/>
            </a:xfrm>
            <a:custGeom>
              <a:rect b="b" l="l" r="r" t="t"/>
              <a:pathLst>
                <a:path extrusionOk="0" h="114674" w="161169">
                  <a:moveTo>
                    <a:pt x="121249" y="1"/>
                  </a:moveTo>
                  <a:cubicBezTo>
                    <a:pt x="121209" y="1"/>
                    <a:pt x="121169" y="9"/>
                    <a:pt x="121130" y="27"/>
                  </a:cubicBezTo>
                  <a:lnTo>
                    <a:pt x="120110" y="506"/>
                  </a:lnTo>
                  <a:cubicBezTo>
                    <a:pt x="119991" y="561"/>
                    <a:pt x="119926" y="692"/>
                    <a:pt x="119955" y="820"/>
                  </a:cubicBezTo>
                  <a:cubicBezTo>
                    <a:pt x="119983" y="949"/>
                    <a:pt x="120097" y="1041"/>
                    <a:pt x="120229" y="1041"/>
                  </a:cubicBezTo>
                  <a:cubicBezTo>
                    <a:pt x="120270" y="1040"/>
                    <a:pt x="120312" y="1031"/>
                    <a:pt x="120348" y="1013"/>
                  </a:cubicBezTo>
                  <a:lnTo>
                    <a:pt x="121368" y="536"/>
                  </a:lnTo>
                  <a:cubicBezTo>
                    <a:pt x="121509" y="469"/>
                    <a:pt x="121569" y="303"/>
                    <a:pt x="121504" y="162"/>
                  </a:cubicBezTo>
                  <a:cubicBezTo>
                    <a:pt x="121455" y="60"/>
                    <a:pt x="121354" y="1"/>
                    <a:pt x="121249" y="1"/>
                  </a:cubicBezTo>
                  <a:close/>
                  <a:moveTo>
                    <a:pt x="118695" y="1198"/>
                  </a:moveTo>
                  <a:cubicBezTo>
                    <a:pt x="118657" y="1198"/>
                    <a:pt x="118618" y="1206"/>
                    <a:pt x="118581" y="1223"/>
                  </a:cubicBezTo>
                  <a:lnTo>
                    <a:pt x="117563" y="1700"/>
                  </a:lnTo>
                  <a:cubicBezTo>
                    <a:pt x="117444" y="1755"/>
                    <a:pt x="117380" y="1887"/>
                    <a:pt x="117409" y="2015"/>
                  </a:cubicBezTo>
                  <a:cubicBezTo>
                    <a:pt x="117438" y="2144"/>
                    <a:pt x="117551" y="2235"/>
                    <a:pt x="117682" y="2235"/>
                  </a:cubicBezTo>
                  <a:lnTo>
                    <a:pt x="117685" y="2235"/>
                  </a:lnTo>
                  <a:cubicBezTo>
                    <a:pt x="117725" y="2234"/>
                    <a:pt x="117765" y="2225"/>
                    <a:pt x="117803" y="2208"/>
                  </a:cubicBezTo>
                  <a:lnTo>
                    <a:pt x="118820" y="1730"/>
                  </a:lnTo>
                  <a:cubicBezTo>
                    <a:pt x="118957" y="1662"/>
                    <a:pt x="119015" y="1498"/>
                    <a:pt x="118949" y="1359"/>
                  </a:cubicBezTo>
                  <a:cubicBezTo>
                    <a:pt x="118902" y="1258"/>
                    <a:pt x="118800" y="1198"/>
                    <a:pt x="118695" y="1198"/>
                  </a:cubicBezTo>
                  <a:close/>
                  <a:moveTo>
                    <a:pt x="116156" y="2389"/>
                  </a:moveTo>
                  <a:cubicBezTo>
                    <a:pt x="116117" y="2389"/>
                    <a:pt x="116076" y="2398"/>
                    <a:pt x="116038" y="2416"/>
                  </a:cubicBezTo>
                  <a:lnTo>
                    <a:pt x="115021" y="2892"/>
                  </a:lnTo>
                  <a:cubicBezTo>
                    <a:pt x="114901" y="2948"/>
                    <a:pt x="114837" y="3079"/>
                    <a:pt x="114866" y="3208"/>
                  </a:cubicBezTo>
                  <a:cubicBezTo>
                    <a:pt x="114893" y="3336"/>
                    <a:pt x="115007" y="3427"/>
                    <a:pt x="115138" y="3427"/>
                  </a:cubicBezTo>
                  <a:cubicBezTo>
                    <a:pt x="115139" y="3427"/>
                    <a:pt x="115140" y="3427"/>
                    <a:pt x="115141" y="3427"/>
                  </a:cubicBezTo>
                  <a:cubicBezTo>
                    <a:pt x="115182" y="3427"/>
                    <a:pt x="115222" y="3418"/>
                    <a:pt x="115260" y="3401"/>
                  </a:cubicBezTo>
                  <a:lnTo>
                    <a:pt x="116276" y="2925"/>
                  </a:lnTo>
                  <a:cubicBezTo>
                    <a:pt x="116416" y="2858"/>
                    <a:pt x="116477" y="2691"/>
                    <a:pt x="116410" y="2551"/>
                  </a:cubicBezTo>
                  <a:cubicBezTo>
                    <a:pt x="116363" y="2449"/>
                    <a:pt x="116262" y="2389"/>
                    <a:pt x="116156" y="2389"/>
                  </a:cubicBezTo>
                  <a:close/>
                  <a:moveTo>
                    <a:pt x="113614" y="3582"/>
                  </a:moveTo>
                  <a:cubicBezTo>
                    <a:pt x="113574" y="3582"/>
                    <a:pt x="113534" y="3591"/>
                    <a:pt x="113495" y="3609"/>
                  </a:cubicBezTo>
                  <a:lnTo>
                    <a:pt x="112478" y="4086"/>
                  </a:lnTo>
                  <a:cubicBezTo>
                    <a:pt x="112359" y="4142"/>
                    <a:pt x="112295" y="4273"/>
                    <a:pt x="112324" y="4401"/>
                  </a:cubicBezTo>
                  <a:cubicBezTo>
                    <a:pt x="112353" y="4530"/>
                    <a:pt x="112466" y="4622"/>
                    <a:pt x="112598" y="4622"/>
                  </a:cubicBezTo>
                  <a:lnTo>
                    <a:pt x="112599" y="4622"/>
                  </a:lnTo>
                  <a:cubicBezTo>
                    <a:pt x="112640" y="4622"/>
                    <a:pt x="112680" y="4612"/>
                    <a:pt x="112718" y="4594"/>
                  </a:cubicBezTo>
                  <a:lnTo>
                    <a:pt x="113734" y="4118"/>
                  </a:lnTo>
                  <a:cubicBezTo>
                    <a:pt x="113875" y="4051"/>
                    <a:pt x="113935" y="3885"/>
                    <a:pt x="113868" y="3744"/>
                  </a:cubicBezTo>
                  <a:cubicBezTo>
                    <a:pt x="113820" y="3642"/>
                    <a:pt x="113720" y="3582"/>
                    <a:pt x="113614" y="3582"/>
                  </a:cubicBezTo>
                  <a:close/>
                  <a:moveTo>
                    <a:pt x="111073" y="4775"/>
                  </a:moveTo>
                  <a:cubicBezTo>
                    <a:pt x="111033" y="4775"/>
                    <a:pt x="110992" y="4784"/>
                    <a:pt x="110953" y="4802"/>
                  </a:cubicBezTo>
                  <a:lnTo>
                    <a:pt x="109937" y="5280"/>
                  </a:lnTo>
                  <a:cubicBezTo>
                    <a:pt x="109818" y="5335"/>
                    <a:pt x="109754" y="5466"/>
                    <a:pt x="109783" y="5594"/>
                  </a:cubicBezTo>
                  <a:cubicBezTo>
                    <a:pt x="109811" y="5723"/>
                    <a:pt x="109925" y="5815"/>
                    <a:pt x="110057" y="5815"/>
                  </a:cubicBezTo>
                  <a:cubicBezTo>
                    <a:pt x="110098" y="5815"/>
                    <a:pt x="110140" y="5805"/>
                    <a:pt x="110176" y="5787"/>
                  </a:cubicBezTo>
                  <a:lnTo>
                    <a:pt x="111193" y="5311"/>
                  </a:lnTo>
                  <a:cubicBezTo>
                    <a:pt x="111333" y="5244"/>
                    <a:pt x="111393" y="5078"/>
                    <a:pt x="111327" y="4937"/>
                  </a:cubicBezTo>
                  <a:cubicBezTo>
                    <a:pt x="111279" y="4835"/>
                    <a:pt x="111178" y="4775"/>
                    <a:pt x="111073" y="4775"/>
                  </a:cubicBezTo>
                  <a:close/>
                  <a:moveTo>
                    <a:pt x="108530" y="5970"/>
                  </a:moveTo>
                  <a:cubicBezTo>
                    <a:pt x="108491" y="5970"/>
                    <a:pt x="108451" y="5978"/>
                    <a:pt x="108413" y="5995"/>
                  </a:cubicBezTo>
                  <a:lnTo>
                    <a:pt x="107397" y="6473"/>
                  </a:lnTo>
                  <a:cubicBezTo>
                    <a:pt x="107278" y="6529"/>
                    <a:pt x="107213" y="6661"/>
                    <a:pt x="107242" y="6789"/>
                  </a:cubicBezTo>
                  <a:cubicBezTo>
                    <a:pt x="107271" y="6916"/>
                    <a:pt x="107385" y="7008"/>
                    <a:pt x="107517" y="7008"/>
                  </a:cubicBezTo>
                  <a:cubicBezTo>
                    <a:pt x="107558" y="7008"/>
                    <a:pt x="107599" y="6999"/>
                    <a:pt x="107636" y="6982"/>
                  </a:cubicBezTo>
                  <a:lnTo>
                    <a:pt x="108652" y="6504"/>
                  </a:lnTo>
                  <a:cubicBezTo>
                    <a:pt x="108791" y="6438"/>
                    <a:pt x="108850" y="6271"/>
                    <a:pt x="108785" y="6131"/>
                  </a:cubicBezTo>
                  <a:cubicBezTo>
                    <a:pt x="108736" y="6029"/>
                    <a:pt x="108635" y="5970"/>
                    <a:pt x="108530" y="5970"/>
                  </a:cubicBezTo>
                  <a:close/>
                  <a:moveTo>
                    <a:pt x="105987" y="7164"/>
                  </a:moveTo>
                  <a:cubicBezTo>
                    <a:pt x="105949" y="7164"/>
                    <a:pt x="105910" y="7172"/>
                    <a:pt x="105873" y="7188"/>
                  </a:cubicBezTo>
                  <a:lnTo>
                    <a:pt x="104858" y="7666"/>
                  </a:lnTo>
                  <a:cubicBezTo>
                    <a:pt x="104739" y="7722"/>
                    <a:pt x="104675" y="7853"/>
                    <a:pt x="104703" y="7982"/>
                  </a:cubicBezTo>
                  <a:cubicBezTo>
                    <a:pt x="104732" y="8110"/>
                    <a:pt x="104846" y="8201"/>
                    <a:pt x="104977" y="8201"/>
                  </a:cubicBezTo>
                  <a:cubicBezTo>
                    <a:pt x="105019" y="8201"/>
                    <a:pt x="105060" y="8192"/>
                    <a:pt x="105096" y="8175"/>
                  </a:cubicBezTo>
                  <a:lnTo>
                    <a:pt x="106113" y="7697"/>
                  </a:lnTo>
                  <a:cubicBezTo>
                    <a:pt x="106249" y="7630"/>
                    <a:pt x="106307" y="7464"/>
                    <a:pt x="106242" y="7326"/>
                  </a:cubicBezTo>
                  <a:cubicBezTo>
                    <a:pt x="106194" y="7224"/>
                    <a:pt x="106093" y="7164"/>
                    <a:pt x="105987" y="7164"/>
                  </a:cubicBezTo>
                  <a:close/>
                  <a:moveTo>
                    <a:pt x="103453" y="8355"/>
                  </a:moveTo>
                  <a:cubicBezTo>
                    <a:pt x="103413" y="8355"/>
                    <a:pt x="103373" y="8364"/>
                    <a:pt x="103334" y="8382"/>
                  </a:cubicBezTo>
                  <a:lnTo>
                    <a:pt x="102319" y="8859"/>
                  </a:lnTo>
                  <a:cubicBezTo>
                    <a:pt x="102200" y="8915"/>
                    <a:pt x="102135" y="9047"/>
                    <a:pt x="102164" y="9175"/>
                  </a:cubicBezTo>
                  <a:cubicBezTo>
                    <a:pt x="102192" y="9303"/>
                    <a:pt x="102306" y="9394"/>
                    <a:pt x="102438" y="9394"/>
                  </a:cubicBezTo>
                  <a:cubicBezTo>
                    <a:pt x="102479" y="9394"/>
                    <a:pt x="102520" y="9385"/>
                    <a:pt x="102557" y="9368"/>
                  </a:cubicBezTo>
                  <a:lnTo>
                    <a:pt x="103574" y="8890"/>
                  </a:lnTo>
                  <a:cubicBezTo>
                    <a:pt x="103714" y="8824"/>
                    <a:pt x="103774" y="8657"/>
                    <a:pt x="103708" y="8517"/>
                  </a:cubicBezTo>
                  <a:cubicBezTo>
                    <a:pt x="103659" y="8415"/>
                    <a:pt x="103558" y="8355"/>
                    <a:pt x="103453" y="8355"/>
                  </a:cubicBezTo>
                  <a:close/>
                  <a:moveTo>
                    <a:pt x="100914" y="9550"/>
                  </a:moveTo>
                  <a:cubicBezTo>
                    <a:pt x="100874" y="9550"/>
                    <a:pt x="100834" y="9558"/>
                    <a:pt x="100796" y="9576"/>
                  </a:cubicBezTo>
                  <a:lnTo>
                    <a:pt x="99780" y="10053"/>
                  </a:lnTo>
                  <a:cubicBezTo>
                    <a:pt x="99661" y="10109"/>
                    <a:pt x="99597" y="10240"/>
                    <a:pt x="99626" y="10368"/>
                  </a:cubicBezTo>
                  <a:cubicBezTo>
                    <a:pt x="99654" y="10497"/>
                    <a:pt x="99768" y="10587"/>
                    <a:pt x="99900" y="10587"/>
                  </a:cubicBezTo>
                  <a:lnTo>
                    <a:pt x="99900" y="10589"/>
                  </a:lnTo>
                  <a:cubicBezTo>
                    <a:pt x="99941" y="10587"/>
                    <a:pt x="99982" y="10579"/>
                    <a:pt x="100019" y="10561"/>
                  </a:cubicBezTo>
                  <a:lnTo>
                    <a:pt x="101034" y="10084"/>
                  </a:lnTo>
                  <a:cubicBezTo>
                    <a:pt x="101173" y="10017"/>
                    <a:pt x="101234" y="9850"/>
                    <a:pt x="101167" y="9711"/>
                  </a:cubicBezTo>
                  <a:cubicBezTo>
                    <a:pt x="101120" y="9609"/>
                    <a:pt x="101019" y="9550"/>
                    <a:pt x="100914" y="9550"/>
                  </a:cubicBezTo>
                  <a:close/>
                  <a:moveTo>
                    <a:pt x="98378" y="10742"/>
                  </a:moveTo>
                  <a:cubicBezTo>
                    <a:pt x="98338" y="10742"/>
                    <a:pt x="98297" y="10751"/>
                    <a:pt x="98258" y="10769"/>
                  </a:cubicBezTo>
                  <a:lnTo>
                    <a:pt x="97242" y="11247"/>
                  </a:lnTo>
                  <a:cubicBezTo>
                    <a:pt x="97123" y="11303"/>
                    <a:pt x="97059" y="11433"/>
                    <a:pt x="97088" y="11563"/>
                  </a:cubicBezTo>
                  <a:cubicBezTo>
                    <a:pt x="97115" y="11690"/>
                    <a:pt x="97229" y="11782"/>
                    <a:pt x="97361" y="11782"/>
                  </a:cubicBezTo>
                  <a:cubicBezTo>
                    <a:pt x="97402" y="11782"/>
                    <a:pt x="97444" y="11773"/>
                    <a:pt x="97481" y="11756"/>
                  </a:cubicBezTo>
                  <a:lnTo>
                    <a:pt x="98496" y="11278"/>
                  </a:lnTo>
                  <a:cubicBezTo>
                    <a:pt x="98637" y="11212"/>
                    <a:pt x="98697" y="11045"/>
                    <a:pt x="98632" y="10905"/>
                  </a:cubicBezTo>
                  <a:cubicBezTo>
                    <a:pt x="98584" y="10802"/>
                    <a:pt x="98483" y="10742"/>
                    <a:pt x="98378" y="10742"/>
                  </a:cubicBezTo>
                  <a:close/>
                  <a:moveTo>
                    <a:pt x="95836" y="11937"/>
                  </a:moveTo>
                  <a:cubicBezTo>
                    <a:pt x="95797" y="11937"/>
                    <a:pt x="95757" y="11946"/>
                    <a:pt x="95719" y="11964"/>
                  </a:cubicBezTo>
                  <a:lnTo>
                    <a:pt x="94704" y="12441"/>
                  </a:lnTo>
                  <a:cubicBezTo>
                    <a:pt x="94585" y="12497"/>
                    <a:pt x="94521" y="12629"/>
                    <a:pt x="94550" y="12757"/>
                  </a:cubicBezTo>
                  <a:cubicBezTo>
                    <a:pt x="94578" y="12885"/>
                    <a:pt x="94691" y="12976"/>
                    <a:pt x="94823" y="12976"/>
                  </a:cubicBezTo>
                  <a:cubicBezTo>
                    <a:pt x="94864" y="12976"/>
                    <a:pt x="94906" y="12967"/>
                    <a:pt x="94943" y="12950"/>
                  </a:cubicBezTo>
                  <a:lnTo>
                    <a:pt x="95958" y="12472"/>
                  </a:lnTo>
                  <a:cubicBezTo>
                    <a:pt x="96097" y="12405"/>
                    <a:pt x="96156" y="12239"/>
                    <a:pt x="96090" y="12099"/>
                  </a:cubicBezTo>
                  <a:cubicBezTo>
                    <a:pt x="96042" y="11998"/>
                    <a:pt x="95942" y="11937"/>
                    <a:pt x="95836" y="11937"/>
                  </a:cubicBezTo>
                  <a:close/>
                  <a:moveTo>
                    <a:pt x="93301" y="13131"/>
                  </a:moveTo>
                  <a:cubicBezTo>
                    <a:pt x="93261" y="13131"/>
                    <a:pt x="93220" y="13140"/>
                    <a:pt x="93181" y="13158"/>
                  </a:cubicBezTo>
                  <a:lnTo>
                    <a:pt x="92166" y="13636"/>
                  </a:lnTo>
                  <a:cubicBezTo>
                    <a:pt x="92047" y="13692"/>
                    <a:pt x="91983" y="13822"/>
                    <a:pt x="92012" y="13951"/>
                  </a:cubicBezTo>
                  <a:cubicBezTo>
                    <a:pt x="92039" y="14079"/>
                    <a:pt x="92153" y="14171"/>
                    <a:pt x="92285" y="14171"/>
                  </a:cubicBezTo>
                  <a:cubicBezTo>
                    <a:pt x="92326" y="14171"/>
                    <a:pt x="92368" y="14162"/>
                    <a:pt x="92405" y="14144"/>
                  </a:cubicBezTo>
                  <a:lnTo>
                    <a:pt x="93420" y="13666"/>
                  </a:lnTo>
                  <a:cubicBezTo>
                    <a:pt x="93560" y="13600"/>
                    <a:pt x="93620" y="13432"/>
                    <a:pt x="93554" y="13292"/>
                  </a:cubicBezTo>
                  <a:cubicBezTo>
                    <a:pt x="93506" y="13191"/>
                    <a:pt x="93406" y="13131"/>
                    <a:pt x="93301" y="13131"/>
                  </a:cubicBezTo>
                  <a:close/>
                  <a:moveTo>
                    <a:pt x="90763" y="14327"/>
                  </a:moveTo>
                  <a:cubicBezTo>
                    <a:pt x="90723" y="14327"/>
                    <a:pt x="90682" y="14335"/>
                    <a:pt x="90643" y="14354"/>
                  </a:cubicBezTo>
                  <a:lnTo>
                    <a:pt x="89628" y="14831"/>
                  </a:lnTo>
                  <a:cubicBezTo>
                    <a:pt x="89509" y="14886"/>
                    <a:pt x="89445" y="15018"/>
                    <a:pt x="89474" y="15146"/>
                  </a:cubicBezTo>
                  <a:cubicBezTo>
                    <a:pt x="89501" y="15275"/>
                    <a:pt x="89615" y="15365"/>
                    <a:pt x="89747" y="15365"/>
                  </a:cubicBezTo>
                  <a:lnTo>
                    <a:pt x="89747" y="15366"/>
                  </a:lnTo>
                  <a:cubicBezTo>
                    <a:pt x="89788" y="15366"/>
                    <a:pt x="89830" y="15356"/>
                    <a:pt x="89867" y="15339"/>
                  </a:cubicBezTo>
                  <a:lnTo>
                    <a:pt x="90882" y="14861"/>
                  </a:lnTo>
                  <a:cubicBezTo>
                    <a:pt x="91022" y="14795"/>
                    <a:pt x="91083" y="14628"/>
                    <a:pt x="91017" y="14488"/>
                  </a:cubicBezTo>
                  <a:cubicBezTo>
                    <a:pt x="90968" y="14386"/>
                    <a:pt x="90868" y="14327"/>
                    <a:pt x="90763" y="14327"/>
                  </a:cubicBezTo>
                  <a:close/>
                  <a:moveTo>
                    <a:pt x="88225" y="15521"/>
                  </a:moveTo>
                  <a:cubicBezTo>
                    <a:pt x="88185" y="15521"/>
                    <a:pt x="88144" y="15530"/>
                    <a:pt x="88105" y="15548"/>
                  </a:cubicBezTo>
                  <a:lnTo>
                    <a:pt x="87090" y="16026"/>
                  </a:lnTo>
                  <a:cubicBezTo>
                    <a:pt x="86971" y="16082"/>
                    <a:pt x="86907" y="16214"/>
                    <a:pt x="86936" y="16341"/>
                  </a:cubicBezTo>
                  <a:cubicBezTo>
                    <a:pt x="86965" y="16469"/>
                    <a:pt x="87077" y="16561"/>
                    <a:pt x="87209" y="16561"/>
                  </a:cubicBezTo>
                  <a:cubicBezTo>
                    <a:pt x="87250" y="16561"/>
                    <a:pt x="87292" y="16552"/>
                    <a:pt x="87329" y="16534"/>
                  </a:cubicBezTo>
                  <a:lnTo>
                    <a:pt x="88344" y="16056"/>
                  </a:lnTo>
                  <a:cubicBezTo>
                    <a:pt x="88485" y="15989"/>
                    <a:pt x="88545" y="15823"/>
                    <a:pt x="88479" y="15682"/>
                  </a:cubicBezTo>
                  <a:cubicBezTo>
                    <a:pt x="88430" y="15581"/>
                    <a:pt x="88330" y="15521"/>
                    <a:pt x="88225" y="15521"/>
                  </a:cubicBezTo>
                  <a:close/>
                  <a:moveTo>
                    <a:pt x="85687" y="16717"/>
                  </a:moveTo>
                  <a:cubicBezTo>
                    <a:pt x="85647" y="16717"/>
                    <a:pt x="85606" y="16725"/>
                    <a:pt x="85567" y="16744"/>
                  </a:cubicBezTo>
                  <a:lnTo>
                    <a:pt x="84553" y="17221"/>
                  </a:lnTo>
                  <a:cubicBezTo>
                    <a:pt x="84434" y="17278"/>
                    <a:pt x="84370" y="17409"/>
                    <a:pt x="84399" y="17537"/>
                  </a:cubicBezTo>
                  <a:cubicBezTo>
                    <a:pt x="84428" y="17665"/>
                    <a:pt x="84542" y="17756"/>
                    <a:pt x="84673" y="17756"/>
                  </a:cubicBezTo>
                  <a:cubicBezTo>
                    <a:pt x="84714" y="17756"/>
                    <a:pt x="84755" y="17748"/>
                    <a:pt x="84792" y="17730"/>
                  </a:cubicBezTo>
                  <a:lnTo>
                    <a:pt x="85806" y="17251"/>
                  </a:lnTo>
                  <a:cubicBezTo>
                    <a:pt x="85947" y="17185"/>
                    <a:pt x="86007" y="17018"/>
                    <a:pt x="85941" y="16878"/>
                  </a:cubicBezTo>
                  <a:cubicBezTo>
                    <a:pt x="85893" y="16776"/>
                    <a:pt x="85792" y="16717"/>
                    <a:pt x="85687" y="16717"/>
                  </a:cubicBezTo>
                  <a:close/>
                  <a:moveTo>
                    <a:pt x="83152" y="17912"/>
                  </a:moveTo>
                  <a:cubicBezTo>
                    <a:pt x="83111" y="17912"/>
                    <a:pt x="83070" y="17921"/>
                    <a:pt x="83032" y="17939"/>
                  </a:cubicBezTo>
                  <a:lnTo>
                    <a:pt x="82016" y="18418"/>
                  </a:lnTo>
                  <a:cubicBezTo>
                    <a:pt x="81897" y="18473"/>
                    <a:pt x="81833" y="18605"/>
                    <a:pt x="81862" y="18733"/>
                  </a:cubicBezTo>
                  <a:cubicBezTo>
                    <a:pt x="81891" y="18862"/>
                    <a:pt x="82005" y="18952"/>
                    <a:pt x="82137" y="18952"/>
                  </a:cubicBezTo>
                  <a:lnTo>
                    <a:pt x="82135" y="18952"/>
                  </a:lnTo>
                  <a:cubicBezTo>
                    <a:pt x="82138" y="18952"/>
                    <a:pt x="82140" y="18952"/>
                    <a:pt x="82142" y="18952"/>
                  </a:cubicBezTo>
                  <a:cubicBezTo>
                    <a:pt x="82181" y="18952"/>
                    <a:pt x="82220" y="18942"/>
                    <a:pt x="82256" y="18926"/>
                  </a:cubicBezTo>
                  <a:lnTo>
                    <a:pt x="83271" y="18447"/>
                  </a:lnTo>
                  <a:cubicBezTo>
                    <a:pt x="83411" y="18381"/>
                    <a:pt x="83471" y="18214"/>
                    <a:pt x="83405" y="18074"/>
                  </a:cubicBezTo>
                  <a:cubicBezTo>
                    <a:pt x="83358" y="17972"/>
                    <a:pt x="83257" y="17912"/>
                    <a:pt x="83152" y="17912"/>
                  </a:cubicBezTo>
                  <a:close/>
                  <a:moveTo>
                    <a:pt x="80610" y="19111"/>
                  </a:moveTo>
                  <a:cubicBezTo>
                    <a:pt x="80571" y="19111"/>
                    <a:pt x="80531" y="19119"/>
                    <a:pt x="80494" y="19136"/>
                  </a:cubicBezTo>
                  <a:lnTo>
                    <a:pt x="79478" y="19614"/>
                  </a:lnTo>
                  <a:cubicBezTo>
                    <a:pt x="79359" y="19670"/>
                    <a:pt x="79295" y="19802"/>
                    <a:pt x="79324" y="19930"/>
                  </a:cubicBezTo>
                  <a:cubicBezTo>
                    <a:pt x="79353" y="20058"/>
                    <a:pt x="79467" y="20149"/>
                    <a:pt x="79599" y="20149"/>
                  </a:cubicBezTo>
                  <a:cubicBezTo>
                    <a:pt x="79640" y="20149"/>
                    <a:pt x="79680" y="20140"/>
                    <a:pt x="79718" y="20123"/>
                  </a:cubicBezTo>
                  <a:lnTo>
                    <a:pt x="80733" y="19644"/>
                  </a:lnTo>
                  <a:cubicBezTo>
                    <a:pt x="80871" y="19576"/>
                    <a:pt x="80928" y="19411"/>
                    <a:pt x="80863" y="19272"/>
                  </a:cubicBezTo>
                  <a:cubicBezTo>
                    <a:pt x="80816" y="19170"/>
                    <a:pt x="80715" y="19111"/>
                    <a:pt x="80610" y="19111"/>
                  </a:cubicBezTo>
                  <a:close/>
                  <a:moveTo>
                    <a:pt x="78077" y="20305"/>
                  </a:moveTo>
                  <a:cubicBezTo>
                    <a:pt x="78037" y="20305"/>
                    <a:pt x="77996" y="20314"/>
                    <a:pt x="77957" y="20332"/>
                  </a:cubicBezTo>
                  <a:lnTo>
                    <a:pt x="76943" y="20811"/>
                  </a:lnTo>
                  <a:cubicBezTo>
                    <a:pt x="76824" y="20867"/>
                    <a:pt x="76760" y="20998"/>
                    <a:pt x="76789" y="21127"/>
                  </a:cubicBezTo>
                  <a:cubicBezTo>
                    <a:pt x="76818" y="21254"/>
                    <a:pt x="76931" y="21346"/>
                    <a:pt x="77063" y="21346"/>
                  </a:cubicBezTo>
                  <a:lnTo>
                    <a:pt x="77063" y="21346"/>
                  </a:lnTo>
                  <a:cubicBezTo>
                    <a:pt x="77104" y="21346"/>
                    <a:pt x="77145" y="21336"/>
                    <a:pt x="77182" y="21318"/>
                  </a:cubicBezTo>
                  <a:lnTo>
                    <a:pt x="78197" y="20840"/>
                  </a:lnTo>
                  <a:cubicBezTo>
                    <a:pt x="78338" y="20774"/>
                    <a:pt x="78397" y="20607"/>
                    <a:pt x="78332" y="20466"/>
                  </a:cubicBezTo>
                  <a:cubicBezTo>
                    <a:pt x="78284" y="20365"/>
                    <a:pt x="78182" y="20305"/>
                    <a:pt x="78077" y="20305"/>
                  </a:cubicBezTo>
                  <a:close/>
                  <a:moveTo>
                    <a:pt x="77063" y="21346"/>
                  </a:moveTo>
                  <a:lnTo>
                    <a:pt x="77063" y="21346"/>
                  </a:lnTo>
                  <a:cubicBezTo>
                    <a:pt x="77062" y="21346"/>
                    <a:pt x="77062" y="21346"/>
                    <a:pt x="77062" y="21346"/>
                  </a:cubicBezTo>
                  <a:lnTo>
                    <a:pt x="77063" y="21346"/>
                  </a:lnTo>
                  <a:cubicBezTo>
                    <a:pt x="77063" y="21346"/>
                    <a:pt x="77063" y="21346"/>
                    <a:pt x="77063" y="21346"/>
                  </a:cubicBezTo>
                  <a:close/>
                  <a:moveTo>
                    <a:pt x="75540" y="21502"/>
                  </a:moveTo>
                  <a:cubicBezTo>
                    <a:pt x="75500" y="21502"/>
                    <a:pt x="75459" y="21511"/>
                    <a:pt x="75420" y="21529"/>
                  </a:cubicBezTo>
                  <a:lnTo>
                    <a:pt x="74406" y="22008"/>
                  </a:lnTo>
                  <a:cubicBezTo>
                    <a:pt x="74287" y="22064"/>
                    <a:pt x="74223" y="22194"/>
                    <a:pt x="74252" y="22324"/>
                  </a:cubicBezTo>
                  <a:cubicBezTo>
                    <a:pt x="74281" y="22451"/>
                    <a:pt x="74395" y="22543"/>
                    <a:pt x="74526" y="22543"/>
                  </a:cubicBezTo>
                  <a:lnTo>
                    <a:pt x="74526" y="22543"/>
                  </a:lnTo>
                  <a:cubicBezTo>
                    <a:pt x="74567" y="22543"/>
                    <a:pt x="74608" y="22533"/>
                    <a:pt x="74646" y="22515"/>
                  </a:cubicBezTo>
                  <a:lnTo>
                    <a:pt x="75661" y="22037"/>
                  </a:lnTo>
                  <a:cubicBezTo>
                    <a:pt x="75801" y="21970"/>
                    <a:pt x="75860" y="21803"/>
                    <a:pt x="75795" y="21663"/>
                  </a:cubicBezTo>
                  <a:cubicBezTo>
                    <a:pt x="75747" y="21561"/>
                    <a:pt x="75646" y="21502"/>
                    <a:pt x="75540" y="21502"/>
                  </a:cubicBezTo>
                  <a:close/>
                  <a:moveTo>
                    <a:pt x="74526" y="22543"/>
                  </a:moveTo>
                  <a:lnTo>
                    <a:pt x="74526" y="22543"/>
                  </a:lnTo>
                  <a:cubicBezTo>
                    <a:pt x="74526" y="22543"/>
                    <a:pt x="74525" y="22543"/>
                    <a:pt x="74525" y="22543"/>
                  </a:cubicBezTo>
                  <a:lnTo>
                    <a:pt x="74527" y="22543"/>
                  </a:lnTo>
                  <a:cubicBezTo>
                    <a:pt x="74526" y="22543"/>
                    <a:pt x="74526" y="22543"/>
                    <a:pt x="74526" y="22543"/>
                  </a:cubicBezTo>
                  <a:close/>
                  <a:moveTo>
                    <a:pt x="73010" y="22698"/>
                  </a:moveTo>
                  <a:cubicBezTo>
                    <a:pt x="72969" y="22698"/>
                    <a:pt x="72928" y="22706"/>
                    <a:pt x="72890" y="22725"/>
                  </a:cubicBezTo>
                  <a:lnTo>
                    <a:pt x="71878" y="23202"/>
                  </a:lnTo>
                  <a:cubicBezTo>
                    <a:pt x="71759" y="23259"/>
                    <a:pt x="71695" y="23389"/>
                    <a:pt x="71724" y="23518"/>
                  </a:cubicBezTo>
                  <a:cubicBezTo>
                    <a:pt x="71753" y="23646"/>
                    <a:pt x="71867" y="23737"/>
                    <a:pt x="71998" y="23737"/>
                  </a:cubicBezTo>
                  <a:lnTo>
                    <a:pt x="71998" y="23737"/>
                  </a:lnTo>
                  <a:cubicBezTo>
                    <a:pt x="72039" y="23737"/>
                    <a:pt x="72079" y="23727"/>
                    <a:pt x="72116" y="23710"/>
                  </a:cubicBezTo>
                  <a:lnTo>
                    <a:pt x="73130" y="23232"/>
                  </a:lnTo>
                  <a:cubicBezTo>
                    <a:pt x="73269" y="23166"/>
                    <a:pt x="73330" y="22998"/>
                    <a:pt x="73263" y="22859"/>
                  </a:cubicBezTo>
                  <a:cubicBezTo>
                    <a:pt x="73216" y="22757"/>
                    <a:pt x="73115" y="22698"/>
                    <a:pt x="73010" y="22698"/>
                  </a:cubicBezTo>
                  <a:close/>
                  <a:moveTo>
                    <a:pt x="71998" y="23737"/>
                  </a:moveTo>
                  <a:cubicBezTo>
                    <a:pt x="71998" y="23737"/>
                    <a:pt x="71998" y="23737"/>
                    <a:pt x="71997" y="23737"/>
                  </a:cubicBezTo>
                  <a:lnTo>
                    <a:pt x="71999" y="23737"/>
                  </a:lnTo>
                  <a:cubicBezTo>
                    <a:pt x="71998" y="23737"/>
                    <a:pt x="71998" y="23737"/>
                    <a:pt x="71998" y="23737"/>
                  </a:cubicBezTo>
                  <a:close/>
                  <a:moveTo>
                    <a:pt x="70477" y="23893"/>
                  </a:moveTo>
                  <a:cubicBezTo>
                    <a:pt x="70436" y="23893"/>
                    <a:pt x="70395" y="23902"/>
                    <a:pt x="70357" y="23920"/>
                  </a:cubicBezTo>
                  <a:lnTo>
                    <a:pt x="69343" y="24399"/>
                  </a:lnTo>
                  <a:cubicBezTo>
                    <a:pt x="69224" y="24455"/>
                    <a:pt x="69160" y="24587"/>
                    <a:pt x="69189" y="24715"/>
                  </a:cubicBezTo>
                  <a:cubicBezTo>
                    <a:pt x="69217" y="24843"/>
                    <a:pt x="69331" y="24934"/>
                    <a:pt x="69463" y="24934"/>
                  </a:cubicBezTo>
                  <a:cubicBezTo>
                    <a:pt x="69503" y="24934"/>
                    <a:pt x="69545" y="24925"/>
                    <a:pt x="69582" y="24907"/>
                  </a:cubicBezTo>
                  <a:lnTo>
                    <a:pt x="70597" y="24428"/>
                  </a:lnTo>
                  <a:cubicBezTo>
                    <a:pt x="70738" y="24361"/>
                    <a:pt x="70797" y="24195"/>
                    <a:pt x="70731" y="24054"/>
                  </a:cubicBezTo>
                  <a:cubicBezTo>
                    <a:pt x="70683" y="23953"/>
                    <a:pt x="70582" y="23893"/>
                    <a:pt x="70477" y="23893"/>
                  </a:cubicBezTo>
                  <a:close/>
                  <a:moveTo>
                    <a:pt x="67938" y="25093"/>
                  </a:moveTo>
                  <a:cubicBezTo>
                    <a:pt x="67898" y="25093"/>
                    <a:pt x="67858" y="25101"/>
                    <a:pt x="67819" y="25120"/>
                  </a:cubicBezTo>
                  <a:lnTo>
                    <a:pt x="66800" y="25601"/>
                  </a:lnTo>
                  <a:cubicBezTo>
                    <a:pt x="66681" y="25656"/>
                    <a:pt x="66617" y="25788"/>
                    <a:pt x="66646" y="25916"/>
                  </a:cubicBezTo>
                  <a:cubicBezTo>
                    <a:pt x="66674" y="26045"/>
                    <a:pt x="66788" y="26135"/>
                    <a:pt x="66920" y="26135"/>
                  </a:cubicBezTo>
                  <a:cubicBezTo>
                    <a:pt x="66961" y="26135"/>
                    <a:pt x="67003" y="26126"/>
                    <a:pt x="67039" y="26109"/>
                  </a:cubicBezTo>
                  <a:lnTo>
                    <a:pt x="68058" y="25627"/>
                  </a:lnTo>
                  <a:cubicBezTo>
                    <a:pt x="68198" y="25561"/>
                    <a:pt x="68259" y="25394"/>
                    <a:pt x="68192" y="25254"/>
                  </a:cubicBezTo>
                  <a:cubicBezTo>
                    <a:pt x="68144" y="25152"/>
                    <a:pt x="68044" y="25093"/>
                    <a:pt x="67938" y="25093"/>
                  </a:cubicBezTo>
                  <a:close/>
                  <a:moveTo>
                    <a:pt x="65392" y="26296"/>
                  </a:moveTo>
                  <a:cubicBezTo>
                    <a:pt x="65352" y="26296"/>
                    <a:pt x="65311" y="26305"/>
                    <a:pt x="65272" y="26323"/>
                  </a:cubicBezTo>
                  <a:lnTo>
                    <a:pt x="64259" y="26803"/>
                  </a:lnTo>
                  <a:cubicBezTo>
                    <a:pt x="64140" y="26859"/>
                    <a:pt x="64076" y="26990"/>
                    <a:pt x="64105" y="27119"/>
                  </a:cubicBezTo>
                  <a:cubicBezTo>
                    <a:pt x="64134" y="27247"/>
                    <a:pt x="64248" y="27338"/>
                    <a:pt x="64380" y="27338"/>
                  </a:cubicBezTo>
                  <a:lnTo>
                    <a:pt x="64380" y="27337"/>
                  </a:lnTo>
                  <a:cubicBezTo>
                    <a:pt x="64421" y="27337"/>
                    <a:pt x="64461" y="27328"/>
                    <a:pt x="64499" y="27311"/>
                  </a:cubicBezTo>
                  <a:lnTo>
                    <a:pt x="65513" y="26831"/>
                  </a:lnTo>
                  <a:cubicBezTo>
                    <a:pt x="65653" y="26764"/>
                    <a:pt x="65713" y="26597"/>
                    <a:pt x="65647" y="26457"/>
                  </a:cubicBezTo>
                  <a:cubicBezTo>
                    <a:pt x="65599" y="26355"/>
                    <a:pt x="65497" y="26296"/>
                    <a:pt x="65392" y="26296"/>
                  </a:cubicBezTo>
                  <a:close/>
                  <a:moveTo>
                    <a:pt x="62857" y="27495"/>
                  </a:moveTo>
                  <a:cubicBezTo>
                    <a:pt x="62817" y="27495"/>
                    <a:pt x="62776" y="27504"/>
                    <a:pt x="62738" y="27522"/>
                  </a:cubicBezTo>
                  <a:lnTo>
                    <a:pt x="61724" y="28002"/>
                  </a:lnTo>
                  <a:cubicBezTo>
                    <a:pt x="61605" y="28059"/>
                    <a:pt x="61541" y="28189"/>
                    <a:pt x="61570" y="28318"/>
                  </a:cubicBezTo>
                  <a:cubicBezTo>
                    <a:pt x="61598" y="28446"/>
                    <a:pt x="61713" y="28538"/>
                    <a:pt x="61844" y="28538"/>
                  </a:cubicBezTo>
                  <a:cubicBezTo>
                    <a:pt x="61885" y="28538"/>
                    <a:pt x="61926" y="28528"/>
                    <a:pt x="61963" y="28510"/>
                  </a:cubicBezTo>
                  <a:lnTo>
                    <a:pt x="62977" y="28030"/>
                  </a:lnTo>
                  <a:cubicBezTo>
                    <a:pt x="63117" y="27964"/>
                    <a:pt x="63178" y="27797"/>
                    <a:pt x="63111" y="27656"/>
                  </a:cubicBezTo>
                  <a:cubicBezTo>
                    <a:pt x="63063" y="27555"/>
                    <a:pt x="62962" y="27495"/>
                    <a:pt x="62857" y="27495"/>
                  </a:cubicBezTo>
                  <a:close/>
                  <a:moveTo>
                    <a:pt x="60322" y="28696"/>
                  </a:moveTo>
                  <a:cubicBezTo>
                    <a:pt x="60282" y="28696"/>
                    <a:pt x="60241" y="28705"/>
                    <a:pt x="60202" y="28723"/>
                  </a:cubicBezTo>
                  <a:lnTo>
                    <a:pt x="59190" y="29203"/>
                  </a:lnTo>
                  <a:cubicBezTo>
                    <a:pt x="59070" y="29259"/>
                    <a:pt x="59007" y="29390"/>
                    <a:pt x="59035" y="29519"/>
                  </a:cubicBezTo>
                  <a:cubicBezTo>
                    <a:pt x="59064" y="29647"/>
                    <a:pt x="59178" y="29738"/>
                    <a:pt x="59310" y="29738"/>
                  </a:cubicBezTo>
                  <a:lnTo>
                    <a:pt x="59310" y="29737"/>
                  </a:lnTo>
                  <a:cubicBezTo>
                    <a:pt x="59351" y="29737"/>
                    <a:pt x="59391" y="29728"/>
                    <a:pt x="59429" y="29711"/>
                  </a:cubicBezTo>
                  <a:lnTo>
                    <a:pt x="60443" y="29231"/>
                  </a:lnTo>
                  <a:cubicBezTo>
                    <a:pt x="60583" y="29164"/>
                    <a:pt x="60642" y="28996"/>
                    <a:pt x="60576" y="28856"/>
                  </a:cubicBezTo>
                  <a:cubicBezTo>
                    <a:pt x="60528" y="28755"/>
                    <a:pt x="60427" y="28696"/>
                    <a:pt x="60322" y="28696"/>
                  </a:cubicBezTo>
                  <a:close/>
                  <a:moveTo>
                    <a:pt x="57782" y="29899"/>
                  </a:moveTo>
                  <a:cubicBezTo>
                    <a:pt x="57743" y="29899"/>
                    <a:pt x="57704" y="29907"/>
                    <a:pt x="57667" y="29924"/>
                  </a:cubicBezTo>
                  <a:lnTo>
                    <a:pt x="56654" y="30404"/>
                  </a:lnTo>
                  <a:cubicBezTo>
                    <a:pt x="56535" y="30460"/>
                    <a:pt x="56471" y="30592"/>
                    <a:pt x="56500" y="30720"/>
                  </a:cubicBezTo>
                  <a:cubicBezTo>
                    <a:pt x="56529" y="30847"/>
                    <a:pt x="56643" y="30939"/>
                    <a:pt x="56774" y="30939"/>
                  </a:cubicBezTo>
                  <a:lnTo>
                    <a:pt x="56774" y="30938"/>
                  </a:lnTo>
                  <a:cubicBezTo>
                    <a:pt x="56816" y="30938"/>
                    <a:pt x="56857" y="30929"/>
                    <a:pt x="56895" y="30911"/>
                  </a:cubicBezTo>
                  <a:lnTo>
                    <a:pt x="57907" y="30431"/>
                  </a:lnTo>
                  <a:cubicBezTo>
                    <a:pt x="58044" y="30362"/>
                    <a:pt x="58102" y="30197"/>
                    <a:pt x="58035" y="30059"/>
                  </a:cubicBezTo>
                  <a:cubicBezTo>
                    <a:pt x="57988" y="29958"/>
                    <a:pt x="57887" y="29899"/>
                    <a:pt x="57782" y="29899"/>
                  </a:cubicBezTo>
                  <a:close/>
                  <a:moveTo>
                    <a:pt x="55248" y="31100"/>
                  </a:moveTo>
                  <a:cubicBezTo>
                    <a:pt x="55209" y="31100"/>
                    <a:pt x="55170" y="31108"/>
                    <a:pt x="55133" y="31124"/>
                  </a:cubicBezTo>
                  <a:lnTo>
                    <a:pt x="54120" y="31606"/>
                  </a:lnTo>
                  <a:cubicBezTo>
                    <a:pt x="54001" y="31662"/>
                    <a:pt x="53937" y="31792"/>
                    <a:pt x="53966" y="31920"/>
                  </a:cubicBezTo>
                  <a:cubicBezTo>
                    <a:pt x="53995" y="32049"/>
                    <a:pt x="54109" y="32140"/>
                    <a:pt x="54240" y="32140"/>
                  </a:cubicBezTo>
                  <a:cubicBezTo>
                    <a:pt x="54282" y="32140"/>
                    <a:pt x="54323" y="32130"/>
                    <a:pt x="54361" y="32112"/>
                  </a:cubicBezTo>
                  <a:lnTo>
                    <a:pt x="55374" y="31632"/>
                  </a:lnTo>
                  <a:cubicBezTo>
                    <a:pt x="55511" y="31563"/>
                    <a:pt x="55567" y="31399"/>
                    <a:pt x="55502" y="31261"/>
                  </a:cubicBezTo>
                  <a:cubicBezTo>
                    <a:pt x="55454" y="31159"/>
                    <a:pt x="55353" y="31100"/>
                    <a:pt x="55248" y="31100"/>
                  </a:cubicBezTo>
                  <a:close/>
                  <a:moveTo>
                    <a:pt x="52714" y="32302"/>
                  </a:moveTo>
                  <a:cubicBezTo>
                    <a:pt x="52676" y="32302"/>
                    <a:pt x="52637" y="32310"/>
                    <a:pt x="52600" y="32326"/>
                  </a:cubicBezTo>
                  <a:lnTo>
                    <a:pt x="51586" y="32808"/>
                  </a:lnTo>
                  <a:cubicBezTo>
                    <a:pt x="51467" y="32864"/>
                    <a:pt x="51403" y="32994"/>
                    <a:pt x="51431" y="33122"/>
                  </a:cubicBezTo>
                  <a:cubicBezTo>
                    <a:pt x="51460" y="33251"/>
                    <a:pt x="51574" y="33342"/>
                    <a:pt x="51706" y="33342"/>
                  </a:cubicBezTo>
                  <a:cubicBezTo>
                    <a:pt x="51747" y="33342"/>
                    <a:pt x="51789" y="33333"/>
                    <a:pt x="51826" y="33315"/>
                  </a:cubicBezTo>
                  <a:lnTo>
                    <a:pt x="52840" y="32834"/>
                  </a:lnTo>
                  <a:cubicBezTo>
                    <a:pt x="52977" y="32765"/>
                    <a:pt x="53033" y="32601"/>
                    <a:pt x="52968" y="32463"/>
                  </a:cubicBezTo>
                  <a:cubicBezTo>
                    <a:pt x="52920" y="32361"/>
                    <a:pt x="52820" y="32302"/>
                    <a:pt x="52714" y="32302"/>
                  </a:cubicBezTo>
                  <a:close/>
                  <a:moveTo>
                    <a:pt x="50184" y="33503"/>
                  </a:moveTo>
                  <a:cubicBezTo>
                    <a:pt x="50144" y="33503"/>
                    <a:pt x="50104" y="33512"/>
                    <a:pt x="50065" y="33530"/>
                  </a:cubicBezTo>
                  <a:lnTo>
                    <a:pt x="49051" y="34011"/>
                  </a:lnTo>
                  <a:cubicBezTo>
                    <a:pt x="48934" y="34067"/>
                    <a:pt x="48870" y="34198"/>
                    <a:pt x="48899" y="34327"/>
                  </a:cubicBezTo>
                  <a:cubicBezTo>
                    <a:pt x="48927" y="34455"/>
                    <a:pt x="49041" y="34545"/>
                    <a:pt x="49173" y="34545"/>
                  </a:cubicBezTo>
                  <a:cubicBezTo>
                    <a:pt x="49214" y="34545"/>
                    <a:pt x="49256" y="34536"/>
                    <a:pt x="49293" y="34518"/>
                  </a:cubicBezTo>
                  <a:lnTo>
                    <a:pt x="50306" y="34037"/>
                  </a:lnTo>
                  <a:cubicBezTo>
                    <a:pt x="50445" y="33969"/>
                    <a:pt x="50503" y="33803"/>
                    <a:pt x="50438" y="33664"/>
                  </a:cubicBezTo>
                  <a:cubicBezTo>
                    <a:pt x="50389" y="33563"/>
                    <a:pt x="50289" y="33503"/>
                    <a:pt x="50184" y="33503"/>
                  </a:cubicBezTo>
                  <a:close/>
                  <a:moveTo>
                    <a:pt x="47653" y="34705"/>
                  </a:moveTo>
                  <a:cubicBezTo>
                    <a:pt x="47612" y="34705"/>
                    <a:pt x="47571" y="34714"/>
                    <a:pt x="47532" y="34733"/>
                  </a:cubicBezTo>
                  <a:lnTo>
                    <a:pt x="46518" y="35215"/>
                  </a:lnTo>
                  <a:cubicBezTo>
                    <a:pt x="46401" y="35272"/>
                    <a:pt x="46337" y="35402"/>
                    <a:pt x="46366" y="35530"/>
                  </a:cubicBezTo>
                  <a:cubicBezTo>
                    <a:pt x="46394" y="35659"/>
                    <a:pt x="46508" y="35749"/>
                    <a:pt x="46640" y="35749"/>
                  </a:cubicBezTo>
                  <a:cubicBezTo>
                    <a:pt x="46681" y="35749"/>
                    <a:pt x="46723" y="35740"/>
                    <a:pt x="46760" y="35722"/>
                  </a:cubicBezTo>
                  <a:lnTo>
                    <a:pt x="47773" y="35240"/>
                  </a:lnTo>
                  <a:cubicBezTo>
                    <a:pt x="47913" y="35174"/>
                    <a:pt x="47972" y="35006"/>
                    <a:pt x="47906" y="34866"/>
                  </a:cubicBezTo>
                  <a:cubicBezTo>
                    <a:pt x="47858" y="34764"/>
                    <a:pt x="47757" y="34705"/>
                    <a:pt x="47653" y="34705"/>
                  </a:cubicBezTo>
                  <a:close/>
                  <a:moveTo>
                    <a:pt x="45116" y="35913"/>
                  </a:moveTo>
                  <a:cubicBezTo>
                    <a:pt x="45077" y="35913"/>
                    <a:pt x="45037" y="35921"/>
                    <a:pt x="44999" y="35938"/>
                  </a:cubicBezTo>
                  <a:lnTo>
                    <a:pt x="43985" y="36421"/>
                  </a:lnTo>
                  <a:cubicBezTo>
                    <a:pt x="43868" y="36477"/>
                    <a:pt x="43804" y="36608"/>
                    <a:pt x="43833" y="36736"/>
                  </a:cubicBezTo>
                  <a:cubicBezTo>
                    <a:pt x="43861" y="36863"/>
                    <a:pt x="43975" y="36955"/>
                    <a:pt x="44107" y="36955"/>
                  </a:cubicBezTo>
                  <a:cubicBezTo>
                    <a:pt x="44148" y="36955"/>
                    <a:pt x="44190" y="36945"/>
                    <a:pt x="44227" y="36927"/>
                  </a:cubicBezTo>
                  <a:lnTo>
                    <a:pt x="45240" y="36445"/>
                  </a:lnTo>
                  <a:cubicBezTo>
                    <a:pt x="45378" y="36377"/>
                    <a:pt x="45436" y="36212"/>
                    <a:pt x="45369" y="36073"/>
                  </a:cubicBezTo>
                  <a:cubicBezTo>
                    <a:pt x="45321" y="35972"/>
                    <a:pt x="45220" y="35913"/>
                    <a:pt x="45116" y="35913"/>
                  </a:cubicBezTo>
                  <a:close/>
                  <a:moveTo>
                    <a:pt x="42586" y="37117"/>
                  </a:moveTo>
                  <a:cubicBezTo>
                    <a:pt x="42546" y="37117"/>
                    <a:pt x="42504" y="37126"/>
                    <a:pt x="42465" y="37144"/>
                  </a:cubicBezTo>
                  <a:lnTo>
                    <a:pt x="41454" y="37627"/>
                  </a:lnTo>
                  <a:cubicBezTo>
                    <a:pt x="41335" y="37683"/>
                    <a:pt x="41271" y="37815"/>
                    <a:pt x="41300" y="37943"/>
                  </a:cubicBezTo>
                  <a:cubicBezTo>
                    <a:pt x="41328" y="38070"/>
                    <a:pt x="41442" y="38161"/>
                    <a:pt x="41574" y="38161"/>
                  </a:cubicBezTo>
                  <a:cubicBezTo>
                    <a:pt x="41615" y="38161"/>
                    <a:pt x="41657" y="38152"/>
                    <a:pt x="41694" y="38133"/>
                  </a:cubicBezTo>
                  <a:lnTo>
                    <a:pt x="42707" y="37651"/>
                  </a:lnTo>
                  <a:cubicBezTo>
                    <a:pt x="42847" y="37584"/>
                    <a:pt x="42906" y="37416"/>
                    <a:pt x="42840" y="37277"/>
                  </a:cubicBezTo>
                  <a:cubicBezTo>
                    <a:pt x="42792" y="37176"/>
                    <a:pt x="42691" y="37117"/>
                    <a:pt x="42586" y="37117"/>
                  </a:cubicBezTo>
                  <a:close/>
                  <a:moveTo>
                    <a:pt x="40055" y="38323"/>
                  </a:moveTo>
                  <a:cubicBezTo>
                    <a:pt x="40014" y="38323"/>
                    <a:pt x="39973" y="38332"/>
                    <a:pt x="39933" y="38351"/>
                  </a:cubicBezTo>
                  <a:lnTo>
                    <a:pt x="38921" y="38834"/>
                  </a:lnTo>
                  <a:cubicBezTo>
                    <a:pt x="38803" y="38890"/>
                    <a:pt x="38739" y="39022"/>
                    <a:pt x="38769" y="39149"/>
                  </a:cubicBezTo>
                  <a:cubicBezTo>
                    <a:pt x="38798" y="39277"/>
                    <a:pt x="38912" y="39368"/>
                    <a:pt x="39042" y="39368"/>
                  </a:cubicBezTo>
                  <a:cubicBezTo>
                    <a:pt x="39085" y="39368"/>
                    <a:pt x="39125" y="39359"/>
                    <a:pt x="39164" y="39340"/>
                  </a:cubicBezTo>
                  <a:lnTo>
                    <a:pt x="40175" y="38857"/>
                  </a:lnTo>
                  <a:cubicBezTo>
                    <a:pt x="40316" y="38791"/>
                    <a:pt x="40375" y="38623"/>
                    <a:pt x="40308" y="38483"/>
                  </a:cubicBezTo>
                  <a:cubicBezTo>
                    <a:pt x="40260" y="38383"/>
                    <a:pt x="40160" y="38323"/>
                    <a:pt x="40055" y="38323"/>
                  </a:cubicBezTo>
                  <a:close/>
                  <a:moveTo>
                    <a:pt x="37515" y="39535"/>
                  </a:moveTo>
                  <a:cubicBezTo>
                    <a:pt x="37477" y="39535"/>
                    <a:pt x="37439" y="39543"/>
                    <a:pt x="37402" y="39559"/>
                  </a:cubicBezTo>
                  <a:lnTo>
                    <a:pt x="36390" y="40043"/>
                  </a:lnTo>
                  <a:cubicBezTo>
                    <a:pt x="36271" y="40100"/>
                    <a:pt x="36209" y="40230"/>
                    <a:pt x="36237" y="40358"/>
                  </a:cubicBezTo>
                  <a:cubicBezTo>
                    <a:pt x="36266" y="40487"/>
                    <a:pt x="36380" y="40577"/>
                    <a:pt x="36512" y="40577"/>
                  </a:cubicBezTo>
                  <a:cubicBezTo>
                    <a:pt x="36553" y="40577"/>
                    <a:pt x="36595" y="40567"/>
                    <a:pt x="36632" y="40549"/>
                  </a:cubicBezTo>
                  <a:lnTo>
                    <a:pt x="37644" y="40066"/>
                  </a:lnTo>
                  <a:cubicBezTo>
                    <a:pt x="37779" y="39997"/>
                    <a:pt x="37834" y="39833"/>
                    <a:pt x="37769" y="39695"/>
                  </a:cubicBezTo>
                  <a:cubicBezTo>
                    <a:pt x="37721" y="39594"/>
                    <a:pt x="37621" y="39535"/>
                    <a:pt x="37515" y="39535"/>
                  </a:cubicBezTo>
                  <a:close/>
                  <a:moveTo>
                    <a:pt x="34994" y="40741"/>
                  </a:moveTo>
                  <a:cubicBezTo>
                    <a:pt x="34953" y="40741"/>
                    <a:pt x="34911" y="40750"/>
                    <a:pt x="34871" y="40769"/>
                  </a:cubicBezTo>
                  <a:lnTo>
                    <a:pt x="33859" y="41254"/>
                  </a:lnTo>
                  <a:cubicBezTo>
                    <a:pt x="33741" y="41310"/>
                    <a:pt x="33677" y="41441"/>
                    <a:pt x="33706" y="41568"/>
                  </a:cubicBezTo>
                  <a:cubicBezTo>
                    <a:pt x="33735" y="41696"/>
                    <a:pt x="33849" y="41788"/>
                    <a:pt x="33980" y="41788"/>
                  </a:cubicBezTo>
                  <a:cubicBezTo>
                    <a:pt x="34022" y="41788"/>
                    <a:pt x="34063" y="41778"/>
                    <a:pt x="34101" y="41760"/>
                  </a:cubicBezTo>
                  <a:lnTo>
                    <a:pt x="35113" y="41276"/>
                  </a:lnTo>
                  <a:cubicBezTo>
                    <a:pt x="35255" y="41210"/>
                    <a:pt x="35315" y="41041"/>
                    <a:pt x="35247" y="40900"/>
                  </a:cubicBezTo>
                  <a:cubicBezTo>
                    <a:pt x="35200" y="40800"/>
                    <a:pt x="35099" y="40741"/>
                    <a:pt x="34994" y="40741"/>
                  </a:cubicBezTo>
                  <a:close/>
                  <a:moveTo>
                    <a:pt x="32462" y="41953"/>
                  </a:moveTo>
                  <a:cubicBezTo>
                    <a:pt x="32421" y="41953"/>
                    <a:pt x="32380" y="41962"/>
                    <a:pt x="32341" y="41981"/>
                  </a:cubicBezTo>
                  <a:lnTo>
                    <a:pt x="31329" y="42467"/>
                  </a:lnTo>
                  <a:cubicBezTo>
                    <a:pt x="31212" y="42523"/>
                    <a:pt x="31148" y="42654"/>
                    <a:pt x="31176" y="42782"/>
                  </a:cubicBezTo>
                  <a:cubicBezTo>
                    <a:pt x="31207" y="42909"/>
                    <a:pt x="31319" y="43001"/>
                    <a:pt x="31451" y="43001"/>
                  </a:cubicBezTo>
                  <a:lnTo>
                    <a:pt x="31451" y="43000"/>
                  </a:lnTo>
                  <a:cubicBezTo>
                    <a:pt x="31494" y="43000"/>
                    <a:pt x="31535" y="42991"/>
                    <a:pt x="31573" y="42972"/>
                  </a:cubicBezTo>
                  <a:lnTo>
                    <a:pt x="32584" y="42487"/>
                  </a:lnTo>
                  <a:cubicBezTo>
                    <a:pt x="32723" y="42421"/>
                    <a:pt x="32783" y="42253"/>
                    <a:pt x="32716" y="42112"/>
                  </a:cubicBezTo>
                  <a:cubicBezTo>
                    <a:pt x="32668" y="42012"/>
                    <a:pt x="32567" y="41953"/>
                    <a:pt x="32462" y="41953"/>
                  </a:cubicBezTo>
                  <a:close/>
                  <a:moveTo>
                    <a:pt x="29932" y="43168"/>
                  </a:moveTo>
                  <a:cubicBezTo>
                    <a:pt x="29892" y="43168"/>
                    <a:pt x="29850" y="43177"/>
                    <a:pt x="29812" y="43195"/>
                  </a:cubicBezTo>
                  <a:lnTo>
                    <a:pt x="28799" y="43682"/>
                  </a:lnTo>
                  <a:cubicBezTo>
                    <a:pt x="28681" y="43738"/>
                    <a:pt x="28618" y="43870"/>
                    <a:pt x="28647" y="43997"/>
                  </a:cubicBezTo>
                  <a:cubicBezTo>
                    <a:pt x="28676" y="44124"/>
                    <a:pt x="28790" y="44215"/>
                    <a:pt x="28922" y="44215"/>
                  </a:cubicBezTo>
                  <a:cubicBezTo>
                    <a:pt x="28963" y="44215"/>
                    <a:pt x="29004" y="44205"/>
                    <a:pt x="29043" y="44188"/>
                  </a:cubicBezTo>
                  <a:lnTo>
                    <a:pt x="30055" y="43702"/>
                  </a:lnTo>
                  <a:cubicBezTo>
                    <a:pt x="30194" y="43635"/>
                    <a:pt x="30253" y="43467"/>
                    <a:pt x="30186" y="43327"/>
                  </a:cubicBezTo>
                  <a:cubicBezTo>
                    <a:pt x="30138" y="43227"/>
                    <a:pt x="30037" y="43168"/>
                    <a:pt x="29932" y="43168"/>
                  </a:cubicBezTo>
                  <a:close/>
                  <a:moveTo>
                    <a:pt x="27404" y="44384"/>
                  </a:moveTo>
                  <a:cubicBezTo>
                    <a:pt x="27363" y="44384"/>
                    <a:pt x="27322" y="44393"/>
                    <a:pt x="27282" y="44412"/>
                  </a:cubicBezTo>
                  <a:lnTo>
                    <a:pt x="26271" y="44898"/>
                  </a:lnTo>
                  <a:cubicBezTo>
                    <a:pt x="26153" y="44956"/>
                    <a:pt x="26091" y="45086"/>
                    <a:pt x="26119" y="45214"/>
                  </a:cubicBezTo>
                  <a:cubicBezTo>
                    <a:pt x="26149" y="45342"/>
                    <a:pt x="26262" y="45432"/>
                    <a:pt x="26394" y="45432"/>
                  </a:cubicBezTo>
                  <a:cubicBezTo>
                    <a:pt x="26436" y="45432"/>
                    <a:pt x="26478" y="45422"/>
                    <a:pt x="26515" y="45405"/>
                  </a:cubicBezTo>
                  <a:lnTo>
                    <a:pt x="27527" y="44917"/>
                  </a:lnTo>
                  <a:cubicBezTo>
                    <a:pt x="27666" y="44850"/>
                    <a:pt x="27725" y="44682"/>
                    <a:pt x="27657" y="44543"/>
                  </a:cubicBezTo>
                  <a:cubicBezTo>
                    <a:pt x="27609" y="44443"/>
                    <a:pt x="27508" y="44384"/>
                    <a:pt x="27404" y="44384"/>
                  </a:cubicBezTo>
                  <a:close/>
                  <a:moveTo>
                    <a:pt x="24882" y="45601"/>
                  </a:moveTo>
                  <a:cubicBezTo>
                    <a:pt x="24839" y="45601"/>
                    <a:pt x="24795" y="45611"/>
                    <a:pt x="24754" y="45632"/>
                  </a:cubicBezTo>
                  <a:lnTo>
                    <a:pt x="23744" y="46120"/>
                  </a:lnTo>
                  <a:cubicBezTo>
                    <a:pt x="23626" y="46178"/>
                    <a:pt x="23564" y="46308"/>
                    <a:pt x="23593" y="46436"/>
                  </a:cubicBezTo>
                  <a:cubicBezTo>
                    <a:pt x="23623" y="46564"/>
                    <a:pt x="23737" y="46654"/>
                    <a:pt x="23867" y="46654"/>
                  </a:cubicBezTo>
                  <a:lnTo>
                    <a:pt x="23867" y="46653"/>
                  </a:lnTo>
                  <a:cubicBezTo>
                    <a:pt x="23910" y="46653"/>
                    <a:pt x="23951" y="46644"/>
                    <a:pt x="23990" y="46626"/>
                  </a:cubicBezTo>
                  <a:lnTo>
                    <a:pt x="24999" y="46137"/>
                  </a:lnTo>
                  <a:cubicBezTo>
                    <a:pt x="25142" y="46072"/>
                    <a:pt x="25203" y="45901"/>
                    <a:pt x="25135" y="45760"/>
                  </a:cubicBezTo>
                  <a:cubicBezTo>
                    <a:pt x="25087" y="45659"/>
                    <a:pt x="24986" y="45601"/>
                    <a:pt x="24882" y="45601"/>
                  </a:cubicBezTo>
                  <a:close/>
                  <a:moveTo>
                    <a:pt x="22354" y="46826"/>
                  </a:moveTo>
                  <a:cubicBezTo>
                    <a:pt x="22312" y="46826"/>
                    <a:pt x="22269" y="46836"/>
                    <a:pt x="22229" y="46856"/>
                  </a:cubicBezTo>
                  <a:lnTo>
                    <a:pt x="21219" y="47346"/>
                  </a:lnTo>
                  <a:cubicBezTo>
                    <a:pt x="21101" y="47404"/>
                    <a:pt x="21038" y="47534"/>
                    <a:pt x="21068" y="47662"/>
                  </a:cubicBezTo>
                  <a:cubicBezTo>
                    <a:pt x="21097" y="47790"/>
                    <a:pt x="21211" y="47880"/>
                    <a:pt x="21342" y="47880"/>
                  </a:cubicBezTo>
                  <a:cubicBezTo>
                    <a:pt x="21384" y="47880"/>
                    <a:pt x="21426" y="47870"/>
                    <a:pt x="21464" y="47853"/>
                  </a:cubicBezTo>
                  <a:lnTo>
                    <a:pt x="22473" y="47361"/>
                  </a:lnTo>
                  <a:cubicBezTo>
                    <a:pt x="22615" y="47294"/>
                    <a:pt x="22675" y="47124"/>
                    <a:pt x="22606" y="46984"/>
                  </a:cubicBezTo>
                  <a:cubicBezTo>
                    <a:pt x="22558" y="46884"/>
                    <a:pt x="22458" y="46826"/>
                    <a:pt x="22354" y="46826"/>
                  </a:cubicBezTo>
                  <a:close/>
                  <a:moveTo>
                    <a:pt x="19829" y="48056"/>
                  </a:moveTo>
                  <a:cubicBezTo>
                    <a:pt x="19787" y="48056"/>
                    <a:pt x="19744" y="48065"/>
                    <a:pt x="19704" y="48086"/>
                  </a:cubicBezTo>
                  <a:lnTo>
                    <a:pt x="18695" y="48580"/>
                  </a:lnTo>
                  <a:cubicBezTo>
                    <a:pt x="18577" y="48637"/>
                    <a:pt x="18515" y="48768"/>
                    <a:pt x="18544" y="48895"/>
                  </a:cubicBezTo>
                  <a:cubicBezTo>
                    <a:pt x="18574" y="49022"/>
                    <a:pt x="18688" y="49112"/>
                    <a:pt x="18819" y="49112"/>
                  </a:cubicBezTo>
                  <a:lnTo>
                    <a:pt x="18819" y="49111"/>
                  </a:lnTo>
                  <a:cubicBezTo>
                    <a:pt x="18821" y="49111"/>
                    <a:pt x="18823" y="49111"/>
                    <a:pt x="18826" y="49111"/>
                  </a:cubicBezTo>
                  <a:cubicBezTo>
                    <a:pt x="18866" y="49111"/>
                    <a:pt x="18906" y="49101"/>
                    <a:pt x="18942" y="49083"/>
                  </a:cubicBezTo>
                  <a:lnTo>
                    <a:pt x="19950" y="48590"/>
                  </a:lnTo>
                  <a:cubicBezTo>
                    <a:pt x="20091" y="48522"/>
                    <a:pt x="20150" y="48353"/>
                    <a:pt x="20081" y="48214"/>
                  </a:cubicBezTo>
                  <a:cubicBezTo>
                    <a:pt x="20032" y="48114"/>
                    <a:pt x="19932" y="48056"/>
                    <a:pt x="19829" y="48056"/>
                  </a:cubicBezTo>
                  <a:close/>
                  <a:moveTo>
                    <a:pt x="17305" y="49293"/>
                  </a:moveTo>
                  <a:cubicBezTo>
                    <a:pt x="17263" y="49293"/>
                    <a:pt x="17221" y="49303"/>
                    <a:pt x="17181" y="49323"/>
                  </a:cubicBezTo>
                  <a:lnTo>
                    <a:pt x="16174" y="49819"/>
                  </a:lnTo>
                  <a:cubicBezTo>
                    <a:pt x="16058" y="49877"/>
                    <a:pt x="15995" y="50008"/>
                    <a:pt x="16025" y="50136"/>
                  </a:cubicBezTo>
                  <a:cubicBezTo>
                    <a:pt x="16055" y="50262"/>
                    <a:pt x="16168" y="50352"/>
                    <a:pt x="16297" y="50352"/>
                  </a:cubicBezTo>
                  <a:cubicBezTo>
                    <a:pt x="16298" y="50352"/>
                    <a:pt x="16299" y="50352"/>
                    <a:pt x="16300" y="50352"/>
                  </a:cubicBezTo>
                  <a:cubicBezTo>
                    <a:pt x="16343" y="50352"/>
                    <a:pt x="16385" y="50342"/>
                    <a:pt x="16424" y="50323"/>
                  </a:cubicBezTo>
                  <a:lnTo>
                    <a:pt x="17429" y="49825"/>
                  </a:lnTo>
                  <a:cubicBezTo>
                    <a:pt x="17568" y="49758"/>
                    <a:pt x="17626" y="49588"/>
                    <a:pt x="17557" y="49449"/>
                  </a:cubicBezTo>
                  <a:cubicBezTo>
                    <a:pt x="17508" y="49350"/>
                    <a:pt x="17409" y="49293"/>
                    <a:pt x="17305" y="49293"/>
                  </a:cubicBezTo>
                  <a:close/>
                  <a:moveTo>
                    <a:pt x="14794" y="50542"/>
                  </a:moveTo>
                  <a:cubicBezTo>
                    <a:pt x="14752" y="50542"/>
                    <a:pt x="14708" y="50552"/>
                    <a:pt x="14668" y="50572"/>
                  </a:cubicBezTo>
                  <a:cubicBezTo>
                    <a:pt x="14329" y="50745"/>
                    <a:pt x="13997" y="50921"/>
                    <a:pt x="13669" y="51100"/>
                  </a:cubicBezTo>
                  <a:cubicBezTo>
                    <a:pt x="13556" y="51163"/>
                    <a:pt x="13500" y="51292"/>
                    <a:pt x="13532" y="51417"/>
                  </a:cubicBezTo>
                  <a:cubicBezTo>
                    <a:pt x="13564" y="51541"/>
                    <a:pt x="13676" y="51628"/>
                    <a:pt x="13804" y="51628"/>
                  </a:cubicBezTo>
                  <a:cubicBezTo>
                    <a:pt x="13852" y="51628"/>
                    <a:pt x="13898" y="51616"/>
                    <a:pt x="13938" y="51594"/>
                  </a:cubicBezTo>
                  <a:cubicBezTo>
                    <a:pt x="14262" y="51416"/>
                    <a:pt x="14590" y="51243"/>
                    <a:pt x="14922" y="51072"/>
                  </a:cubicBezTo>
                  <a:cubicBezTo>
                    <a:pt x="15061" y="51002"/>
                    <a:pt x="15115" y="50833"/>
                    <a:pt x="15045" y="50695"/>
                  </a:cubicBezTo>
                  <a:cubicBezTo>
                    <a:pt x="14995" y="50598"/>
                    <a:pt x="14897" y="50542"/>
                    <a:pt x="14794" y="50542"/>
                  </a:cubicBezTo>
                  <a:close/>
                  <a:moveTo>
                    <a:pt x="12345" y="51908"/>
                  </a:moveTo>
                  <a:cubicBezTo>
                    <a:pt x="12296" y="51908"/>
                    <a:pt x="12246" y="51920"/>
                    <a:pt x="12201" y="51947"/>
                  </a:cubicBezTo>
                  <a:cubicBezTo>
                    <a:pt x="11877" y="52144"/>
                    <a:pt x="11558" y="52345"/>
                    <a:pt x="11245" y="52548"/>
                  </a:cubicBezTo>
                  <a:cubicBezTo>
                    <a:pt x="11010" y="52700"/>
                    <a:pt x="11118" y="53064"/>
                    <a:pt x="11398" y="53064"/>
                  </a:cubicBezTo>
                  <a:cubicBezTo>
                    <a:pt x="11453" y="53064"/>
                    <a:pt x="11506" y="53049"/>
                    <a:pt x="11551" y="53019"/>
                  </a:cubicBezTo>
                  <a:cubicBezTo>
                    <a:pt x="11859" y="52818"/>
                    <a:pt x="12174" y="52620"/>
                    <a:pt x="12493" y="52427"/>
                  </a:cubicBezTo>
                  <a:cubicBezTo>
                    <a:pt x="12624" y="52346"/>
                    <a:pt x="12665" y="52174"/>
                    <a:pt x="12585" y="52042"/>
                  </a:cubicBezTo>
                  <a:cubicBezTo>
                    <a:pt x="12533" y="51956"/>
                    <a:pt x="12440" y="51908"/>
                    <a:pt x="12345" y="51908"/>
                  </a:cubicBezTo>
                  <a:close/>
                  <a:moveTo>
                    <a:pt x="10010" y="53452"/>
                  </a:moveTo>
                  <a:cubicBezTo>
                    <a:pt x="9953" y="53452"/>
                    <a:pt x="9896" y="53469"/>
                    <a:pt x="9846" y="53505"/>
                  </a:cubicBezTo>
                  <a:cubicBezTo>
                    <a:pt x="9538" y="53728"/>
                    <a:pt x="9236" y="53953"/>
                    <a:pt x="8940" y="54181"/>
                  </a:cubicBezTo>
                  <a:cubicBezTo>
                    <a:pt x="8727" y="54345"/>
                    <a:pt x="8843" y="54684"/>
                    <a:pt x="9112" y="54684"/>
                  </a:cubicBezTo>
                  <a:cubicBezTo>
                    <a:pt x="9174" y="54683"/>
                    <a:pt x="9235" y="54663"/>
                    <a:pt x="9283" y="54626"/>
                  </a:cubicBezTo>
                  <a:cubicBezTo>
                    <a:pt x="9574" y="54401"/>
                    <a:pt x="9871" y="54179"/>
                    <a:pt x="10175" y="53961"/>
                  </a:cubicBezTo>
                  <a:cubicBezTo>
                    <a:pt x="10301" y="53870"/>
                    <a:pt x="10329" y="53694"/>
                    <a:pt x="10238" y="53569"/>
                  </a:cubicBezTo>
                  <a:cubicBezTo>
                    <a:pt x="10184" y="53492"/>
                    <a:pt x="10098" y="53452"/>
                    <a:pt x="10010" y="53452"/>
                  </a:cubicBezTo>
                  <a:close/>
                  <a:moveTo>
                    <a:pt x="7808" y="55184"/>
                  </a:moveTo>
                  <a:cubicBezTo>
                    <a:pt x="7743" y="55184"/>
                    <a:pt x="7678" y="55207"/>
                    <a:pt x="7625" y="55252"/>
                  </a:cubicBezTo>
                  <a:cubicBezTo>
                    <a:pt x="7336" y="55500"/>
                    <a:pt x="7054" y="55751"/>
                    <a:pt x="6781" y="56004"/>
                  </a:cubicBezTo>
                  <a:cubicBezTo>
                    <a:pt x="6593" y="56178"/>
                    <a:pt x="6715" y="56492"/>
                    <a:pt x="6971" y="56492"/>
                  </a:cubicBezTo>
                  <a:cubicBezTo>
                    <a:pt x="7041" y="56492"/>
                    <a:pt x="7109" y="56465"/>
                    <a:pt x="7160" y="56417"/>
                  </a:cubicBezTo>
                  <a:cubicBezTo>
                    <a:pt x="7430" y="56168"/>
                    <a:pt x="7707" y="55922"/>
                    <a:pt x="7991" y="55678"/>
                  </a:cubicBezTo>
                  <a:cubicBezTo>
                    <a:pt x="8109" y="55577"/>
                    <a:pt x="8122" y="55400"/>
                    <a:pt x="8021" y="55282"/>
                  </a:cubicBezTo>
                  <a:cubicBezTo>
                    <a:pt x="7965" y="55218"/>
                    <a:pt x="7887" y="55184"/>
                    <a:pt x="7808" y="55184"/>
                  </a:cubicBezTo>
                  <a:close/>
                  <a:moveTo>
                    <a:pt x="5772" y="57104"/>
                  </a:moveTo>
                  <a:cubicBezTo>
                    <a:pt x="5697" y="57104"/>
                    <a:pt x="5622" y="57133"/>
                    <a:pt x="5567" y="57192"/>
                  </a:cubicBezTo>
                  <a:cubicBezTo>
                    <a:pt x="5302" y="57468"/>
                    <a:pt x="5046" y="57745"/>
                    <a:pt x="4799" y="58025"/>
                  </a:cubicBezTo>
                  <a:cubicBezTo>
                    <a:pt x="4637" y="58205"/>
                    <a:pt x="4766" y="58491"/>
                    <a:pt x="5008" y="58491"/>
                  </a:cubicBezTo>
                  <a:cubicBezTo>
                    <a:pt x="5090" y="58491"/>
                    <a:pt x="5166" y="58457"/>
                    <a:pt x="5219" y="58397"/>
                  </a:cubicBezTo>
                  <a:cubicBezTo>
                    <a:pt x="5461" y="58122"/>
                    <a:pt x="5713" y="57852"/>
                    <a:pt x="5972" y="57582"/>
                  </a:cubicBezTo>
                  <a:cubicBezTo>
                    <a:pt x="6082" y="57471"/>
                    <a:pt x="6080" y="57290"/>
                    <a:pt x="5967" y="57182"/>
                  </a:cubicBezTo>
                  <a:cubicBezTo>
                    <a:pt x="5913" y="57130"/>
                    <a:pt x="5842" y="57104"/>
                    <a:pt x="5772" y="57104"/>
                  </a:cubicBezTo>
                  <a:close/>
                  <a:moveTo>
                    <a:pt x="3935" y="59226"/>
                  </a:moveTo>
                  <a:cubicBezTo>
                    <a:pt x="3851" y="59226"/>
                    <a:pt x="3769" y="59263"/>
                    <a:pt x="3714" y="59333"/>
                  </a:cubicBezTo>
                  <a:cubicBezTo>
                    <a:pt x="3479" y="59636"/>
                    <a:pt x="3255" y="59941"/>
                    <a:pt x="3042" y="60247"/>
                  </a:cubicBezTo>
                  <a:cubicBezTo>
                    <a:pt x="2912" y="60432"/>
                    <a:pt x="3044" y="60688"/>
                    <a:pt x="3271" y="60688"/>
                  </a:cubicBezTo>
                  <a:cubicBezTo>
                    <a:pt x="3363" y="60688"/>
                    <a:pt x="3449" y="60643"/>
                    <a:pt x="3502" y="60568"/>
                  </a:cubicBezTo>
                  <a:cubicBezTo>
                    <a:pt x="3710" y="60269"/>
                    <a:pt x="3929" y="59972"/>
                    <a:pt x="4157" y="59676"/>
                  </a:cubicBezTo>
                  <a:cubicBezTo>
                    <a:pt x="4250" y="59554"/>
                    <a:pt x="4226" y="59378"/>
                    <a:pt x="4105" y="59284"/>
                  </a:cubicBezTo>
                  <a:cubicBezTo>
                    <a:pt x="4054" y="59245"/>
                    <a:pt x="3994" y="59226"/>
                    <a:pt x="3935" y="59226"/>
                  </a:cubicBezTo>
                  <a:close/>
                  <a:moveTo>
                    <a:pt x="2362" y="61547"/>
                  </a:moveTo>
                  <a:cubicBezTo>
                    <a:pt x="2267" y="61547"/>
                    <a:pt x="2174" y="61595"/>
                    <a:pt x="2122" y="61682"/>
                  </a:cubicBezTo>
                  <a:cubicBezTo>
                    <a:pt x="1928" y="62015"/>
                    <a:pt x="1746" y="62349"/>
                    <a:pt x="1577" y="62681"/>
                  </a:cubicBezTo>
                  <a:cubicBezTo>
                    <a:pt x="1483" y="62867"/>
                    <a:pt x="1618" y="63088"/>
                    <a:pt x="1827" y="63088"/>
                  </a:cubicBezTo>
                  <a:cubicBezTo>
                    <a:pt x="1933" y="63088"/>
                    <a:pt x="2030" y="63029"/>
                    <a:pt x="2078" y="62935"/>
                  </a:cubicBezTo>
                  <a:cubicBezTo>
                    <a:pt x="2242" y="62612"/>
                    <a:pt x="2418" y="62288"/>
                    <a:pt x="2607" y="61965"/>
                  </a:cubicBezTo>
                  <a:cubicBezTo>
                    <a:pt x="2681" y="61832"/>
                    <a:pt x="2636" y="61663"/>
                    <a:pt x="2503" y="61585"/>
                  </a:cubicBezTo>
                  <a:cubicBezTo>
                    <a:pt x="2459" y="61560"/>
                    <a:pt x="2410" y="61547"/>
                    <a:pt x="2362" y="61547"/>
                  </a:cubicBezTo>
                  <a:close/>
                  <a:moveTo>
                    <a:pt x="124164" y="64209"/>
                  </a:moveTo>
                  <a:cubicBezTo>
                    <a:pt x="124012" y="64212"/>
                    <a:pt x="123890" y="64336"/>
                    <a:pt x="123890" y="64489"/>
                  </a:cubicBezTo>
                  <a:cubicBezTo>
                    <a:pt x="123890" y="64642"/>
                    <a:pt x="124012" y="64766"/>
                    <a:pt x="124164" y="64770"/>
                  </a:cubicBezTo>
                  <a:lnTo>
                    <a:pt x="124483" y="64770"/>
                  </a:lnTo>
                  <a:lnTo>
                    <a:pt x="125284" y="64773"/>
                  </a:lnTo>
                  <a:lnTo>
                    <a:pt x="125286" y="64773"/>
                  </a:lnTo>
                  <a:cubicBezTo>
                    <a:pt x="125439" y="64769"/>
                    <a:pt x="125561" y="64645"/>
                    <a:pt x="125562" y="64492"/>
                  </a:cubicBezTo>
                  <a:cubicBezTo>
                    <a:pt x="125562" y="64339"/>
                    <a:pt x="125440" y="64215"/>
                    <a:pt x="125287" y="64210"/>
                  </a:cubicBezTo>
                  <a:lnTo>
                    <a:pt x="124483" y="64209"/>
                  </a:lnTo>
                  <a:close/>
                  <a:moveTo>
                    <a:pt x="122492" y="64218"/>
                  </a:moveTo>
                  <a:cubicBezTo>
                    <a:pt x="122488" y="64218"/>
                    <a:pt x="122483" y="64218"/>
                    <a:pt x="122479" y="64219"/>
                  </a:cubicBezTo>
                  <a:cubicBezTo>
                    <a:pt x="122106" y="64224"/>
                    <a:pt x="121732" y="64229"/>
                    <a:pt x="121356" y="64235"/>
                  </a:cubicBezTo>
                  <a:cubicBezTo>
                    <a:pt x="121203" y="64240"/>
                    <a:pt x="121083" y="64365"/>
                    <a:pt x="121084" y="64518"/>
                  </a:cubicBezTo>
                  <a:cubicBezTo>
                    <a:pt x="121085" y="64671"/>
                    <a:pt x="121208" y="64794"/>
                    <a:pt x="121361" y="64796"/>
                  </a:cubicBezTo>
                  <a:lnTo>
                    <a:pt x="121365" y="64796"/>
                  </a:lnTo>
                  <a:cubicBezTo>
                    <a:pt x="121739" y="64790"/>
                    <a:pt x="122113" y="64785"/>
                    <a:pt x="122485" y="64781"/>
                  </a:cubicBezTo>
                  <a:cubicBezTo>
                    <a:pt x="122639" y="64779"/>
                    <a:pt x="122764" y="64652"/>
                    <a:pt x="122762" y="64497"/>
                  </a:cubicBezTo>
                  <a:cubicBezTo>
                    <a:pt x="122761" y="64346"/>
                    <a:pt x="122629" y="64218"/>
                    <a:pt x="122492" y="64218"/>
                  </a:cubicBezTo>
                  <a:close/>
                  <a:moveTo>
                    <a:pt x="126971" y="64226"/>
                  </a:moveTo>
                  <a:cubicBezTo>
                    <a:pt x="126818" y="64236"/>
                    <a:pt x="126689" y="64348"/>
                    <a:pt x="126686" y="64503"/>
                  </a:cubicBezTo>
                  <a:cubicBezTo>
                    <a:pt x="126684" y="64658"/>
                    <a:pt x="126808" y="64786"/>
                    <a:pt x="126963" y="64788"/>
                  </a:cubicBezTo>
                  <a:cubicBezTo>
                    <a:pt x="127338" y="64794"/>
                    <a:pt x="127710" y="64800"/>
                    <a:pt x="128082" y="64809"/>
                  </a:cubicBezTo>
                  <a:lnTo>
                    <a:pt x="128087" y="64809"/>
                  </a:lnTo>
                  <a:cubicBezTo>
                    <a:pt x="128240" y="64806"/>
                    <a:pt x="128364" y="64684"/>
                    <a:pt x="128366" y="64531"/>
                  </a:cubicBezTo>
                  <a:cubicBezTo>
                    <a:pt x="128368" y="64378"/>
                    <a:pt x="128247" y="64251"/>
                    <a:pt x="128094" y="64246"/>
                  </a:cubicBezTo>
                  <a:cubicBezTo>
                    <a:pt x="127721" y="64239"/>
                    <a:pt x="127348" y="64232"/>
                    <a:pt x="126971" y="64226"/>
                  </a:cubicBezTo>
                  <a:close/>
                  <a:moveTo>
                    <a:pt x="119673" y="64269"/>
                  </a:moveTo>
                  <a:lnTo>
                    <a:pt x="118550" y="64299"/>
                  </a:lnTo>
                  <a:cubicBezTo>
                    <a:pt x="118397" y="64304"/>
                    <a:pt x="118276" y="64430"/>
                    <a:pt x="118278" y="64583"/>
                  </a:cubicBezTo>
                  <a:cubicBezTo>
                    <a:pt x="118280" y="64737"/>
                    <a:pt x="118404" y="64860"/>
                    <a:pt x="118558" y="64860"/>
                  </a:cubicBezTo>
                  <a:lnTo>
                    <a:pt x="118566" y="64860"/>
                  </a:lnTo>
                  <a:lnTo>
                    <a:pt x="119685" y="64830"/>
                  </a:lnTo>
                  <a:cubicBezTo>
                    <a:pt x="119840" y="64826"/>
                    <a:pt x="119963" y="64697"/>
                    <a:pt x="119960" y="64543"/>
                  </a:cubicBezTo>
                  <a:cubicBezTo>
                    <a:pt x="119956" y="64388"/>
                    <a:pt x="119830" y="64281"/>
                    <a:pt x="119673" y="64269"/>
                  </a:cubicBezTo>
                  <a:close/>
                  <a:moveTo>
                    <a:pt x="129767" y="64294"/>
                  </a:moveTo>
                  <a:cubicBezTo>
                    <a:pt x="129615" y="64294"/>
                    <a:pt x="129491" y="64417"/>
                    <a:pt x="129489" y="64569"/>
                  </a:cubicBezTo>
                  <a:cubicBezTo>
                    <a:pt x="129486" y="64722"/>
                    <a:pt x="129606" y="64849"/>
                    <a:pt x="129761" y="64854"/>
                  </a:cubicBezTo>
                  <a:cubicBezTo>
                    <a:pt x="130135" y="64867"/>
                    <a:pt x="130509" y="64882"/>
                    <a:pt x="130879" y="64897"/>
                  </a:cubicBezTo>
                  <a:lnTo>
                    <a:pt x="130890" y="64897"/>
                  </a:lnTo>
                  <a:cubicBezTo>
                    <a:pt x="130891" y="64897"/>
                    <a:pt x="130891" y="64897"/>
                    <a:pt x="130892" y="64897"/>
                  </a:cubicBezTo>
                  <a:cubicBezTo>
                    <a:pt x="131045" y="64897"/>
                    <a:pt x="131171" y="64774"/>
                    <a:pt x="131173" y="64621"/>
                  </a:cubicBezTo>
                  <a:cubicBezTo>
                    <a:pt x="131177" y="64468"/>
                    <a:pt x="131055" y="64340"/>
                    <a:pt x="130901" y="64335"/>
                  </a:cubicBezTo>
                  <a:cubicBezTo>
                    <a:pt x="130530" y="64320"/>
                    <a:pt x="130157" y="64305"/>
                    <a:pt x="129779" y="64294"/>
                  </a:cubicBezTo>
                  <a:lnTo>
                    <a:pt x="129769" y="64294"/>
                  </a:lnTo>
                  <a:cubicBezTo>
                    <a:pt x="129769" y="64294"/>
                    <a:pt x="129768" y="64294"/>
                    <a:pt x="129767" y="64294"/>
                  </a:cubicBezTo>
                  <a:close/>
                  <a:moveTo>
                    <a:pt x="116875" y="64355"/>
                  </a:moveTo>
                  <a:cubicBezTo>
                    <a:pt x="116872" y="64355"/>
                    <a:pt x="116869" y="64355"/>
                    <a:pt x="116866" y="64355"/>
                  </a:cubicBezTo>
                  <a:lnTo>
                    <a:pt x="115745" y="64399"/>
                  </a:lnTo>
                  <a:cubicBezTo>
                    <a:pt x="115590" y="64404"/>
                    <a:pt x="115470" y="64531"/>
                    <a:pt x="115473" y="64685"/>
                  </a:cubicBezTo>
                  <a:cubicBezTo>
                    <a:pt x="115476" y="64838"/>
                    <a:pt x="115600" y="64961"/>
                    <a:pt x="115754" y="64961"/>
                  </a:cubicBezTo>
                  <a:cubicBezTo>
                    <a:pt x="115754" y="64961"/>
                    <a:pt x="115755" y="64961"/>
                    <a:pt x="115756" y="64960"/>
                  </a:cubicBezTo>
                  <a:cubicBezTo>
                    <a:pt x="115760" y="64960"/>
                    <a:pt x="115763" y="64960"/>
                    <a:pt x="115767" y="64959"/>
                  </a:cubicBezTo>
                  <a:lnTo>
                    <a:pt x="116888" y="64917"/>
                  </a:lnTo>
                  <a:cubicBezTo>
                    <a:pt x="117042" y="64909"/>
                    <a:pt x="117162" y="64780"/>
                    <a:pt x="117157" y="64625"/>
                  </a:cubicBezTo>
                  <a:cubicBezTo>
                    <a:pt x="117152" y="64473"/>
                    <a:pt x="117050" y="64355"/>
                    <a:pt x="116875" y="64355"/>
                  </a:cubicBezTo>
                  <a:close/>
                  <a:moveTo>
                    <a:pt x="132566" y="64416"/>
                  </a:moveTo>
                  <a:cubicBezTo>
                    <a:pt x="132410" y="64416"/>
                    <a:pt x="132298" y="64533"/>
                    <a:pt x="132290" y="64682"/>
                  </a:cubicBezTo>
                  <a:cubicBezTo>
                    <a:pt x="132281" y="64836"/>
                    <a:pt x="132400" y="64969"/>
                    <a:pt x="132554" y="64977"/>
                  </a:cubicBezTo>
                  <a:cubicBezTo>
                    <a:pt x="132929" y="64998"/>
                    <a:pt x="133301" y="65021"/>
                    <a:pt x="133671" y="65044"/>
                  </a:cubicBezTo>
                  <a:lnTo>
                    <a:pt x="133690" y="65044"/>
                  </a:lnTo>
                  <a:cubicBezTo>
                    <a:pt x="133691" y="65044"/>
                    <a:pt x="133691" y="65044"/>
                    <a:pt x="133692" y="65044"/>
                  </a:cubicBezTo>
                  <a:cubicBezTo>
                    <a:pt x="133843" y="65044"/>
                    <a:pt x="133967" y="64925"/>
                    <a:pt x="133972" y="64773"/>
                  </a:cubicBezTo>
                  <a:cubicBezTo>
                    <a:pt x="133977" y="64621"/>
                    <a:pt x="133859" y="64493"/>
                    <a:pt x="133707" y="64484"/>
                  </a:cubicBezTo>
                  <a:cubicBezTo>
                    <a:pt x="133336" y="64460"/>
                    <a:pt x="132963" y="64438"/>
                    <a:pt x="132586" y="64417"/>
                  </a:cubicBezTo>
                  <a:cubicBezTo>
                    <a:pt x="132579" y="64416"/>
                    <a:pt x="132573" y="64416"/>
                    <a:pt x="132566" y="64416"/>
                  </a:cubicBezTo>
                  <a:close/>
                  <a:moveTo>
                    <a:pt x="114075" y="64473"/>
                  </a:moveTo>
                  <a:cubicBezTo>
                    <a:pt x="114070" y="64473"/>
                    <a:pt x="114066" y="64473"/>
                    <a:pt x="114061" y="64473"/>
                  </a:cubicBezTo>
                  <a:lnTo>
                    <a:pt x="112941" y="64529"/>
                  </a:lnTo>
                  <a:cubicBezTo>
                    <a:pt x="112789" y="64538"/>
                    <a:pt x="112673" y="64665"/>
                    <a:pt x="112676" y="64816"/>
                  </a:cubicBezTo>
                  <a:cubicBezTo>
                    <a:pt x="112680" y="64968"/>
                    <a:pt x="112804" y="65090"/>
                    <a:pt x="112956" y="65091"/>
                  </a:cubicBezTo>
                  <a:cubicBezTo>
                    <a:pt x="112961" y="65091"/>
                    <a:pt x="112966" y="65091"/>
                    <a:pt x="112971" y="65090"/>
                  </a:cubicBezTo>
                  <a:lnTo>
                    <a:pt x="114089" y="65034"/>
                  </a:lnTo>
                  <a:cubicBezTo>
                    <a:pt x="114244" y="65027"/>
                    <a:pt x="114363" y="64895"/>
                    <a:pt x="114356" y="64740"/>
                  </a:cubicBezTo>
                  <a:cubicBezTo>
                    <a:pt x="114349" y="64590"/>
                    <a:pt x="114244" y="64473"/>
                    <a:pt x="114075" y="64473"/>
                  </a:cubicBezTo>
                  <a:close/>
                  <a:moveTo>
                    <a:pt x="111267" y="64621"/>
                  </a:moveTo>
                  <a:cubicBezTo>
                    <a:pt x="111264" y="64621"/>
                    <a:pt x="111261" y="64621"/>
                    <a:pt x="111259" y="64621"/>
                  </a:cubicBezTo>
                  <a:lnTo>
                    <a:pt x="110140" y="64689"/>
                  </a:lnTo>
                  <a:cubicBezTo>
                    <a:pt x="109987" y="64697"/>
                    <a:pt x="109870" y="64825"/>
                    <a:pt x="109875" y="64977"/>
                  </a:cubicBezTo>
                  <a:cubicBezTo>
                    <a:pt x="109879" y="65128"/>
                    <a:pt x="110003" y="65249"/>
                    <a:pt x="110154" y="65249"/>
                  </a:cubicBezTo>
                  <a:cubicBezTo>
                    <a:pt x="110154" y="65249"/>
                    <a:pt x="110155" y="65249"/>
                    <a:pt x="110156" y="65249"/>
                  </a:cubicBezTo>
                  <a:lnTo>
                    <a:pt x="110174" y="65249"/>
                  </a:lnTo>
                  <a:lnTo>
                    <a:pt x="111292" y="65181"/>
                  </a:lnTo>
                  <a:cubicBezTo>
                    <a:pt x="111447" y="65172"/>
                    <a:pt x="111565" y="65039"/>
                    <a:pt x="111556" y="64885"/>
                  </a:cubicBezTo>
                  <a:cubicBezTo>
                    <a:pt x="111547" y="64734"/>
                    <a:pt x="111421" y="64621"/>
                    <a:pt x="111267" y="64621"/>
                  </a:cubicBezTo>
                  <a:close/>
                  <a:moveTo>
                    <a:pt x="135374" y="64604"/>
                  </a:moveTo>
                  <a:cubicBezTo>
                    <a:pt x="135228" y="64604"/>
                    <a:pt x="135098" y="64712"/>
                    <a:pt x="135086" y="64863"/>
                  </a:cubicBezTo>
                  <a:cubicBezTo>
                    <a:pt x="135073" y="65017"/>
                    <a:pt x="135189" y="65152"/>
                    <a:pt x="135344" y="65165"/>
                  </a:cubicBezTo>
                  <a:cubicBezTo>
                    <a:pt x="135719" y="65195"/>
                    <a:pt x="136090" y="65227"/>
                    <a:pt x="136458" y="65260"/>
                  </a:cubicBezTo>
                  <a:cubicBezTo>
                    <a:pt x="136466" y="65261"/>
                    <a:pt x="136476" y="65261"/>
                    <a:pt x="136485" y="65261"/>
                  </a:cubicBezTo>
                  <a:cubicBezTo>
                    <a:pt x="136634" y="65261"/>
                    <a:pt x="136757" y="65143"/>
                    <a:pt x="136763" y="64993"/>
                  </a:cubicBezTo>
                  <a:cubicBezTo>
                    <a:pt x="136770" y="64844"/>
                    <a:pt x="136659" y="64715"/>
                    <a:pt x="136510" y="64701"/>
                  </a:cubicBezTo>
                  <a:cubicBezTo>
                    <a:pt x="136139" y="64667"/>
                    <a:pt x="135765" y="64636"/>
                    <a:pt x="135389" y="64605"/>
                  </a:cubicBezTo>
                  <a:cubicBezTo>
                    <a:pt x="135384" y="64604"/>
                    <a:pt x="135379" y="64604"/>
                    <a:pt x="135374" y="64604"/>
                  </a:cubicBezTo>
                  <a:close/>
                  <a:moveTo>
                    <a:pt x="108461" y="64796"/>
                  </a:moveTo>
                  <a:cubicBezTo>
                    <a:pt x="108461" y="64796"/>
                    <a:pt x="108460" y="64796"/>
                    <a:pt x="108459" y="64796"/>
                  </a:cubicBezTo>
                  <a:lnTo>
                    <a:pt x="107339" y="64874"/>
                  </a:lnTo>
                  <a:cubicBezTo>
                    <a:pt x="107188" y="64885"/>
                    <a:pt x="107074" y="65013"/>
                    <a:pt x="107079" y="65164"/>
                  </a:cubicBezTo>
                  <a:cubicBezTo>
                    <a:pt x="107084" y="65315"/>
                    <a:pt x="107207" y="65434"/>
                    <a:pt x="107359" y="65436"/>
                  </a:cubicBezTo>
                  <a:cubicBezTo>
                    <a:pt x="107365" y="65436"/>
                    <a:pt x="107372" y="65434"/>
                    <a:pt x="107377" y="65434"/>
                  </a:cubicBezTo>
                  <a:lnTo>
                    <a:pt x="108495" y="65358"/>
                  </a:lnTo>
                  <a:cubicBezTo>
                    <a:pt x="108651" y="65347"/>
                    <a:pt x="108767" y="65214"/>
                    <a:pt x="108757" y="65058"/>
                  </a:cubicBezTo>
                  <a:cubicBezTo>
                    <a:pt x="108747" y="64905"/>
                    <a:pt x="108600" y="64796"/>
                    <a:pt x="108461" y="64796"/>
                  </a:cubicBezTo>
                  <a:close/>
                  <a:moveTo>
                    <a:pt x="138162" y="64869"/>
                  </a:moveTo>
                  <a:cubicBezTo>
                    <a:pt x="138020" y="64869"/>
                    <a:pt x="137899" y="64975"/>
                    <a:pt x="137882" y="65120"/>
                  </a:cubicBezTo>
                  <a:cubicBezTo>
                    <a:pt x="137866" y="65271"/>
                    <a:pt x="137975" y="65409"/>
                    <a:pt x="138126" y="65429"/>
                  </a:cubicBezTo>
                  <a:cubicBezTo>
                    <a:pt x="138500" y="65471"/>
                    <a:pt x="138871" y="65513"/>
                    <a:pt x="139236" y="65560"/>
                  </a:cubicBezTo>
                  <a:cubicBezTo>
                    <a:pt x="139248" y="65561"/>
                    <a:pt x="139259" y="65561"/>
                    <a:pt x="139271" y="65561"/>
                  </a:cubicBezTo>
                  <a:cubicBezTo>
                    <a:pt x="139420" y="65561"/>
                    <a:pt x="139543" y="65446"/>
                    <a:pt x="139552" y="65298"/>
                  </a:cubicBezTo>
                  <a:cubicBezTo>
                    <a:pt x="139560" y="65150"/>
                    <a:pt x="139453" y="65019"/>
                    <a:pt x="139305" y="65002"/>
                  </a:cubicBezTo>
                  <a:cubicBezTo>
                    <a:pt x="138937" y="64955"/>
                    <a:pt x="138565" y="64913"/>
                    <a:pt x="138188" y="64870"/>
                  </a:cubicBezTo>
                  <a:cubicBezTo>
                    <a:pt x="138179" y="64869"/>
                    <a:pt x="138171" y="64869"/>
                    <a:pt x="138162" y="64869"/>
                  </a:cubicBezTo>
                  <a:close/>
                  <a:moveTo>
                    <a:pt x="105680" y="64996"/>
                  </a:moveTo>
                  <a:cubicBezTo>
                    <a:pt x="105673" y="64996"/>
                    <a:pt x="105666" y="64996"/>
                    <a:pt x="105659" y="64997"/>
                  </a:cubicBezTo>
                  <a:lnTo>
                    <a:pt x="104541" y="65085"/>
                  </a:lnTo>
                  <a:cubicBezTo>
                    <a:pt x="104389" y="65095"/>
                    <a:pt x="104275" y="65224"/>
                    <a:pt x="104282" y="65374"/>
                  </a:cubicBezTo>
                  <a:cubicBezTo>
                    <a:pt x="104287" y="65526"/>
                    <a:pt x="104411" y="65645"/>
                    <a:pt x="104562" y="65645"/>
                  </a:cubicBezTo>
                  <a:cubicBezTo>
                    <a:pt x="104570" y="65645"/>
                    <a:pt x="104577" y="65645"/>
                    <a:pt x="104585" y="65644"/>
                  </a:cubicBezTo>
                  <a:lnTo>
                    <a:pt x="105703" y="65557"/>
                  </a:lnTo>
                  <a:cubicBezTo>
                    <a:pt x="105857" y="65546"/>
                    <a:pt x="105972" y="65410"/>
                    <a:pt x="105961" y="65256"/>
                  </a:cubicBezTo>
                  <a:cubicBezTo>
                    <a:pt x="105949" y="65108"/>
                    <a:pt x="105826" y="64996"/>
                    <a:pt x="105680" y="64996"/>
                  </a:cubicBezTo>
                  <a:close/>
                  <a:moveTo>
                    <a:pt x="1144" y="64060"/>
                  </a:moveTo>
                  <a:cubicBezTo>
                    <a:pt x="1031" y="64060"/>
                    <a:pt x="925" y="64129"/>
                    <a:pt x="882" y="64241"/>
                  </a:cubicBezTo>
                  <a:cubicBezTo>
                    <a:pt x="743" y="64601"/>
                    <a:pt x="619" y="64964"/>
                    <a:pt x="513" y="65321"/>
                  </a:cubicBezTo>
                  <a:cubicBezTo>
                    <a:pt x="460" y="65502"/>
                    <a:pt x="594" y="65682"/>
                    <a:pt x="781" y="65682"/>
                  </a:cubicBezTo>
                  <a:lnTo>
                    <a:pt x="781" y="65682"/>
                  </a:lnTo>
                  <a:cubicBezTo>
                    <a:pt x="905" y="65682"/>
                    <a:pt x="1015" y="65601"/>
                    <a:pt x="1050" y="65482"/>
                  </a:cubicBezTo>
                  <a:cubicBezTo>
                    <a:pt x="1153" y="65138"/>
                    <a:pt x="1273" y="64789"/>
                    <a:pt x="1406" y="64443"/>
                  </a:cubicBezTo>
                  <a:cubicBezTo>
                    <a:pt x="1461" y="64297"/>
                    <a:pt x="1390" y="64135"/>
                    <a:pt x="1245" y="64079"/>
                  </a:cubicBezTo>
                  <a:cubicBezTo>
                    <a:pt x="1211" y="64066"/>
                    <a:pt x="1177" y="64060"/>
                    <a:pt x="1144" y="64060"/>
                  </a:cubicBezTo>
                  <a:close/>
                  <a:moveTo>
                    <a:pt x="781" y="65682"/>
                  </a:moveTo>
                  <a:cubicBezTo>
                    <a:pt x="781" y="65682"/>
                    <a:pt x="781" y="65682"/>
                    <a:pt x="781" y="65682"/>
                  </a:cubicBezTo>
                  <a:lnTo>
                    <a:pt x="782" y="65682"/>
                  </a:lnTo>
                  <a:cubicBezTo>
                    <a:pt x="782" y="65682"/>
                    <a:pt x="782" y="65682"/>
                    <a:pt x="781" y="65682"/>
                  </a:cubicBezTo>
                  <a:close/>
                  <a:moveTo>
                    <a:pt x="102891" y="65220"/>
                  </a:moveTo>
                  <a:cubicBezTo>
                    <a:pt x="102881" y="65220"/>
                    <a:pt x="102872" y="65220"/>
                    <a:pt x="102863" y="65221"/>
                  </a:cubicBezTo>
                  <a:lnTo>
                    <a:pt x="101745" y="65316"/>
                  </a:lnTo>
                  <a:cubicBezTo>
                    <a:pt x="101595" y="65329"/>
                    <a:pt x="101481" y="65457"/>
                    <a:pt x="101487" y="65607"/>
                  </a:cubicBezTo>
                  <a:cubicBezTo>
                    <a:pt x="101493" y="65759"/>
                    <a:pt x="101617" y="65877"/>
                    <a:pt x="101769" y="65877"/>
                  </a:cubicBezTo>
                  <a:cubicBezTo>
                    <a:pt x="101776" y="65877"/>
                    <a:pt x="101785" y="65877"/>
                    <a:pt x="101793" y="65875"/>
                  </a:cubicBezTo>
                  <a:lnTo>
                    <a:pt x="102909" y="65780"/>
                  </a:lnTo>
                  <a:cubicBezTo>
                    <a:pt x="103065" y="65768"/>
                    <a:pt x="103179" y="65631"/>
                    <a:pt x="103166" y="65477"/>
                  </a:cubicBezTo>
                  <a:cubicBezTo>
                    <a:pt x="103154" y="65332"/>
                    <a:pt x="103029" y="65220"/>
                    <a:pt x="102891" y="65220"/>
                  </a:cubicBezTo>
                  <a:close/>
                  <a:moveTo>
                    <a:pt x="140938" y="65227"/>
                  </a:moveTo>
                  <a:cubicBezTo>
                    <a:pt x="140801" y="65227"/>
                    <a:pt x="140682" y="65327"/>
                    <a:pt x="140659" y="65466"/>
                  </a:cubicBezTo>
                  <a:cubicBezTo>
                    <a:pt x="140637" y="65620"/>
                    <a:pt x="140742" y="65763"/>
                    <a:pt x="140896" y="65785"/>
                  </a:cubicBezTo>
                  <a:cubicBezTo>
                    <a:pt x="141269" y="65840"/>
                    <a:pt x="141637" y="65898"/>
                    <a:pt x="141999" y="65957"/>
                  </a:cubicBezTo>
                  <a:cubicBezTo>
                    <a:pt x="142014" y="65959"/>
                    <a:pt x="142031" y="65961"/>
                    <a:pt x="142046" y="65961"/>
                  </a:cubicBezTo>
                  <a:lnTo>
                    <a:pt x="142046" y="65962"/>
                  </a:lnTo>
                  <a:cubicBezTo>
                    <a:pt x="142191" y="65961"/>
                    <a:pt x="142313" y="65849"/>
                    <a:pt x="142325" y="65704"/>
                  </a:cubicBezTo>
                  <a:cubicBezTo>
                    <a:pt x="142336" y="65557"/>
                    <a:pt x="142235" y="65427"/>
                    <a:pt x="142091" y="65404"/>
                  </a:cubicBezTo>
                  <a:cubicBezTo>
                    <a:pt x="141725" y="65343"/>
                    <a:pt x="141354" y="65285"/>
                    <a:pt x="140978" y="65230"/>
                  </a:cubicBezTo>
                  <a:cubicBezTo>
                    <a:pt x="140965" y="65228"/>
                    <a:pt x="140951" y="65227"/>
                    <a:pt x="140938" y="65227"/>
                  </a:cubicBezTo>
                  <a:close/>
                  <a:moveTo>
                    <a:pt x="100095" y="65464"/>
                  </a:moveTo>
                  <a:cubicBezTo>
                    <a:pt x="100086" y="65464"/>
                    <a:pt x="100077" y="65465"/>
                    <a:pt x="100068" y="65466"/>
                  </a:cubicBezTo>
                  <a:lnTo>
                    <a:pt x="98951" y="65570"/>
                  </a:lnTo>
                  <a:cubicBezTo>
                    <a:pt x="98802" y="65583"/>
                    <a:pt x="98689" y="65712"/>
                    <a:pt x="98697" y="65862"/>
                  </a:cubicBezTo>
                  <a:cubicBezTo>
                    <a:pt x="98704" y="66011"/>
                    <a:pt x="98827" y="66129"/>
                    <a:pt x="98976" y="66130"/>
                  </a:cubicBezTo>
                  <a:cubicBezTo>
                    <a:pt x="98985" y="66130"/>
                    <a:pt x="98994" y="66130"/>
                    <a:pt x="99004" y="66129"/>
                  </a:cubicBezTo>
                  <a:lnTo>
                    <a:pt x="100119" y="66025"/>
                  </a:lnTo>
                  <a:cubicBezTo>
                    <a:pt x="100274" y="66011"/>
                    <a:pt x="100388" y="65874"/>
                    <a:pt x="100374" y="65719"/>
                  </a:cubicBezTo>
                  <a:cubicBezTo>
                    <a:pt x="100360" y="65574"/>
                    <a:pt x="100238" y="65464"/>
                    <a:pt x="100095" y="65464"/>
                  </a:cubicBezTo>
                  <a:close/>
                  <a:moveTo>
                    <a:pt x="97302" y="65729"/>
                  </a:moveTo>
                  <a:cubicBezTo>
                    <a:pt x="97293" y="65729"/>
                    <a:pt x="97284" y="65729"/>
                    <a:pt x="97274" y="65730"/>
                  </a:cubicBezTo>
                  <a:lnTo>
                    <a:pt x="96158" y="65842"/>
                  </a:lnTo>
                  <a:cubicBezTo>
                    <a:pt x="96010" y="65858"/>
                    <a:pt x="95899" y="65986"/>
                    <a:pt x="95907" y="66135"/>
                  </a:cubicBezTo>
                  <a:cubicBezTo>
                    <a:pt x="95915" y="66284"/>
                    <a:pt x="96036" y="66401"/>
                    <a:pt x="96185" y="66402"/>
                  </a:cubicBezTo>
                  <a:lnTo>
                    <a:pt x="96185" y="66403"/>
                  </a:lnTo>
                  <a:cubicBezTo>
                    <a:pt x="96195" y="66403"/>
                    <a:pt x="96204" y="66402"/>
                    <a:pt x="96214" y="66401"/>
                  </a:cubicBezTo>
                  <a:lnTo>
                    <a:pt x="97330" y="66289"/>
                  </a:lnTo>
                  <a:cubicBezTo>
                    <a:pt x="97484" y="66274"/>
                    <a:pt x="97596" y="66137"/>
                    <a:pt x="97581" y="65982"/>
                  </a:cubicBezTo>
                  <a:cubicBezTo>
                    <a:pt x="97567" y="65837"/>
                    <a:pt x="97446" y="65729"/>
                    <a:pt x="97302" y="65729"/>
                  </a:cubicBezTo>
                  <a:close/>
                  <a:moveTo>
                    <a:pt x="143695" y="65695"/>
                  </a:moveTo>
                  <a:cubicBezTo>
                    <a:pt x="143563" y="65695"/>
                    <a:pt x="143445" y="65788"/>
                    <a:pt x="143419" y="65923"/>
                  </a:cubicBezTo>
                  <a:cubicBezTo>
                    <a:pt x="143389" y="66077"/>
                    <a:pt x="143492" y="66226"/>
                    <a:pt x="143646" y="66253"/>
                  </a:cubicBezTo>
                  <a:cubicBezTo>
                    <a:pt x="144016" y="66325"/>
                    <a:pt x="144381" y="66399"/>
                    <a:pt x="144739" y="66478"/>
                  </a:cubicBezTo>
                  <a:cubicBezTo>
                    <a:pt x="144758" y="66482"/>
                    <a:pt x="144779" y="66485"/>
                    <a:pt x="144799" y="66485"/>
                  </a:cubicBezTo>
                  <a:cubicBezTo>
                    <a:pt x="144942" y="66485"/>
                    <a:pt x="145062" y="66376"/>
                    <a:pt x="145077" y="66234"/>
                  </a:cubicBezTo>
                  <a:cubicBezTo>
                    <a:pt x="145092" y="66091"/>
                    <a:pt x="144998" y="65959"/>
                    <a:pt x="144858" y="65929"/>
                  </a:cubicBezTo>
                  <a:cubicBezTo>
                    <a:pt x="144496" y="65850"/>
                    <a:pt x="144129" y="65775"/>
                    <a:pt x="143754" y="65701"/>
                  </a:cubicBezTo>
                  <a:cubicBezTo>
                    <a:pt x="143734" y="65697"/>
                    <a:pt x="143714" y="65695"/>
                    <a:pt x="143695" y="65695"/>
                  </a:cubicBezTo>
                  <a:close/>
                  <a:moveTo>
                    <a:pt x="94516" y="66013"/>
                  </a:moveTo>
                  <a:cubicBezTo>
                    <a:pt x="94504" y="66013"/>
                    <a:pt x="94493" y="66013"/>
                    <a:pt x="94482" y="66015"/>
                  </a:cubicBezTo>
                  <a:lnTo>
                    <a:pt x="93361" y="66134"/>
                  </a:lnTo>
                  <a:cubicBezTo>
                    <a:pt x="93214" y="66150"/>
                    <a:pt x="93103" y="66279"/>
                    <a:pt x="93111" y="66428"/>
                  </a:cubicBezTo>
                  <a:cubicBezTo>
                    <a:pt x="93118" y="66577"/>
                    <a:pt x="93242" y="66694"/>
                    <a:pt x="93392" y="66694"/>
                  </a:cubicBezTo>
                  <a:cubicBezTo>
                    <a:pt x="93402" y="66694"/>
                    <a:pt x="93412" y="66694"/>
                    <a:pt x="93422" y="66693"/>
                  </a:cubicBezTo>
                  <a:lnTo>
                    <a:pt x="94541" y="66574"/>
                  </a:lnTo>
                  <a:cubicBezTo>
                    <a:pt x="94695" y="66557"/>
                    <a:pt x="94807" y="66419"/>
                    <a:pt x="94790" y="66265"/>
                  </a:cubicBezTo>
                  <a:cubicBezTo>
                    <a:pt x="94779" y="66121"/>
                    <a:pt x="94657" y="66013"/>
                    <a:pt x="94516" y="66013"/>
                  </a:cubicBezTo>
                  <a:close/>
                  <a:moveTo>
                    <a:pt x="91720" y="66316"/>
                  </a:moveTo>
                  <a:cubicBezTo>
                    <a:pt x="91708" y="66316"/>
                    <a:pt x="91696" y="66316"/>
                    <a:pt x="91685" y="66318"/>
                  </a:cubicBezTo>
                  <a:lnTo>
                    <a:pt x="90567" y="66443"/>
                  </a:lnTo>
                  <a:cubicBezTo>
                    <a:pt x="90419" y="66459"/>
                    <a:pt x="90308" y="66589"/>
                    <a:pt x="90317" y="66738"/>
                  </a:cubicBezTo>
                  <a:cubicBezTo>
                    <a:pt x="90326" y="66887"/>
                    <a:pt x="90449" y="67003"/>
                    <a:pt x="90598" y="67003"/>
                  </a:cubicBezTo>
                  <a:cubicBezTo>
                    <a:pt x="90608" y="67003"/>
                    <a:pt x="90619" y="67003"/>
                    <a:pt x="90630" y="67002"/>
                  </a:cubicBezTo>
                  <a:lnTo>
                    <a:pt x="91747" y="66877"/>
                  </a:lnTo>
                  <a:cubicBezTo>
                    <a:pt x="91900" y="66859"/>
                    <a:pt x="92012" y="66720"/>
                    <a:pt x="91994" y="66566"/>
                  </a:cubicBezTo>
                  <a:cubicBezTo>
                    <a:pt x="91980" y="66423"/>
                    <a:pt x="91860" y="66316"/>
                    <a:pt x="91720" y="66316"/>
                  </a:cubicBezTo>
                  <a:close/>
                  <a:moveTo>
                    <a:pt x="146433" y="66310"/>
                  </a:moveTo>
                  <a:cubicBezTo>
                    <a:pt x="146308" y="66310"/>
                    <a:pt x="146195" y="66394"/>
                    <a:pt x="146163" y="66521"/>
                  </a:cubicBezTo>
                  <a:cubicBezTo>
                    <a:pt x="146124" y="66671"/>
                    <a:pt x="146214" y="66824"/>
                    <a:pt x="146365" y="66863"/>
                  </a:cubicBezTo>
                  <a:cubicBezTo>
                    <a:pt x="146731" y="66956"/>
                    <a:pt x="147088" y="67054"/>
                    <a:pt x="147439" y="67154"/>
                  </a:cubicBezTo>
                  <a:cubicBezTo>
                    <a:pt x="147464" y="67161"/>
                    <a:pt x="147490" y="67165"/>
                    <a:pt x="147516" y="67165"/>
                  </a:cubicBezTo>
                  <a:lnTo>
                    <a:pt x="147516" y="67165"/>
                  </a:lnTo>
                  <a:cubicBezTo>
                    <a:pt x="147656" y="67165"/>
                    <a:pt x="147775" y="67062"/>
                    <a:pt x="147793" y="66924"/>
                  </a:cubicBezTo>
                  <a:cubicBezTo>
                    <a:pt x="147813" y="66785"/>
                    <a:pt x="147728" y="66654"/>
                    <a:pt x="147594" y="66615"/>
                  </a:cubicBezTo>
                  <a:cubicBezTo>
                    <a:pt x="147238" y="66512"/>
                    <a:pt x="146875" y="66413"/>
                    <a:pt x="146504" y="66319"/>
                  </a:cubicBezTo>
                  <a:cubicBezTo>
                    <a:pt x="146480" y="66313"/>
                    <a:pt x="146456" y="66310"/>
                    <a:pt x="146433" y="66310"/>
                  </a:cubicBezTo>
                  <a:close/>
                  <a:moveTo>
                    <a:pt x="147516" y="67165"/>
                  </a:moveTo>
                  <a:cubicBezTo>
                    <a:pt x="147516" y="67165"/>
                    <a:pt x="147515" y="67165"/>
                    <a:pt x="147515" y="67165"/>
                  </a:cubicBezTo>
                  <a:lnTo>
                    <a:pt x="147516" y="67165"/>
                  </a:lnTo>
                  <a:cubicBezTo>
                    <a:pt x="147516" y="67165"/>
                    <a:pt x="147516" y="67165"/>
                    <a:pt x="147516" y="67165"/>
                  </a:cubicBezTo>
                  <a:close/>
                  <a:moveTo>
                    <a:pt x="88925" y="66634"/>
                  </a:moveTo>
                  <a:cubicBezTo>
                    <a:pt x="88914" y="66634"/>
                    <a:pt x="88903" y="66635"/>
                    <a:pt x="88892" y="66636"/>
                  </a:cubicBezTo>
                  <a:lnTo>
                    <a:pt x="87777" y="66769"/>
                  </a:lnTo>
                  <a:cubicBezTo>
                    <a:pt x="87630" y="66787"/>
                    <a:pt x="87521" y="66916"/>
                    <a:pt x="87530" y="67064"/>
                  </a:cubicBezTo>
                  <a:cubicBezTo>
                    <a:pt x="87539" y="67211"/>
                    <a:pt x="87661" y="67328"/>
                    <a:pt x="87809" y="67328"/>
                  </a:cubicBezTo>
                  <a:cubicBezTo>
                    <a:pt x="87821" y="67328"/>
                    <a:pt x="87833" y="67328"/>
                    <a:pt x="87844" y="67327"/>
                  </a:cubicBezTo>
                  <a:lnTo>
                    <a:pt x="88959" y="67194"/>
                  </a:lnTo>
                  <a:cubicBezTo>
                    <a:pt x="89113" y="67176"/>
                    <a:pt x="89222" y="67036"/>
                    <a:pt x="89204" y="66882"/>
                  </a:cubicBezTo>
                  <a:cubicBezTo>
                    <a:pt x="89187" y="66739"/>
                    <a:pt x="89065" y="66634"/>
                    <a:pt x="88925" y="66634"/>
                  </a:cubicBezTo>
                  <a:close/>
                  <a:moveTo>
                    <a:pt x="86146" y="66968"/>
                  </a:moveTo>
                  <a:cubicBezTo>
                    <a:pt x="86133" y="66968"/>
                    <a:pt x="86119" y="66969"/>
                    <a:pt x="86106" y="66971"/>
                  </a:cubicBezTo>
                  <a:lnTo>
                    <a:pt x="84993" y="67109"/>
                  </a:lnTo>
                  <a:cubicBezTo>
                    <a:pt x="84845" y="67128"/>
                    <a:pt x="84737" y="67257"/>
                    <a:pt x="84746" y="67404"/>
                  </a:cubicBezTo>
                  <a:cubicBezTo>
                    <a:pt x="84756" y="67554"/>
                    <a:pt x="84879" y="67669"/>
                    <a:pt x="85028" y="67669"/>
                  </a:cubicBezTo>
                  <a:cubicBezTo>
                    <a:pt x="85039" y="67669"/>
                    <a:pt x="85051" y="67668"/>
                    <a:pt x="85062" y="67666"/>
                  </a:cubicBezTo>
                  <a:lnTo>
                    <a:pt x="86174" y="67529"/>
                  </a:lnTo>
                  <a:cubicBezTo>
                    <a:pt x="86328" y="67510"/>
                    <a:pt x="86437" y="67369"/>
                    <a:pt x="86418" y="67215"/>
                  </a:cubicBezTo>
                  <a:cubicBezTo>
                    <a:pt x="86401" y="67075"/>
                    <a:pt x="86280" y="66968"/>
                    <a:pt x="86146" y="66968"/>
                  </a:cubicBezTo>
                  <a:close/>
                  <a:moveTo>
                    <a:pt x="83363" y="67318"/>
                  </a:moveTo>
                  <a:cubicBezTo>
                    <a:pt x="83351" y="67318"/>
                    <a:pt x="83338" y="67319"/>
                    <a:pt x="83326" y="67321"/>
                  </a:cubicBezTo>
                  <a:lnTo>
                    <a:pt x="82216" y="67463"/>
                  </a:lnTo>
                  <a:cubicBezTo>
                    <a:pt x="82069" y="67482"/>
                    <a:pt x="81962" y="67613"/>
                    <a:pt x="81971" y="67760"/>
                  </a:cubicBezTo>
                  <a:cubicBezTo>
                    <a:pt x="81981" y="67908"/>
                    <a:pt x="82104" y="68022"/>
                    <a:pt x="82252" y="68022"/>
                  </a:cubicBezTo>
                  <a:lnTo>
                    <a:pt x="82252" y="68024"/>
                  </a:lnTo>
                  <a:cubicBezTo>
                    <a:pt x="82265" y="68024"/>
                    <a:pt x="82276" y="68022"/>
                    <a:pt x="82288" y="68020"/>
                  </a:cubicBezTo>
                  <a:lnTo>
                    <a:pt x="83398" y="67877"/>
                  </a:lnTo>
                  <a:cubicBezTo>
                    <a:pt x="83550" y="67857"/>
                    <a:pt x="83659" y="67717"/>
                    <a:pt x="83641" y="67562"/>
                  </a:cubicBezTo>
                  <a:cubicBezTo>
                    <a:pt x="83622" y="67422"/>
                    <a:pt x="83502" y="67318"/>
                    <a:pt x="83363" y="67318"/>
                  </a:cubicBezTo>
                  <a:close/>
                  <a:moveTo>
                    <a:pt x="149121" y="67107"/>
                  </a:moveTo>
                  <a:cubicBezTo>
                    <a:pt x="149004" y="67107"/>
                    <a:pt x="148895" y="67180"/>
                    <a:pt x="148855" y="67297"/>
                  </a:cubicBezTo>
                  <a:cubicBezTo>
                    <a:pt x="148805" y="67445"/>
                    <a:pt x="148883" y="67604"/>
                    <a:pt x="149030" y="67654"/>
                  </a:cubicBezTo>
                  <a:cubicBezTo>
                    <a:pt x="149386" y="67777"/>
                    <a:pt x="149734" y="67903"/>
                    <a:pt x="150072" y="68035"/>
                  </a:cubicBezTo>
                  <a:cubicBezTo>
                    <a:pt x="150105" y="68047"/>
                    <a:pt x="150138" y="68054"/>
                    <a:pt x="150173" y="68054"/>
                  </a:cubicBezTo>
                  <a:cubicBezTo>
                    <a:pt x="150309" y="68052"/>
                    <a:pt x="150424" y="67957"/>
                    <a:pt x="150449" y="67824"/>
                  </a:cubicBezTo>
                  <a:cubicBezTo>
                    <a:pt x="150474" y="67691"/>
                    <a:pt x="150400" y="67560"/>
                    <a:pt x="150275" y="67511"/>
                  </a:cubicBezTo>
                  <a:cubicBezTo>
                    <a:pt x="149930" y="67377"/>
                    <a:pt x="149576" y="67248"/>
                    <a:pt x="149212" y="67122"/>
                  </a:cubicBezTo>
                  <a:cubicBezTo>
                    <a:pt x="149182" y="67112"/>
                    <a:pt x="149151" y="67107"/>
                    <a:pt x="149121" y="67107"/>
                  </a:cubicBezTo>
                  <a:close/>
                  <a:moveTo>
                    <a:pt x="80593" y="67680"/>
                  </a:moveTo>
                  <a:cubicBezTo>
                    <a:pt x="80580" y="67680"/>
                    <a:pt x="80566" y="67681"/>
                    <a:pt x="80552" y="67683"/>
                  </a:cubicBezTo>
                  <a:lnTo>
                    <a:pt x="79445" y="67832"/>
                  </a:lnTo>
                  <a:cubicBezTo>
                    <a:pt x="79299" y="67852"/>
                    <a:pt x="79193" y="67981"/>
                    <a:pt x="79203" y="68129"/>
                  </a:cubicBezTo>
                  <a:cubicBezTo>
                    <a:pt x="79213" y="68276"/>
                    <a:pt x="79334" y="68390"/>
                    <a:pt x="79482" y="68391"/>
                  </a:cubicBezTo>
                  <a:cubicBezTo>
                    <a:pt x="79495" y="68391"/>
                    <a:pt x="79507" y="68390"/>
                    <a:pt x="79520" y="68388"/>
                  </a:cubicBezTo>
                  <a:lnTo>
                    <a:pt x="80626" y="68239"/>
                  </a:lnTo>
                  <a:cubicBezTo>
                    <a:pt x="80782" y="68220"/>
                    <a:pt x="80892" y="68079"/>
                    <a:pt x="80871" y="67923"/>
                  </a:cubicBezTo>
                  <a:cubicBezTo>
                    <a:pt x="80853" y="67782"/>
                    <a:pt x="80731" y="67680"/>
                    <a:pt x="80593" y="67680"/>
                  </a:cubicBezTo>
                  <a:close/>
                  <a:moveTo>
                    <a:pt x="406" y="66759"/>
                  </a:moveTo>
                  <a:cubicBezTo>
                    <a:pt x="271" y="66759"/>
                    <a:pt x="151" y="66858"/>
                    <a:pt x="129" y="66997"/>
                  </a:cubicBezTo>
                  <a:cubicBezTo>
                    <a:pt x="69" y="67376"/>
                    <a:pt x="29" y="67757"/>
                    <a:pt x="8" y="68139"/>
                  </a:cubicBezTo>
                  <a:cubicBezTo>
                    <a:pt x="0" y="68293"/>
                    <a:pt x="118" y="68426"/>
                    <a:pt x="273" y="68435"/>
                  </a:cubicBezTo>
                  <a:lnTo>
                    <a:pt x="288" y="68435"/>
                  </a:lnTo>
                  <a:cubicBezTo>
                    <a:pt x="437" y="68435"/>
                    <a:pt x="560" y="68318"/>
                    <a:pt x="568" y="68169"/>
                  </a:cubicBezTo>
                  <a:cubicBezTo>
                    <a:pt x="589" y="67806"/>
                    <a:pt x="627" y="67443"/>
                    <a:pt x="684" y="67084"/>
                  </a:cubicBezTo>
                  <a:cubicBezTo>
                    <a:pt x="708" y="66931"/>
                    <a:pt x="603" y="66787"/>
                    <a:pt x="450" y="66763"/>
                  </a:cubicBezTo>
                  <a:cubicBezTo>
                    <a:pt x="435" y="66760"/>
                    <a:pt x="421" y="66759"/>
                    <a:pt x="406" y="66759"/>
                  </a:cubicBezTo>
                  <a:close/>
                  <a:moveTo>
                    <a:pt x="77818" y="68057"/>
                  </a:moveTo>
                  <a:cubicBezTo>
                    <a:pt x="77804" y="68057"/>
                    <a:pt x="77790" y="68058"/>
                    <a:pt x="77776" y="68060"/>
                  </a:cubicBezTo>
                  <a:lnTo>
                    <a:pt x="76665" y="68215"/>
                  </a:lnTo>
                  <a:cubicBezTo>
                    <a:pt x="76519" y="68235"/>
                    <a:pt x="76414" y="68366"/>
                    <a:pt x="76424" y="68512"/>
                  </a:cubicBezTo>
                  <a:cubicBezTo>
                    <a:pt x="76434" y="68659"/>
                    <a:pt x="76557" y="68773"/>
                    <a:pt x="76704" y="68774"/>
                  </a:cubicBezTo>
                  <a:lnTo>
                    <a:pt x="76705" y="68774"/>
                  </a:lnTo>
                  <a:cubicBezTo>
                    <a:pt x="76717" y="68774"/>
                    <a:pt x="76730" y="68773"/>
                    <a:pt x="76742" y="68772"/>
                  </a:cubicBezTo>
                  <a:lnTo>
                    <a:pt x="77853" y="68616"/>
                  </a:lnTo>
                  <a:cubicBezTo>
                    <a:pt x="78008" y="68598"/>
                    <a:pt x="78119" y="68455"/>
                    <a:pt x="78096" y="68299"/>
                  </a:cubicBezTo>
                  <a:cubicBezTo>
                    <a:pt x="78077" y="68158"/>
                    <a:pt x="77955" y="68057"/>
                    <a:pt x="77818" y="68057"/>
                  </a:cubicBezTo>
                  <a:close/>
                  <a:moveTo>
                    <a:pt x="75037" y="68448"/>
                  </a:moveTo>
                  <a:cubicBezTo>
                    <a:pt x="75024" y="68448"/>
                    <a:pt x="75011" y="68449"/>
                    <a:pt x="74998" y="68451"/>
                  </a:cubicBezTo>
                  <a:lnTo>
                    <a:pt x="73887" y="68611"/>
                  </a:lnTo>
                  <a:cubicBezTo>
                    <a:pt x="73742" y="68633"/>
                    <a:pt x="73638" y="68762"/>
                    <a:pt x="73648" y="68908"/>
                  </a:cubicBezTo>
                  <a:cubicBezTo>
                    <a:pt x="73659" y="69055"/>
                    <a:pt x="73781" y="69169"/>
                    <a:pt x="73927" y="69169"/>
                  </a:cubicBezTo>
                  <a:cubicBezTo>
                    <a:pt x="73941" y="69169"/>
                    <a:pt x="73955" y="69169"/>
                    <a:pt x="73968" y="69167"/>
                  </a:cubicBezTo>
                  <a:lnTo>
                    <a:pt x="75078" y="69007"/>
                  </a:lnTo>
                  <a:cubicBezTo>
                    <a:pt x="75231" y="68985"/>
                    <a:pt x="75337" y="68843"/>
                    <a:pt x="75316" y="68689"/>
                  </a:cubicBezTo>
                  <a:cubicBezTo>
                    <a:pt x="75295" y="68549"/>
                    <a:pt x="75175" y="68448"/>
                    <a:pt x="75037" y="68448"/>
                  </a:cubicBezTo>
                  <a:close/>
                  <a:moveTo>
                    <a:pt x="151718" y="68154"/>
                  </a:moveTo>
                  <a:cubicBezTo>
                    <a:pt x="151614" y="68154"/>
                    <a:pt x="151514" y="68213"/>
                    <a:pt x="151466" y="68314"/>
                  </a:cubicBezTo>
                  <a:cubicBezTo>
                    <a:pt x="151399" y="68455"/>
                    <a:pt x="151459" y="68621"/>
                    <a:pt x="151600" y="68688"/>
                  </a:cubicBezTo>
                  <a:cubicBezTo>
                    <a:pt x="151939" y="68851"/>
                    <a:pt x="152268" y="69018"/>
                    <a:pt x="152582" y="69189"/>
                  </a:cubicBezTo>
                  <a:cubicBezTo>
                    <a:pt x="152624" y="69213"/>
                    <a:pt x="152670" y="69224"/>
                    <a:pt x="152718" y="69224"/>
                  </a:cubicBezTo>
                  <a:lnTo>
                    <a:pt x="152718" y="69223"/>
                  </a:lnTo>
                  <a:cubicBezTo>
                    <a:pt x="152846" y="69223"/>
                    <a:pt x="152957" y="69137"/>
                    <a:pt x="152990" y="69013"/>
                  </a:cubicBezTo>
                  <a:cubicBezTo>
                    <a:pt x="153021" y="68888"/>
                    <a:pt x="152965" y="68758"/>
                    <a:pt x="152853" y="68697"/>
                  </a:cubicBezTo>
                  <a:cubicBezTo>
                    <a:pt x="152527" y="68519"/>
                    <a:pt x="152190" y="68347"/>
                    <a:pt x="151839" y="68182"/>
                  </a:cubicBezTo>
                  <a:cubicBezTo>
                    <a:pt x="151800" y="68163"/>
                    <a:pt x="151759" y="68154"/>
                    <a:pt x="151718" y="68154"/>
                  </a:cubicBezTo>
                  <a:close/>
                  <a:moveTo>
                    <a:pt x="72268" y="68851"/>
                  </a:moveTo>
                  <a:cubicBezTo>
                    <a:pt x="72253" y="68851"/>
                    <a:pt x="72238" y="68852"/>
                    <a:pt x="72223" y="68855"/>
                  </a:cubicBezTo>
                  <a:lnTo>
                    <a:pt x="71114" y="69020"/>
                  </a:lnTo>
                  <a:cubicBezTo>
                    <a:pt x="70968" y="69041"/>
                    <a:pt x="70864" y="69172"/>
                    <a:pt x="70876" y="69318"/>
                  </a:cubicBezTo>
                  <a:cubicBezTo>
                    <a:pt x="70886" y="69464"/>
                    <a:pt x="71007" y="69578"/>
                    <a:pt x="71155" y="69578"/>
                  </a:cubicBezTo>
                  <a:cubicBezTo>
                    <a:pt x="71169" y="69578"/>
                    <a:pt x="71183" y="69577"/>
                    <a:pt x="71196" y="69575"/>
                  </a:cubicBezTo>
                  <a:lnTo>
                    <a:pt x="72306" y="69410"/>
                  </a:lnTo>
                  <a:cubicBezTo>
                    <a:pt x="72461" y="69390"/>
                    <a:pt x="72569" y="69246"/>
                    <a:pt x="72546" y="69090"/>
                  </a:cubicBezTo>
                  <a:cubicBezTo>
                    <a:pt x="72526" y="68951"/>
                    <a:pt x="72406" y="68851"/>
                    <a:pt x="72268" y="68851"/>
                  </a:cubicBezTo>
                  <a:close/>
                  <a:moveTo>
                    <a:pt x="69491" y="69267"/>
                  </a:moveTo>
                  <a:cubicBezTo>
                    <a:pt x="69477" y="69267"/>
                    <a:pt x="69463" y="69268"/>
                    <a:pt x="69448" y="69271"/>
                  </a:cubicBezTo>
                  <a:lnTo>
                    <a:pt x="68339" y="69440"/>
                  </a:lnTo>
                  <a:cubicBezTo>
                    <a:pt x="68193" y="69462"/>
                    <a:pt x="68089" y="69593"/>
                    <a:pt x="68101" y="69739"/>
                  </a:cubicBezTo>
                  <a:cubicBezTo>
                    <a:pt x="68112" y="69886"/>
                    <a:pt x="68235" y="69999"/>
                    <a:pt x="68381" y="69999"/>
                  </a:cubicBezTo>
                  <a:cubicBezTo>
                    <a:pt x="68396" y="69999"/>
                    <a:pt x="68410" y="69998"/>
                    <a:pt x="68424" y="69995"/>
                  </a:cubicBezTo>
                  <a:lnTo>
                    <a:pt x="69532" y="69826"/>
                  </a:lnTo>
                  <a:cubicBezTo>
                    <a:pt x="69686" y="69802"/>
                    <a:pt x="69791" y="69659"/>
                    <a:pt x="69768" y="69506"/>
                  </a:cubicBezTo>
                  <a:cubicBezTo>
                    <a:pt x="69746" y="69367"/>
                    <a:pt x="69627" y="69267"/>
                    <a:pt x="69491" y="69267"/>
                  </a:cubicBezTo>
                  <a:close/>
                  <a:moveTo>
                    <a:pt x="66721" y="69695"/>
                  </a:moveTo>
                  <a:cubicBezTo>
                    <a:pt x="66706" y="69695"/>
                    <a:pt x="66692" y="69696"/>
                    <a:pt x="66677" y="69698"/>
                  </a:cubicBezTo>
                  <a:lnTo>
                    <a:pt x="65569" y="69874"/>
                  </a:lnTo>
                  <a:cubicBezTo>
                    <a:pt x="65425" y="69896"/>
                    <a:pt x="65322" y="70026"/>
                    <a:pt x="65333" y="70172"/>
                  </a:cubicBezTo>
                  <a:cubicBezTo>
                    <a:pt x="65345" y="70318"/>
                    <a:pt x="65466" y="70431"/>
                    <a:pt x="65612" y="70431"/>
                  </a:cubicBezTo>
                  <a:lnTo>
                    <a:pt x="65612" y="70431"/>
                  </a:lnTo>
                  <a:cubicBezTo>
                    <a:pt x="65627" y="70431"/>
                    <a:pt x="65641" y="70430"/>
                    <a:pt x="65655" y="70428"/>
                  </a:cubicBezTo>
                  <a:lnTo>
                    <a:pt x="66765" y="70253"/>
                  </a:lnTo>
                  <a:cubicBezTo>
                    <a:pt x="66918" y="70229"/>
                    <a:pt x="67023" y="70085"/>
                    <a:pt x="66999" y="69932"/>
                  </a:cubicBezTo>
                  <a:cubicBezTo>
                    <a:pt x="66976" y="69794"/>
                    <a:pt x="66857" y="69695"/>
                    <a:pt x="66721" y="69695"/>
                  </a:cubicBezTo>
                  <a:close/>
                  <a:moveTo>
                    <a:pt x="65612" y="70431"/>
                  </a:moveTo>
                  <a:lnTo>
                    <a:pt x="65612" y="70431"/>
                  </a:lnTo>
                  <a:cubicBezTo>
                    <a:pt x="65612" y="70431"/>
                    <a:pt x="65612" y="70431"/>
                    <a:pt x="65612" y="70431"/>
                  </a:cubicBezTo>
                  <a:lnTo>
                    <a:pt x="65613" y="70431"/>
                  </a:lnTo>
                  <a:cubicBezTo>
                    <a:pt x="65613" y="70431"/>
                    <a:pt x="65612" y="70431"/>
                    <a:pt x="65612" y="70431"/>
                  </a:cubicBezTo>
                  <a:close/>
                  <a:moveTo>
                    <a:pt x="154148" y="69545"/>
                  </a:moveTo>
                  <a:cubicBezTo>
                    <a:pt x="154059" y="69545"/>
                    <a:pt x="153972" y="69586"/>
                    <a:pt x="153917" y="69664"/>
                  </a:cubicBezTo>
                  <a:cubicBezTo>
                    <a:pt x="153828" y="69792"/>
                    <a:pt x="153859" y="69968"/>
                    <a:pt x="153987" y="70055"/>
                  </a:cubicBezTo>
                  <a:cubicBezTo>
                    <a:pt x="154294" y="70270"/>
                    <a:pt x="154588" y="70494"/>
                    <a:pt x="154857" y="70721"/>
                  </a:cubicBezTo>
                  <a:cubicBezTo>
                    <a:pt x="154907" y="70762"/>
                    <a:pt x="154971" y="70786"/>
                    <a:pt x="155037" y="70786"/>
                  </a:cubicBezTo>
                  <a:lnTo>
                    <a:pt x="155037" y="70786"/>
                  </a:lnTo>
                  <a:cubicBezTo>
                    <a:pt x="155300" y="70785"/>
                    <a:pt x="155418" y="70459"/>
                    <a:pt x="155217" y="70291"/>
                  </a:cubicBezTo>
                  <a:cubicBezTo>
                    <a:pt x="154935" y="70053"/>
                    <a:pt x="154629" y="69818"/>
                    <a:pt x="154308" y="69595"/>
                  </a:cubicBezTo>
                  <a:cubicBezTo>
                    <a:pt x="154259" y="69561"/>
                    <a:pt x="154203" y="69545"/>
                    <a:pt x="154148" y="69545"/>
                  </a:cubicBezTo>
                  <a:close/>
                  <a:moveTo>
                    <a:pt x="155037" y="70786"/>
                  </a:moveTo>
                  <a:cubicBezTo>
                    <a:pt x="155037" y="70786"/>
                    <a:pt x="155037" y="70786"/>
                    <a:pt x="155036" y="70786"/>
                  </a:cubicBezTo>
                  <a:lnTo>
                    <a:pt x="155038" y="70786"/>
                  </a:lnTo>
                  <a:cubicBezTo>
                    <a:pt x="155037" y="70786"/>
                    <a:pt x="155037" y="70786"/>
                    <a:pt x="155037" y="70786"/>
                  </a:cubicBezTo>
                  <a:close/>
                  <a:moveTo>
                    <a:pt x="63948" y="70135"/>
                  </a:moveTo>
                  <a:cubicBezTo>
                    <a:pt x="63934" y="70135"/>
                    <a:pt x="63920" y="70136"/>
                    <a:pt x="63906" y="70138"/>
                  </a:cubicBezTo>
                  <a:lnTo>
                    <a:pt x="62799" y="70317"/>
                  </a:lnTo>
                  <a:cubicBezTo>
                    <a:pt x="62655" y="70341"/>
                    <a:pt x="62553" y="70471"/>
                    <a:pt x="62565" y="70617"/>
                  </a:cubicBezTo>
                  <a:cubicBezTo>
                    <a:pt x="62576" y="70762"/>
                    <a:pt x="62698" y="70875"/>
                    <a:pt x="62843" y="70875"/>
                  </a:cubicBezTo>
                  <a:cubicBezTo>
                    <a:pt x="62858" y="70875"/>
                    <a:pt x="62873" y="70874"/>
                    <a:pt x="62889" y="70871"/>
                  </a:cubicBezTo>
                  <a:lnTo>
                    <a:pt x="63996" y="70692"/>
                  </a:lnTo>
                  <a:cubicBezTo>
                    <a:pt x="64148" y="70667"/>
                    <a:pt x="64249" y="70523"/>
                    <a:pt x="64225" y="70371"/>
                  </a:cubicBezTo>
                  <a:cubicBezTo>
                    <a:pt x="64203" y="70233"/>
                    <a:pt x="64084" y="70135"/>
                    <a:pt x="63948" y="70135"/>
                  </a:cubicBezTo>
                  <a:close/>
                  <a:moveTo>
                    <a:pt x="351" y="69550"/>
                  </a:moveTo>
                  <a:cubicBezTo>
                    <a:pt x="337" y="69550"/>
                    <a:pt x="323" y="69551"/>
                    <a:pt x="310" y="69553"/>
                  </a:cubicBezTo>
                  <a:cubicBezTo>
                    <a:pt x="155" y="69571"/>
                    <a:pt x="46" y="69712"/>
                    <a:pt x="65" y="69866"/>
                  </a:cubicBezTo>
                  <a:cubicBezTo>
                    <a:pt x="113" y="70248"/>
                    <a:pt x="184" y="70628"/>
                    <a:pt x="282" y="71002"/>
                  </a:cubicBezTo>
                  <a:cubicBezTo>
                    <a:pt x="313" y="71126"/>
                    <a:pt x="425" y="71212"/>
                    <a:pt x="553" y="71212"/>
                  </a:cubicBezTo>
                  <a:cubicBezTo>
                    <a:pt x="577" y="71212"/>
                    <a:pt x="602" y="71208"/>
                    <a:pt x="624" y="71202"/>
                  </a:cubicBezTo>
                  <a:cubicBezTo>
                    <a:pt x="775" y="71163"/>
                    <a:pt x="865" y="71010"/>
                    <a:pt x="826" y="70860"/>
                  </a:cubicBezTo>
                  <a:cubicBezTo>
                    <a:pt x="734" y="70510"/>
                    <a:pt x="667" y="70156"/>
                    <a:pt x="623" y="69796"/>
                  </a:cubicBezTo>
                  <a:cubicBezTo>
                    <a:pt x="605" y="69657"/>
                    <a:pt x="489" y="69550"/>
                    <a:pt x="351" y="69550"/>
                  </a:cubicBezTo>
                  <a:close/>
                  <a:moveTo>
                    <a:pt x="61184" y="70585"/>
                  </a:moveTo>
                  <a:cubicBezTo>
                    <a:pt x="61168" y="70585"/>
                    <a:pt x="61152" y="70586"/>
                    <a:pt x="61136" y="70589"/>
                  </a:cubicBezTo>
                  <a:lnTo>
                    <a:pt x="60031" y="70772"/>
                  </a:lnTo>
                  <a:cubicBezTo>
                    <a:pt x="59886" y="70796"/>
                    <a:pt x="59785" y="70926"/>
                    <a:pt x="59796" y="71073"/>
                  </a:cubicBezTo>
                  <a:cubicBezTo>
                    <a:pt x="59809" y="71218"/>
                    <a:pt x="59930" y="71330"/>
                    <a:pt x="60076" y="71330"/>
                  </a:cubicBezTo>
                  <a:cubicBezTo>
                    <a:pt x="60092" y="71330"/>
                    <a:pt x="60107" y="71329"/>
                    <a:pt x="60122" y="71326"/>
                  </a:cubicBezTo>
                  <a:lnTo>
                    <a:pt x="61229" y="71143"/>
                  </a:lnTo>
                  <a:cubicBezTo>
                    <a:pt x="61382" y="71117"/>
                    <a:pt x="61486" y="70973"/>
                    <a:pt x="61459" y="70820"/>
                  </a:cubicBezTo>
                  <a:cubicBezTo>
                    <a:pt x="61437" y="70683"/>
                    <a:pt x="61319" y="70585"/>
                    <a:pt x="61184" y="70585"/>
                  </a:cubicBezTo>
                  <a:close/>
                  <a:moveTo>
                    <a:pt x="58418" y="71048"/>
                  </a:moveTo>
                  <a:cubicBezTo>
                    <a:pt x="58402" y="71048"/>
                    <a:pt x="58386" y="71049"/>
                    <a:pt x="58370" y="71052"/>
                  </a:cubicBezTo>
                  <a:lnTo>
                    <a:pt x="57264" y="71240"/>
                  </a:lnTo>
                  <a:cubicBezTo>
                    <a:pt x="57120" y="71263"/>
                    <a:pt x="57019" y="71394"/>
                    <a:pt x="57031" y="71539"/>
                  </a:cubicBezTo>
                  <a:cubicBezTo>
                    <a:pt x="57044" y="71686"/>
                    <a:pt x="57165" y="71797"/>
                    <a:pt x="57311" y="71797"/>
                  </a:cubicBezTo>
                  <a:cubicBezTo>
                    <a:pt x="57327" y="71797"/>
                    <a:pt x="57343" y="71796"/>
                    <a:pt x="57358" y="71794"/>
                  </a:cubicBezTo>
                  <a:lnTo>
                    <a:pt x="58464" y="71606"/>
                  </a:lnTo>
                  <a:cubicBezTo>
                    <a:pt x="58617" y="71579"/>
                    <a:pt x="58721" y="71434"/>
                    <a:pt x="58695" y="71281"/>
                  </a:cubicBezTo>
                  <a:cubicBezTo>
                    <a:pt x="58671" y="71144"/>
                    <a:pt x="58552" y="71048"/>
                    <a:pt x="58418" y="71048"/>
                  </a:cubicBezTo>
                  <a:close/>
                  <a:moveTo>
                    <a:pt x="55653" y="71520"/>
                  </a:moveTo>
                  <a:cubicBezTo>
                    <a:pt x="55637" y="71520"/>
                    <a:pt x="55621" y="71521"/>
                    <a:pt x="55605" y="71524"/>
                  </a:cubicBezTo>
                  <a:lnTo>
                    <a:pt x="54500" y="71717"/>
                  </a:lnTo>
                  <a:cubicBezTo>
                    <a:pt x="54357" y="71742"/>
                    <a:pt x="54255" y="71873"/>
                    <a:pt x="54268" y="72018"/>
                  </a:cubicBezTo>
                  <a:cubicBezTo>
                    <a:pt x="54280" y="72162"/>
                    <a:pt x="54402" y="72274"/>
                    <a:pt x="54549" y="72275"/>
                  </a:cubicBezTo>
                  <a:cubicBezTo>
                    <a:pt x="54565" y="72274"/>
                    <a:pt x="54581" y="72272"/>
                    <a:pt x="54597" y="72270"/>
                  </a:cubicBezTo>
                  <a:lnTo>
                    <a:pt x="55702" y="72078"/>
                  </a:lnTo>
                  <a:cubicBezTo>
                    <a:pt x="55854" y="72051"/>
                    <a:pt x="55956" y="71905"/>
                    <a:pt x="55930" y="71754"/>
                  </a:cubicBezTo>
                  <a:cubicBezTo>
                    <a:pt x="55906" y="71617"/>
                    <a:pt x="55787" y="71520"/>
                    <a:pt x="55653" y="71520"/>
                  </a:cubicBezTo>
                  <a:close/>
                  <a:moveTo>
                    <a:pt x="52889" y="72005"/>
                  </a:moveTo>
                  <a:cubicBezTo>
                    <a:pt x="52874" y="72005"/>
                    <a:pt x="52858" y="72007"/>
                    <a:pt x="52843" y="72009"/>
                  </a:cubicBezTo>
                  <a:lnTo>
                    <a:pt x="51737" y="72206"/>
                  </a:lnTo>
                  <a:cubicBezTo>
                    <a:pt x="51594" y="72232"/>
                    <a:pt x="51495" y="72363"/>
                    <a:pt x="51508" y="72507"/>
                  </a:cubicBezTo>
                  <a:cubicBezTo>
                    <a:pt x="51520" y="72652"/>
                    <a:pt x="51641" y="72762"/>
                    <a:pt x="51786" y="72764"/>
                  </a:cubicBezTo>
                  <a:lnTo>
                    <a:pt x="51786" y="72762"/>
                  </a:lnTo>
                  <a:cubicBezTo>
                    <a:pt x="51789" y="72763"/>
                    <a:pt x="51793" y="72763"/>
                    <a:pt x="51796" y="72763"/>
                  </a:cubicBezTo>
                  <a:cubicBezTo>
                    <a:pt x="51810" y="72763"/>
                    <a:pt x="51823" y="72761"/>
                    <a:pt x="51836" y="72759"/>
                  </a:cubicBezTo>
                  <a:lnTo>
                    <a:pt x="52940" y="72562"/>
                  </a:lnTo>
                  <a:cubicBezTo>
                    <a:pt x="53091" y="72533"/>
                    <a:pt x="53191" y="72389"/>
                    <a:pt x="53165" y="72237"/>
                  </a:cubicBezTo>
                  <a:cubicBezTo>
                    <a:pt x="53140" y="72101"/>
                    <a:pt x="53022" y="72005"/>
                    <a:pt x="52889" y="72005"/>
                  </a:cubicBezTo>
                  <a:close/>
                  <a:moveTo>
                    <a:pt x="156231" y="71402"/>
                  </a:moveTo>
                  <a:cubicBezTo>
                    <a:pt x="156167" y="71402"/>
                    <a:pt x="156102" y="71424"/>
                    <a:pt x="156049" y="71469"/>
                  </a:cubicBezTo>
                  <a:cubicBezTo>
                    <a:pt x="155931" y="71571"/>
                    <a:pt x="155917" y="71747"/>
                    <a:pt x="156019" y="71865"/>
                  </a:cubicBezTo>
                  <a:cubicBezTo>
                    <a:pt x="156253" y="72140"/>
                    <a:pt x="156469" y="72429"/>
                    <a:pt x="156666" y="72731"/>
                  </a:cubicBezTo>
                  <a:cubicBezTo>
                    <a:pt x="156717" y="72810"/>
                    <a:pt x="156806" y="72859"/>
                    <a:pt x="156901" y="72859"/>
                  </a:cubicBezTo>
                  <a:cubicBezTo>
                    <a:pt x="157124" y="72859"/>
                    <a:pt x="157258" y="72612"/>
                    <a:pt x="157137" y="72425"/>
                  </a:cubicBezTo>
                  <a:cubicBezTo>
                    <a:pt x="156928" y="72102"/>
                    <a:pt x="156696" y="71794"/>
                    <a:pt x="156445" y="71500"/>
                  </a:cubicBezTo>
                  <a:cubicBezTo>
                    <a:pt x="156390" y="71435"/>
                    <a:pt x="156311" y="71402"/>
                    <a:pt x="156231" y="71402"/>
                  </a:cubicBezTo>
                  <a:close/>
                  <a:moveTo>
                    <a:pt x="50131" y="72500"/>
                  </a:moveTo>
                  <a:cubicBezTo>
                    <a:pt x="50114" y="72500"/>
                    <a:pt x="50097" y="72501"/>
                    <a:pt x="50080" y="72504"/>
                  </a:cubicBezTo>
                  <a:lnTo>
                    <a:pt x="48976" y="72706"/>
                  </a:lnTo>
                  <a:cubicBezTo>
                    <a:pt x="48833" y="72732"/>
                    <a:pt x="48734" y="72863"/>
                    <a:pt x="48747" y="73008"/>
                  </a:cubicBezTo>
                  <a:cubicBezTo>
                    <a:pt x="48761" y="73152"/>
                    <a:pt x="48882" y="73264"/>
                    <a:pt x="49028" y="73264"/>
                  </a:cubicBezTo>
                  <a:cubicBezTo>
                    <a:pt x="49044" y="73264"/>
                    <a:pt x="49061" y="73261"/>
                    <a:pt x="49078" y="73259"/>
                  </a:cubicBezTo>
                  <a:lnTo>
                    <a:pt x="50181" y="73058"/>
                  </a:lnTo>
                  <a:cubicBezTo>
                    <a:pt x="50334" y="73029"/>
                    <a:pt x="50435" y="72884"/>
                    <a:pt x="50408" y="72731"/>
                  </a:cubicBezTo>
                  <a:cubicBezTo>
                    <a:pt x="50383" y="72595"/>
                    <a:pt x="50264" y="72500"/>
                    <a:pt x="50131" y="72500"/>
                  </a:cubicBezTo>
                  <a:close/>
                  <a:moveTo>
                    <a:pt x="1140" y="72222"/>
                  </a:moveTo>
                  <a:cubicBezTo>
                    <a:pt x="1098" y="72222"/>
                    <a:pt x="1055" y="72231"/>
                    <a:pt x="1015" y="72251"/>
                  </a:cubicBezTo>
                  <a:cubicBezTo>
                    <a:pt x="877" y="72320"/>
                    <a:pt x="821" y="72488"/>
                    <a:pt x="889" y="72627"/>
                  </a:cubicBezTo>
                  <a:cubicBezTo>
                    <a:pt x="1062" y="72973"/>
                    <a:pt x="1258" y="73306"/>
                    <a:pt x="1478" y="73625"/>
                  </a:cubicBezTo>
                  <a:cubicBezTo>
                    <a:pt x="1530" y="73701"/>
                    <a:pt x="1616" y="73746"/>
                    <a:pt x="1709" y="73746"/>
                  </a:cubicBezTo>
                  <a:lnTo>
                    <a:pt x="1709" y="73746"/>
                  </a:lnTo>
                  <a:cubicBezTo>
                    <a:pt x="1935" y="73746"/>
                    <a:pt x="2068" y="73492"/>
                    <a:pt x="1940" y="73306"/>
                  </a:cubicBezTo>
                  <a:cubicBezTo>
                    <a:pt x="1736" y="73009"/>
                    <a:pt x="1553" y="72699"/>
                    <a:pt x="1391" y="72376"/>
                  </a:cubicBezTo>
                  <a:cubicBezTo>
                    <a:pt x="1342" y="72279"/>
                    <a:pt x="1243" y="72222"/>
                    <a:pt x="1140" y="72222"/>
                  </a:cubicBezTo>
                  <a:close/>
                  <a:moveTo>
                    <a:pt x="1709" y="73746"/>
                  </a:moveTo>
                  <a:lnTo>
                    <a:pt x="1709" y="73746"/>
                  </a:lnTo>
                  <a:cubicBezTo>
                    <a:pt x="1709" y="73746"/>
                    <a:pt x="1709" y="73746"/>
                    <a:pt x="1708" y="73746"/>
                  </a:cubicBezTo>
                  <a:lnTo>
                    <a:pt x="1710" y="73746"/>
                  </a:lnTo>
                  <a:cubicBezTo>
                    <a:pt x="1709" y="73746"/>
                    <a:pt x="1709" y="73746"/>
                    <a:pt x="1709" y="73746"/>
                  </a:cubicBezTo>
                  <a:close/>
                  <a:moveTo>
                    <a:pt x="47374" y="73007"/>
                  </a:moveTo>
                  <a:cubicBezTo>
                    <a:pt x="47357" y="73007"/>
                    <a:pt x="47339" y="73009"/>
                    <a:pt x="47322" y="73012"/>
                  </a:cubicBezTo>
                  <a:lnTo>
                    <a:pt x="46218" y="73217"/>
                  </a:lnTo>
                  <a:cubicBezTo>
                    <a:pt x="46076" y="73244"/>
                    <a:pt x="45977" y="73375"/>
                    <a:pt x="45991" y="73519"/>
                  </a:cubicBezTo>
                  <a:cubicBezTo>
                    <a:pt x="46003" y="73664"/>
                    <a:pt x="46125" y="73774"/>
                    <a:pt x="46269" y="73774"/>
                  </a:cubicBezTo>
                  <a:cubicBezTo>
                    <a:pt x="46287" y="73774"/>
                    <a:pt x="46304" y="73773"/>
                    <a:pt x="46322" y="73770"/>
                  </a:cubicBezTo>
                  <a:lnTo>
                    <a:pt x="47423" y="73565"/>
                  </a:lnTo>
                  <a:cubicBezTo>
                    <a:pt x="47576" y="73536"/>
                    <a:pt x="47677" y="73389"/>
                    <a:pt x="47649" y="73236"/>
                  </a:cubicBezTo>
                  <a:cubicBezTo>
                    <a:pt x="47623" y="73102"/>
                    <a:pt x="47506" y="73007"/>
                    <a:pt x="47374" y="73007"/>
                  </a:cubicBezTo>
                  <a:close/>
                  <a:moveTo>
                    <a:pt x="44616" y="73525"/>
                  </a:moveTo>
                  <a:cubicBezTo>
                    <a:pt x="44599" y="73525"/>
                    <a:pt x="44581" y="73526"/>
                    <a:pt x="44563" y="73529"/>
                  </a:cubicBezTo>
                  <a:lnTo>
                    <a:pt x="43462" y="73740"/>
                  </a:lnTo>
                  <a:cubicBezTo>
                    <a:pt x="43319" y="73768"/>
                    <a:pt x="43221" y="73898"/>
                    <a:pt x="43235" y="74042"/>
                  </a:cubicBezTo>
                  <a:cubicBezTo>
                    <a:pt x="43249" y="74187"/>
                    <a:pt x="43369" y="74297"/>
                    <a:pt x="43514" y="74298"/>
                  </a:cubicBezTo>
                  <a:cubicBezTo>
                    <a:pt x="43532" y="74297"/>
                    <a:pt x="43549" y="74295"/>
                    <a:pt x="43567" y="74292"/>
                  </a:cubicBezTo>
                  <a:lnTo>
                    <a:pt x="44669" y="74081"/>
                  </a:lnTo>
                  <a:cubicBezTo>
                    <a:pt x="44820" y="74052"/>
                    <a:pt x="44920" y="73905"/>
                    <a:pt x="44892" y="73753"/>
                  </a:cubicBezTo>
                  <a:cubicBezTo>
                    <a:pt x="44866" y="73618"/>
                    <a:pt x="44749" y="73525"/>
                    <a:pt x="44616" y="73525"/>
                  </a:cubicBezTo>
                  <a:close/>
                  <a:moveTo>
                    <a:pt x="41863" y="74054"/>
                  </a:moveTo>
                  <a:cubicBezTo>
                    <a:pt x="41845" y="74054"/>
                    <a:pt x="41827" y="74056"/>
                    <a:pt x="41808" y="74060"/>
                  </a:cubicBezTo>
                  <a:lnTo>
                    <a:pt x="40706" y="74274"/>
                  </a:lnTo>
                  <a:cubicBezTo>
                    <a:pt x="40564" y="74303"/>
                    <a:pt x="40467" y="74433"/>
                    <a:pt x="40481" y="74577"/>
                  </a:cubicBezTo>
                  <a:cubicBezTo>
                    <a:pt x="40495" y="74721"/>
                    <a:pt x="40615" y="74830"/>
                    <a:pt x="40761" y="74830"/>
                  </a:cubicBezTo>
                  <a:lnTo>
                    <a:pt x="40762" y="74832"/>
                  </a:lnTo>
                  <a:cubicBezTo>
                    <a:pt x="40779" y="74832"/>
                    <a:pt x="40797" y="74829"/>
                    <a:pt x="40815" y="74825"/>
                  </a:cubicBezTo>
                  <a:lnTo>
                    <a:pt x="41915" y="74611"/>
                  </a:lnTo>
                  <a:cubicBezTo>
                    <a:pt x="42067" y="74581"/>
                    <a:pt x="42167" y="74433"/>
                    <a:pt x="42137" y="74281"/>
                  </a:cubicBezTo>
                  <a:cubicBezTo>
                    <a:pt x="42111" y="74147"/>
                    <a:pt x="41994" y="74054"/>
                    <a:pt x="41863" y="74054"/>
                  </a:cubicBezTo>
                  <a:close/>
                  <a:moveTo>
                    <a:pt x="157754" y="73752"/>
                  </a:moveTo>
                  <a:cubicBezTo>
                    <a:pt x="157709" y="73752"/>
                    <a:pt x="157662" y="73763"/>
                    <a:pt x="157619" y="73786"/>
                  </a:cubicBezTo>
                  <a:cubicBezTo>
                    <a:pt x="157485" y="73859"/>
                    <a:pt x="157435" y="74027"/>
                    <a:pt x="157505" y="74162"/>
                  </a:cubicBezTo>
                  <a:cubicBezTo>
                    <a:pt x="157686" y="74491"/>
                    <a:pt x="157856" y="74818"/>
                    <a:pt x="158021" y="75145"/>
                  </a:cubicBezTo>
                  <a:cubicBezTo>
                    <a:pt x="158068" y="75240"/>
                    <a:pt x="158165" y="75300"/>
                    <a:pt x="158271" y="75300"/>
                  </a:cubicBezTo>
                  <a:lnTo>
                    <a:pt x="158272" y="75302"/>
                  </a:lnTo>
                  <a:cubicBezTo>
                    <a:pt x="158480" y="75300"/>
                    <a:pt x="158616" y="75081"/>
                    <a:pt x="158523" y="74896"/>
                  </a:cubicBezTo>
                  <a:cubicBezTo>
                    <a:pt x="158356" y="74561"/>
                    <a:pt x="158181" y="74226"/>
                    <a:pt x="157998" y="73893"/>
                  </a:cubicBezTo>
                  <a:cubicBezTo>
                    <a:pt x="157946" y="73803"/>
                    <a:pt x="157852" y="73752"/>
                    <a:pt x="157754" y="73752"/>
                  </a:cubicBezTo>
                  <a:close/>
                  <a:moveTo>
                    <a:pt x="39110" y="74597"/>
                  </a:moveTo>
                  <a:cubicBezTo>
                    <a:pt x="39092" y="74597"/>
                    <a:pt x="39073" y="74598"/>
                    <a:pt x="39054" y="74602"/>
                  </a:cubicBezTo>
                  <a:lnTo>
                    <a:pt x="37954" y="74823"/>
                  </a:lnTo>
                  <a:cubicBezTo>
                    <a:pt x="37813" y="74851"/>
                    <a:pt x="37716" y="74982"/>
                    <a:pt x="37730" y="75125"/>
                  </a:cubicBezTo>
                  <a:cubicBezTo>
                    <a:pt x="37744" y="75269"/>
                    <a:pt x="37864" y="75378"/>
                    <a:pt x="38008" y="75378"/>
                  </a:cubicBezTo>
                  <a:lnTo>
                    <a:pt x="38010" y="75378"/>
                  </a:lnTo>
                  <a:cubicBezTo>
                    <a:pt x="38027" y="75378"/>
                    <a:pt x="38046" y="75377"/>
                    <a:pt x="38064" y="75373"/>
                  </a:cubicBezTo>
                  <a:lnTo>
                    <a:pt x="39164" y="75153"/>
                  </a:lnTo>
                  <a:cubicBezTo>
                    <a:pt x="39316" y="75122"/>
                    <a:pt x="39415" y="74975"/>
                    <a:pt x="39385" y="74823"/>
                  </a:cubicBezTo>
                  <a:cubicBezTo>
                    <a:pt x="39358" y="74689"/>
                    <a:pt x="39242" y="74597"/>
                    <a:pt x="39110" y="74597"/>
                  </a:cubicBezTo>
                  <a:close/>
                  <a:moveTo>
                    <a:pt x="2785" y="74458"/>
                  </a:moveTo>
                  <a:cubicBezTo>
                    <a:pt x="2712" y="74458"/>
                    <a:pt x="2639" y="74487"/>
                    <a:pt x="2584" y="74543"/>
                  </a:cubicBezTo>
                  <a:cubicBezTo>
                    <a:pt x="2473" y="74656"/>
                    <a:pt x="2478" y="74839"/>
                    <a:pt x="2594" y="74946"/>
                  </a:cubicBezTo>
                  <a:cubicBezTo>
                    <a:pt x="2870" y="75214"/>
                    <a:pt x="3161" y="75466"/>
                    <a:pt x="3465" y="75700"/>
                  </a:cubicBezTo>
                  <a:cubicBezTo>
                    <a:pt x="3514" y="75738"/>
                    <a:pt x="3575" y="75759"/>
                    <a:pt x="3636" y="75759"/>
                  </a:cubicBezTo>
                  <a:cubicBezTo>
                    <a:pt x="3904" y="75759"/>
                    <a:pt x="4021" y="75420"/>
                    <a:pt x="3808" y="75255"/>
                  </a:cubicBezTo>
                  <a:cubicBezTo>
                    <a:pt x="3521" y="75035"/>
                    <a:pt x="3246" y="74797"/>
                    <a:pt x="2987" y="74543"/>
                  </a:cubicBezTo>
                  <a:cubicBezTo>
                    <a:pt x="2931" y="74487"/>
                    <a:pt x="2858" y="74458"/>
                    <a:pt x="2785" y="74458"/>
                  </a:cubicBezTo>
                  <a:close/>
                  <a:moveTo>
                    <a:pt x="36359" y="75152"/>
                  </a:moveTo>
                  <a:cubicBezTo>
                    <a:pt x="36340" y="75152"/>
                    <a:pt x="36322" y="75154"/>
                    <a:pt x="36303" y="75158"/>
                  </a:cubicBezTo>
                  <a:lnTo>
                    <a:pt x="35203" y="75384"/>
                  </a:lnTo>
                  <a:cubicBezTo>
                    <a:pt x="35063" y="75414"/>
                    <a:pt x="34967" y="75545"/>
                    <a:pt x="34982" y="75688"/>
                  </a:cubicBezTo>
                  <a:cubicBezTo>
                    <a:pt x="34997" y="75832"/>
                    <a:pt x="35117" y="75940"/>
                    <a:pt x="35260" y="75941"/>
                  </a:cubicBezTo>
                  <a:lnTo>
                    <a:pt x="35261" y="75941"/>
                  </a:lnTo>
                  <a:cubicBezTo>
                    <a:pt x="35280" y="75941"/>
                    <a:pt x="35299" y="75938"/>
                    <a:pt x="35317" y="75935"/>
                  </a:cubicBezTo>
                  <a:lnTo>
                    <a:pt x="36415" y="75708"/>
                  </a:lnTo>
                  <a:cubicBezTo>
                    <a:pt x="36568" y="75676"/>
                    <a:pt x="36666" y="75529"/>
                    <a:pt x="36635" y="75377"/>
                  </a:cubicBezTo>
                  <a:cubicBezTo>
                    <a:pt x="36607" y="75244"/>
                    <a:pt x="36490" y="75152"/>
                    <a:pt x="36359" y="75152"/>
                  </a:cubicBezTo>
                  <a:close/>
                  <a:moveTo>
                    <a:pt x="33610" y="75724"/>
                  </a:moveTo>
                  <a:cubicBezTo>
                    <a:pt x="33591" y="75724"/>
                    <a:pt x="33573" y="75725"/>
                    <a:pt x="33554" y="75729"/>
                  </a:cubicBezTo>
                  <a:lnTo>
                    <a:pt x="32456" y="75963"/>
                  </a:lnTo>
                  <a:cubicBezTo>
                    <a:pt x="32316" y="75994"/>
                    <a:pt x="32221" y="76125"/>
                    <a:pt x="32236" y="76267"/>
                  </a:cubicBezTo>
                  <a:cubicBezTo>
                    <a:pt x="32251" y="76410"/>
                    <a:pt x="32371" y="76519"/>
                    <a:pt x="32515" y="76519"/>
                  </a:cubicBezTo>
                  <a:cubicBezTo>
                    <a:pt x="32535" y="76519"/>
                    <a:pt x="32555" y="76516"/>
                    <a:pt x="32574" y="76512"/>
                  </a:cubicBezTo>
                  <a:lnTo>
                    <a:pt x="33671" y="76279"/>
                  </a:lnTo>
                  <a:cubicBezTo>
                    <a:pt x="33821" y="76245"/>
                    <a:pt x="33916" y="76098"/>
                    <a:pt x="33885" y="75947"/>
                  </a:cubicBezTo>
                  <a:cubicBezTo>
                    <a:pt x="33856" y="75814"/>
                    <a:pt x="33740" y="75724"/>
                    <a:pt x="33610" y="75724"/>
                  </a:cubicBezTo>
                  <a:close/>
                  <a:moveTo>
                    <a:pt x="30876" y="76313"/>
                  </a:moveTo>
                  <a:cubicBezTo>
                    <a:pt x="30854" y="76313"/>
                    <a:pt x="30832" y="76315"/>
                    <a:pt x="30809" y="76321"/>
                  </a:cubicBezTo>
                  <a:lnTo>
                    <a:pt x="29713" y="76564"/>
                  </a:lnTo>
                  <a:cubicBezTo>
                    <a:pt x="29572" y="76594"/>
                    <a:pt x="29478" y="76725"/>
                    <a:pt x="29495" y="76868"/>
                  </a:cubicBezTo>
                  <a:cubicBezTo>
                    <a:pt x="29510" y="77010"/>
                    <a:pt x="29630" y="77118"/>
                    <a:pt x="29773" y="77118"/>
                  </a:cubicBezTo>
                  <a:cubicBezTo>
                    <a:pt x="29793" y="77118"/>
                    <a:pt x="29814" y="77115"/>
                    <a:pt x="29834" y="77112"/>
                  </a:cubicBezTo>
                  <a:lnTo>
                    <a:pt x="30928" y="76868"/>
                  </a:lnTo>
                  <a:cubicBezTo>
                    <a:pt x="31084" y="76838"/>
                    <a:pt x="31183" y="76687"/>
                    <a:pt x="31149" y="76534"/>
                  </a:cubicBezTo>
                  <a:cubicBezTo>
                    <a:pt x="31120" y="76402"/>
                    <a:pt x="31004" y="76313"/>
                    <a:pt x="30876" y="76313"/>
                  </a:cubicBezTo>
                  <a:close/>
                  <a:moveTo>
                    <a:pt x="5047" y="76120"/>
                  </a:moveTo>
                  <a:cubicBezTo>
                    <a:pt x="4948" y="76120"/>
                    <a:pt x="4852" y="76172"/>
                    <a:pt x="4802" y="76264"/>
                  </a:cubicBezTo>
                  <a:cubicBezTo>
                    <a:pt x="4728" y="76397"/>
                    <a:pt x="4773" y="76566"/>
                    <a:pt x="4906" y="76643"/>
                  </a:cubicBezTo>
                  <a:cubicBezTo>
                    <a:pt x="5230" y="76823"/>
                    <a:pt x="5574" y="76996"/>
                    <a:pt x="5928" y="77155"/>
                  </a:cubicBezTo>
                  <a:cubicBezTo>
                    <a:pt x="5965" y="77172"/>
                    <a:pt x="6003" y="77180"/>
                    <a:pt x="6044" y="77180"/>
                  </a:cubicBezTo>
                  <a:cubicBezTo>
                    <a:pt x="6175" y="77180"/>
                    <a:pt x="6290" y="77088"/>
                    <a:pt x="6318" y="76959"/>
                  </a:cubicBezTo>
                  <a:cubicBezTo>
                    <a:pt x="6346" y="76828"/>
                    <a:pt x="6279" y="76697"/>
                    <a:pt x="6159" y="76643"/>
                  </a:cubicBezTo>
                  <a:cubicBezTo>
                    <a:pt x="5819" y="76490"/>
                    <a:pt x="5490" y="76324"/>
                    <a:pt x="5179" y="76153"/>
                  </a:cubicBezTo>
                  <a:cubicBezTo>
                    <a:pt x="5137" y="76130"/>
                    <a:pt x="5091" y="76120"/>
                    <a:pt x="5047" y="76120"/>
                  </a:cubicBezTo>
                  <a:close/>
                  <a:moveTo>
                    <a:pt x="28135" y="76915"/>
                  </a:moveTo>
                  <a:cubicBezTo>
                    <a:pt x="28114" y="76915"/>
                    <a:pt x="28093" y="76917"/>
                    <a:pt x="28072" y="76922"/>
                  </a:cubicBezTo>
                  <a:cubicBezTo>
                    <a:pt x="27704" y="77000"/>
                    <a:pt x="27339" y="77074"/>
                    <a:pt x="26978" y="77144"/>
                  </a:cubicBezTo>
                  <a:cubicBezTo>
                    <a:pt x="26836" y="77172"/>
                    <a:pt x="26738" y="77303"/>
                    <a:pt x="26752" y="77446"/>
                  </a:cubicBezTo>
                  <a:cubicBezTo>
                    <a:pt x="26766" y="77590"/>
                    <a:pt x="26886" y="77701"/>
                    <a:pt x="27030" y="77701"/>
                  </a:cubicBezTo>
                  <a:lnTo>
                    <a:pt x="27030" y="77699"/>
                  </a:lnTo>
                  <a:cubicBezTo>
                    <a:pt x="27034" y="77700"/>
                    <a:pt x="27037" y="77700"/>
                    <a:pt x="27041" y="77700"/>
                  </a:cubicBezTo>
                  <a:cubicBezTo>
                    <a:pt x="27056" y="77700"/>
                    <a:pt x="27070" y="77698"/>
                    <a:pt x="27086" y="77696"/>
                  </a:cubicBezTo>
                  <a:cubicBezTo>
                    <a:pt x="27448" y="77624"/>
                    <a:pt x="27816" y="77550"/>
                    <a:pt x="28187" y="77472"/>
                  </a:cubicBezTo>
                  <a:cubicBezTo>
                    <a:pt x="28343" y="77442"/>
                    <a:pt x="28443" y="77292"/>
                    <a:pt x="28410" y="77139"/>
                  </a:cubicBezTo>
                  <a:cubicBezTo>
                    <a:pt x="28382" y="77006"/>
                    <a:pt x="28266" y="76915"/>
                    <a:pt x="28135" y="76915"/>
                  </a:cubicBezTo>
                  <a:close/>
                  <a:moveTo>
                    <a:pt x="158978" y="76266"/>
                  </a:moveTo>
                  <a:cubicBezTo>
                    <a:pt x="158941" y="76266"/>
                    <a:pt x="158904" y="76274"/>
                    <a:pt x="158868" y="76289"/>
                  </a:cubicBezTo>
                  <a:cubicBezTo>
                    <a:pt x="158725" y="76349"/>
                    <a:pt x="158658" y="76514"/>
                    <a:pt x="158719" y="76657"/>
                  </a:cubicBezTo>
                  <a:cubicBezTo>
                    <a:pt x="158864" y="77000"/>
                    <a:pt x="159002" y="77343"/>
                    <a:pt x="159130" y="77687"/>
                  </a:cubicBezTo>
                  <a:cubicBezTo>
                    <a:pt x="159170" y="77796"/>
                    <a:pt x="159275" y="77870"/>
                    <a:pt x="159393" y="77870"/>
                  </a:cubicBezTo>
                  <a:cubicBezTo>
                    <a:pt x="159588" y="77869"/>
                    <a:pt x="159724" y="77673"/>
                    <a:pt x="159656" y="77490"/>
                  </a:cubicBezTo>
                  <a:cubicBezTo>
                    <a:pt x="159525" y="77140"/>
                    <a:pt x="159384" y="76789"/>
                    <a:pt x="159235" y="76437"/>
                  </a:cubicBezTo>
                  <a:cubicBezTo>
                    <a:pt x="159190" y="76330"/>
                    <a:pt x="159087" y="76266"/>
                    <a:pt x="158978" y="76266"/>
                  </a:cubicBezTo>
                  <a:close/>
                  <a:moveTo>
                    <a:pt x="7610" y="77223"/>
                  </a:moveTo>
                  <a:cubicBezTo>
                    <a:pt x="7492" y="77223"/>
                    <a:pt x="7382" y="77298"/>
                    <a:pt x="7343" y="77416"/>
                  </a:cubicBezTo>
                  <a:cubicBezTo>
                    <a:pt x="7296" y="77563"/>
                    <a:pt x="7376" y="77722"/>
                    <a:pt x="7522" y="77770"/>
                  </a:cubicBezTo>
                  <a:cubicBezTo>
                    <a:pt x="7873" y="77885"/>
                    <a:pt x="8237" y="77991"/>
                    <a:pt x="8614" y="78090"/>
                  </a:cubicBezTo>
                  <a:cubicBezTo>
                    <a:pt x="8638" y="78097"/>
                    <a:pt x="8662" y="78099"/>
                    <a:pt x="8686" y="78099"/>
                  </a:cubicBezTo>
                  <a:cubicBezTo>
                    <a:pt x="8827" y="78099"/>
                    <a:pt x="8946" y="77994"/>
                    <a:pt x="8964" y="77855"/>
                  </a:cubicBezTo>
                  <a:cubicBezTo>
                    <a:pt x="8981" y="77714"/>
                    <a:pt x="8894" y="77583"/>
                    <a:pt x="8757" y="77548"/>
                  </a:cubicBezTo>
                  <a:cubicBezTo>
                    <a:pt x="8391" y="77451"/>
                    <a:pt x="8038" y="77347"/>
                    <a:pt x="7698" y="77237"/>
                  </a:cubicBezTo>
                  <a:cubicBezTo>
                    <a:pt x="7669" y="77227"/>
                    <a:pt x="7639" y="77223"/>
                    <a:pt x="7610" y="77223"/>
                  </a:cubicBezTo>
                  <a:close/>
                  <a:moveTo>
                    <a:pt x="25375" y="77445"/>
                  </a:moveTo>
                  <a:cubicBezTo>
                    <a:pt x="25360" y="77445"/>
                    <a:pt x="25345" y="77446"/>
                    <a:pt x="25330" y="77449"/>
                  </a:cubicBezTo>
                  <a:cubicBezTo>
                    <a:pt x="24959" y="77513"/>
                    <a:pt x="24590" y="77574"/>
                    <a:pt x="24228" y="77632"/>
                  </a:cubicBezTo>
                  <a:cubicBezTo>
                    <a:pt x="24084" y="77654"/>
                    <a:pt x="23981" y="77785"/>
                    <a:pt x="23992" y="77930"/>
                  </a:cubicBezTo>
                  <a:cubicBezTo>
                    <a:pt x="24004" y="78077"/>
                    <a:pt x="24125" y="78189"/>
                    <a:pt x="24272" y="78189"/>
                  </a:cubicBezTo>
                  <a:cubicBezTo>
                    <a:pt x="24287" y="78189"/>
                    <a:pt x="24301" y="78188"/>
                    <a:pt x="24316" y="78186"/>
                  </a:cubicBezTo>
                  <a:cubicBezTo>
                    <a:pt x="24682" y="78128"/>
                    <a:pt x="25051" y="78067"/>
                    <a:pt x="25426" y="78001"/>
                  </a:cubicBezTo>
                  <a:cubicBezTo>
                    <a:pt x="25577" y="77974"/>
                    <a:pt x="25677" y="77828"/>
                    <a:pt x="25651" y="77678"/>
                  </a:cubicBezTo>
                  <a:cubicBezTo>
                    <a:pt x="25627" y="77542"/>
                    <a:pt x="25509" y="77445"/>
                    <a:pt x="25375" y="77445"/>
                  </a:cubicBezTo>
                  <a:close/>
                  <a:moveTo>
                    <a:pt x="22608" y="77870"/>
                  </a:moveTo>
                  <a:cubicBezTo>
                    <a:pt x="22596" y="77870"/>
                    <a:pt x="22584" y="77871"/>
                    <a:pt x="22571" y="77872"/>
                  </a:cubicBezTo>
                  <a:cubicBezTo>
                    <a:pt x="22196" y="77922"/>
                    <a:pt x="21828" y="77968"/>
                    <a:pt x="21464" y="78010"/>
                  </a:cubicBezTo>
                  <a:cubicBezTo>
                    <a:pt x="21317" y="78026"/>
                    <a:pt x="21208" y="78156"/>
                    <a:pt x="21216" y="78305"/>
                  </a:cubicBezTo>
                  <a:cubicBezTo>
                    <a:pt x="21224" y="78453"/>
                    <a:pt x="21347" y="78569"/>
                    <a:pt x="21496" y="78569"/>
                  </a:cubicBezTo>
                  <a:cubicBezTo>
                    <a:pt x="21506" y="78569"/>
                    <a:pt x="21517" y="78569"/>
                    <a:pt x="21528" y="78568"/>
                  </a:cubicBezTo>
                  <a:cubicBezTo>
                    <a:pt x="21896" y="78525"/>
                    <a:pt x="22268" y="78479"/>
                    <a:pt x="22645" y="78429"/>
                  </a:cubicBezTo>
                  <a:cubicBezTo>
                    <a:pt x="22799" y="78409"/>
                    <a:pt x="22907" y="78267"/>
                    <a:pt x="22887" y="78114"/>
                  </a:cubicBezTo>
                  <a:cubicBezTo>
                    <a:pt x="22867" y="77972"/>
                    <a:pt x="22747" y="77870"/>
                    <a:pt x="22608" y="77870"/>
                  </a:cubicBezTo>
                  <a:close/>
                  <a:moveTo>
                    <a:pt x="10327" y="77898"/>
                  </a:moveTo>
                  <a:cubicBezTo>
                    <a:pt x="10194" y="77898"/>
                    <a:pt x="10075" y="77993"/>
                    <a:pt x="10050" y="78129"/>
                  </a:cubicBezTo>
                  <a:cubicBezTo>
                    <a:pt x="10023" y="78281"/>
                    <a:pt x="10124" y="78427"/>
                    <a:pt x="10276" y="78455"/>
                  </a:cubicBezTo>
                  <a:cubicBezTo>
                    <a:pt x="10640" y="78520"/>
                    <a:pt x="11013" y="78579"/>
                    <a:pt x="11395" y="78632"/>
                  </a:cubicBezTo>
                  <a:cubicBezTo>
                    <a:pt x="11407" y="78634"/>
                    <a:pt x="11420" y="78634"/>
                    <a:pt x="11433" y="78634"/>
                  </a:cubicBezTo>
                  <a:lnTo>
                    <a:pt x="11433" y="78634"/>
                  </a:lnTo>
                  <a:cubicBezTo>
                    <a:pt x="11581" y="78633"/>
                    <a:pt x="11702" y="78519"/>
                    <a:pt x="11712" y="78372"/>
                  </a:cubicBezTo>
                  <a:cubicBezTo>
                    <a:pt x="11722" y="78224"/>
                    <a:pt x="11617" y="78095"/>
                    <a:pt x="11472" y="78075"/>
                  </a:cubicBezTo>
                  <a:cubicBezTo>
                    <a:pt x="11096" y="78024"/>
                    <a:pt x="10731" y="77968"/>
                    <a:pt x="10378" y="77902"/>
                  </a:cubicBezTo>
                  <a:cubicBezTo>
                    <a:pt x="10361" y="77899"/>
                    <a:pt x="10344" y="77898"/>
                    <a:pt x="10327" y="77898"/>
                  </a:cubicBezTo>
                  <a:close/>
                  <a:moveTo>
                    <a:pt x="11433" y="78634"/>
                  </a:moveTo>
                  <a:cubicBezTo>
                    <a:pt x="11433" y="78634"/>
                    <a:pt x="11433" y="78634"/>
                    <a:pt x="11433" y="78634"/>
                  </a:cubicBezTo>
                  <a:lnTo>
                    <a:pt x="11434" y="78634"/>
                  </a:lnTo>
                  <a:cubicBezTo>
                    <a:pt x="11434" y="78634"/>
                    <a:pt x="11433" y="78634"/>
                    <a:pt x="11433" y="78634"/>
                  </a:cubicBezTo>
                  <a:close/>
                  <a:moveTo>
                    <a:pt x="19831" y="78175"/>
                  </a:moveTo>
                  <a:cubicBezTo>
                    <a:pt x="19820" y="78175"/>
                    <a:pt x="19809" y="78175"/>
                    <a:pt x="19798" y="78177"/>
                  </a:cubicBezTo>
                  <a:cubicBezTo>
                    <a:pt x="19422" y="78209"/>
                    <a:pt x="19051" y="78236"/>
                    <a:pt x="18686" y="78260"/>
                  </a:cubicBezTo>
                  <a:cubicBezTo>
                    <a:pt x="18535" y="78270"/>
                    <a:pt x="18419" y="78397"/>
                    <a:pt x="18424" y="78548"/>
                  </a:cubicBezTo>
                  <a:cubicBezTo>
                    <a:pt x="18429" y="78699"/>
                    <a:pt x="18552" y="78820"/>
                    <a:pt x="18703" y="78821"/>
                  </a:cubicBezTo>
                  <a:lnTo>
                    <a:pt x="18705" y="78821"/>
                  </a:lnTo>
                  <a:cubicBezTo>
                    <a:pt x="18710" y="78821"/>
                    <a:pt x="18716" y="78820"/>
                    <a:pt x="18722" y="78820"/>
                  </a:cubicBezTo>
                  <a:cubicBezTo>
                    <a:pt x="19091" y="78796"/>
                    <a:pt x="19465" y="78768"/>
                    <a:pt x="19845" y="78737"/>
                  </a:cubicBezTo>
                  <a:cubicBezTo>
                    <a:pt x="20001" y="78723"/>
                    <a:pt x="20115" y="78587"/>
                    <a:pt x="20102" y="78433"/>
                  </a:cubicBezTo>
                  <a:cubicBezTo>
                    <a:pt x="20089" y="78290"/>
                    <a:pt x="19970" y="78175"/>
                    <a:pt x="19831" y="78175"/>
                  </a:cubicBezTo>
                  <a:close/>
                  <a:moveTo>
                    <a:pt x="13106" y="78250"/>
                  </a:moveTo>
                  <a:cubicBezTo>
                    <a:pt x="12960" y="78250"/>
                    <a:pt x="12836" y="78361"/>
                    <a:pt x="12824" y="78509"/>
                  </a:cubicBezTo>
                  <a:cubicBezTo>
                    <a:pt x="12812" y="78664"/>
                    <a:pt x="12928" y="78798"/>
                    <a:pt x="13082" y="78811"/>
                  </a:cubicBezTo>
                  <a:cubicBezTo>
                    <a:pt x="13449" y="78839"/>
                    <a:pt x="13825" y="78861"/>
                    <a:pt x="14209" y="78879"/>
                  </a:cubicBezTo>
                  <a:lnTo>
                    <a:pt x="14223" y="78879"/>
                  </a:lnTo>
                  <a:cubicBezTo>
                    <a:pt x="14374" y="78879"/>
                    <a:pt x="14499" y="78757"/>
                    <a:pt x="14502" y="78604"/>
                  </a:cubicBezTo>
                  <a:cubicBezTo>
                    <a:pt x="14506" y="78453"/>
                    <a:pt x="14387" y="78325"/>
                    <a:pt x="14235" y="78318"/>
                  </a:cubicBezTo>
                  <a:cubicBezTo>
                    <a:pt x="13857" y="78301"/>
                    <a:pt x="13487" y="78278"/>
                    <a:pt x="13125" y="78251"/>
                  </a:cubicBezTo>
                  <a:cubicBezTo>
                    <a:pt x="13119" y="78250"/>
                    <a:pt x="13112" y="78250"/>
                    <a:pt x="13106" y="78250"/>
                  </a:cubicBezTo>
                  <a:close/>
                  <a:moveTo>
                    <a:pt x="17035" y="78335"/>
                  </a:moveTo>
                  <a:cubicBezTo>
                    <a:pt x="17029" y="78335"/>
                    <a:pt x="17023" y="78336"/>
                    <a:pt x="17018" y="78336"/>
                  </a:cubicBezTo>
                  <a:cubicBezTo>
                    <a:pt x="16639" y="78346"/>
                    <a:pt x="16268" y="78351"/>
                    <a:pt x="15903" y="78351"/>
                  </a:cubicBezTo>
                  <a:cubicBezTo>
                    <a:pt x="15751" y="78355"/>
                    <a:pt x="15629" y="78480"/>
                    <a:pt x="15629" y="78632"/>
                  </a:cubicBezTo>
                  <a:cubicBezTo>
                    <a:pt x="15629" y="78785"/>
                    <a:pt x="15751" y="78910"/>
                    <a:pt x="15903" y="78913"/>
                  </a:cubicBezTo>
                  <a:cubicBezTo>
                    <a:pt x="16273" y="78913"/>
                    <a:pt x="16649" y="78908"/>
                    <a:pt x="17031" y="78897"/>
                  </a:cubicBezTo>
                  <a:cubicBezTo>
                    <a:pt x="17187" y="78892"/>
                    <a:pt x="17308" y="78765"/>
                    <a:pt x="17306" y="78609"/>
                  </a:cubicBezTo>
                  <a:cubicBezTo>
                    <a:pt x="17301" y="78460"/>
                    <a:pt x="17181" y="78335"/>
                    <a:pt x="17035" y="78335"/>
                  </a:cubicBezTo>
                  <a:close/>
                  <a:moveTo>
                    <a:pt x="159929" y="78899"/>
                  </a:moveTo>
                  <a:cubicBezTo>
                    <a:pt x="159902" y="78899"/>
                    <a:pt x="159875" y="78903"/>
                    <a:pt x="159848" y="78911"/>
                  </a:cubicBezTo>
                  <a:cubicBezTo>
                    <a:pt x="159700" y="78955"/>
                    <a:pt x="159616" y="79113"/>
                    <a:pt x="159661" y="79261"/>
                  </a:cubicBezTo>
                  <a:cubicBezTo>
                    <a:pt x="159768" y="79618"/>
                    <a:pt x="159864" y="79974"/>
                    <a:pt x="159953" y="80329"/>
                  </a:cubicBezTo>
                  <a:cubicBezTo>
                    <a:pt x="159984" y="80454"/>
                    <a:pt x="160096" y="80542"/>
                    <a:pt x="160225" y="80542"/>
                  </a:cubicBezTo>
                  <a:lnTo>
                    <a:pt x="160226" y="80543"/>
                  </a:lnTo>
                  <a:cubicBezTo>
                    <a:pt x="160249" y="80542"/>
                    <a:pt x="160271" y="80539"/>
                    <a:pt x="160293" y="80534"/>
                  </a:cubicBezTo>
                  <a:cubicBezTo>
                    <a:pt x="160443" y="80497"/>
                    <a:pt x="160535" y="80345"/>
                    <a:pt x="160498" y="80195"/>
                  </a:cubicBezTo>
                  <a:cubicBezTo>
                    <a:pt x="160408" y="79830"/>
                    <a:pt x="160308" y="79465"/>
                    <a:pt x="160198" y="79101"/>
                  </a:cubicBezTo>
                  <a:cubicBezTo>
                    <a:pt x="160162" y="78978"/>
                    <a:pt x="160050" y="78899"/>
                    <a:pt x="159929" y="78899"/>
                  </a:cubicBezTo>
                  <a:close/>
                  <a:moveTo>
                    <a:pt x="160570" y="81626"/>
                  </a:moveTo>
                  <a:cubicBezTo>
                    <a:pt x="160554" y="81626"/>
                    <a:pt x="160538" y="81627"/>
                    <a:pt x="160522" y="81630"/>
                  </a:cubicBezTo>
                  <a:cubicBezTo>
                    <a:pt x="160369" y="81656"/>
                    <a:pt x="160266" y="81801"/>
                    <a:pt x="160293" y="81954"/>
                  </a:cubicBezTo>
                  <a:cubicBezTo>
                    <a:pt x="160355" y="82322"/>
                    <a:pt x="160409" y="82686"/>
                    <a:pt x="160453" y="83051"/>
                  </a:cubicBezTo>
                  <a:cubicBezTo>
                    <a:pt x="160470" y="83191"/>
                    <a:pt x="160589" y="83298"/>
                    <a:pt x="160731" y="83298"/>
                  </a:cubicBezTo>
                  <a:cubicBezTo>
                    <a:pt x="160743" y="83298"/>
                    <a:pt x="160754" y="83298"/>
                    <a:pt x="160765" y="83295"/>
                  </a:cubicBezTo>
                  <a:cubicBezTo>
                    <a:pt x="160919" y="83278"/>
                    <a:pt x="161028" y="83138"/>
                    <a:pt x="161010" y="82983"/>
                  </a:cubicBezTo>
                  <a:cubicBezTo>
                    <a:pt x="160966" y="82610"/>
                    <a:pt x="160911" y="82235"/>
                    <a:pt x="160847" y="81859"/>
                  </a:cubicBezTo>
                  <a:cubicBezTo>
                    <a:pt x="160823" y="81722"/>
                    <a:pt x="160704" y="81626"/>
                    <a:pt x="160570" y="81626"/>
                  </a:cubicBezTo>
                  <a:close/>
                  <a:moveTo>
                    <a:pt x="160863" y="84412"/>
                  </a:moveTo>
                  <a:cubicBezTo>
                    <a:pt x="160861" y="84412"/>
                    <a:pt x="160858" y="84412"/>
                    <a:pt x="160856" y="84412"/>
                  </a:cubicBezTo>
                  <a:cubicBezTo>
                    <a:pt x="160700" y="84418"/>
                    <a:pt x="160581" y="84550"/>
                    <a:pt x="160587" y="84704"/>
                  </a:cubicBezTo>
                  <a:cubicBezTo>
                    <a:pt x="160600" y="85007"/>
                    <a:pt x="160606" y="85310"/>
                    <a:pt x="160606" y="85610"/>
                  </a:cubicBezTo>
                  <a:lnTo>
                    <a:pt x="160606" y="85811"/>
                  </a:lnTo>
                  <a:cubicBezTo>
                    <a:pt x="160604" y="85966"/>
                    <a:pt x="160729" y="86093"/>
                    <a:pt x="160884" y="86094"/>
                  </a:cubicBezTo>
                  <a:lnTo>
                    <a:pt x="160887" y="86094"/>
                  </a:lnTo>
                  <a:cubicBezTo>
                    <a:pt x="161041" y="86094"/>
                    <a:pt x="161166" y="85970"/>
                    <a:pt x="161168" y="85816"/>
                  </a:cubicBezTo>
                  <a:lnTo>
                    <a:pt x="161169" y="85610"/>
                  </a:lnTo>
                  <a:cubicBezTo>
                    <a:pt x="161169" y="85302"/>
                    <a:pt x="161161" y="84991"/>
                    <a:pt x="161149" y="84680"/>
                  </a:cubicBezTo>
                  <a:cubicBezTo>
                    <a:pt x="161143" y="84529"/>
                    <a:pt x="161027" y="84412"/>
                    <a:pt x="160863" y="84412"/>
                  </a:cubicBezTo>
                  <a:close/>
                  <a:moveTo>
                    <a:pt x="160814" y="87210"/>
                  </a:moveTo>
                  <a:cubicBezTo>
                    <a:pt x="160667" y="87210"/>
                    <a:pt x="160538" y="87317"/>
                    <a:pt x="160525" y="87466"/>
                  </a:cubicBezTo>
                  <a:cubicBezTo>
                    <a:pt x="160493" y="87834"/>
                    <a:pt x="160451" y="88201"/>
                    <a:pt x="160399" y="88567"/>
                  </a:cubicBezTo>
                  <a:cubicBezTo>
                    <a:pt x="160378" y="88720"/>
                    <a:pt x="160486" y="88861"/>
                    <a:pt x="160639" y="88884"/>
                  </a:cubicBezTo>
                  <a:cubicBezTo>
                    <a:pt x="160652" y="88885"/>
                    <a:pt x="160665" y="88887"/>
                    <a:pt x="160679" y="88887"/>
                  </a:cubicBezTo>
                  <a:cubicBezTo>
                    <a:pt x="160819" y="88885"/>
                    <a:pt x="160937" y="88782"/>
                    <a:pt x="160956" y="88645"/>
                  </a:cubicBezTo>
                  <a:cubicBezTo>
                    <a:pt x="161008" y="88270"/>
                    <a:pt x="161051" y="87894"/>
                    <a:pt x="161085" y="87515"/>
                  </a:cubicBezTo>
                  <a:cubicBezTo>
                    <a:pt x="161099" y="87361"/>
                    <a:pt x="160985" y="87225"/>
                    <a:pt x="160829" y="87211"/>
                  </a:cubicBezTo>
                  <a:cubicBezTo>
                    <a:pt x="160824" y="87211"/>
                    <a:pt x="160819" y="87210"/>
                    <a:pt x="160814" y="87210"/>
                  </a:cubicBezTo>
                  <a:close/>
                  <a:moveTo>
                    <a:pt x="160381" y="89980"/>
                  </a:moveTo>
                  <a:cubicBezTo>
                    <a:pt x="160252" y="89980"/>
                    <a:pt x="160137" y="90068"/>
                    <a:pt x="160107" y="90199"/>
                  </a:cubicBezTo>
                  <a:cubicBezTo>
                    <a:pt x="160028" y="90558"/>
                    <a:pt x="159941" y="90917"/>
                    <a:pt x="159844" y="91272"/>
                  </a:cubicBezTo>
                  <a:cubicBezTo>
                    <a:pt x="159803" y="91421"/>
                    <a:pt x="159890" y="91575"/>
                    <a:pt x="160041" y="91616"/>
                  </a:cubicBezTo>
                  <a:cubicBezTo>
                    <a:pt x="160065" y="91623"/>
                    <a:pt x="160090" y="91626"/>
                    <a:pt x="160115" y="91626"/>
                  </a:cubicBezTo>
                  <a:cubicBezTo>
                    <a:pt x="160241" y="91626"/>
                    <a:pt x="160352" y="91541"/>
                    <a:pt x="160386" y="91419"/>
                  </a:cubicBezTo>
                  <a:cubicBezTo>
                    <a:pt x="160485" y="91056"/>
                    <a:pt x="160575" y="90689"/>
                    <a:pt x="160655" y="90320"/>
                  </a:cubicBezTo>
                  <a:cubicBezTo>
                    <a:pt x="160688" y="90169"/>
                    <a:pt x="160592" y="90021"/>
                    <a:pt x="160441" y="89987"/>
                  </a:cubicBezTo>
                  <a:cubicBezTo>
                    <a:pt x="160421" y="89983"/>
                    <a:pt x="160401" y="89980"/>
                    <a:pt x="160381" y="89980"/>
                  </a:cubicBezTo>
                  <a:close/>
                  <a:moveTo>
                    <a:pt x="159616" y="92662"/>
                  </a:moveTo>
                  <a:cubicBezTo>
                    <a:pt x="159498" y="92662"/>
                    <a:pt x="159389" y="92737"/>
                    <a:pt x="159350" y="92855"/>
                  </a:cubicBezTo>
                  <a:cubicBezTo>
                    <a:pt x="159227" y="93202"/>
                    <a:pt x="159097" y="93548"/>
                    <a:pt x="158958" y="93890"/>
                  </a:cubicBezTo>
                  <a:cubicBezTo>
                    <a:pt x="158883" y="94074"/>
                    <a:pt x="159019" y="94276"/>
                    <a:pt x="159219" y="94277"/>
                  </a:cubicBezTo>
                  <a:cubicBezTo>
                    <a:pt x="159333" y="94276"/>
                    <a:pt x="159436" y="94207"/>
                    <a:pt x="159478" y="94102"/>
                  </a:cubicBezTo>
                  <a:cubicBezTo>
                    <a:pt x="159620" y="93751"/>
                    <a:pt x="159754" y="93397"/>
                    <a:pt x="159879" y="93041"/>
                  </a:cubicBezTo>
                  <a:cubicBezTo>
                    <a:pt x="159934" y="92893"/>
                    <a:pt x="159858" y="92729"/>
                    <a:pt x="159710" y="92678"/>
                  </a:cubicBezTo>
                  <a:cubicBezTo>
                    <a:pt x="159679" y="92667"/>
                    <a:pt x="159647" y="92662"/>
                    <a:pt x="159616" y="92662"/>
                  </a:cubicBezTo>
                  <a:close/>
                  <a:moveTo>
                    <a:pt x="158536" y="95245"/>
                  </a:moveTo>
                  <a:cubicBezTo>
                    <a:pt x="158431" y="95245"/>
                    <a:pt x="158329" y="95305"/>
                    <a:pt x="158282" y="95408"/>
                  </a:cubicBezTo>
                  <a:cubicBezTo>
                    <a:pt x="158121" y="95738"/>
                    <a:pt x="157952" y="96067"/>
                    <a:pt x="157775" y="96394"/>
                  </a:cubicBezTo>
                  <a:cubicBezTo>
                    <a:pt x="157673" y="96581"/>
                    <a:pt x="157809" y="96808"/>
                    <a:pt x="158022" y="96809"/>
                  </a:cubicBezTo>
                  <a:lnTo>
                    <a:pt x="158023" y="96809"/>
                  </a:lnTo>
                  <a:cubicBezTo>
                    <a:pt x="158126" y="96809"/>
                    <a:pt x="158221" y="96752"/>
                    <a:pt x="158270" y="96661"/>
                  </a:cubicBezTo>
                  <a:cubicBezTo>
                    <a:pt x="158449" y="96328"/>
                    <a:pt x="158622" y="95992"/>
                    <a:pt x="158786" y="95653"/>
                  </a:cubicBezTo>
                  <a:cubicBezTo>
                    <a:pt x="158858" y="95513"/>
                    <a:pt x="158800" y="95342"/>
                    <a:pt x="158660" y="95273"/>
                  </a:cubicBezTo>
                  <a:cubicBezTo>
                    <a:pt x="158620" y="95254"/>
                    <a:pt x="158578" y="95245"/>
                    <a:pt x="158536" y="95245"/>
                  </a:cubicBezTo>
                  <a:close/>
                  <a:moveTo>
                    <a:pt x="157176" y="97699"/>
                  </a:moveTo>
                  <a:cubicBezTo>
                    <a:pt x="157083" y="97699"/>
                    <a:pt x="156991" y="97745"/>
                    <a:pt x="156938" y="97830"/>
                  </a:cubicBezTo>
                  <a:cubicBezTo>
                    <a:pt x="156742" y="98144"/>
                    <a:pt x="156540" y="98453"/>
                    <a:pt x="156331" y="98760"/>
                  </a:cubicBezTo>
                  <a:cubicBezTo>
                    <a:pt x="156204" y="98946"/>
                    <a:pt x="156339" y="99198"/>
                    <a:pt x="156563" y="99199"/>
                  </a:cubicBezTo>
                  <a:lnTo>
                    <a:pt x="156564" y="99199"/>
                  </a:lnTo>
                  <a:cubicBezTo>
                    <a:pt x="156656" y="99199"/>
                    <a:pt x="156743" y="99153"/>
                    <a:pt x="156795" y="99076"/>
                  </a:cubicBezTo>
                  <a:cubicBezTo>
                    <a:pt x="157009" y="98763"/>
                    <a:pt x="157216" y="98447"/>
                    <a:pt x="157414" y="98129"/>
                  </a:cubicBezTo>
                  <a:cubicBezTo>
                    <a:pt x="157495" y="97997"/>
                    <a:pt x="157457" y="97824"/>
                    <a:pt x="157325" y="97741"/>
                  </a:cubicBezTo>
                  <a:cubicBezTo>
                    <a:pt x="157278" y="97713"/>
                    <a:pt x="157227" y="97699"/>
                    <a:pt x="157176" y="97699"/>
                  </a:cubicBezTo>
                  <a:close/>
                  <a:moveTo>
                    <a:pt x="155576" y="99998"/>
                  </a:moveTo>
                  <a:cubicBezTo>
                    <a:pt x="155492" y="99998"/>
                    <a:pt x="155409" y="100036"/>
                    <a:pt x="155353" y="100108"/>
                  </a:cubicBezTo>
                  <a:cubicBezTo>
                    <a:pt x="155129" y="100400"/>
                    <a:pt x="154898" y="100689"/>
                    <a:pt x="154662" y="100976"/>
                  </a:cubicBezTo>
                  <a:cubicBezTo>
                    <a:pt x="154510" y="101159"/>
                    <a:pt x="154640" y="101436"/>
                    <a:pt x="154877" y="101436"/>
                  </a:cubicBezTo>
                  <a:lnTo>
                    <a:pt x="154878" y="101436"/>
                  </a:lnTo>
                  <a:cubicBezTo>
                    <a:pt x="154961" y="101436"/>
                    <a:pt x="155041" y="101398"/>
                    <a:pt x="155094" y="101335"/>
                  </a:cubicBezTo>
                  <a:cubicBezTo>
                    <a:pt x="155336" y="101043"/>
                    <a:pt x="155570" y="100748"/>
                    <a:pt x="155800" y="100450"/>
                  </a:cubicBezTo>
                  <a:cubicBezTo>
                    <a:pt x="155894" y="100327"/>
                    <a:pt x="155871" y="100150"/>
                    <a:pt x="155747" y="100056"/>
                  </a:cubicBezTo>
                  <a:cubicBezTo>
                    <a:pt x="155696" y="100017"/>
                    <a:pt x="155636" y="99998"/>
                    <a:pt x="155576" y="99998"/>
                  </a:cubicBezTo>
                  <a:close/>
                  <a:moveTo>
                    <a:pt x="153773" y="102141"/>
                  </a:moveTo>
                  <a:cubicBezTo>
                    <a:pt x="153697" y="102141"/>
                    <a:pt x="153622" y="102172"/>
                    <a:pt x="153566" y="102232"/>
                  </a:cubicBezTo>
                  <a:cubicBezTo>
                    <a:pt x="153317" y="102504"/>
                    <a:pt x="153061" y="102772"/>
                    <a:pt x="152800" y="103038"/>
                  </a:cubicBezTo>
                  <a:cubicBezTo>
                    <a:pt x="152626" y="103216"/>
                    <a:pt x="152752" y="103515"/>
                    <a:pt x="153001" y="103517"/>
                  </a:cubicBezTo>
                  <a:cubicBezTo>
                    <a:pt x="153076" y="103517"/>
                    <a:pt x="153149" y="103485"/>
                    <a:pt x="153201" y="103433"/>
                  </a:cubicBezTo>
                  <a:cubicBezTo>
                    <a:pt x="153466" y="103162"/>
                    <a:pt x="153725" y="102889"/>
                    <a:pt x="153980" y="102613"/>
                  </a:cubicBezTo>
                  <a:cubicBezTo>
                    <a:pt x="154085" y="102499"/>
                    <a:pt x="154078" y="102321"/>
                    <a:pt x="153964" y="102216"/>
                  </a:cubicBezTo>
                  <a:cubicBezTo>
                    <a:pt x="153910" y="102166"/>
                    <a:pt x="153841" y="102141"/>
                    <a:pt x="153773" y="102141"/>
                  </a:cubicBezTo>
                  <a:close/>
                  <a:moveTo>
                    <a:pt x="151800" y="104122"/>
                  </a:moveTo>
                  <a:cubicBezTo>
                    <a:pt x="151730" y="104122"/>
                    <a:pt x="151659" y="104149"/>
                    <a:pt x="151605" y="104202"/>
                  </a:cubicBezTo>
                  <a:cubicBezTo>
                    <a:pt x="151333" y="104453"/>
                    <a:pt x="151057" y="104701"/>
                    <a:pt x="150778" y="104945"/>
                  </a:cubicBezTo>
                  <a:cubicBezTo>
                    <a:pt x="150582" y="105116"/>
                    <a:pt x="150702" y="105438"/>
                    <a:pt x="150962" y="105438"/>
                  </a:cubicBezTo>
                  <a:lnTo>
                    <a:pt x="150963" y="105438"/>
                  </a:lnTo>
                  <a:cubicBezTo>
                    <a:pt x="151031" y="105438"/>
                    <a:pt x="151096" y="105413"/>
                    <a:pt x="151147" y="105369"/>
                  </a:cubicBezTo>
                  <a:cubicBezTo>
                    <a:pt x="151432" y="105120"/>
                    <a:pt x="151713" y="104868"/>
                    <a:pt x="151986" y="104613"/>
                  </a:cubicBezTo>
                  <a:cubicBezTo>
                    <a:pt x="152104" y="104508"/>
                    <a:pt x="152112" y="104328"/>
                    <a:pt x="152006" y="104212"/>
                  </a:cubicBezTo>
                  <a:cubicBezTo>
                    <a:pt x="151950" y="104153"/>
                    <a:pt x="151875" y="104122"/>
                    <a:pt x="151800" y="104122"/>
                  </a:cubicBezTo>
                  <a:close/>
                  <a:moveTo>
                    <a:pt x="149675" y="105951"/>
                  </a:moveTo>
                  <a:cubicBezTo>
                    <a:pt x="149612" y="105951"/>
                    <a:pt x="149549" y="105972"/>
                    <a:pt x="149497" y="106016"/>
                  </a:cubicBezTo>
                  <a:cubicBezTo>
                    <a:pt x="149208" y="106246"/>
                    <a:pt x="148915" y="106474"/>
                    <a:pt x="148617" y="106699"/>
                  </a:cubicBezTo>
                  <a:cubicBezTo>
                    <a:pt x="148401" y="106860"/>
                    <a:pt x="148517" y="107204"/>
                    <a:pt x="148786" y="107204"/>
                  </a:cubicBezTo>
                  <a:cubicBezTo>
                    <a:pt x="148847" y="107204"/>
                    <a:pt x="148906" y="107184"/>
                    <a:pt x="148955" y="107146"/>
                  </a:cubicBezTo>
                  <a:cubicBezTo>
                    <a:pt x="149257" y="106919"/>
                    <a:pt x="149554" y="106689"/>
                    <a:pt x="149846" y="106454"/>
                  </a:cubicBezTo>
                  <a:cubicBezTo>
                    <a:pt x="149972" y="106359"/>
                    <a:pt x="149993" y="106180"/>
                    <a:pt x="149895" y="106057"/>
                  </a:cubicBezTo>
                  <a:cubicBezTo>
                    <a:pt x="149840" y="105987"/>
                    <a:pt x="149758" y="105951"/>
                    <a:pt x="149675" y="105951"/>
                  </a:cubicBezTo>
                  <a:close/>
                  <a:moveTo>
                    <a:pt x="147423" y="107626"/>
                  </a:moveTo>
                  <a:cubicBezTo>
                    <a:pt x="147368" y="107626"/>
                    <a:pt x="147313" y="107642"/>
                    <a:pt x="147264" y="107676"/>
                  </a:cubicBezTo>
                  <a:cubicBezTo>
                    <a:pt x="146960" y="107887"/>
                    <a:pt x="146652" y="108094"/>
                    <a:pt x="146340" y="108298"/>
                  </a:cubicBezTo>
                  <a:cubicBezTo>
                    <a:pt x="146106" y="108451"/>
                    <a:pt x="146214" y="108814"/>
                    <a:pt x="146494" y="108814"/>
                  </a:cubicBezTo>
                  <a:cubicBezTo>
                    <a:pt x="146549" y="108814"/>
                    <a:pt x="146601" y="108798"/>
                    <a:pt x="146647" y="108768"/>
                  </a:cubicBezTo>
                  <a:cubicBezTo>
                    <a:pt x="146964" y="108561"/>
                    <a:pt x="147276" y="108351"/>
                    <a:pt x="147583" y="108138"/>
                  </a:cubicBezTo>
                  <a:cubicBezTo>
                    <a:pt x="147711" y="108050"/>
                    <a:pt x="147742" y="107874"/>
                    <a:pt x="147654" y="107748"/>
                  </a:cubicBezTo>
                  <a:cubicBezTo>
                    <a:pt x="147600" y="107669"/>
                    <a:pt x="147512" y="107626"/>
                    <a:pt x="147423" y="107626"/>
                  </a:cubicBezTo>
                  <a:close/>
                  <a:moveTo>
                    <a:pt x="145069" y="109146"/>
                  </a:moveTo>
                  <a:cubicBezTo>
                    <a:pt x="145019" y="109146"/>
                    <a:pt x="144970" y="109159"/>
                    <a:pt x="144925" y="109187"/>
                  </a:cubicBezTo>
                  <a:cubicBezTo>
                    <a:pt x="144607" y="109378"/>
                    <a:pt x="144287" y="109566"/>
                    <a:pt x="143963" y="109751"/>
                  </a:cubicBezTo>
                  <a:cubicBezTo>
                    <a:pt x="143853" y="109813"/>
                    <a:pt x="143798" y="109944"/>
                    <a:pt x="143830" y="110066"/>
                  </a:cubicBezTo>
                  <a:cubicBezTo>
                    <a:pt x="143863" y="110191"/>
                    <a:pt x="143975" y="110276"/>
                    <a:pt x="144102" y="110276"/>
                  </a:cubicBezTo>
                  <a:cubicBezTo>
                    <a:pt x="144151" y="110276"/>
                    <a:pt x="144199" y="110263"/>
                    <a:pt x="144240" y="110238"/>
                  </a:cubicBezTo>
                  <a:cubicBezTo>
                    <a:pt x="144570" y="110051"/>
                    <a:pt x="144894" y="109862"/>
                    <a:pt x="145214" y="109669"/>
                  </a:cubicBezTo>
                  <a:cubicBezTo>
                    <a:pt x="145347" y="109589"/>
                    <a:pt x="145391" y="109416"/>
                    <a:pt x="145311" y="109283"/>
                  </a:cubicBezTo>
                  <a:cubicBezTo>
                    <a:pt x="145258" y="109195"/>
                    <a:pt x="145164" y="109146"/>
                    <a:pt x="145069" y="109146"/>
                  </a:cubicBezTo>
                  <a:close/>
                  <a:moveTo>
                    <a:pt x="142628" y="110518"/>
                  </a:moveTo>
                  <a:cubicBezTo>
                    <a:pt x="142584" y="110518"/>
                    <a:pt x="142539" y="110529"/>
                    <a:pt x="142497" y="110552"/>
                  </a:cubicBezTo>
                  <a:cubicBezTo>
                    <a:pt x="142168" y="110723"/>
                    <a:pt x="141838" y="110892"/>
                    <a:pt x="141502" y="111058"/>
                  </a:cubicBezTo>
                  <a:cubicBezTo>
                    <a:pt x="141385" y="111116"/>
                    <a:pt x="141322" y="111246"/>
                    <a:pt x="141353" y="111372"/>
                  </a:cubicBezTo>
                  <a:cubicBezTo>
                    <a:pt x="141383" y="111500"/>
                    <a:pt x="141495" y="111591"/>
                    <a:pt x="141627" y="111591"/>
                  </a:cubicBezTo>
                  <a:cubicBezTo>
                    <a:pt x="141670" y="111591"/>
                    <a:pt x="141712" y="111581"/>
                    <a:pt x="141751" y="111560"/>
                  </a:cubicBezTo>
                  <a:cubicBezTo>
                    <a:pt x="142090" y="111394"/>
                    <a:pt x="142424" y="111223"/>
                    <a:pt x="142756" y="111049"/>
                  </a:cubicBezTo>
                  <a:cubicBezTo>
                    <a:pt x="142895" y="110979"/>
                    <a:pt x="142951" y="110807"/>
                    <a:pt x="142878" y="110669"/>
                  </a:cubicBezTo>
                  <a:cubicBezTo>
                    <a:pt x="142827" y="110574"/>
                    <a:pt x="142730" y="110518"/>
                    <a:pt x="142628" y="110518"/>
                  </a:cubicBezTo>
                  <a:close/>
                  <a:moveTo>
                    <a:pt x="140105" y="111747"/>
                  </a:moveTo>
                  <a:cubicBezTo>
                    <a:pt x="140067" y="111747"/>
                    <a:pt x="140028" y="111755"/>
                    <a:pt x="139991" y="111771"/>
                  </a:cubicBezTo>
                  <a:cubicBezTo>
                    <a:pt x="139654" y="111924"/>
                    <a:pt x="139313" y="112073"/>
                    <a:pt x="138971" y="112220"/>
                  </a:cubicBezTo>
                  <a:cubicBezTo>
                    <a:pt x="138848" y="112272"/>
                    <a:pt x="138779" y="112403"/>
                    <a:pt x="138806" y="112534"/>
                  </a:cubicBezTo>
                  <a:cubicBezTo>
                    <a:pt x="138832" y="112665"/>
                    <a:pt x="138947" y="112759"/>
                    <a:pt x="139080" y="112759"/>
                  </a:cubicBezTo>
                  <a:cubicBezTo>
                    <a:pt x="139118" y="112759"/>
                    <a:pt x="139155" y="112751"/>
                    <a:pt x="139189" y="112737"/>
                  </a:cubicBezTo>
                  <a:cubicBezTo>
                    <a:pt x="139536" y="112589"/>
                    <a:pt x="139881" y="112439"/>
                    <a:pt x="140223" y="112284"/>
                  </a:cubicBezTo>
                  <a:cubicBezTo>
                    <a:pt x="140364" y="112220"/>
                    <a:pt x="140426" y="112054"/>
                    <a:pt x="140364" y="111913"/>
                  </a:cubicBezTo>
                  <a:cubicBezTo>
                    <a:pt x="140315" y="111809"/>
                    <a:pt x="140212" y="111747"/>
                    <a:pt x="140105" y="111747"/>
                  </a:cubicBezTo>
                  <a:close/>
                  <a:moveTo>
                    <a:pt x="137523" y="112831"/>
                  </a:moveTo>
                  <a:cubicBezTo>
                    <a:pt x="137489" y="112831"/>
                    <a:pt x="137454" y="112837"/>
                    <a:pt x="137421" y="112850"/>
                  </a:cubicBezTo>
                  <a:cubicBezTo>
                    <a:pt x="137076" y="112984"/>
                    <a:pt x="136728" y="113115"/>
                    <a:pt x="136377" y="113242"/>
                  </a:cubicBezTo>
                  <a:cubicBezTo>
                    <a:pt x="136249" y="113289"/>
                    <a:pt x="136173" y="113420"/>
                    <a:pt x="136196" y="113554"/>
                  </a:cubicBezTo>
                  <a:cubicBezTo>
                    <a:pt x="136220" y="113689"/>
                    <a:pt x="136337" y="113786"/>
                    <a:pt x="136472" y="113786"/>
                  </a:cubicBezTo>
                  <a:cubicBezTo>
                    <a:pt x="136475" y="113786"/>
                    <a:pt x="136478" y="113787"/>
                    <a:pt x="136481" y="113787"/>
                  </a:cubicBezTo>
                  <a:cubicBezTo>
                    <a:pt x="136511" y="113787"/>
                    <a:pt x="136541" y="113780"/>
                    <a:pt x="136569" y="113770"/>
                  </a:cubicBezTo>
                  <a:cubicBezTo>
                    <a:pt x="136925" y="113642"/>
                    <a:pt x="137275" y="113509"/>
                    <a:pt x="137625" y="113374"/>
                  </a:cubicBezTo>
                  <a:cubicBezTo>
                    <a:pt x="137769" y="113318"/>
                    <a:pt x="137841" y="113155"/>
                    <a:pt x="137784" y="113011"/>
                  </a:cubicBezTo>
                  <a:cubicBezTo>
                    <a:pt x="137741" y="112899"/>
                    <a:pt x="137635" y="112831"/>
                    <a:pt x="137523" y="112831"/>
                  </a:cubicBezTo>
                  <a:close/>
                  <a:moveTo>
                    <a:pt x="134877" y="113776"/>
                  </a:moveTo>
                  <a:cubicBezTo>
                    <a:pt x="134851" y="113776"/>
                    <a:pt x="134823" y="113780"/>
                    <a:pt x="134796" y="113788"/>
                  </a:cubicBezTo>
                  <a:cubicBezTo>
                    <a:pt x="134444" y="113903"/>
                    <a:pt x="134091" y="114014"/>
                    <a:pt x="133735" y="114124"/>
                  </a:cubicBezTo>
                  <a:cubicBezTo>
                    <a:pt x="133601" y="114164"/>
                    <a:pt x="133518" y="114296"/>
                    <a:pt x="133538" y="114434"/>
                  </a:cubicBezTo>
                  <a:cubicBezTo>
                    <a:pt x="133559" y="114571"/>
                    <a:pt x="133677" y="114674"/>
                    <a:pt x="133816" y="114674"/>
                  </a:cubicBezTo>
                  <a:cubicBezTo>
                    <a:pt x="133844" y="114674"/>
                    <a:pt x="133871" y="114669"/>
                    <a:pt x="133899" y="114661"/>
                  </a:cubicBezTo>
                  <a:cubicBezTo>
                    <a:pt x="134259" y="114551"/>
                    <a:pt x="134616" y="114438"/>
                    <a:pt x="134971" y="114322"/>
                  </a:cubicBezTo>
                  <a:cubicBezTo>
                    <a:pt x="135115" y="114271"/>
                    <a:pt x="135191" y="114115"/>
                    <a:pt x="135145" y="113969"/>
                  </a:cubicBezTo>
                  <a:cubicBezTo>
                    <a:pt x="135106" y="113851"/>
                    <a:pt x="134996" y="113776"/>
                    <a:pt x="134877" y="11377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5d51c98a11_1_748"/>
            <p:cNvSpPr/>
            <p:nvPr/>
          </p:nvSpPr>
          <p:spPr>
            <a:xfrm>
              <a:off x="4955475" y="3756950"/>
              <a:ext cx="28775" cy="17700"/>
            </a:xfrm>
            <a:custGeom>
              <a:rect b="b" l="l" r="r" t="t"/>
              <a:pathLst>
                <a:path extrusionOk="0" h="708" w="1151">
                  <a:moveTo>
                    <a:pt x="840" y="1"/>
                  </a:moveTo>
                  <a:cubicBezTo>
                    <a:pt x="816" y="1"/>
                    <a:pt x="791" y="4"/>
                    <a:pt x="766" y="11"/>
                  </a:cubicBezTo>
                  <a:cubicBezTo>
                    <a:pt x="587" y="60"/>
                    <a:pt x="406" y="107"/>
                    <a:pt x="226" y="156"/>
                  </a:cubicBezTo>
                  <a:cubicBezTo>
                    <a:pt x="89" y="191"/>
                    <a:pt x="0" y="323"/>
                    <a:pt x="19" y="463"/>
                  </a:cubicBezTo>
                  <a:cubicBezTo>
                    <a:pt x="36" y="602"/>
                    <a:pt x="155" y="708"/>
                    <a:pt x="297" y="708"/>
                  </a:cubicBezTo>
                  <a:cubicBezTo>
                    <a:pt x="321" y="708"/>
                    <a:pt x="345" y="705"/>
                    <a:pt x="369" y="699"/>
                  </a:cubicBezTo>
                  <a:cubicBezTo>
                    <a:pt x="552" y="650"/>
                    <a:pt x="733" y="602"/>
                    <a:pt x="914" y="552"/>
                  </a:cubicBezTo>
                  <a:cubicBezTo>
                    <a:pt x="1063" y="512"/>
                    <a:pt x="1151" y="357"/>
                    <a:pt x="1111" y="207"/>
                  </a:cubicBezTo>
                  <a:cubicBezTo>
                    <a:pt x="1076" y="83"/>
                    <a:pt x="963" y="1"/>
                    <a:pt x="8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5d51c98a11_1_748"/>
            <p:cNvSpPr/>
            <p:nvPr/>
          </p:nvSpPr>
          <p:spPr>
            <a:xfrm>
              <a:off x="2421875" y="4342150"/>
              <a:ext cx="3503700" cy="1044600"/>
            </a:xfrm>
            <a:custGeom>
              <a:rect b="b" l="l" r="r" t="t"/>
              <a:pathLst>
                <a:path extrusionOk="0" h="41784" w="140148">
                  <a:moveTo>
                    <a:pt x="57854" y="0"/>
                  </a:moveTo>
                  <a:cubicBezTo>
                    <a:pt x="57827" y="0"/>
                    <a:pt x="57799" y="4"/>
                    <a:pt x="57772" y="12"/>
                  </a:cubicBezTo>
                  <a:lnTo>
                    <a:pt x="57345" y="145"/>
                  </a:lnTo>
                  <a:cubicBezTo>
                    <a:pt x="57213" y="188"/>
                    <a:pt x="57132" y="318"/>
                    <a:pt x="57153" y="455"/>
                  </a:cubicBezTo>
                  <a:cubicBezTo>
                    <a:pt x="57174" y="591"/>
                    <a:pt x="57291" y="692"/>
                    <a:pt x="57428" y="694"/>
                  </a:cubicBezTo>
                  <a:lnTo>
                    <a:pt x="57429" y="693"/>
                  </a:lnTo>
                  <a:cubicBezTo>
                    <a:pt x="57456" y="693"/>
                    <a:pt x="57484" y="689"/>
                    <a:pt x="57512" y="682"/>
                  </a:cubicBezTo>
                  <a:lnTo>
                    <a:pt x="57939" y="549"/>
                  </a:lnTo>
                  <a:cubicBezTo>
                    <a:pt x="58086" y="501"/>
                    <a:pt x="58167" y="344"/>
                    <a:pt x="58122" y="198"/>
                  </a:cubicBezTo>
                  <a:cubicBezTo>
                    <a:pt x="58084" y="78"/>
                    <a:pt x="57973" y="0"/>
                    <a:pt x="57854" y="0"/>
                  </a:cubicBezTo>
                  <a:close/>
                  <a:moveTo>
                    <a:pt x="55820" y="638"/>
                  </a:moveTo>
                  <a:cubicBezTo>
                    <a:pt x="55792" y="638"/>
                    <a:pt x="55764" y="643"/>
                    <a:pt x="55736" y="652"/>
                  </a:cubicBezTo>
                  <a:lnTo>
                    <a:pt x="54665" y="997"/>
                  </a:lnTo>
                  <a:cubicBezTo>
                    <a:pt x="54532" y="1040"/>
                    <a:pt x="54451" y="1172"/>
                    <a:pt x="54472" y="1309"/>
                  </a:cubicBezTo>
                  <a:cubicBezTo>
                    <a:pt x="54495" y="1446"/>
                    <a:pt x="54613" y="1546"/>
                    <a:pt x="54752" y="1546"/>
                  </a:cubicBezTo>
                  <a:lnTo>
                    <a:pt x="54752" y="1545"/>
                  </a:lnTo>
                  <a:cubicBezTo>
                    <a:pt x="54781" y="1545"/>
                    <a:pt x="54811" y="1540"/>
                    <a:pt x="54838" y="1531"/>
                  </a:cubicBezTo>
                  <a:lnTo>
                    <a:pt x="55907" y="1187"/>
                  </a:lnTo>
                  <a:cubicBezTo>
                    <a:pt x="56055" y="1139"/>
                    <a:pt x="56137" y="981"/>
                    <a:pt x="56089" y="833"/>
                  </a:cubicBezTo>
                  <a:cubicBezTo>
                    <a:pt x="56050" y="714"/>
                    <a:pt x="55940" y="638"/>
                    <a:pt x="55820" y="638"/>
                  </a:cubicBezTo>
                  <a:close/>
                  <a:moveTo>
                    <a:pt x="53159" y="1506"/>
                  </a:moveTo>
                  <a:cubicBezTo>
                    <a:pt x="53126" y="1506"/>
                    <a:pt x="53093" y="1512"/>
                    <a:pt x="53061" y="1524"/>
                  </a:cubicBezTo>
                  <a:cubicBezTo>
                    <a:pt x="52706" y="1642"/>
                    <a:pt x="52350" y="1761"/>
                    <a:pt x="51993" y="1881"/>
                  </a:cubicBezTo>
                  <a:cubicBezTo>
                    <a:pt x="51864" y="1925"/>
                    <a:pt x="51784" y="2056"/>
                    <a:pt x="51806" y="2192"/>
                  </a:cubicBezTo>
                  <a:cubicBezTo>
                    <a:pt x="51829" y="2328"/>
                    <a:pt x="51946" y="2427"/>
                    <a:pt x="52083" y="2427"/>
                  </a:cubicBezTo>
                  <a:cubicBezTo>
                    <a:pt x="52113" y="2427"/>
                    <a:pt x="52144" y="2422"/>
                    <a:pt x="52172" y="2412"/>
                  </a:cubicBezTo>
                  <a:cubicBezTo>
                    <a:pt x="52528" y="2292"/>
                    <a:pt x="52884" y="2174"/>
                    <a:pt x="53238" y="2056"/>
                  </a:cubicBezTo>
                  <a:cubicBezTo>
                    <a:pt x="53389" y="2011"/>
                    <a:pt x="53475" y="1850"/>
                    <a:pt x="53424" y="1699"/>
                  </a:cubicBezTo>
                  <a:cubicBezTo>
                    <a:pt x="53385" y="1580"/>
                    <a:pt x="53276" y="1506"/>
                    <a:pt x="53159" y="1506"/>
                  </a:cubicBezTo>
                  <a:close/>
                  <a:moveTo>
                    <a:pt x="50492" y="2408"/>
                  </a:moveTo>
                  <a:cubicBezTo>
                    <a:pt x="50460" y="2408"/>
                    <a:pt x="50428" y="2413"/>
                    <a:pt x="50396" y="2425"/>
                  </a:cubicBezTo>
                  <a:lnTo>
                    <a:pt x="49334" y="2792"/>
                  </a:lnTo>
                  <a:cubicBezTo>
                    <a:pt x="49204" y="2837"/>
                    <a:pt x="49126" y="2969"/>
                    <a:pt x="49149" y="3104"/>
                  </a:cubicBezTo>
                  <a:cubicBezTo>
                    <a:pt x="49172" y="3240"/>
                    <a:pt x="49288" y="3339"/>
                    <a:pt x="49425" y="3339"/>
                  </a:cubicBezTo>
                  <a:cubicBezTo>
                    <a:pt x="49456" y="3339"/>
                    <a:pt x="49488" y="3334"/>
                    <a:pt x="49518" y="3324"/>
                  </a:cubicBezTo>
                  <a:lnTo>
                    <a:pt x="50579" y="2956"/>
                  </a:lnTo>
                  <a:cubicBezTo>
                    <a:pt x="50729" y="2907"/>
                    <a:pt x="50810" y="2746"/>
                    <a:pt x="50759" y="2597"/>
                  </a:cubicBezTo>
                  <a:cubicBezTo>
                    <a:pt x="50718" y="2481"/>
                    <a:pt x="50609" y="2408"/>
                    <a:pt x="50492" y="2408"/>
                  </a:cubicBezTo>
                  <a:close/>
                  <a:moveTo>
                    <a:pt x="139834" y="2291"/>
                  </a:moveTo>
                  <a:cubicBezTo>
                    <a:pt x="139758" y="2291"/>
                    <a:pt x="139682" y="2322"/>
                    <a:pt x="139627" y="2382"/>
                  </a:cubicBezTo>
                  <a:cubicBezTo>
                    <a:pt x="139624" y="2386"/>
                    <a:pt x="139386" y="2646"/>
                    <a:pt x="138844" y="3152"/>
                  </a:cubicBezTo>
                  <a:cubicBezTo>
                    <a:pt x="138658" y="3326"/>
                    <a:pt x="138781" y="3637"/>
                    <a:pt x="139034" y="3637"/>
                  </a:cubicBezTo>
                  <a:lnTo>
                    <a:pt x="139035" y="3637"/>
                  </a:lnTo>
                  <a:cubicBezTo>
                    <a:pt x="139105" y="3637"/>
                    <a:pt x="139174" y="3611"/>
                    <a:pt x="139227" y="3562"/>
                  </a:cubicBezTo>
                  <a:cubicBezTo>
                    <a:pt x="139790" y="3038"/>
                    <a:pt x="140032" y="2772"/>
                    <a:pt x="140043" y="2761"/>
                  </a:cubicBezTo>
                  <a:cubicBezTo>
                    <a:pt x="140147" y="2647"/>
                    <a:pt x="140138" y="2469"/>
                    <a:pt x="140024" y="2365"/>
                  </a:cubicBezTo>
                  <a:cubicBezTo>
                    <a:pt x="139970" y="2315"/>
                    <a:pt x="139902" y="2291"/>
                    <a:pt x="139834" y="2291"/>
                  </a:cubicBezTo>
                  <a:close/>
                  <a:moveTo>
                    <a:pt x="47834" y="3336"/>
                  </a:moveTo>
                  <a:cubicBezTo>
                    <a:pt x="47803" y="3336"/>
                    <a:pt x="47772" y="3342"/>
                    <a:pt x="47741" y="3352"/>
                  </a:cubicBezTo>
                  <a:lnTo>
                    <a:pt x="46682" y="3731"/>
                  </a:lnTo>
                  <a:cubicBezTo>
                    <a:pt x="46552" y="3777"/>
                    <a:pt x="46476" y="3910"/>
                    <a:pt x="46500" y="4044"/>
                  </a:cubicBezTo>
                  <a:cubicBezTo>
                    <a:pt x="46524" y="4178"/>
                    <a:pt x="46640" y="4276"/>
                    <a:pt x="46777" y="4276"/>
                  </a:cubicBezTo>
                  <a:cubicBezTo>
                    <a:pt x="46809" y="4276"/>
                    <a:pt x="46841" y="4271"/>
                    <a:pt x="46872" y="4260"/>
                  </a:cubicBezTo>
                  <a:lnTo>
                    <a:pt x="47929" y="3883"/>
                  </a:lnTo>
                  <a:cubicBezTo>
                    <a:pt x="48075" y="3830"/>
                    <a:pt x="48152" y="3670"/>
                    <a:pt x="48100" y="3523"/>
                  </a:cubicBezTo>
                  <a:cubicBezTo>
                    <a:pt x="48059" y="3408"/>
                    <a:pt x="47950" y="3336"/>
                    <a:pt x="47834" y="3336"/>
                  </a:cubicBezTo>
                  <a:close/>
                  <a:moveTo>
                    <a:pt x="45198" y="4289"/>
                  </a:moveTo>
                  <a:cubicBezTo>
                    <a:pt x="45164" y="4289"/>
                    <a:pt x="45130" y="4296"/>
                    <a:pt x="45096" y="4309"/>
                  </a:cubicBezTo>
                  <a:cubicBezTo>
                    <a:pt x="44744" y="4438"/>
                    <a:pt x="44392" y="4567"/>
                    <a:pt x="44040" y="4698"/>
                  </a:cubicBezTo>
                  <a:cubicBezTo>
                    <a:pt x="43913" y="4745"/>
                    <a:pt x="43838" y="4876"/>
                    <a:pt x="43862" y="5011"/>
                  </a:cubicBezTo>
                  <a:cubicBezTo>
                    <a:pt x="43885" y="5145"/>
                    <a:pt x="44002" y="5241"/>
                    <a:pt x="44137" y="5242"/>
                  </a:cubicBezTo>
                  <a:cubicBezTo>
                    <a:pt x="44171" y="5242"/>
                    <a:pt x="44204" y="5236"/>
                    <a:pt x="44235" y="5225"/>
                  </a:cubicBezTo>
                  <a:cubicBezTo>
                    <a:pt x="44586" y="5093"/>
                    <a:pt x="44937" y="4964"/>
                    <a:pt x="45288" y="4836"/>
                  </a:cubicBezTo>
                  <a:cubicBezTo>
                    <a:pt x="45437" y="4785"/>
                    <a:pt x="45515" y="4622"/>
                    <a:pt x="45461" y="4474"/>
                  </a:cubicBezTo>
                  <a:cubicBezTo>
                    <a:pt x="45419" y="4360"/>
                    <a:pt x="45312" y="4289"/>
                    <a:pt x="45198" y="4289"/>
                  </a:cubicBezTo>
                  <a:close/>
                  <a:moveTo>
                    <a:pt x="137780" y="4193"/>
                  </a:moveTo>
                  <a:cubicBezTo>
                    <a:pt x="137714" y="4193"/>
                    <a:pt x="137649" y="4216"/>
                    <a:pt x="137595" y="4262"/>
                  </a:cubicBezTo>
                  <a:cubicBezTo>
                    <a:pt x="137338" y="4483"/>
                    <a:pt x="137054" y="4724"/>
                    <a:pt x="136740" y="4983"/>
                  </a:cubicBezTo>
                  <a:cubicBezTo>
                    <a:pt x="136537" y="5150"/>
                    <a:pt x="136656" y="5479"/>
                    <a:pt x="136920" y="5479"/>
                  </a:cubicBezTo>
                  <a:cubicBezTo>
                    <a:pt x="136985" y="5479"/>
                    <a:pt x="137048" y="5456"/>
                    <a:pt x="137099" y="5414"/>
                  </a:cubicBezTo>
                  <a:cubicBezTo>
                    <a:pt x="137414" y="5152"/>
                    <a:pt x="137701" y="4910"/>
                    <a:pt x="137960" y="4688"/>
                  </a:cubicBezTo>
                  <a:cubicBezTo>
                    <a:pt x="138079" y="4588"/>
                    <a:pt x="138094" y="4409"/>
                    <a:pt x="137993" y="4291"/>
                  </a:cubicBezTo>
                  <a:cubicBezTo>
                    <a:pt x="137937" y="4226"/>
                    <a:pt x="137859" y="4193"/>
                    <a:pt x="137780" y="4193"/>
                  </a:cubicBezTo>
                  <a:close/>
                  <a:moveTo>
                    <a:pt x="42559" y="5270"/>
                  </a:moveTo>
                  <a:cubicBezTo>
                    <a:pt x="42526" y="5270"/>
                    <a:pt x="42492" y="5276"/>
                    <a:pt x="42459" y="5289"/>
                  </a:cubicBezTo>
                  <a:lnTo>
                    <a:pt x="41408" y="5690"/>
                  </a:lnTo>
                  <a:cubicBezTo>
                    <a:pt x="41281" y="5739"/>
                    <a:pt x="41207" y="5870"/>
                    <a:pt x="41232" y="6003"/>
                  </a:cubicBezTo>
                  <a:cubicBezTo>
                    <a:pt x="41257" y="6136"/>
                    <a:pt x="41372" y="6233"/>
                    <a:pt x="41508" y="6233"/>
                  </a:cubicBezTo>
                  <a:cubicBezTo>
                    <a:pt x="41543" y="6233"/>
                    <a:pt x="41577" y="6226"/>
                    <a:pt x="41608" y="6214"/>
                  </a:cubicBezTo>
                  <a:lnTo>
                    <a:pt x="42658" y="5814"/>
                  </a:lnTo>
                  <a:cubicBezTo>
                    <a:pt x="42804" y="5759"/>
                    <a:pt x="42876" y="5597"/>
                    <a:pt x="42821" y="5452"/>
                  </a:cubicBezTo>
                  <a:cubicBezTo>
                    <a:pt x="42779" y="5339"/>
                    <a:pt x="42672" y="5270"/>
                    <a:pt x="42559" y="5270"/>
                  </a:cubicBezTo>
                  <a:close/>
                  <a:moveTo>
                    <a:pt x="135614" y="5972"/>
                  </a:moveTo>
                  <a:cubicBezTo>
                    <a:pt x="135551" y="5972"/>
                    <a:pt x="135487" y="5993"/>
                    <a:pt x="135435" y="6037"/>
                  </a:cubicBezTo>
                  <a:cubicBezTo>
                    <a:pt x="135158" y="6256"/>
                    <a:pt x="134864" y="6486"/>
                    <a:pt x="134553" y="6724"/>
                  </a:cubicBezTo>
                  <a:cubicBezTo>
                    <a:pt x="134340" y="6888"/>
                    <a:pt x="134456" y="7228"/>
                    <a:pt x="134724" y="7228"/>
                  </a:cubicBezTo>
                  <a:cubicBezTo>
                    <a:pt x="134785" y="7228"/>
                    <a:pt x="134845" y="7208"/>
                    <a:pt x="134896" y="7170"/>
                  </a:cubicBezTo>
                  <a:cubicBezTo>
                    <a:pt x="135208" y="6929"/>
                    <a:pt x="135503" y="6698"/>
                    <a:pt x="135784" y="6477"/>
                  </a:cubicBezTo>
                  <a:cubicBezTo>
                    <a:pt x="135910" y="6382"/>
                    <a:pt x="135932" y="6201"/>
                    <a:pt x="135834" y="6078"/>
                  </a:cubicBezTo>
                  <a:cubicBezTo>
                    <a:pt x="135779" y="6008"/>
                    <a:pt x="135697" y="5972"/>
                    <a:pt x="135614" y="5972"/>
                  </a:cubicBezTo>
                  <a:close/>
                  <a:moveTo>
                    <a:pt x="39927" y="6283"/>
                  </a:moveTo>
                  <a:cubicBezTo>
                    <a:pt x="39895" y="6283"/>
                    <a:pt x="39862" y="6289"/>
                    <a:pt x="39830" y="6300"/>
                  </a:cubicBezTo>
                  <a:lnTo>
                    <a:pt x="38781" y="6713"/>
                  </a:lnTo>
                  <a:cubicBezTo>
                    <a:pt x="38655" y="6763"/>
                    <a:pt x="38583" y="6894"/>
                    <a:pt x="38608" y="7026"/>
                  </a:cubicBezTo>
                  <a:cubicBezTo>
                    <a:pt x="38633" y="7159"/>
                    <a:pt x="38749" y="7255"/>
                    <a:pt x="38883" y="7255"/>
                  </a:cubicBezTo>
                  <a:cubicBezTo>
                    <a:pt x="38920" y="7255"/>
                    <a:pt x="38955" y="7248"/>
                    <a:pt x="38987" y="7235"/>
                  </a:cubicBezTo>
                  <a:lnTo>
                    <a:pt x="40035" y="6824"/>
                  </a:lnTo>
                  <a:cubicBezTo>
                    <a:pt x="40176" y="6765"/>
                    <a:pt x="40244" y="6604"/>
                    <a:pt x="40189" y="6462"/>
                  </a:cubicBezTo>
                  <a:cubicBezTo>
                    <a:pt x="40145" y="6351"/>
                    <a:pt x="40040" y="6283"/>
                    <a:pt x="39927" y="6283"/>
                  </a:cubicBezTo>
                  <a:close/>
                  <a:moveTo>
                    <a:pt x="37311" y="7320"/>
                  </a:moveTo>
                  <a:cubicBezTo>
                    <a:pt x="37278" y="7320"/>
                    <a:pt x="37244" y="7326"/>
                    <a:pt x="37211" y="7338"/>
                  </a:cubicBezTo>
                  <a:lnTo>
                    <a:pt x="36169" y="7760"/>
                  </a:lnTo>
                  <a:cubicBezTo>
                    <a:pt x="36045" y="7811"/>
                    <a:pt x="35974" y="7942"/>
                    <a:pt x="35999" y="8074"/>
                  </a:cubicBezTo>
                  <a:cubicBezTo>
                    <a:pt x="36026" y="8205"/>
                    <a:pt x="36141" y="8301"/>
                    <a:pt x="36275" y="8301"/>
                  </a:cubicBezTo>
                  <a:cubicBezTo>
                    <a:pt x="36312" y="8301"/>
                    <a:pt x="36348" y="8293"/>
                    <a:pt x="36382" y="8279"/>
                  </a:cubicBezTo>
                  <a:lnTo>
                    <a:pt x="37422" y="7858"/>
                  </a:lnTo>
                  <a:cubicBezTo>
                    <a:pt x="37561" y="7798"/>
                    <a:pt x="37628" y="7638"/>
                    <a:pt x="37571" y="7496"/>
                  </a:cubicBezTo>
                  <a:cubicBezTo>
                    <a:pt x="37528" y="7387"/>
                    <a:pt x="37422" y="7320"/>
                    <a:pt x="37311" y="7320"/>
                  </a:cubicBezTo>
                  <a:close/>
                  <a:moveTo>
                    <a:pt x="133383" y="7684"/>
                  </a:moveTo>
                  <a:cubicBezTo>
                    <a:pt x="133324" y="7684"/>
                    <a:pt x="133265" y="7703"/>
                    <a:pt x="133215" y="7740"/>
                  </a:cubicBezTo>
                  <a:cubicBezTo>
                    <a:pt x="132925" y="7956"/>
                    <a:pt x="132627" y="8178"/>
                    <a:pt x="132314" y="8406"/>
                  </a:cubicBezTo>
                  <a:cubicBezTo>
                    <a:pt x="132094" y="8566"/>
                    <a:pt x="132208" y="8912"/>
                    <a:pt x="132479" y="8913"/>
                  </a:cubicBezTo>
                  <a:cubicBezTo>
                    <a:pt x="132539" y="8913"/>
                    <a:pt x="132597" y="8895"/>
                    <a:pt x="132645" y="8860"/>
                  </a:cubicBezTo>
                  <a:cubicBezTo>
                    <a:pt x="132958" y="8630"/>
                    <a:pt x="133260" y="8407"/>
                    <a:pt x="133551" y="8190"/>
                  </a:cubicBezTo>
                  <a:cubicBezTo>
                    <a:pt x="133675" y="8098"/>
                    <a:pt x="133700" y="7921"/>
                    <a:pt x="133607" y="7797"/>
                  </a:cubicBezTo>
                  <a:cubicBezTo>
                    <a:pt x="133552" y="7723"/>
                    <a:pt x="133468" y="7684"/>
                    <a:pt x="133383" y="7684"/>
                  </a:cubicBezTo>
                  <a:close/>
                  <a:moveTo>
                    <a:pt x="34713" y="8382"/>
                  </a:moveTo>
                  <a:cubicBezTo>
                    <a:pt x="34679" y="8382"/>
                    <a:pt x="34644" y="8389"/>
                    <a:pt x="34611" y="8402"/>
                  </a:cubicBezTo>
                  <a:cubicBezTo>
                    <a:pt x="34264" y="8545"/>
                    <a:pt x="33919" y="8689"/>
                    <a:pt x="33574" y="8834"/>
                  </a:cubicBezTo>
                  <a:cubicBezTo>
                    <a:pt x="33451" y="8886"/>
                    <a:pt x="33381" y="9017"/>
                    <a:pt x="33409" y="9149"/>
                  </a:cubicBezTo>
                  <a:cubicBezTo>
                    <a:pt x="33435" y="9280"/>
                    <a:pt x="33549" y="9373"/>
                    <a:pt x="33682" y="9373"/>
                  </a:cubicBezTo>
                  <a:cubicBezTo>
                    <a:pt x="33683" y="9373"/>
                    <a:pt x="33684" y="9373"/>
                    <a:pt x="33685" y="9373"/>
                  </a:cubicBezTo>
                  <a:cubicBezTo>
                    <a:pt x="33721" y="9373"/>
                    <a:pt x="33759" y="9366"/>
                    <a:pt x="33792" y="9352"/>
                  </a:cubicBezTo>
                  <a:cubicBezTo>
                    <a:pt x="34136" y="9208"/>
                    <a:pt x="34480" y="9064"/>
                    <a:pt x="34825" y="8921"/>
                  </a:cubicBezTo>
                  <a:cubicBezTo>
                    <a:pt x="34965" y="8860"/>
                    <a:pt x="35031" y="8697"/>
                    <a:pt x="34972" y="8555"/>
                  </a:cubicBezTo>
                  <a:cubicBezTo>
                    <a:pt x="34928" y="8448"/>
                    <a:pt x="34823" y="8382"/>
                    <a:pt x="34713" y="8382"/>
                  </a:cubicBezTo>
                  <a:close/>
                  <a:moveTo>
                    <a:pt x="32133" y="9471"/>
                  </a:moveTo>
                  <a:cubicBezTo>
                    <a:pt x="32096" y="9471"/>
                    <a:pt x="32059" y="9478"/>
                    <a:pt x="32023" y="9494"/>
                  </a:cubicBezTo>
                  <a:cubicBezTo>
                    <a:pt x="31677" y="9642"/>
                    <a:pt x="31332" y="9791"/>
                    <a:pt x="30989" y="9940"/>
                  </a:cubicBezTo>
                  <a:cubicBezTo>
                    <a:pt x="30866" y="9993"/>
                    <a:pt x="30798" y="10124"/>
                    <a:pt x="30826" y="10254"/>
                  </a:cubicBezTo>
                  <a:cubicBezTo>
                    <a:pt x="30853" y="10384"/>
                    <a:pt x="30966" y="10478"/>
                    <a:pt x="31099" y="10478"/>
                  </a:cubicBezTo>
                  <a:cubicBezTo>
                    <a:pt x="31100" y="10478"/>
                    <a:pt x="31101" y="10478"/>
                    <a:pt x="31101" y="10478"/>
                  </a:cubicBezTo>
                  <a:cubicBezTo>
                    <a:pt x="31139" y="10478"/>
                    <a:pt x="31178" y="10470"/>
                    <a:pt x="31213" y="10455"/>
                  </a:cubicBezTo>
                  <a:cubicBezTo>
                    <a:pt x="31555" y="10306"/>
                    <a:pt x="31899" y="10158"/>
                    <a:pt x="32243" y="10010"/>
                  </a:cubicBezTo>
                  <a:cubicBezTo>
                    <a:pt x="32386" y="9950"/>
                    <a:pt x="32453" y="9784"/>
                    <a:pt x="32391" y="9642"/>
                  </a:cubicBezTo>
                  <a:cubicBezTo>
                    <a:pt x="32345" y="9535"/>
                    <a:pt x="32242" y="9471"/>
                    <a:pt x="32133" y="9471"/>
                  </a:cubicBezTo>
                  <a:close/>
                  <a:moveTo>
                    <a:pt x="131120" y="9334"/>
                  </a:moveTo>
                  <a:cubicBezTo>
                    <a:pt x="131062" y="9334"/>
                    <a:pt x="131002" y="9353"/>
                    <a:pt x="130951" y="9391"/>
                  </a:cubicBezTo>
                  <a:cubicBezTo>
                    <a:pt x="130656" y="9602"/>
                    <a:pt x="130351" y="9818"/>
                    <a:pt x="130038" y="10038"/>
                  </a:cubicBezTo>
                  <a:cubicBezTo>
                    <a:pt x="129812" y="10196"/>
                    <a:pt x="129925" y="10549"/>
                    <a:pt x="130199" y="10549"/>
                  </a:cubicBezTo>
                  <a:cubicBezTo>
                    <a:pt x="130257" y="10549"/>
                    <a:pt x="130313" y="10531"/>
                    <a:pt x="130361" y="10498"/>
                  </a:cubicBezTo>
                  <a:cubicBezTo>
                    <a:pt x="130676" y="10276"/>
                    <a:pt x="130981" y="10059"/>
                    <a:pt x="131278" y="9848"/>
                  </a:cubicBezTo>
                  <a:cubicBezTo>
                    <a:pt x="131409" y="9759"/>
                    <a:pt x="131440" y="9580"/>
                    <a:pt x="131349" y="9452"/>
                  </a:cubicBezTo>
                  <a:cubicBezTo>
                    <a:pt x="131294" y="9375"/>
                    <a:pt x="131208" y="9334"/>
                    <a:pt x="131120" y="9334"/>
                  </a:cubicBezTo>
                  <a:close/>
                  <a:moveTo>
                    <a:pt x="29563" y="10592"/>
                  </a:moveTo>
                  <a:cubicBezTo>
                    <a:pt x="29523" y="10592"/>
                    <a:pt x="29482" y="10601"/>
                    <a:pt x="29443" y="10619"/>
                  </a:cubicBezTo>
                  <a:cubicBezTo>
                    <a:pt x="29099" y="10771"/>
                    <a:pt x="28756" y="10924"/>
                    <a:pt x="28416" y="11077"/>
                  </a:cubicBezTo>
                  <a:cubicBezTo>
                    <a:pt x="28294" y="11132"/>
                    <a:pt x="28228" y="11262"/>
                    <a:pt x="28256" y="11393"/>
                  </a:cubicBezTo>
                  <a:cubicBezTo>
                    <a:pt x="28284" y="11522"/>
                    <a:pt x="28398" y="11614"/>
                    <a:pt x="28531" y="11614"/>
                  </a:cubicBezTo>
                  <a:cubicBezTo>
                    <a:pt x="28570" y="11614"/>
                    <a:pt x="28610" y="11606"/>
                    <a:pt x="28645" y="11589"/>
                  </a:cubicBezTo>
                  <a:cubicBezTo>
                    <a:pt x="28986" y="11436"/>
                    <a:pt x="29327" y="11283"/>
                    <a:pt x="29670" y="11132"/>
                  </a:cubicBezTo>
                  <a:cubicBezTo>
                    <a:pt x="29816" y="11072"/>
                    <a:pt x="29883" y="10904"/>
                    <a:pt x="29819" y="10760"/>
                  </a:cubicBezTo>
                  <a:cubicBezTo>
                    <a:pt x="29773" y="10655"/>
                    <a:pt x="29670" y="10592"/>
                    <a:pt x="29563" y="10592"/>
                  </a:cubicBezTo>
                  <a:close/>
                  <a:moveTo>
                    <a:pt x="128811" y="10952"/>
                  </a:moveTo>
                  <a:cubicBezTo>
                    <a:pt x="128758" y="10952"/>
                    <a:pt x="128705" y="10967"/>
                    <a:pt x="128658" y="10998"/>
                  </a:cubicBezTo>
                  <a:cubicBezTo>
                    <a:pt x="128356" y="11206"/>
                    <a:pt x="128047" y="11416"/>
                    <a:pt x="127732" y="11629"/>
                  </a:cubicBezTo>
                  <a:cubicBezTo>
                    <a:pt x="127502" y="11785"/>
                    <a:pt x="127611" y="12142"/>
                    <a:pt x="127888" y="12143"/>
                  </a:cubicBezTo>
                  <a:lnTo>
                    <a:pt x="127889" y="12143"/>
                  </a:lnTo>
                  <a:cubicBezTo>
                    <a:pt x="127945" y="12143"/>
                    <a:pt x="128000" y="12127"/>
                    <a:pt x="128046" y="12094"/>
                  </a:cubicBezTo>
                  <a:cubicBezTo>
                    <a:pt x="128363" y="11880"/>
                    <a:pt x="128673" y="11669"/>
                    <a:pt x="128975" y="11461"/>
                  </a:cubicBezTo>
                  <a:cubicBezTo>
                    <a:pt x="129099" y="11371"/>
                    <a:pt x="129129" y="11200"/>
                    <a:pt x="129043" y="11074"/>
                  </a:cubicBezTo>
                  <a:cubicBezTo>
                    <a:pt x="128988" y="10995"/>
                    <a:pt x="128900" y="10952"/>
                    <a:pt x="128811" y="10952"/>
                  </a:cubicBezTo>
                  <a:close/>
                  <a:moveTo>
                    <a:pt x="26994" y="11750"/>
                  </a:moveTo>
                  <a:cubicBezTo>
                    <a:pt x="26955" y="11750"/>
                    <a:pt x="26916" y="11758"/>
                    <a:pt x="26878" y="11776"/>
                  </a:cubicBezTo>
                  <a:cubicBezTo>
                    <a:pt x="26536" y="11934"/>
                    <a:pt x="26195" y="12092"/>
                    <a:pt x="25856" y="12250"/>
                  </a:cubicBezTo>
                  <a:cubicBezTo>
                    <a:pt x="25737" y="12305"/>
                    <a:pt x="25672" y="12437"/>
                    <a:pt x="25701" y="12564"/>
                  </a:cubicBezTo>
                  <a:cubicBezTo>
                    <a:pt x="25730" y="12693"/>
                    <a:pt x="25844" y="12785"/>
                    <a:pt x="25975" y="12785"/>
                  </a:cubicBezTo>
                  <a:cubicBezTo>
                    <a:pt x="26017" y="12785"/>
                    <a:pt x="26057" y="12775"/>
                    <a:pt x="26094" y="12759"/>
                  </a:cubicBezTo>
                  <a:cubicBezTo>
                    <a:pt x="26432" y="12601"/>
                    <a:pt x="26771" y="12443"/>
                    <a:pt x="27112" y="12286"/>
                  </a:cubicBezTo>
                  <a:cubicBezTo>
                    <a:pt x="27254" y="12221"/>
                    <a:pt x="27315" y="12054"/>
                    <a:pt x="27250" y="11914"/>
                  </a:cubicBezTo>
                  <a:cubicBezTo>
                    <a:pt x="27202" y="11811"/>
                    <a:pt x="27100" y="11750"/>
                    <a:pt x="26994" y="11750"/>
                  </a:cubicBezTo>
                  <a:close/>
                  <a:moveTo>
                    <a:pt x="126491" y="12521"/>
                  </a:moveTo>
                  <a:cubicBezTo>
                    <a:pt x="126437" y="12521"/>
                    <a:pt x="126383" y="12536"/>
                    <a:pt x="126335" y="12568"/>
                  </a:cubicBezTo>
                  <a:lnTo>
                    <a:pt x="125399" y="13189"/>
                  </a:lnTo>
                  <a:cubicBezTo>
                    <a:pt x="125167" y="13341"/>
                    <a:pt x="125276" y="13702"/>
                    <a:pt x="125555" y="13704"/>
                  </a:cubicBezTo>
                  <a:cubicBezTo>
                    <a:pt x="125610" y="13704"/>
                    <a:pt x="125664" y="13687"/>
                    <a:pt x="125709" y="13656"/>
                  </a:cubicBezTo>
                  <a:lnTo>
                    <a:pt x="126646" y="13036"/>
                  </a:lnTo>
                  <a:cubicBezTo>
                    <a:pt x="126775" y="12949"/>
                    <a:pt x="126810" y="12775"/>
                    <a:pt x="126724" y="12646"/>
                  </a:cubicBezTo>
                  <a:cubicBezTo>
                    <a:pt x="126670" y="12565"/>
                    <a:pt x="126581" y="12521"/>
                    <a:pt x="126491" y="12521"/>
                  </a:cubicBezTo>
                  <a:close/>
                  <a:moveTo>
                    <a:pt x="24456" y="12940"/>
                  </a:moveTo>
                  <a:cubicBezTo>
                    <a:pt x="24414" y="12940"/>
                    <a:pt x="24370" y="12950"/>
                    <a:pt x="24330" y="12970"/>
                  </a:cubicBezTo>
                  <a:cubicBezTo>
                    <a:pt x="23989" y="13132"/>
                    <a:pt x="23650" y="13295"/>
                    <a:pt x="23315" y="13458"/>
                  </a:cubicBezTo>
                  <a:cubicBezTo>
                    <a:pt x="23197" y="13514"/>
                    <a:pt x="23134" y="13646"/>
                    <a:pt x="23163" y="13774"/>
                  </a:cubicBezTo>
                  <a:cubicBezTo>
                    <a:pt x="23193" y="13900"/>
                    <a:pt x="23305" y="13991"/>
                    <a:pt x="23435" y="13991"/>
                  </a:cubicBezTo>
                  <a:cubicBezTo>
                    <a:pt x="23436" y="13991"/>
                    <a:pt x="23436" y="13991"/>
                    <a:pt x="23437" y="13991"/>
                  </a:cubicBezTo>
                  <a:cubicBezTo>
                    <a:pt x="23480" y="13991"/>
                    <a:pt x="23521" y="13981"/>
                    <a:pt x="23560" y="13962"/>
                  </a:cubicBezTo>
                  <a:cubicBezTo>
                    <a:pt x="23895" y="13800"/>
                    <a:pt x="24232" y="13638"/>
                    <a:pt x="24570" y="13477"/>
                  </a:cubicBezTo>
                  <a:cubicBezTo>
                    <a:pt x="24715" y="13412"/>
                    <a:pt x="24776" y="13242"/>
                    <a:pt x="24708" y="13100"/>
                  </a:cubicBezTo>
                  <a:cubicBezTo>
                    <a:pt x="24661" y="12999"/>
                    <a:pt x="24561" y="12940"/>
                    <a:pt x="24456" y="12940"/>
                  </a:cubicBezTo>
                  <a:close/>
                  <a:moveTo>
                    <a:pt x="124146" y="14060"/>
                  </a:moveTo>
                  <a:cubicBezTo>
                    <a:pt x="124092" y="14060"/>
                    <a:pt x="124038" y="14075"/>
                    <a:pt x="123990" y="14107"/>
                  </a:cubicBezTo>
                  <a:lnTo>
                    <a:pt x="123048" y="14715"/>
                  </a:lnTo>
                  <a:cubicBezTo>
                    <a:pt x="122943" y="14783"/>
                    <a:pt x="122895" y="14911"/>
                    <a:pt x="122930" y="15030"/>
                  </a:cubicBezTo>
                  <a:cubicBezTo>
                    <a:pt x="122965" y="15150"/>
                    <a:pt x="123075" y="15231"/>
                    <a:pt x="123200" y="15231"/>
                  </a:cubicBezTo>
                  <a:cubicBezTo>
                    <a:pt x="123253" y="15231"/>
                    <a:pt x="123306" y="15216"/>
                    <a:pt x="123350" y="15188"/>
                  </a:cubicBezTo>
                  <a:lnTo>
                    <a:pt x="124295" y="14578"/>
                  </a:lnTo>
                  <a:cubicBezTo>
                    <a:pt x="124428" y="14496"/>
                    <a:pt x="124467" y="14320"/>
                    <a:pt x="124383" y="14189"/>
                  </a:cubicBezTo>
                  <a:cubicBezTo>
                    <a:pt x="124329" y="14105"/>
                    <a:pt x="124238" y="14060"/>
                    <a:pt x="124146" y="14060"/>
                  </a:cubicBezTo>
                  <a:close/>
                  <a:moveTo>
                    <a:pt x="21924" y="14172"/>
                  </a:moveTo>
                  <a:cubicBezTo>
                    <a:pt x="21882" y="14172"/>
                    <a:pt x="21839" y="14181"/>
                    <a:pt x="21799" y="14201"/>
                  </a:cubicBezTo>
                  <a:cubicBezTo>
                    <a:pt x="21461" y="14369"/>
                    <a:pt x="21125" y="14537"/>
                    <a:pt x="20792" y="14706"/>
                  </a:cubicBezTo>
                  <a:cubicBezTo>
                    <a:pt x="20676" y="14764"/>
                    <a:pt x="20615" y="14896"/>
                    <a:pt x="20646" y="15022"/>
                  </a:cubicBezTo>
                  <a:cubicBezTo>
                    <a:pt x="20676" y="15147"/>
                    <a:pt x="20789" y="15238"/>
                    <a:pt x="20919" y="15238"/>
                  </a:cubicBezTo>
                  <a:cubicBezTo>
                    <a:pt x="20963" y="15238"/>
                    <a:pt x="21007" y="15226"/>
                    <a:pt x="21047" y="15208"/>
                  </a:cubicBezTo>
                  <a:cubicBezTo>
                    <a:pt x="21378" y="15040"/>
                    <a:pt x="21713" y="14872"/>
                    <a:pt x="22050" y="14704"/>
                  </a:cubicBezTo>
                  <a:cubicBezTo>
                    <a:pt x="22188" y="14635"/>
                    <a:pt x="22244" y="14466"/>
                    <a:pt x="22175" y="14327"/>
                  </a:cubicBezTo>
                  <a:cubicBezTo>
                    <a:pt x="22126" y="14229"/>
                    <a:pt x="22027" y="14172"/>
                    <a:pt x="21924" y="14172"/>
                  </a:cubicBezTo>
                  <a:close/>
                  <a:moveTo>
                    <a:pt x="19419" y="15445"/>
                  </a:moveTo>
                  <a:cubicBezTo>
                    <a:pt x="19375" y="15445"/>
                    <a:pt x="19331" y="15456"/>
                    <a:pt x="19289" y="15477"/>
                  </a:cubicBezTo>
                  <a:cubicBezTo>
                    <a:pt x="18953" y="15651"/>
                    <a:pt x="18621" y="15826"/>
                    <a:pt x="18291" y="16000"/>
                  </a:cubicBezTo>
                  <a:cubicBezTo>
                    <a:pt x="18177" y="16060"/>
                    <a:pt x="18120" y="16190"/>
                    <a:pt x="18151" y="16316"/>
                  </a:cubicBezTo>
                  <a:cubicBezTo>
                    <a:pt x="18182" y="16441"/>
                    <a:pt x="18294" y="16529"/>
                    <a:pt x="18423" y="16529"/>
                  </a:cubicBezTo>
                  <a:lnTo>
                    <a:pt x="18424" y="16529"/>
                  </a:lnTo>
                  <a:cubicBezTo>
                    <a:pt x="18469" y="16529"/>
                    <a:pt x="18514" y="16517"/>
                    <a:pt x="18554" y="16496"/>
                  </a:cubicBezTo>
                  <a:cubicBezTo>
                    <a:pt x="18883" y="16322"/>
                    <a:pt x="19214" y="16149"/>
                    <a:pt x="19548" y="15975"/>
                  </a:cubicBezTo>
                  <a:cubicBezTo>
                    <a:pt x="19685" y="15903"/>
                    <a:pt x="19739" y="15734"/>
                    <a:pt x="19667" y="15596"/>
                  </a:cubicBezTo>
                  <a:cubicBezTo>
                    <a:pt x="19618" y="15500"/>
                    <a:pt x="19520" y="15445"/>
                    <a:pt x="19419" y="15445"/>
                  </a:cubicBezTo>
                  <a:close/>
                  <a:moveTo>
                    <a:pt x="121781" y="15572"/>
                  </a:moveTo>
                  <a:cubicBezTo>
                    <a:pt x="121729" y="15572"/>
                    <a:pt x="121675" y="15587"/>
                    <a:pt x="121628" y="15617"/>
                  </a:cubicBezTo>
                  <a:lnTo>
                    <a:pt x="120678" y="16214"/>
                  </a:lnTo>
                  <a:cubicBezTo>
                    <a:pt x="120571" y="16280"/>
                    <a:pt x="120522" y="16408"/>
                    <a:pt x="120556" y="16529"/>
                  </a:cubicBezTo>
                  <a:cubicBezTo>
                    <a:pt x="120591" y="16650"/>
                    <a:pt x="120702" y="16733"/>
                    <a:pt x="120827" y="16733"/>
                  </a:cubicBezTo>
                  <a:cubicBezTo>
                    <a:pt x="120880" y="16733"/>
                    <a:pt x="120931" y="16718"/>
                    <a:pt x="120975" y="16690"/>
                  </a:cubicBezTo>
                  <a:lnTo>
                    <a:pt x="121927" y="16092"/>
                  </a:lnTo>
                  <a:cubicBezTo>
                    <a:pt x="122060" y="16010"/>
                    <a:pt x="122102" y="15836"/>
                    <a:pt x="122018" y="15703"/>
                  </a:cubicBezTo>
                  <a:cubicBezTo>
                    <a:pt x="121965" y="15618"/>
                    <a:pt x="121874" y="15572"/>
                    <a:pt x="121781" y="15572"/>
                  </a:cubicBezTo>
                  <a:close/>
                  <a:moveTo>
                    <a:pt x="16933" y="16768"/>
                  </a:moveTo>
                  <a:cubicBezTo>
                    <a:pt x="16889" y="16768"/>
                    <a:pt x="16844" y="16779"/>
                    <a:pt x="16802" y="16801"/>
                  </a:cubicBezTo>
                  <a:cubicBezTo>
                    <a:pt x="16471" y="16981"/>
                    <a:pt x="16142" y="17163"/>
                    <a:pt x="15817" y="17346"/>
                  </a:cubicBezTo>
                  <a:cubicBezTo>
                    <a:pt x="15706" y="17407"/>
                    <a:pt x="15650" y="17538"/>
                    <a:pt x="15683" y="17662"/>
                  </a:cubicBezTo>
                  <a:cubicBezTo>
                    <a:pt x="15716" y="17784"/>
                    <a:pt x="15827" y="17871"/>
                    <a:pt x="15955" y="17871"/>
                  </a:cubicBezTo>
                  <a:cubicBezTo>
                    <a:pt x="16003" y="17871"/>
                    <a:pt x="16050" y="17858"/>
                    <a:pt x="16092" y="17836"/>
                  </a:cubicBezTo>
                  <a:cubicBezTo>
                    <a:pt x="16415" y="17654"/>
                    <a:pt x="16742" y="17474"/>
                    <a:pt x="17073" y="17293"/>
                  </a:cubicBezTo>
                  <a:cubicBezTo>
                    <a:pt x="17205" y="17217"/>
                    <a:pt x="17252" y="17049"/>
                    <a:pt x="17178" y="16915"/>
                  </a:cubicBezTo>
                  <a:cubicBezTo>
                    <a:pt x="17128" y="16822"/>
                    <a:pt x="17032" y="16768"/>
                    <a:pt x="16933" y="16768"/>
                  </a:cubicBezTo>
                  <a:close/>
                  <a:moveTo>
                    <a:pt x="119397" y="17059"/>
                  </a:moveTo>
                  <a:cubicBezTo>
                    <a:pt x="119346" y="17059"/>
                    <a:pt x="119295" y="17073"/>
                    <a:pt x="119249" y="17101"/>
                  </a:cubicBezTo>
                  <a:lnTo>
                    <a:pt x="118293" y="17688"/>
                  </a:lnTo>
                  <a:cubicBezTo>
                    <a:pt x="118185" y="17753"/>
                    <a:pt x="118135" y="17882"/>
                    <a:pt x="118169" y="18004"/>
                  </a:cubicBezTo>
                  <a:cubicBezTo>
                    <a:pt x="118203" y="18125"/>
                    <a:pt x="118314" y="18208"/>
                    <a:pt x="118439" y="18208"/>
                  </a:cubicBezTo>
                  <a:cubicBezTo>
                    <a:pt x="118492" y="18208"/>
                    <a:pt x="118542" y="18194"/>
                    <a:pt x="118586" y="18168"/>
                  </a:cubicBezTo>
                  <a:lnTo>
                    <a:pt x="119544" y="17579"/>
                  </a:lnTo>
                  <a:cubicBezTo>
                    <a:pt x="119676" y="17497"/>
                    <a:pt x="119717" y="17325"/>
                    <a:pt x="119635" y="17193"/>
                  </a:cubicBezTo>
                  <a:cubicBezTo>
                    <a:pt x="119582" y="17106"/>
                    <a:pt x="119490" y="17059"/>
                    <a:pt x="119397" y="17059"/>
                  </a:cubicBezTo>
                  <a:close/>
                  <a:moveTo>
                    <a:pt x="14495" y="18139"/>
                  </a:moveTo>
                  <a:cubicBezTo>
                    <a:pt x="14445" y="18139"/>
                    <a:pt x="14394" y="18153"/>
                    <a:pt x="14348" y="18182"/>
                  </a:cubicBezTo>
                  <a:cubicBezTo>
                    <a:pt x="14020" y="18371"/>
                    <a:pt x="13695" y="18562"/>
                    <a:pt x="13376" y="18752"/>
                  </a:cubicBezTo>
                  <a:cubicBezTo>
                    <a:pt x="13267" y="18816"/>
                    <a:pt x="13215" y="18945"/>
                    <a:pt x="13248" y="19068"/>
                  </a:cubicBezTo>
                  <a:cubicBezTo>
                    <a:pt x="13282" y="19189"/>
                    <a:pt x="13393" y="19273"/>
                    <a:pt x="13520" y="19273"/>
                  </a:cubicBezTo>
                  <a:cubicBezTo>
                    <a:pt x="13570" y="19273"/>
                    <a:pt x="13620" y="19260"/>
                    <a:pt x="13663" y="19235"/>
                  </a:cubicBezTo>
                  <a:cubicBezTo>
                    <a:pt x="13981" y="19044"/>
                    <a:pt x="14303" y="18856"/>
                    <a:pt x="14629" y="18667"/>
                  </a:cubicBezTo>
                  <a:cubicBezTo>
                    <a:pt x="14768" y="18592"/>
                    <a:pt x="14817" y="18416"/>
                    <a:pt x="14738" y="18280"/>
                  </a:cubicBezTo>
                  <a:cubicBezTo>
                    <a:pt x="14686" y="18190"/>
                    <a:pt x="14592" y="18139"/>
                    <a:pt x="14495" y="18139"/>
                  </a:cubicBezTo>
                  <a:close/>
                  <a:moveTo>
                    <a:pt x="116999" y="18522"/>
                  </a:moveTo>
                  <a:cubicBezTo>
                    <a:pt x="116950" y="18522"/>
                    <a:pt x="116899" y="18535"/>
                    <a:pt x="116854" y="18563"/>
                  </a:cubicBezTo>
                  <a:cubicBezTo>
                    <a:pt x="116538" y="18755"/>
                    <a:pt x="116217" y="18946"/>
                    <a:pt x="115894" y="19141"/>
                  </a:cubicBezTo>
                  <a:cubicBezTo>
                    <a:pt x="115785" y="19206"/>
                    <a:pt x="115733" y="19335"/>
                    <a:pt x="115767" y="19456"/>
                  </a:cubicBezTo>
                  <a:cubicBezTo>
                    <a:pt x="115801" y="19578"/>
                    <a:pt x="115911" y="19662"/>
                    <a:pt x="116038" y="19663"/>
                  </a:cubicBezTo>
                  <a:cubicBezTo>
                    <a:pt x="116089" y="19663"/>
                    <a:pt x="116138" y="19649"/>
                    <a:pt x="116182" y="19623"/>
                  </a:cubicBezTo>
                  <a:cubicBezTo>
                    <a:pt x="116507" y="19429"/>
                    <a:pt x="116828" y="19236"/>
                    <a:pt x="117145" y="19044"/>
                  </a:cubicBezTo>
                  <a:cubicBezTo>
                    <a:pt x="117278" y="18963"/>
                    <a:pt x="117320" y="18791"/>
                    <a:pt x="117240" y="18658"/>
                  </a:cubicBezTo>
                  <a:cubicBezTo>
                    <a:pt x="117187" y="18571"/>
                    <a:pt x="117094" y="18522"/>
                    <a:pt x="116999" y="18522"/>
                  </a:cubicBezTo>
                  <a:close/>
                  <a:moveTo>
                    <a:pt x="12077" y="19587"/>
                  </a:moveTo>
                  <a:cubicBezTo>
                    <a:pt x="12027" y="19587"/>
                    <a:pt x="11975" y="19601"/>
                    <a:pt x="11929" y="19629"/>
                  </a:cubicBezTo>
                  <a:cubicBezTo>
                    <a:pt x="11606" y="19830"/>
                    <a:pt x="11288" y="20029"/>
                    <a:pt x="10974" y="20230"/>
                  </a:cubicBezTo>
                  <a:cubicBezTo>
                    <a:pt x="10869" y="20296"/>
                    <a:pt x="10821" y="20425"/>
                    <a:pt x="10856" y="20544"/>
                  </a:cubicBezTo>
                  <a:cubicBezTo>
                    <a:pt x="10892" y="20665"/>
                    <a:pt x="11001" y="20747"/>
                    <a:pt x="11126" y="20747"/>
                  </a:cubicBezTo>
                  <a:cubicBezTo>
                    <a:pt x="11180" y="20747"/>
                    <a:pt x="11231" y="20731"/>
                    <a:pt x="11276" y="20703"/>
                  </a:cubicBezTo>
                  <a:cubicBezTo>
                    <a:pt x="11587" y="20504"/>
                    <a:pt x="11904" y="20305"/>
                    <a:pt x="12225" y="20107"/>
                  </a:cubicBezTo>
                  <a:cubicBezTo>
                    <a:pt x="12357" y="20024"/>
                    <a:pt x="12397" y="19851"/>
                    <a:pt x="12315" y="19720"/>
                  </a:cubicBezTo>
                  <a:cubicBezTo>
                    <a:pt x="12262" y="19634"/>
                    <a:pt x="12171" y="19587"/>
                    <a:pt x="12077" y="19587"/>
                  </a:cubicBezTo>
                  <a:close/>
                  <a:moveTo>
                    <a:pt x="114590" y="19964"/>
                  </a:moveTo>
                  <a:cubicBezTo>
                    <a:pt x="114541" y="19964"/>
                    <a:pt x="114491" y="19977"/>
                    <a:pt x="114446" y="20004"/>
                  </a:cubicBezTo>
                  <a:lnTo>
                    <a:pt x="114099" y="20208"/>
                  </a:lnTo>
                  <a:cubicBezTo>
                    <a:pt x="113896" y="20329"/>
                    <a:pt x="113689" y="20450"/>
                    <a:pt x="113480" y="20571"/>
                  </a:cubicBezTo>
                  <a:cubicBezTo>
                    <a:pt x="113370" y="20635"/>
                    <a:pt x="113317" y="20764"/>
                    <a:pt x="113350" y="20886"/>
                  </a:cubicBezTo>
                  <a:cubicBezTo>
                    <a:pt x="113382" y="21009"/>
                    <a:pt x="113494" y="21095"/>
                    <a:pt x="113620" y="21095"/>
                  </a:cubicBezTo>
                  <a:lnTo>
                    <a:pt x="113622" y="21095"/>
                  </a:lnTo>
                  <a:cubicBezTo>
                    <a:pt x="113671" y="21095"/>
                    <a:pt x="113718" y="21082"/>
                    <a:pt x="113761" y="21057"/>
                  </a:cubicBezTo>
                  <a:cubicBezTo>
                    <a:pt x="113971" y="20935"/>
                    <a:pt x="114179" y="20814"/>
                    <a:pt x="114385" y="20692"/>
                  </a:cubicBezTo>
                  <a:lnTo>
                    <a:pt x="114733" y="20487"/>
                  </a:lnTo>
                  <a:cubicBezTo>
                    <a:pt x="114866" y="20408"/>
                    <a:pt x="114910" y="20235"/>
                    <a:pt x="114831" y="20102"/>
                  </a:cubicBezTo>
                  <a:cubicBezTo>
                    <a:pt x="114779" y="20013"/>
                    <a:pt x="114686" y="19964"/>
                    <a:pt x="114590" y="19964"/>
                  </a:cubicBezTo>
                  <a:close/>
                  <a:moveTo>
                    <a:pt x="9719" y="21107"/>
                  </a:moveTo>
                  <a:cubicBezTo>
                    <a:pt x="9664" y="21107"/>
                    <a:pt x="9608" y="21123"/>
                    <a:pt x="9559" y="21157"/>
                  </a:cubicBezTo>
                  <a:cubicBezTo>
                    <a:pt x="9242" y="21370"/>
                    <a:pt x="8931" y="21583"/>
                    <a:pt x="8627" y="21796"/>
                  </a:cubicBezTo>
                  <a:cubicBezTo>
                    <a:pt x="8403" y="21953"/>
                    <a:pt x="8514" y="22306"/>
                    <a:pt x="8787" y="22306"/>
                  </a:cubicBezTo>
                  <a:cubicBezTo>
                    <a:pt x="8788" y="22306"/>
                    <a:pt x="8788" y="22306"/>
                    <a:pt x="8789" y="22306"/>
                  </a:cubicBezTo>
                  <a:cubicBezTo>
                    <a:pt x="8846" y="22306"/>
                    <a:pt x="8903" y="22289"/>
                    <a:pt x="8949" y="22256"/>
                  </a:cubicBezTo>
                  <a:cubicBezTo>
                    <a:pt x="9251" y="22046"/>
                    <a:pt x="9558" y="21835"/>
                    <a:pt x="9873" y="21623"/>
                  </a:cubicBezTo>
                  <a:cubicBezTo>
                    <a:pt x="10003" y="21538"/>
                    <a:pt x="10039" y="21361"/>
                    <a:pt x="9952" y="21231"/>
                  </a:cubicBezTo>
                  <a:cubicBezTo>
                    <a:pt x="9898" y="21150"/>
                    <a:pt x="9809" y="21107"/>
                    <a:pt x="9719" y="21107"/>
                  </a:cubicBezTo>
                  <a:close/>
                  <a:moveTo>
                    <a:pt x="112147" y="21361"/>
                  </a:moveTo>
                  <a:cubicBezTo>
                    <a:pt x="112103" y="21361"/>
                    <a:pt x="112059" y="21371"/>
                    <a:pt x="112017" y="21393"/>
                  </a:cubicBezTo>
                  <a:cubicBezTo>
                    <a:pt x="111694" y="21571"/>
                    <a:pt x="111364" y="21748"/>
                    <a:pt x="111031" y="21925"/>
                  </a:cubicBezTo>
                  <a:cubicBezTo>
                    <a:pt x="110917" y="21986"/>
                    <a:pt x="110859" y="22116"/>
                    <a:pt x="110889" y="22241"/>
                  </a:cubicBezTo>
                  <a:cubicBezTo>
                    <a:pt x="110921" y="22367"/>
                    <a:pt x="111034" y="22454"/>
                    <a:pt x="111163" y="22454"/>
                  </a:cubicBezTo>
                  <a:cubicBezTo>
                    <a:pt x="111208" y="22454"/>
                    <a:pt x="111253" y="22443"/>
                    <a:pt x="111294" y="22421"/>
                  </a:cubicBezTo>
                  <a:cubicBezTo>
                    <a:pt x="111630" y="22243"/>
                    <a:pt x="111961" y="22063"/>
                    <a:pt x="112287" y="21885"/>
                  </a:cubicBezTo>
                  <a:cubicBezTo>
                    <a:pt x="112418" y="21809"/>
                    <a:pt x="112466" y="21641"/>
                    <a:pt x="112393" y="21507"/>
                  </a:cubicBezTo>
                  <a:cubicBezTo>
                    <a:pt x="112342" y="21414"/>
                    <a:pt x="112246" y="21361"/>
                    <a:pt x="112147" y="21361"/>
                  </a:cubicBezTo>
                  <a:close/>
                  <a:moveTo>
                    <a:pt x="109666" y="22671"/>
                  </a:moveTo>
                  <a:cubicBezTo>
                    <a:pt x="109624" y="22671"/>
                    <a:pt x="109580" y="22681"/>
                    <a:pt x="109540" y="22701"/>
                  </a:cubicBezTo>
                  <a:cubicBezTo>
                    <a:pt x="109209" y="22868"/>
                    <a:pt x="108875" y="23036"/>
                    <a:pt x="108537" y="23204"/>
                  </a:cubicBezTo>
                  <a:cubicBezTo>
                    <a:pt x="108419" y="23262"/>
                    <a:pt x="108358" y="23392"/>
                    <a:pt x="108388" y="23520"/>
                  </a:cubicBezTo>
                  <a:cubicBezTo>
                    <a:pt x="108418" y="23646"/>
                    <a:pt x="108532" y="23737"/>
                    <a:pt x="108662" y="23737"/>
                  </a:cubicBezTo>
                  <a:lnTo>
                    <a:pt x="108662" y="23735"/>
                  </a:lnTo>
                  <a:cubicBezTo>
                    <a:pt x="108705" y="23735"/>
                    <a:pt x="108749" y="23727"/>
                    <a:pt x="108788" y="23706"/>
                  </a:cubicBezTo>
                  <a:cubicBezTo>
                    <a:pt x="109127" y="23539"/>
                    <a:pt x="109463" y="23369"/>
                    <a:pt x="109794" y="23201"/>
                  </a:cubicBezTo>
                  <a:cubicBezTo>
                    <a:pt x="109932" y="23131"/>
                    <a:pt x="109987" y="22962"/>
                    <a:pt x="109917" y="22824"/>
                  </a:cubicBezTo>
                  <a:cubicBezTo>
                    <a:pt x="109867" y="22727"/>
                    <a:pt x="109769" y="22671"/>
                    <a:pt x="109666" y="22671"/>
                  </a:cubicBezTo>
                  <a:close/>
                  <a:moveTo>
                    <a:pt x="7420" y="22732"/>
                  </a:moveTo>
                  <a:cubicBezTo>
                    <a:pt x="7362" y="22732"/>
                    <a:pt x="7303" y="22750"/>
                    <a:pt x="7253" y="22788"/>
                  </a:cubicBezTo>
                  <a:cubicBezTo>
                    <a:pt x="6945" y="23018"/>
                    <a:pt x="6645" y="23248"/>
                    <a:pt x="6355" y="23476"/>
                  </a:cubicBezTo>
                  <a:cubicBezTo>
                    <a:pt x="6145" y="23641"/>
                    <a:pt x="6262" y="23976"/>
                    <a:pt x="6528" y="23977"/>
                  </a:cubicBezTo>
                  <a:lnTo>
                    <a:pt x="6529" y="23976"/>
                  </a:lnTo>
                  <a:cubicBezTo>
                    <a:pt x="6591" y="23976"/>
                    <a:pt x="6652" y="23956"/>
                    <a:pt x="6702" y="23917"/>
                  </a:cubicBezTo>
                  <a:cubicBezTo>
                    <a:pt x="6989" y="23693"/>
                    <a:pt x="7285" y="23466"/>
                    <a:pt x="7589" y="23238"/>
                  </a:cubicBezTo>
                  <a:cubicBezTo>
                    <a:pt x="7713" y="23145"/>
                    <a:pt x="7738" y="22969"/>
                    <a:pt x="7645" y="22845"/>
                  </a:cubicBezTo>
                  <a:cubicBezTo>
                    <a:pt x="7590" y="22771"/>
                    <a:pt x="7506" y="22732"/>
                    <a:pt x="7420" y="22732"/>
                  </a:cubicBezTo>
                  <a:close/>
                  <a:moveTo>
                    <a:pt x="107146" y="23911"/>
                  </a:moveTo>
                  <a:cubicBezTo>
                    <a:pt x="107106" y="23911"/>
                    <a:pt x="107064" y="23920"/>
                    <a:pt x="107025" y="23938"/>
                  </a:cubicBezTo>
                  <a:cubicBezTo>
                    <a:pt x="106691" y="24097"/>
                    <a:pt x="106352" y="24255"/>
                    <a:pt x="106011" y="24415"/>
                  </a:cubicBezTo>
                  <a:cubicBezTo>
                    <a:pt x="105891" y="24470"/>
                    <a:pt x="105826" y="24601"/>
                    <a:pt x="105855" y="24730"/>
                  </a:cubicBezTo>
                  <a:cubicBezTo>
                    <a:pt x="105884" y="24860"/>
                    <a:pt x="105998" y="24951"/>
                    <a:pt x="106129" y="24951"/>
                  </a:cubicBezTo>
                  <a:cubicBezTo>
                    <a:pt x="106171" y="24951"/>
                    <a:pt x="106211" y="24941"/>
                    <a:pt x="106248" y="24925"/>
                  </a:cubicBezTo>
                  <a:cubicBezTo>
                    <a:pt x="106592" y="24764"/>
                    <a:pt x="106931" y="24605"/>
                    <a:pt x="107266" y="24445"/>
                  </a:cubicBezTo>
                  <a:cubicBezTo>
                    <a:pt x="107406" y="24378"/>
                    <a:pt x="107465" y="24210"/>
                    <a:pt x="107399" y="24071"/>
                  </a:cubicBezTo>
                  <a:cubicBezTo>
                    <a:pt x="107351" y="23970"/>
                    <a:pt x="107251" y="23911"/>
                    <a:pt x="107146" y="23911"/>
                  </a:cubicBezTo>
                  <a:close/>
                  <a:moveTo>
                    <a:pt x="5224" y="24484"/>
                  </a:moveTo>
                  <a:cubicBezTo>
                    <a:pt x="5159" y="24484"/>
                    <a:pt x="5094" y="24506"/>
                    <a:pt x="5041" y="24551"/>
                  </a:cubicBezTo>
                  <a:cubicBezTo>
                    <a:pt x="4747" y="24803"/>
                    <a:pt x="4465" y="25055"/>
                    <a:pt x="4195" y="25306"/>
                  </a:cubicBezTo>
                  <a:cubicBezTo>
                    <a:pt x="4007" y="25479"/>
                    <a:pt x="4130" y="25793"/>
                    <a:pt x="4386" y="25793"/>
                  </a:cubicBezTo>
                  <a:cubicBezTo>
                    <a:pt x="4456" y="25793"/>
                    <a:pt x="4523" y="25766"/>
                    <a:pt x="4575" y="25718"/>
                  </a:cubicBezTo>
                  <a:cubicBezTo>
                    <a:pt x="4842" y="25472"/>
                    <a:pt x="5119" y="25225"/>
                    <a:pt x="5407" y="24977"/>
                  </a:cubicBezTo>
                  <a:cubicBezTo>
                    <a:pt x="5525" y="24876"/>
                    <a:pt x="5537" y="24699"/>
                    <a:pt x="5436" y="24581"/>
                  </a:cubicBezTo>
                  <a:cubicBezTo>
                    <a:pt x="5381" y="24517"/>
                    <a:pt x="5302" y="24484"/>
                    <a:pt x="5224" y="24484"/>
                  </a:cubicBezTo>
                  <a:close/>
                  <a:moveTo>
                    <a:pt x="104598" y="25088"/>
                  </a:moveTo>
                  <a:cubicBezTo>
                    <a:pt x="104559" y="25088"/>
                    <a:pt x="104519" y="25096"/>
                    <a:pt x="104481" y="25114"/>
                  </a:cubicBezTo>
                  <a:cubicBezTo>
                    <a:pt x="104143" y="25266"/>
                    <a:pt x="103801" y="25417"/>
                    <a:pt x="103456" y="25568"/>
                  </a:cubicBezTo>
                  <a:cubicBezTo>
                    <a:pt x="103333" y="25622"/>
                    <a:pt x="103265" y="25753"/>
                    <a:pt x="103293" y="25883"/>
                  </a:cubicBezTo>
                  <a:cubicBezTo>
                    <a:pt x="103321" y="26014"/>
                    <a:pt x="103435" y="26107"/>
                    <a:pt x="103569" y="26107"/>
                  </a:cubicBezTo>
                  <a:cubicBezTo>
                    <a:pt x="103608" y="26107"/>
                    <a:pt x="103645" y="26098"/>
                    <a:pt x="103682" y="26083"/>
                  </a:cubicBezTo>
                  <a:cubicBezTo>
                    <a:pt x="104027" y="25931"/>
                    <a:pt x="104371" y="25778"/>
                    <a:pt x="104710" y="25627"/>
                  </a:cubicBezTo>
                  <a:cubicBezTo>
                    <a:pt x="104853" y="25564"/>
                    <a:pt x="104917" y="25396"/>
                    <a:pt x="104853" y="25254"/>
                  </a:cubicBezTo>
                  <a:cubicBezTo>
                    <a:pt x="104808" y="25150"/>
                    <a:pt x="104705" y="25088"/>
                    <a:pt x="104598" y="25088"/>
                  </a:cubicBezTo>
                  <a:close/>
                  <a:moveTo>
                    <a:pt x="102021" y="26213"/>
                  </a:moveTo>
                  <a:cubicBezTo>
                    <a:pt x="101984" y="26213"/>
                    <a:pt x="101947" y="26220"/>
                    <a:pt x="101911" y="26236"/>
                  </a:cubicBezTo>
                  <a:cubicBezTo>
                    <a:pt x="101568" y="26381"/>
                    <a:pt x="101224" y="26525"/>
                    <a:pt x="100877" y="26669"/>
                  </a:cubicBezTo>
                  <a:cubicBezTo>
                    <a:pt x="100752" y="26721"/>
                    <a:pt x="100682" y="26852"/>
                    <a:pt x="100709" y="26984"/>
                  </a:cubicBezTo>
                  <a:cubicBezTo>
                    <a:pt x="100735" y="27116"/>
                    <a:pt x="100850" y="27210"/>
                    <a:pt x="100984" y="27210"/>
                  </a:cubicBezTo>
                  <a:cubicBezTo>
                    <a:pt x="101022" y="27210"/>
                    <a:pt x="101058" y="27202"/>
                    <a:pt x="101092" y="27188"/>
                  </a:cubicBezTo>
                  <a:cubicBezTo>
                    <a:pt x="101441" y="27044"/>
                    <a:pt x="101786" y="26899"/>
                    <a:pt x="102130" y="26752"/>
                  </a:cubicBezTo>
                  <a:cubicBezTo>
                    <a:pt x="102273" y="26692"/>
                    <a:pt x="102339" y="26526"/>
                    <a:pt x="102279" y="26384"/>
                  </a:cubicBezTo>
                  <a:cubicBezTo>
                    <a:pt x="102233" y="26277"/>
                    <a:pt x="102130" y="26213"/>
                    <a:pt x="102021" y="26213"/>
                  </a:cubicBezTo>
                  <a:close/>
                  <a:moveTo>
                    <a:pt x="3187" y="26415"/>
                  </a:moveTo>
                  <a:cubicBezTo>
                    <a:pt x="3112" y="26415"/>
                    <a:pt x="3037" y="26445"/>
                    <a:pt x="2982" y="26504"/>
                  </a:cubicBezTo>
                  <a:cubicBezTo>
                    <a:pt x="2712" y="26791"/>
                    <a:pt x="2459" y="27074"/>
                    <a:pt x="2225" y="27356"/>
                  </a:cubicBezTo>
                  <a:cubicBezTo>
                    <a:pt x="2072" y="27539"/>
                    <a:pt x="2202" y="27817"/>
                    <a:pt x="2440" y="27817"/>
                  </a:cubicBezTo>
                  <a:cubicBezTo>
                    <a:pt x="2523" y="27817"/>
                    <a:pt x="2603" y="27780"/>
                    <a:pt x="2656" y="27717"/>
                  </a:cubicBezTo>
                  <a:cubicBezTo>
                    <a:pt x="2884" y="27443"/>
                    <a:pt x="3130" y="27167"/>
                    <a:pt x="3390" y="26889"/>
                  </a:cubicBezTo>
                  <a:cubicBezTo>
                    <a:pt x="3497" y="26776"/>
                    <a:pt x="3492" y="26598"/>
                    <a:pt x="3379" y="26491"/>
                  </a:cubicBezTo>
                  <a:cubicBezTo>
                    <a:pt x="3325" y="26440"/>
                    <a:pt x="3256" y="26415"/>
                    <a:pt x="3187" y="26415"/>
                  </a:cubicBezTo>
                  <a:close/>
                  <a:moveTo>
                    <a:pt x="99423" y="27288"/>
                  </a:moveTo>
                  <a:cubicBezTo>
                    <a:pt x="99389" y="27288"/>
                    <a:pt x="99355" y="27294"/>
                    <a:pt x="99321" y="27307"/>
                  </a:cubicBezTo>
                  <a:cubicBezTo>
                    <a:pt x="98977" y="27446"/>
                    <a:pt x="98629" y="27584"/>
                    <a:pt x="98280" y="27723"/>
                  </a:cubicBezTo>
                  <a:cubicBezTo>
                    <a:pt x="98154" y="27772"/>
                    <a:pt x="98082" y="27904"/>
                    <a:pt x="98107" y="28037"/>
                  </a:cubicBezTo>
                  <a:cubicBezTo>
                    <a:pt x="98131" y="28168"/>
                    <a:pt x="98246" y="28265"/>
                    <a:pt x="98381" y="28265"/>
                  </a:cubicBezTo>
                  <a:cubicBezTo>
                    <a:pt x="98384" y="28265"/>
                    <a:pt x="98386" y="28265"/>
                    <a:pt x="98389" y="28265"/>
                  </a:cubicBezTo>
                  <a:cubicBezTo>
                    <a:pt x="98423" y="28265"/>
                    <a:pt x="98455" y="28258"/>
                    <a:pt x="98485" y="28246"/>
                  </a:cubicBezTo>
                  <a:cubicBezTo>
                    <a:pt x="98837" y="28107"/>
                    <a:pt x="99186" y="27968"/>
                    <a:pt x="99532" y="27829"/>
                  </a:cubicBezTo>
                  <a:cubicBezTo>
                    <a:pt x="99673" y="27768"/>
                    <a:pt x="99741" y="27607"/>
                    <a:pt x="99683" y="27464"/>
                  </a:cubicBezTo>
                  <a:cubicBezTo>
                    <a:pt x="99639" y="27355"/>
                    <a:pt x="99534" y="27288"/>
                    <a:pt x="99423" y="27288"/>
                  </a:cubicBezTo>
                  <a:close/>
                  <a:moveTo>
                    <a:pt x="96811" y="28316"/>
                  </a:moveTo>
                  <a:cubicBezTo>
                    <a:pt x="96777" y="28316"/>
                    <a:pt x="96743" y="28322"/>
                    <a:pt x="96709" y="28335"/>
                  </a:cubicBezTo>
                  <a:cubicBezTo>
                    <a:pt x="96362" y="28468"/>
                    <a:pt x="96012" y="28601"/>
                    <a:pt x="95661" y="28734"/>
                  </a:cubicBezTo>
                  <a:cubicBezTo>
                    <a:pt x="95534" y="28781"/>
                    <a:pt x="95458" y="28913"/>
                    <a:pt x="95484" y="29046"/>
                  </a:cubicBezTo>
                  <a:cubicBezTo>
                    <a:pt x="95507" y="29180"/>
                    <a:pt x="95624" y="29276"/>
                    <a:pt x="95759" y="29276"/>
                  </a:cubicBezTo>
                  <a:lnTo>
                    <a:pt x="95761" y="29276"/>
                  </a:lnTo>
                  <a:cubicBezTo>
                    <a:pt x="95794" y="29276"/>
                    <a:pt x="95827" y="29271"/>
                    <a:pt x="95858" y="29259"/>
                  </a:cubicBezTo>
                  <a:cubicBezTo>
                    <a:pt x="96212" y="29126"/>
                    <a:pt x="96563" y="28992"/>
                    <a:pt x="96911" y="28859"/>
                  </a:cubicBezTo>
                  <a:cubicBezTo>
                    <a:pt x="97055" y="28804"/>
                    <a:pt x="97128" y="28641"/>
                    <a:pt x="97073" y="28497"/>
                  </a:cubicBezTo>
                  <a:cubicBezTo>
                    <a:pt x="97029" y="28385"/>
                    <a:pt x="96923" y="28316"/>
                    <a:pt x="96811" y="28316"/>
                  </a:cubicBezTo>
                  <a:close/>
                  <a:moveTo>
                    <a:pt x="1440" y="28610"/>
                  </a:moveTo>
                  <a:cubicBezTo>
                    <a:pt x="1348" y="28610"/>
                    <a:pt x="1258" y="28655"/>
                    <a:pt x="1205" y="28739"/>
                  </a:cubicBezTo>
                  <a:cubicBezTo>
                    <a:pt x="997" y="29062"/>
                    <a:pt x="807" y="29398"/>
                    <a:pt x="639" y="29745"/>
                  </a:cubicBezTo>
                  <a:cubicBezTo>
                    <a:pt x="573" y="29884"/>
                    <a:pt x="632" y="30052"/>
                    <a:pt x="771" y="30120"/>
                  </a:cubicBezTo>
                  <a:cubicBezTo>
                    <a:pt x="809" y="30137"/>
                    <a:pt x="850" y="30147"/>
                    <a:pt x="893" y="30147"/>
                  </a:cubicBezTo>
                  <a:lnTo>
                    <a:pt x="894" y="30147"/>
                  </a:lnTo>
                  <a:cubicBezTo>
                    <a:pt x="1000" y="30146"/>
                    <a:pt x="1099" y="30085"/>
                    <a:pt x="1146" y="29988"/>
                  </a:cubicBezTo>
                  <a:cubicBezTo>
                    <a:pt x="1304" y="29662"/>
                    <a:pt x="1482" y="29346"/>
                    <a:pt x="1677" y="29042"/>
                  </a:cubicBezTo>
                  <a:cubicBezTo>
                    <a:pt x="1761" y="28910"/>
                    <a:pt x="1722" y="28739"/>
                    <a:pt x="1592" y="28655"/>
                  </a:cubicBezTo>
                  <a:cubicBezTo>
                    <a:pt x="1545" y="28624"/>
                    <a:pt x="1492" y="28610"/>
                    <a:pt x="1440" y="28610"/>
                  </a:cubicBezTo>
                  <a:close/>
                  <a:moveTo>
                    <a:pt x="94180" y="29301"/>
                  </a:moveTo>
                  <a:cubicBezTo>
                    <a:pt x="94148" y="29301"/>
                    <a:pt x="94115" y="29307"/>
                    <a:pt x="94084" y="29319"/>
                  </a:cubicBezTo>
                  <a:cubicBezTo>
                    <a:pt x="93734" y="29447"/>
                    <a:pt x="93382" y="29575"/>
                    <a:pt x="93028" y="29701"/>
                  </a:cubicBezTo>
                  <a:cubicBezTo>
                    <a:pt x="92899" y="29747"/>
                    <a:pt x="92823" y="29879"/>
                    <a:pt x="92847" y="30013"/>
                  </a:cubicBezTo>
                  <a:cubicBezTo>
                    <a:pt x="92869" y="30149"/>
                    <a:pt x="92986" y="30246"/>
                    <a:pt x="93122" y="30246"/>
                  </a:cubicBezTo>
                  <a:lnTo>
                    <a:pt x="93124" y="30246"/>
                  </a:lnTo>
                  <a:cubicBezTo>
                    <a:pt x="93156" y="30246"/>
                    <a:pt x="93189" y="30240"/>
                    <a:pt x="93219" y="30230"/>
                  </a:cubicBezTo>
                  <a:cubicBezTo>
                    <a:pt x="93573" y="30102"/>
                    <a:pt x="93927" y="29974"/>
                    <a:pt x="94277" y="29847"/>
                  </a:cubicBezTo>
                  <a:cubicBezTo>
                    <a:pt x="94422" y="29793"/>
                    <a:pt x="94497" y="29632"/>
                    <a:pt x="94443" y="29487"/>
                  </a:cubicBezTo>
                  <a:cubicBezTo>
                    <a:pt x="94402" y="29372"/>
                    <a:pt x="94295" y="29301"/>
                    <a:pt x="94180" y="29301"/>
                  </a:cubicBezTo>
                  <a:close/>
                  <a:moveTo>
                    <a:pt x="91534" y="30247"/>
                  </a:moveTo>
                  <a:cubicBezTo>
                    <a:pt x="91504" y="30247"/>
                    <a:pt x="91472" y="30252"/>
                    <a:pt x="91442" y="30263"/>
                  </a:cubicBezTo>
                  <a:cubicBezTo>
                    <a:pt x="91089" y="30385"/>
                    <a:pt x="90736" y="30507"/>
                    <a:pt x="90381" y="30630"/>
                  </a:cubicBezTo>
                  <a:cubicBezTo>
                    <a:pt x="90252" y="30674"/>
                    <a:pt x="90173" y="30805"/>
                    <a:pt x="90196" y="30941"/>
                  </a:cubicBezTo>
                  <a:cubicBezTo>
                    <a:pt x="90218" y="31076"/>
                    <a:pt x="90335" y="31175"/>
                    <a:pt x="90473" y="31175"/>
                  </a:cubicBezTo>
                  <a:cubicBezTo>
                    <a:pt x="90504" y="31175"/>
                    <a:pt x="90534" y="31170"/>
                    <a:pt x="90564" y="31160"/>
                  </a:cubicBezTo>
                  <a:cubicBezTo>
                    <a:pt x="90920" y="31038"/>
                    <a:pt x="91275" y="30916"/>
                    <a:pt x="91627" y="30793"/>
                  </a:cubicBezTo>
                  <a:cubicBezTo>
                    <a:pt x="91774" y="30741"/>
                    <a:pt x="91850" y="30581"/>
                    <a:pt x="91799" y="30436"/>
                  </a:cubicBezTo>
                  <a:cubicBezTo>
                    <a:pt x="91759" y="30320"/>
                    <a:pt x="91650" y="30247"/>
                    <a:pt x="91534" y="30247"/>
                  </a:cubicBezTo>
                  <a:close/>
                  <a:moveTo>
                    <a:pt x="88885" y="31149"/>
                  </a:moveTo>
                  <a:cubicBezTo>
                    <a:pt x="88852" y="31149"/>
                    <a:pt x="88819" y="31154"/>
                    <a:pt x="88787" y="31166"/>
                  </a:cubicBezTo>
                  <a:cubicBezTo>
                    <a:pt x="88434" y="31284"/>
                    <a:pt x="88079" y="31402"/>
                    <a:pt x="87722" y="31517"/>
                  </a:cubicBezTo>
                  <a:cubicBezTo>
                    <a:pt x="87590" y="31560"/>
                    <a:pt x="87509" y="31691"/>
                    <a:pt x="87530" y="31829"/>
                  </a:cubicBezTo>
                  <a:cubicBezTo>
                    <a:pt x="87552" y="31966"/>
                    <a:pt x="87670" y="32066"/>
                    <a:pt x="87809" y="32066"/>
                  </a:cubicBezTo>
                  <a:cubicBezTo>
                    <a:pt x="87839" y="32065"/>
                    <a:pt x="87868" y="32060"/>
                    <a:pt x="87897" y="32051"/>
                  </a:cubicBezTo>
                  <a:cubicBezTo>
                    <a:pt x="88254" y="31935"/>
                    <a:pt x="88610" y="31817"/>
                    <a:pt x="88965" y="31699"/>
                  </a:cubicBezTo>
                  <a:cubicBezTo>
                    <a:pt x="89117" y="31654"/>
                    <a:pt x="89202" y="31491"/>
                    <a:pt x="89152" y="31340"/>
                  </a:cubicBezTo>
                  <a:cubicBezTo>
                    <a:pt x="89112" y="31223"/>
                    <a:pt x="89002" y="31149"/>
                    <a:pt x="88885" y="31149"/>
                  </a:cubicBezTo>
                  <a:close/>
                  <a:moveTo>
                    <a:pt x="359" y="31169"/>
                  </a:moveTo>
                  <a:cubicBezTo>
                    <a:pt x="228" y="31169"/>
                    <a:pt x="111" y="31261"/>
                    <a:pt x="84" y="31394"/>
                  </a:cubicBezTo>
                  <a:cubicBezTo>
                    <a:pt x="29" y="31688"/>
                    <a:pt x="1" y="31985"/>
                    <a:pt x="0" y="32283"/>
                  </a:cubicBezTo>
                  <a:cubicBezTo>
                    <a:pt x="0" y="32379"/>
                    <a:pt x="3" y="32477"/>
                    <a:pt x="9" y="32574"/>
                  </a:cubicBezTo>
                  <a:cubicBezTo>
                    <a:pt x="19" y="32722"/>
                    <a:pt x="142" y="32836"/>
                    <a:pt x="290" y="32836"/>
                  </a:cubicBezTo>
                  <a:cubicBezTo>
                    <a:pt x="296" y="32836"/>
                    <a:pt x="301" y="32836"/>
                    <a:pt x="307" y="32834"/>
                  </a:cubicBezTo>
                  <a:cubicBezTo>
                    <a:pt x="463" y="32824"/>
                    <a:pt x="579" y="32692"/>
                    <a:pt x="570" y="32537"/>
                  </a:cubicBezTo>
                  <a:cubicBezTo>
                    <a:pt x="564" y="32453"/>
                    <a:pt x="562" y="32368"/>
                    <a:pt x="562" y="32283"/>
                  </a:cubicBezTo>
                  <a:cubicBezTo>
                    <a:pt x="563" y="32019"/>
                    <a:pt x="587" y="31757"/>
                    <a:pt x="636" y="31497"/>
                  </a:cubicBezTo>
                  <a:cubicBezTo>
                    <a:pt x="662" y="31345"/>
                    <a:pt x="562" y="31201"/>
                    <a:pt x="410" y="31174"/>
                  </a:cubicBezTo>
                  <a:cubicBezTo>
                    <a:pt x="393" y="31171"/>
                    <a:pt x="376" y="31169"/>
                    <a:pt x="359" y="31169"/>
                  </a:cubicBezTo>
                  <a:close/>
                  <a:moveTo>
                    <a:pt x="86199" y="32024"/>
                  </a:moveTo>
                  <a:cubicBezTo>
                    <a:pt x="86173" y="32024"/>
                    <a:pt x="86146" y="32027"/>
                    <a:pt x="86120" y="32035"/>
                  </a:cubicBezTo>
                  <a:lnTo>
                    <a:pt x="85050" y="32372"/>
                  </a:lnTo>
                  <a:cubicBezTo>
                    <a:pt x="84919" y="32415"/>
                    <a:pt x="84838" y="32545"/>
                    <a:pt x="84858" y="32682"/>
                  </a:cubicBezTo>
                  <a:cubicBezTo>
                    <a:pt x="84879" y="32818"/>
                    <a:pt x="84996" y="32918"/>
                    <a:pt x="85134" y="32920"/>
                  </a:cubicBezTo>
                  <a:cubicBezTo>
                    <a:pt x="85136" y="32920"/>
                    <a:pt x="85139" y="32920"/>
                    <a:pt x="85142" y="32920"/>
                  </a:cubicBezTo>
                  <a:cubicBezTo>
                    <a:pt x="85167" y="32920"/>
                    <a:pt x="85193" y="32915"/>
                    <a:pt x="85216" y="32908"/>
                  </a:cubicBezTo>
                  <a:lnTo>
                    <a:pt x="86290" y="32570"/>
                  </a:lnTo>
                  <a:cubicBezTo>
                    <a:pt x="86435" y="32521"/>
                    <a:pt x="86513" y="32366"/>
                    <a:pt x="86467" y="32219"/>
                  </a:cubicBezTo>
                  <a:cubicBezTo>
                    <a:pt x="86429" y="32100"/>
                    <a:pt x="86318" y="32024"/>
                    <a:pt x="86199" y="32024"/>
                  </a:cubicBezTo>
                  <a:close/>
                  <a:moveTo>
                    <a:pt x="83522" y="32852"/>
                  </a:moveTo>
                  <a:cubicBezTo>
                    <a:pt x="83495" y="32852"/>
                    <a:pt x="83468" y="32856"/>
                    <a:pt x="83440" y="32865"/>
                  </a:cubicBezTo>
                  <a:cubicBezTo>
                    <a:pt x="83083" y="32972"/>
                    <a:pt x="82726" y="33079"/>
                    <a:pt x="82366" y="33185"/>
                  </a:cubicBezTo>
                  <a:cubicBezTo>
                    <a:pt x="82232" y="33225"/>
                    <a:pt x="82148" y="33357"/>
                    <a:pt x="82168" y="33495"/>
                  </a:cubicBezTo>
                  <a:cubicBezTo>
                    <a:pt x="82188" y="33633"/>
                    <a:pt x="82306" y="33736"/>
                    <a:pt x="82446" y="33736"/>
                  </a:cubicBezTo>
                  <a:cubicBezTo>
                    <a:pt x="82473" y="33736"/>
                    <a:pt x="82499" y="33732"/>
                    <a:pt x="82525" y="33724"/>
                  </a:cubicBezTo>
                  <a:cubicBezTo>
                    <a:pt x="82886" y="33617"/>
                    <a:pt x="83245" y="33510"/>
                    <a:pt x="83603" y="33402"/>
                  </a:cubicBezTo>
                  <a:cubicBezTo>
                    <a:pt x="83751" y="33357"/>
                    <a:pt x="83835" y="33200"/>
                    <a:pt x="83791" y="33051"/>
                  </a:cubicBezTo>
                  <a:cubicBezTo>
                    <a:pt x="83754" y="32930"/>
                    <a:pt x="83643" y="32852"/>
                    <a:pt x="83522" y="32852"/>
                  </a:cubicBezTo>
                  <a:close/>
                  <a:moveTo>
                    <a:pt x="80825" y="33648"/>
                  </a:moveTo>
                  <a:cubicBezTo>
                    <a:pt x="80800" y="33648"/>
                    <a:pt x="80775" y="33651"/>
                    <a:pt x="80749" y="33658"/>
                  </a:cubicBezTo>
                  <a:lnTo>
                    <a:pt x="79670" y="33965"/>
                  </a:lnTo>
                  <a:cubicBezTo>
                    <a:pt x="79535" y="34003"/>
                    <a:pt x="79450" y="34135"/>
                    <a:pt x="79469" y="34273"/>
                  </a:cubicBezTo>
                  <a:cubicBezTo>
                    <a:pt x="79487" y="34412"/>
                    <a:pt x="79606" y="34516"/>
                    <a:pt x="79747" y="34516"/>
                  </a:cubicBezTo>
                  <a:cubicBezTo>
                    <a:pt x="79772" y="34516"/>
                    <a:pt x="79798" y="34513"/>
                    <a:pt x="79822" y="34506"/>
                  </a:cubicBezTo>
                  <a:lnTo>
                    <a:pt x="80905" y="34198"/>
                  </a:lnTo>
                  <a:cubicBezTo>
                    <a:pt x="81053" y="34154"/>
                    <a:pt x="81138" y="33999"/>
                    <a:pt x="81095" y="33851"/>
                  </a:cubicBezTo>
                  <a:cubicBezTo>
                    <a:pt x="81060" y="33728"/>
                    <a:pt x="80948" y="33648"/>
                    <a:pt x="80825" y="33648"/>
                  </a:cubicBezTo>
                  <a:close/>
                  <a:moveTo>
                    <a:pt x="78126" y="34404"/>
                  </a:moveTo>
                  <a:cubicBezTo>
                    <a:pt x="78100" y="34404"/>
                    <a:pt x="78074" y="34408"/>
                    <a:pt x="78049" y="34415"/>
                  </a:cubicBezTo>
                  <a:cubicBezTo>
                    <a:pt x="77689" y="34514"/>
                    <a:pt x="77328" y="34612"/>
                    <a:pt x="76966" y="34708"/>
                  </a:cubicBezTo>
                  <a:cubicBezTo>
                    <a:pt x="76829" y="34745"/>
                    <a:pt x="76741" y="34876"/>
                    <a:pt x="76760" y="35016"/>
                  </a:cubicBezTo>
                  <a:cubicBezTo>
                    <a:pt x="76778" y="35156"/>
                    <a:pt x="76897" y="35261"/>
                    <a:pt x="77038" y="35261"/>
                  </a:cubicBezTo>
                  <a:cubicBezTo>
                    <a:pt x="77062" y="35261"/>
                    <a:pt x="77087" y="35257"/>
                    <a:pt x="77110" y="35251"/>
                  </a:cubicBezTo>
                  <a:cubicBezTo>
                    <a:pt x="77473" y="35154"/>
                    <a:pt x="77835" y="35055"/>
                    <a:pt x="78196" y="34958"/>
                  </a:cubicBezTo>
                  <a:cubicBezTo>
                    <a:pt x="78348" y="34917"/>
                    <a:pt x="78438" y="34762"/>
                    <a:pt x="78397" y="34612"/>
                  </a:cubicBezTo>
                  <a:cubicBezTo>
                    <a:pt x="78363" y="34486"/>
                    <a:pt x="78249" y="34404"/>
                    <a:pt x="78126" y="34404"/>
                  </a:cubicBezTo>
                  <a:close/>
                  <a:moveTo>
                    <a:pt x="741" y="33888"/>
                  </a:moveTo>
                  <a:cubicBezTo>
                    <a:pt x="699" y="33888"/>
                    <a:pt x="655" y="33898"/>
                    <a:pt x="614" y="33919"/>
                  </a:cubicBezTo>
                  <a:cubicBezTo>
                    <a:pt x="478" y="33989"/>
                    <a:pt x="423" y="34154"/>
                    <a:pt x="489" y="34291"/>
                  </a:cubicBezTo>
                  <a:cubicBezTo>
                    <a:pt x="672" y="34642"/>
                    <a:pt x="894" y="34971"/>
                    <a:pt x="1149" y="35272"/>
                  </a:cubicBezTo>
                  <a:cubicBezTo>
                    <a:pt x="1203" y="35336"/>
                    <a:pt x="1282" y="35372"/>
                    <a:pt x="1365" y="35372"/>
                  </a:cubicBezTo>
                  <a:cubicBezTo>
                    <a:pt x="1603" y="35372"/>
                    <a:pt x="1734" y="35093"/>
                    <a:pt x="1579" y="34910"/>
                  </a:cubicBezTo>
                  <a:cubicBezTo>
                    <a:pt x="1350" y="34642"/>
                    <a:pt x="1152" y="34347"/>
                    <a:pt x="989" y="34035"/>
                  </a:cubicBezTo>
                  <a:cubicBezTo>
                    <a:pt x="938" y="33941"/>
                    <a:pt x="841" y="33888"/>
                    <a:pt x="741" y="33888"/>
                  </a:cubicBezTo>
                  <a:close/>
                  <a:moveTo>
                    <a:pt x="75408" y="35129"/>
                  </a:moveTo>
                  <a:cubicBezTo>
                    <a:pt x="75385" y="35129"/>
                    <a:pt x="75361" y="35132"/>
                    <a:pt x="75338" y="35138"/>
                  </a:cubicBezTo>
                  <a:cubicBezTo>
                    <a:pt x="74977" y="35232"/>
                    <a:pt x="74614" y="35325"/>
                    <a:pt x="74251" y="35416"/>
                  </a:cubicBezTo>
                  <a:cubicBezTo>
                    <a:pt x="74114" y="35451"/>
                    <a:pt x="74024" y="35583"/>
                    <a:pt x="74042" y="35723"/>
                  </a:cubicBezTo>
                  <a:cubicBezTo>
                    <a:pt x="74059" y="35864"/>
                    <a:pt x="74178" y="35970"/>
                    <a:pt x="74320" y="35970"/>
                  </a:cubicBezTo>
                  <a:cubicBezTo>
                    <a:pt x="74344" y="35970"/>
                    <a:pt x="74367" y="35966"/>
                    <a:pt x="74390" y="35961"/>
                  </a:cubicBezTo>
                  <a:cubicBezTo>
                    <a:pt x="74754" y="35869"/>
                    <a:pt x="75117" y="35776"/>
                    <a:pt x="75479" y="35682"/>
                  </a:cubicBezTo>
                  <a:cubicBezTo>
                    <a:pt x="75630" y="35643"/>
                    <a:pt x="75720" y="35489"/>
                    <a:pt x="75681" y="35339"/>
                  </a:cubicBezTo>
                  <a:cubicBezTo>
                    <a:pt x="75648" y="35213"/>
                    <a:pt x="75534" y="35129"/>
                    <a:pt x="75408" y="35129"/>
                  </a:cubicBezTo>
                  <a:close/>
                  <a:moveTo>
                    <a:pt x="72680" y="35817"/>
                  </a:moveTo>
                  <a:cubicBezTo>
                    <a:pt x="72659" y="35817"/>
                    <a:pt x="72639" y="35819"/>
                    <a:pt x="72618" y="35824"/>
                  </a:cubicBezTo>
                  <a:lnTo>
                    <a:pt x="71527" y="36088"/>
                  </a:lnTo>
                  <a:cubicBezTo>
                    <a:pt x="71388" y="36122"/>
                    <a:pt x="71297" y="36254"/>
                    <a:pt x="71314" y="36394"/>
                  </a:cubicBezTo>
                  <a:cubicBezTo>
                    <a:pt x="71331" y="36536"/>
                    <a:pt x="71451" y="36642"/>
                    <a:pt x="71593" y="36642"/>
                  </a:cubicBezTo>
                  <a:cubicBezTo>
                    <a:pt x="71615" y="36642"/>
                    <a:pt x="71637" y="36640"/>
                    <a:pt x="71658" y="36635"/>
                  </a:cubicBezTo>
                  <a:lnTo>
                    <a:pt x="72751" y="36369"/>
                  </a:lnTo>
                  <a:cubicBezTo>
                    <a:pt x="72899" y="36329"/>
                    <a:pt x="72988" y="36178"/>
                    <a:pt x="72951" y="36030"/>
                  </a:cubicBezTo>
                  <a:cubicBezTo>
                    <a:pt x="72920" y="35902"/>
                    <a:pt x="72805" y="35817"/>
                    <a:pt x="72680" y="35817"/>
                  </a:cubicBezTo>
                  <a:close/>
                  <a:moveTo>
                    <a:pt x="2596" y="35948"/>
                  </a:moveTo>
                  <a:cubicBezTo>
                    <a:pt x="2510" y="35948"/>
                    <a:pt x="2425" y="35987"/>
                    <a:pt x="2370" y="36062"/>
                  </a:cubicBezTo>
                  <a:cubicBezTo>
                    <a:pt x="2277" y="36187"/>
                    <a:pt x="2305" y="36365"/>
                    <a:pt x="2432" y="36457"/>
                  </a:cubicBezTo>
                  <a:cubicBezTo>
                    <a:pt x="2741" y="36683"/>
                    <a:pt x="3062" y="36895"/>
                    <a:pt x="3393" y="37091"/>
                  </a:cubicBezTo>
                  <a:cubicBezTo>
                    <a:pt x="3437" y="37116"/>
                    <a:pt x="3486" y="37130"/>
                    <a:pt x="3536" y="37130"/>
                  </a:cubicBezTo>
                  <a:cubicBezTo>
                    <a:pt x="3662" y="37130"/>
                    <a:pt x="3773" y="37044"/>
                    <a:pt x="3807" y="36923"/>
                  </a:cubicBezTo>
                  <a:cubicBezTo>
                    <a:pt x="3840" y="36800"/>
                    <a:pt x="3788" y="36671"/>
                    <a:pt x="3679" y="36607"/>
                  </a:cubicBezTo>
                  <a:cubicBezTo>
                    <a:pt x="3364" y="36421"/>
                    <a:pt x="3060" y="36221"/>
                    <a:pt x="2766" y="36005"/>
                  </a:cubicBezTo>
                  <a:cubicBezTo>
                    <a:pt x="2715" y="35966"/>
                    <a:pt x="2655" y="35948"/>
                    <a:pt x="2596" y="35948"/>
                  </a:cubicBezTo>
                  <a:close/>
                  <a:moveTo>
                    <a:pt x="69946" y="36468"/>
                  </a:moveTo>
                  <a:cubicBezTo>
                    <a:pt x="69927" y="36468"/>
                    <a:pt x="69907" y="36470"/>
                    <a:pt x="69888" y="36474"/>
                  </a:cubicBezTo>
                  <a:cubicBezTo>
                    <a:pt x="69525" y="36559"/>
                    <a:pt x="69161" y="36642"/>
                    <a:pt x="68795" y="36724"/>
                  </a:cubicBezTo>
                  <a:cubicBezTo>
                    <a:pt x="68655" y="36755"/>
                    <a:pt x="68561" y="36886"/>
                    <a:pt x="68577" y="37029"/>
                  </a:cubicBezTo>
                  <a:cubicBezTo>
                    <a:pt x="68592" y="37171"/>
                    <a:pt x="68714" y="37279"/>
                    <a:pt x="68857" y="37279"/>
                  </a:cubicBezTo>
                  <a:lnTo>
                    <a:pt x="68858" y="37279"/>
                  </a:lnTo>
                  <a:cubicBezTo>
                    <a:pt x="68878" y="37279"/>
                    <a:pt x="68898" y="37276"/>
                    <a:pt x="68918" y="37272"/>
                  </a:cubicBezTo>
                  <a:cubicBezTo>
                    <a:pt x="69285" y="37190"/>
                    <a:pt x="69651" y="37106"/>
                    <a:pt x="70015" y="37022"/>
                  </a:cubicBezTo>
                  <a:cubicBezTo>
                    <a:pt x="70164" y="36984"/>
                    <a:pt x="70254" y="36834"/>
                    <a:pt x="70219" y="36686"/>
                  </a:cubicBezTo>
                  <a:cubicBezTo>
                    <a:pt x="70190" y="36556"/>
                    <a:pt x="70074" y="36468"/>
                    <a:pt x="69946" y="36468"/>
                  </a:cubicBezTo>
                  <a:close/>
                  <a:moveTo>
                    <a:pt x="67220" y="37079"/>
                  </a:moveTo>
                  <a:cubicBezTo>
                    <a:pt x="67197" y="37079"/>
                    <a:pt x="67175" y="37081"/>
                    <a:pt x="67152" y="37087"/>
                  </a:cubicBezTo>
                  <a:cubicBezTo>
                    <a:pt x="66789" y="37166"/>
                    <a:pt x="66425" y="37245"/>
                    <a:pt x="66059" y="37321"/>
                  </a:cubicBezTo>
                  <a:cubicBezTo>
                    <a:pt x="65919" y="37350"/>
                    <a:pt x="65822" y="37482"/>
                    <a:pt x="65837" y="37625"/>
                  </a:cubicBezTo>
                  <a:cubicBezTo>
                    <a:pt x="65852" y="37768"/>
                    <a:pt x="65973" y="37877"/>
                    <a:pt x="66117" y="37877"/>
                  </a:cubicBezTo>
                  <a:cubicBezTo>
                    <a:pt x="66136" y="37877"/>
                    <a:pt x="66156" y="37875"/>
                    <a:pt x="66175" y="37870"/>
                  </a:cubicBezTo>
                  <a:cubicBezTo>
                    <a:pt x="66540" y="37794"/>
                    <a:pt x="66906" y="37715"/>
                    <a:pt x="67271" y="37636"/>
                  </a:cubicBezTo>
                  <a:cubicBezTo>
                    <a:pt x="67427" y="37606"/>
                    <a:pt x="67528" y="37454"/>
                    <a:pt x="67494" y="37300"/>
                  </a:cubicBezTo>
                  <a:cubicBezTo>
                    <a:pt x="67465" y="37168"/>
                    <a:pt x="67348" y="37079"/>
                    <a:pt x="67220" y="37079"/>
                  </a:cubicBezTo>
                  <a:close/>
                  <a:moveTo>
                    <a:pt x="5030" y="37335"/>
                  </a:moveTo>
                  <a:cubicBezTo>
                    <a:pt x="4923" y="37335"/>
                    <a:pt x="4821" y="37396"/>
                    <a:pt x="4774" y="37499"/>
                  </a:cubicBezTo>
                  <a:cubicBezTo>
                    <a:pt x="4709" y="37642"/>
                    <a:pt x="4774" y="37810"/>
                    <a:pt x="4917" y="37873"/>
                  </a:cubicBezTo>
                  <a:cubicBezTo>
                    <a:pt x="5249" y="38022"/>
                    <a:pt x="5599" y="38169"/>
                    <a:pt x="5969" y="38311"/>
                  </a:cubicBezTo>
                  <a:cubicBezTo>
                    <a:pt x="6000" y="38323"/>
                    <a:pt x="6035" y="38329"/>
                    <a:pt x="6069" y="38330"/>
                  </a:cubicBezTo>
                  <a:cubicBezTo>
                    <a:pt x="6204" y="38329"/>
                    <a:pt x="6319" y="38233"/>
                    <a:pt x="6345" y="38100"/>
                  </a:cubicBezTo>
                  <a:cubicBezTo>
                    <a:pt x="6370" y="37967"/>
                    <a:pt x="6296" y="37835"/>
                    <a:pt x="6170" y="37786"/>
                  </a:cubicBezTo>
                  <a:cubicBezTo>
                    <a:pt x="5812" y="37650"/>
                    <a:pt x="5471" y="37507"/>
                    <a:pt x="5148" y="37361"/>
                  </a:cubicBezTo>
                  <a:cubicBezTo>
                    <a:pt x="5109" y="37343"/>
                    <a:pt x="5069" y="37335"/>
                    <a:pt x="5030" y="37335"/>
                  </a:cubicBezTo>
                  <a:close/>
                  <a:moveTo>
                    <a:pt x="64472" y="37658"/>
                  </a:moveTo>
                  <a:cubicBezTo>
                    <a:pt x="64453" y="37658"/>
                    <a:pt x="64434" y="37660"/>
                    <a:pt x="64415" y="37664"/>
                  </a:cubicBezTo>
                  <a:lnTo>
                    <a:pt x="63318" y="37883"/>
                  </a:lnTo>
                  <a:cubicBezTo>
                    <a:pt x="63177" y="37910"/>
                    <a:pt x="63079" y="38041"/>
                    <a:pt x="63093" y="38185"/>
                  </a:cubicBezTo>
                  <a:cubicBezTo>
                    <a:pt x="63106" y="38329"/>
                    <a:pt x="63227" y="38438"/>
                    <a:pt x="63372" y="38439"/>
                  </a:cubicBezTo>
                  <a:lnTo>
                    <a:pt x="63371" y="38438"/>
                  </a:lnTo>
                  <a:cubicBezTo>
                    <a:pt x="63390" y="38438"/>
                    <a:pt x="63408" y="38437"/>
                    <a:pt x="63426" y="38433"/>
                  </a:cubicBezTo>
                  <a:lnTo>
                    <a:pt x="64528" y="38214"/>
                  </a:lnTo>
                  <a:cubicBezTo>
                    <a:pt x="64679" y="38182"/>
                    <a:pt x="64777" y="38034"/>
                    <a:pt x="64747" y="37883"/>
                  </a:cubicBezTo>
                  <a:cubicBezTo>
                    <a:pt x="64720" y="37749"/>
                    <a:pt x="64603" y="37658"/>
                    <a:pt x="64472" y="37658"/>
                  </a:cubicBezTo>
                  <a:close/>
                  <a:moveTo>
                    <a:pt x="61720" y="38195"/>
                  </a:moveTo>
                  <a:cubicBezTo>
                    <a:pt x="61703" y="38195"/>
                    <a:pt x="61685" y="38197"/>
                    <a:pt x="61668" y="38200"/>
                  </a:cubicBezTo>
                  <a:lnTo>
                    <a:pt x="60566" y="38404"/>
                  </a:lnTo>
                  <a:cubicBezTo>
                    <a:pt x="60423" y="38431"/>
                    <a:pt x="60324" y="38561"/>
                    <a:pt x="60337" y="38705"/>
                  </a:cubicBezTo>
                  <a:cubicBezTo>
                    <a:pt x="60349" y="38850"/>
                    <a:pt x="60471" y="38961"/>
                    <a:pt x="60616" y="38962"/>
                  </a:cubicBezTo>
                  <a:lnTo>
                    <a:pt x="60617" y="38961"/>
                  </a:lnTo>
                  <a:cubicBezTo>
                    <a:pt x="60634" y="38961"/>
                    <a:pt x="60650" y="38959"/>
                    <a:pt x="60667" y="38957"/>
                  </a:cubicBezTo>
                  <a:lnTo>
                    <a:pt x="61772" y="38753"/>
                  </a:lnTo>
                  <a:cubicBezTo>
                    <a:pt x="61924" y="38724"/>
                    <a:pt x="62025" y="38577"/>
                    <a:pt x="61996" y="38424"/>
                  </a:cubicBezTo>
                  <a:cubicBezTo>
                    <a:pt x="61970" y="38289"/>
                    <a:pt x="61852" y="38195"/>
                    <a:pt x="61720" y="38195"/>
                  </a:cubicBezTo>
                  <a:close/>
                  <a:moveTo>
                    <a:pt x="7653" y="38321"/>
                  </a:moveTo>
                  <a:cubicBezTo>
                    <a:pt x="7534" y="38321"/>
                    <a:pt x="7423" y="38397"/>
                    <a:pt x="7386" y="38517"/>
                  </a:cubicBezTo>
                  <a:cubicBezTo>
                    <a:pt x="7338" y="38667"/>
                    <a:pt x="7424" y="38828"/>
                    <a:pt x="7575" y="38872"/>
                  </a:cubicBezTo>
                  <a:cubicBezTo>
                    <a:pt x="7924" y="38982"/>
                    <a:pt x="8285" y="39089"/>
                    <a:pt x="8661" y="39195"/>
                  </a:cubicBezTo>
                  <a:cubicBezTo>
                    <a:pt x="8684" y="39201"/>
                    <a:pt x="8711" y="39205"/>
                    <a:pt x="8736" y="39205"/>
                  </a:cubicBezTo>
                  <a:cubicBezTo>
                    <a:pt x="8876" y="39205"/>
                    <a:pt x="8995" y="39101"/>
                    <a:pt x="9014" y="38962"/>
                  </a:cubicBezTo>
                  <a:cubicBezTo>
                    <a:pt x="9033" y="38823"/>
                    <a:pt x="8946" y="38691"/>
                    <a:pt x="8811" y="38654"/>
                  </a:cubicBezTo>
                  <a:cubicBezTo>
                    <a:pt x="8443" y="38550"/>
                    <a:pt x="8087" y="38444"/>
                    <a:pt x="7744" y="38337"/>
                  </a:cubicBezTo>
                  <a:cubicBezTo>
                    <a:pt x="7714" y="38326"/>
                    <a:pt x="7683" y="38321"/>
                    <a:pt x="7653" y="38321"/>
                  </a:cubicBezTo>
                  <a:close/>
                  <a:moveTo>
                    <a:pt x="58963" y="38693"/>
                  </a:moveTo>
                  <a:cubicBezTo>
                    <a:pt x="58946" y="38693"/>
                    <a:pt x="58928" y="38695"/>
                    <a:pt x="58910" y="38699"/>
                  </a:cubicBezTo>
                  <a:cubicBezTo>
                    <a:pt x="58543" y="38763"/>
                    <a:pt x="58175" y="38825"/>
                    <a:pt x="57805" y="38887"/>
                  </a:cubicBezTo>
                  <a:cubicBezTo>
                    <a:pt x="57662" y="38911"/>
                    <a:pt x="57560" y="39041"/>
                    <a:pt x="57572" y="39186"/>
                  </a:cubicBezTo>
                  <a:cubicBezTo>
                    <a:pt x="57584" y="39332"/>
                    <a:pt x="57705" y="39444"/>
                    <a:pt x="57851" y="39444"/>
                  </a:cubicBezTo>
                  <a:cubicBezTo>
                    <a:pt x="57866" y="39444"/>
                    <a:pt x="57883" y="39443"/>
                    <a:pt x="57898" y="39441"/>
                  </a:cubicBezTo>
                  <a:cubicBezTo>
                    <a:pt x="58269" y="39379"/>
                    <a:pt x="58638" y="39317"/>
                    <a:pt x="59007" y="39251"/>
                  </a:cubicBezTo>
                  <a:cubicBezTo>
                    <a:pt x="59160" y="39225"/>
                    <a:pt x="59262" y="39080"/>
                    <a:pt x="59235" y="38927"/>
                  </a:cubicBezTo>
                  <a:cubicBezTo>
                    <a:pt x="59212" y="38791"/>
                    <a:pt x="59093" y="38693"/>
                    <a:pt x="58963" y="38693"/>
                  </a:cubicBezTo>
                  <a:close/>
                  <a:moveTo>
                    <a:pt x="10362" y="39062"/>
                  </a:moveTo>
                  <a:cubicBezTo>
                    <a:pt x="10236" y="39062"/>
                    <a:pt x="10122" y="39149"/>
                    <a:pt x="10093" y="39279"/>
                  </a:cubicBezTo>
                  <a:cubicBezTo>
                    <a:pt x="10057" y="39429"/>
                    <a:pt x="10151" y="39581"/>
                    <a:pt x="10301" y="39617"/>
                  </a:cubicBezTo>
                  <a:cubicBezTo>
                    <a:pt x="10658" y="39701"/>
                    <a:pt x="11026" y="39784"/>
                    <a:pt x="11404" y="39864"/>
                  </a:cubicBezTo>
                  <a:cubicBezTo>
                    <a:pt x="11423" y="39868"/>
                    <a:pt x="11443" y="39871"/>
                    <a:pt x="11462" y="39871"/>
                  </a:cubicBezTo>
                  <a:cubicBezTo>
                    <a:pt x="11606" y="39871"/>
                    <a:pt x="11726" y="39762"/>
                    <a:pt x="11741" y="39619"/>
                  </a:cubicBezTo>
                  <a:cubicBezTo>
                    <a:pt x="11756" y="39476"/>
                    <a:pt x="11661" y="39345"/>
                    <a:pt x="11521" y="39315"/>
                  </a:cubicBezTo>
                  <a:cubicBezTo>
                    <a:pt x="11147" y="39235"/>
                    <a:pt x="10784" y="39154"/>
                    <a:pt x="10430" y="39071"/>
                  </a:cubicBezTo>
                  <a:cubicBezTo>
                    <a:pt x="10407" y="39065"/>
                    <a:pt x="10384" y="39062"/>
                    <a:pt x="10362" y="39062"/>
                  </a:cubicBezTo>
                  <a:close/>
                  <a:moveTo>
                    <a:pt x="56189" y="39155"/>
                  </a:moveTo>
                  <a:cubicBezTo>
                    <a:pt x="56175" y="39155"/>
                    <a:pt x="56160" y="39156"/>
                    <a:pt x="56145" y="39159"/>
                  </a:cubicBezTo>
                  <a:cubicBezTo>
                    <a:pt x="55776" y="39218"/>
                    <a:pt x="55406" y="39274"/>
                    <a:pt x="55036" y="39332"/>
                  </a:cubicBezTo>
                  <a:cubicBezTo>
                    <a:pt x="54891" y="39353"/>
                    <a:pt x="54787" y="39483"/>
                    <a:pt x="54798" y="39630"/>
                  </a:cubicBezTo>
                  <a:cubicBezTo>
                    <a:pt x="54809" y="39777"/>
                    <a:pt x="54931" y="39889"/>
                    <a:pt x="55078" y="39889"/>
                  </a:cubicBezTo>
                  <a:cubicBezTo>
                    <a:pt x="55093" y="39889"/>
                    <a:pt x="55106" y="39888"/>
                    <a:pt x="55120" y="39886"/>
                  </a:cubicBezTo>
                  <a:cubicBezTo>
                    <a:pt x="55491" y="39831"/>
                    <a:pt x="55862" y="39773"/>
                    <a:pt x="56233" y="39714"/>
                  </a:cubicBezTo>
                  <a:cubicBezTo>
                    <a:pt x="56386" y="39690"/>
                    <a:pt x="56491" y="39546"/>
                    <a:pt x="56466" y="39392"/>
                  </a:cubicBezTo>
                  <a:cubicBezTo>
                    <a:pt x="56445" y="39254"/>
                    <a:pt x="56325" y="39155"/>
                    <a:pt x="56189" y="39155"/>
                  </a:cubicBezTo>
                  <a:close/>
                  <a:moveTo>
                    <a:pt x="53409" y="39573"/>
                  </a:moveTo>
                  <a:cubicBezTo>
                    <a:pt x="53396" y="39573"/>
                    <a:pt x="53382" y="39574"/>
                    <a:pt x="53369" y="39576"/>
                  </a:cubicBezTo>
                  <a:cubicBezTo>
                    <a:pt x="53000" y="39630"/>
                    <a:pt x="52629" y="39683"/>
                    <a:pt x="52258" y="39733"/>
                  </a:cubicBezTo>
                  <a:cubicBezTo>
                    <a:pt x="52111" y="39753"/>
                    <a:pt x="52006" y="39883"/>
                    <a:pt x="52016" y="40030"/>
                  </a:cubicBezTo>
                  <a:cubicBezTo>
                    <a:pt x="52026" y="40178"/>
                    <a:pt x="52147" y="40292"/>
                    <a:pt x="52295" y="40292"/>
                  </a:cubicBezTo>
                  <a:cubicBezTo>
                    <a:pt x="52308" y="40292"/>
                    <a:pt x="52320" y="40290"/>
                    <a:pt x="52333" y="40289"/>
                  </a:cubicBezTo>
                  <a:cubicBezTo>
                    <a:pt x="52705" y="40238"/>
                    <a:pt x="53077" y="40186"/>
                    <a:pt x="53450" y="40133"/>
                  </a:cubicBezTo>
                  <a:cubicBezTo>
                    <a:pt x="53602" y="40110"/>
                    <a:pt x="53709" y="39968"/>
                    <a:pt x="53688" y="39814"/>
                  </a:cubicBezTo>
                  <a:cubicBezTo>
                    <a:pt x="53667" y="39674"/>
                    <a:pt x="53547" y="39573"/>
                    <a:pt x="53409" y="39573"/>
                  </a:cubicBezTo>
                  <a:close/>
                  <a:moveTo>
                    <a:pt x="13114" y="39639"/>
                  </a:moveTo>
                  <a:cubicBezTo>
                    <a:pt x="12982" y="39639"/>
                    <a:pt x="12865" y="39733"/>
                    <a:pt x="12839" y="39867"/>
                  </a:cubicBezTo>
                  <a:cubicBezTo>
                    <a:pt x="12810" y="40020"/>
                    <a:pt x="12911" y="40166"/>
                    <a:pt x="13062" y="40195"/>
                  </a:cubicBezTo>
                  <a:cubicBezTo>
                    <a:pt x="13431" y="40264"/>
                    <a:pt x="13801" y="40332"/>
                    <a:pt x="14173" y="40396"/>
                  </a:cubicBezTo>
                  <a:cubicBezTo>
                    <a:pt x="14185" y="40398"/>
                    <a:pt x="14198" y="40400"/>
                    <a:pt x="14211" y="40400"/>
                  </a:cubicBezTo>
                  <a:cubicBezTo>
                    <a:pt x="14214" y="40400"/>
                    <a:pt x="14217" y="40400"/>
                    <a:pt x="14220" y="40400"/>
                  </a:cubicBezTo>
                  <a:lnTo>
                    <a:pt x="14222" y="40400"/>
                  </a:lnTo>
                  <a:cubicBezTo>
                    <a:pt x="14367" y="40400"/>
                    <a:pt x="14487" y="40288"/>
                    <a:pt x="14500" y="40143"/>
                  </a:cubicBezTo>
                  <a:cubicBezTo>
                    <a:pt x="14511" y="39998"/>
                    <a:pt x="14411" y="39868"/>
                    <a:pt x="14268" y="39843"/>
                  </a:cubicBezTo>
                  <a:cubicBezTo>
                    <a:pt x="13900" y="39779"/>
                    <a:pt x="13532" y="39713"/>
                    <a:pt x="13166" y="39644"/>
                  </a:cubicBezTo>
                  <a:cubicBezTo>
                    <a:pt x="13149" y="39640"/>
                    <a:pt x="13131" y="39639"/>
                    <a:pt x="13114" y="39639"/>
                  </a:cubicBezTo>
                  <a:close/>
                  <a:moveTo>
                    <a:pt x="50619" y="39951"/>
                  </a:moveTo>
                  <a:cubicBezTo>
                    <a:pt x="50609" y="39951"/>
                    <a:pt x="50598" y="39952"/>
                    <a:pt x="50587" y="39953"/>
                  </a:cubicBezTo>
                  <a:cubicBezTo>
                    <a:pt x="50215" y="40000"/>
                    <a:pt x="49844" y="40046"/>
                    <a:pt x="49471" y="40091"/>
                  </a:cubicBezTo>
                  <a:cubicBezTo>
                    <a:pt x="49324" y="40109"/>
                    <a:pt x="49215" y="40238"/>
                    <a:pt x="49223" y="40387"/>
                  </a:cubicBezTo>
                  <a:cubicBezTo>
                    <a:pt x="49232" y="40534"/>
                    <a:pt x="49355" y="40650"/>
                    <a:pt x="49503" y="40650"/>
                  </a:cubicBezTo>
                  <a:cubicBezTo>
                    <a:pt x="49504" y="40650"/>
                    <a:pt x="49504" y="40650"/>
                    <a:pt x="49505" y="40650"/>
                  </a:cubicBezTo>
                  <a:cubicBezTo>
                    <a:pt x="49517" y="40650"/>
                    <a:pt x="49528" y="40650"/>
                    <a:pt x="49539" y="40649"/>
                  </a:cubicBezTo>
                  <a:cubicBezTo>
                    <a:pt x="49911" y="40604"/>
                    <a:pt x="50285" y="40557"/>
                    <a:pt x="50658" y="40510"/>
                  </a:cubicBezTo>
                  <a:cubicBezTo>
                    <a:pt x="50810" y="40488"/>
                    <a:pt x="50915" y="40349"/>
                    <a:pt x="50896" y="40196"/>
                  </a:cubicBezTo>
                  <a:cubicBezTo>
                    <a:pt x="50878" y="40056"/>
                    <a:pt x="50759" y="39951"/>
                    <a:pt x="50619" y="39951"/>
                  </a:cubicBezTo>
                  <a:close/>
                  <a:moveTo>
                    <a:pt x="15883" y="40109"/>
                  </a:moveTo>
                  <a:cubicBezTo>
                    <a:pt x="15747" y="40109"/>
                    <a:pt x="15628" y="40209"/>
                    <a:pt x="15607" y="40348"/>
                  </a:cubicBezTo>
                  <a:cubicBezTo>
                    <a:pt x="15584" y="40501"/>
                    <a:pt x="15689" y="40644"/>
                    <a:pt x="15842" y="40668"/>
                  </a:cubicBezTo>
                  <a:cubicBezTo>
                    <a:pt x="16213" y="40724"/>
                    <a:pt x="16584" y="40778"/>
                    <a:pt x="16958" y="40829"/>
                  </a:cubicBezTo>
                  <a:cubicBezTo>
                    <a:pt x="16970" y="40832"/>
                    <a:pt x="16984" y="40833"/>
                    <a:pt x="16997" y="40833"/>
                  </a:cubicBezTo>
                  <a:cubicBezTo>
                    <a:pt x="17143" y="40832"/>
                    <a:pt x="17266" y="40718"/>
                    <a:pt x="17276" y="40571"/>
                  </a:cubicBezTo>
                  <a:cubicBezTo>
                    <a:pt x="17286" y="40425"/>
                    <a:pt x="17181" y="40294"/>
                    <a:pt x="17035" y="40274"/>
                  </a:cubicBezTo>
                  <a:cubicBezTo>
                    <a:pt x="16664" y="40222"/>
                    <a:pt x="16295" y="40168"/>
                    <a:pt x="15926" y="40113"/>
                  </a:cubicBezTo>
                  <a:cubicBezTo>
                    <a:pt x="15912" y="40110"/>
                    <a:pt x="15897" y="40109"/>
                    <a:pt x="15883" y="40109"/>
                  </a:cubicBezTo>
                  <a:close/>
                  <a:moveTo>
                    <a:pt x="47822" y="40284"/>
                  </a:moveTo>
                  <a:cubicBezTo>
                    <a:pt x="47813" y="40284"/>
                    <a:pt x="47804" y="40285"/>
                    <a:pt x="47796" y="40285"/>
                  </a:cubicBezTo>
                  <a:cubicBezTo>
                    <a:pt x="47424" y="40327"/>
                    <a:pt x="47050" y="40367"/>
                    <a:pt x="46678" y="40406"/>
                  </a:cubicBezTo>
                  <a:cubicBezTo>
                    <a:pt x="46529" y="40422"/>
                    <a:pt x="46418" y="40551"/>
                    <a:pt x="46426" y="40700"/>
                  </a:cubicBezTo>
                  <a:cubicBezTo>
                    <a:pt x="46435" y="40848"/>
                    <a:pt x="46557" y="40966"/>
                    <a:pt x="46706" y="40966"/>
                  </a:cubicBezTo>
                  <a:lnTo>
                    <a:pt x="46706" y="40966"/>
                  </a:lnTo>
                  <a:cubicBezTo>
                    <a:pt x="46716" y="40966"/>
                    <a:pt x="46726" y="40966"/>
                    <a:pt x="46735" y="40965"/>
                  </a:cubicBezTo>
                  <a:cubicBezTo>
                    <a:pt x="47109" y="40926"/>
                    <a:pt x="47484" y="40886"/>
                    <a:pt x="47857" y="40844"/>
                  </a:cubicBezTo>
                  <a:cubicBezTo>
                    <a:pt x="48010" y="40824"/>
                    <a:pt x="48118" y="40688"/>
                    <a:pt x="48102" y="40535"/>
                  </a:cubicBezTo>
                  <a:cubicBezTo>
                    <a:pt x="48085" y="40391"/>
                    <a:pt x="47964" y="40284"/>
                    <a:pt x="47822" y="40284"/>
                  </a:cubicBezTo>
                  <a:close/>
                  <a:moveTo>
                    <a:pt x="46706" y="40966"/>
                  </a:moveTo>
                  <a:cubicBezTo>
                    <a:pt x="46706" y="40966"/>
                    <a:pt x="46706" y="40966"/>
                    <a:pt x="46705" y="40966"/>
                  </a:cubicBezTo>
                  <a:lnTo>
                    <a:pt x="46707" y="40966"/>
                  </a:lnTo>
                  <a:cubicBezTo>
                    <a:pt x="46707" y="40966"/>
                    <a:pt x="46707" y="40966"/>
                    <a:pt x="46706" y="40966"/>
                  </a:cubicBezTo>
                  <a:close/>
                  <a:moveTo>
                    <a:pt x="18663" y="40487"/>
                  </a:moveTo>
                  <a:cubicBezTo>
                    <a:pt x="18523" y="40487"/>
                    <a:pt x="18404" y="40593"/>
                    <a:pt x="18389" y="40734"/>
                  </a:cubicBezTo>
                  <a:cubicBezTo>
                    <a:pt x="18370" y="40888"/>
                    <a:pt x="18479" y="41029"/>
                    <a:pt x="18633" y="41046"/>
                  </a:cubicBezTo>
                  <a:cubicBezTo>
                    <a:pt x="19006" y="41091"/>
                    <a:pt x="19379" y="41134"/>
                    <a:pt x="19753" y="41175"/>
                  </a:cubicBezTo>
                  <a:cubicBezTo>
                    <a:pt x="19764" y="41177"/>
                    <a:pt x="19774" y="41177"/>
                    <a:pt x="19784" y="41177"/>
                  </a:cubicBezTo>
                  <a:cubicBezTo>
                    <a:pt x="19933" y="41177"/>
                    <a:pt x="20056" y="41060"/>
                    <a:pt x="20063" y="40911"/>
                  </a:cubicBezTo>
                  <a:cubicBezTo>
                    <a:pt x="20071" y="40762"/>
                    <a:pt x="19962" y="40633"/>
                    <a:pt x="19814" y="40616"/>
                  </a:cubicBezTo>
                  <a:cubicBezTo>
                    <a:pt x="19442" y="40576"/>
                    <a:pt x="19071" y="40534"/>
                    <a:pt x="18701" y="40490"/>
                  </a:cubicBezTo>
                  <a:cubicBezTo>
                    <a:pt x="18688" y="40488"/>
                    <a:pt x="18676" y="40487"/>
                    <a:pt x="18663" y="40487"/>
                  </a:cubicBezTo>
                  <a:close/>
                  <a:moveTo>
                    <a:pt x="45015" y="40571"/>
                  </a:moveTo>
                  <a:cubicBezTo>
                    <a:pt x="45009" y="40571"/>
                    <a:pt x="45003" y="40571"/>
                    <a:pt x="44997" y="40571"/>
                  </a:cubicBezTo>
                  <a:cubicBezTo>
                    <a:pt x="44625" y="40606"/>
                    <a:pt x="44253" y="40640"/>
                    <a:pt x="43880" y="40671"/>
                  </a:cubicBezTo>
                  <a:cubicBezTo>
                    <a:pt x="43730" y="40684"/>
                    <a:pt x="43616" y="40813"/>
                    <a:pt x="43623" y="40964"/>
                  </a:cubicBezTo>
                  <a:cubicBezTo>
                    <a:pt x="43630" y="41115"/>
                    <a:pt x="43754" y="41233"/>
                    <a:pt x="43904" y="41233"/>
                  </a:cubicBezTo>
                  <a:cubicBezTo>
                    <a:pt x="43913" y="41233"/>
                    <a:pt x="43920" y="41232"/>
                    <a:pt x="43929" y="41232"/>
                  </a:cubicBezTo>
                  <a:cubicBezTo>
                    <a:pt x="44303" y="41199"/>
                    <a:pt x="44676" y="41165"/>
                    <a:pt x="45050" y="41130"/>
                  </a:cubicBezTo>
                  <a:cubicBezTo>
                    <a:pt x="45204" y="41115"/>
                    <a:pt x="45318" y="40979"/>
                    <a:pt x="45304" y="40824"/>
                  </a:cubicBezTo>
                  <a:cubicBezTo>
                    <a:pt x="45290" y="40676"/>
                    <a:pt x="45166" y="40571"/>
                    <a:pt x="45015" y="40571"/>
                  </a:cubicBezTo>
                  <a:close/>
                  <a:moveTo>
                    <a:pt x="21468" y="40782"/>
                  </a:moveTo>
                  <a:cubicBezTo>
                    <a:pt x="21325" y="40782"/>
                    <a:pt x="21196" y="40890"/>
                    <a:pt x="21183" y="41037"/>
                  </a:cubicBezTo>
                  <a:cubicBezTo>
                    <a:pt x="21169" y="41192"/>
                    <a:pt x="21282" y="41328"/>
                    <a:pt x="21436" y="41343"/>
                  </a:cubicBezTo>
                  <a:cubicBezTo>
                    <a:pt x="21809" y="41377"/>
                    <a:pt x="22184" y="41408"/>
                    <a:pt x="22559" y="41439"/>
                  </a:cubicBezTo>
                  <a:cubicBezTo>
                    <a:pt x="22566" y="41440"/>
                    <a:pt x="22574" y="41440"/>
                    <a:pt x="22581" y="41440"/>
                  </a:cubicBezTo>
                  <a:cubicBezTo>
                    <a:pt x="22732" y="41439"/>
                    <a:pt x="22855" y="41319"/>
                    <a:pt x="22861" y="41170"/>
                  </a:cubicBezTo>
                  <a:cubicBezTo>
                    <a:pt x="22867" y="41020"/>
                    <a:pt x="22753" y="40891"/>
                    <a:pt x="22604" y="40880"/>
                  </a:cubicBezTo>
                  <a:cubicBezTo>
                    <a:pt x="22230" y="40849"/>
                    <a:pt x="21858" y="40817"/>
                    <a:pt x="21487" y="40783"/>
                  </a:cubicBezTo>
                  <a:cubicBezTo>
                    <a:pt x="21481" y="40783"/>
                    <a:pt x="21475" y="40782"/>
                    <a:pt x="21468" y="40782"/>
                  </a:cubicBezTo>
                  <a:close/>
                  <a:moveTo>
                    <a:pt x="42225" y="40807"/>
                  </a:moveTo>
                  <a:cubicBezTo>
                    <a:pt x="42219" y="40807"/>
                    <a:pt x="42212" y="40808"/>
                    <a:pt x="42205" y="40808"/>
                  </a:cubicBezTo>
                  <a:cubicBezTo>
                    <a:pt x="41831" y="40837"/>
                    <a:pt x="41459" y="40863"/>
                    <a:pt x="41087" y="40888"/>
                  </a:cubicBezTo>
                  <a:cubicBezTo>
                    <a:pt x="40936" y="40900"/>
                    <a:pt x="40821" y="41027"/>
                    <a:pt x="40826" y="41178"/>
                  </a:cubicBezTo>
                  <a:cubicBezTo>
                    <a:pt x="40831" y="41328"/>
                    <a:pt x="40954" y="41449"/>
                    <a:pt x="41104" y="41450"/>
                  </a:cubicBezTo>
                  <a:lnTo>
                    <a:pt x="41124" y="41450"/>
                  </a:lnTo>
                  <a:cubicBezTo>
                    <a:pt x="41498" y="41423"/>
                    <a:pt x="41873" y="41397"/>
                    <a:pt x="42247" y="41368"/>
                  </a:cubicBezTo>
                  <a:cubicBezTo>
                    <a:pt x="42401" y="41357"/>
                    <a:pt x="42518" y="41222"/>
                    <a:pt x="42505" y="41068"/>
                  </a:cubicBezTo>
                  <a:cubicBezTo>
                    <a:pt x="42495" y="40919"/>
                    <a:pt x="42371" y="40807"/>
                    <a:pt x="42225" y="40807"/>
                  </a:cubicBezTo>
                  <a:close/>
                  <a:moveTo>
                    <a:pt x="39434" y="40993"/>
                  </a:moveTo>
                  <a:cubicBezTo>
                    <a:pt x="39425" y="40993"/>
                    <a:pt x="39416" y="40994"/>
                    <a:pt x="39407" y="40995"/>
                  </a:cubicBezTo>
                  <a:cubicBezTo>
                    <a:pt x="39033" y="41016"/>
                    <a:pt x="38660" y="41036"/>
                    <a:pt x="38287" y="41055"/>
                  </a:cubicBezTo>
                  <a:cubicBezTo>
                    <a:pt x="38135" y="41064"/>
                    <a:pt x="38019" y="41190"/>
                    <a:pt x="38022" y="41342"/>
                  </a:cubicBezTo>
                  <a:cubicBezTo>
                    <a:pt x="38026" y="41494"/>
                    <a:pt x="38149" y="41615"/>
                    <a:pt x="38301" y="41616"/>
                  </a:cubicBezTo>
                  <a:cubicBezTo>
                    <a:pt x="38306" y="41616"/>
                    <a:pt x="38309" y="41616"/>
                    <a:pt x="38314" y="41615"/>
                  </a:cubicBezTo>
                  <a:cubicBezTo>
                    <a:pt x="38689" y="41596"/>
                    <a:pt x="39064" y="41576"/>
                    <a:pt x="39439" y="41556"/>
                  </a:cubicBezTo>
                  <a:cubicBezTo>
                    <a:pt x="39594" y="41548"/>
                    <a:pt x="39712" y="41415"/>
                    <a:pt x="39703" y="41259"/>
                  </a:cubicBezTo>
                  <a:cubicBezTo>
                    <a:pt x="39695" y="41115"/>
                    <a:pt x="39570" y="40993"/>
                    <a:pt x="39434" y="40993"/>
                  </a:cubicBezTo>
                  <a:close/>
                  <a:moveTo>
                    <a:pt x="24256" y="40999"/>
                  </a:moveTo>
                  <a:cubicBezTo>
                    <a:pt x="24111" y="40999"/>
                    <a:pt x="23991" y="41117"/>
                    <a:pt x="23981" y="41263"/>
                  </a:cubicBezTo>
                  <a:cubicBezTo>
                    <a:pt x="23971" y="41417"/>
                    <a:pt x="24089" y="41550"/>
                    <a:pt x="24245" y="41560"/>
                  </a:cubicBezTo>
                  <a:cubicBezTo>
                    <a:pt x="24618" y="41584"/>
                    <a:pt x="24993" y="41605"/>
                    <a:pt x="25369" y="41625"/>
                  </a:cubicBezTo>
                  <a:lnTo>
                    <a:pt x="25384" y="41625"/>
                  </a:lnTo>
                  <a:cubicBezTo>
                    <a:pt x="25535" y="41625"/>
                    <a:pt x="25658" y="41504"/>
                    <a:pt x="25663" y="41352"/>
                  </a:cubicBezTo>
                  <a:cubicBezTo>
                    <a:pt x="25667" y="41200"/>
                    <a:pt x="25549" y="41074"/>
                    <a:pt x="25399" y="41065"/>
                  </a:cubicBezTo>
                  <a:cubicBezTo>
                    <a:pt x="25024" y="41045"/>
                    <a:pt x="24652" y="41022"/>
                    <a:pt x="24280" y="41000"/>
                  </a:cubicBezTo>
                  <a:cubicBezTo>
                    <a:pt x="24272" y="40999"/>
                    <a:pt x="24264" y="40999"/>
                    <a:pt x="24256" y="40999"/>
                  </a:cubicBezTo>
                  <a:close/>
                  <a:moveTo>
                    <a:pt x="36613" y="41128"/>
                  </a:moveTo>
                  <a:cubicBezTo>
                    <a:pt x="36611" y="41128"/>
                    <a:pt x="36608" y="41128"/>
                    <a:pt x="36606" y="41128"/>
                  </a:cubicBezTo>
                  <a:cubicBezTo>
                    <a:pt x="36233" y="41141"/>
                    <a:pt x="35859" y="41155"/>
                    <a:pt x="35486" y="41165"/>
                  </a:cubicBezTo>
                  <a:cubicBezTo>
                    <a:pt x="35333" y="41170"/>
                    <a:pt x="35212" y="41297"/>
                    <a:pt x="35215" y="41450"/>
                  </a:cubicBezTo>
                  <a:cubicBezTo>
                    <a:pt x="35216" y="41603"/>
                    <a:pt x="35341" y="41726"/>
                    <a:pt x="35494" y="41727"/>
                  </a:cubicBezTo>
                  <a:lnTo>
                    <a:pt x="35503" y="41727"/>
                  </a:lnTo>
                  <a:cubicBezTo>
                    <a:pt x="35877" y="41716"/>
                    <a:pt x="36251" y="41703"/>
                    <a:pt x="36627" y="41689"/>
                  </a:cubicBezTo>
                  <a:cubicBezTo>
                    <a:pt x="36782" y="41680"/>
                    <a:pt x="36899" y="41551"/>
                    <a:pt x="36893" y="41397"/>
                  </a:cubicBezTo>
                  <a:cubicBezTo>
                    <a:pt x="36888" y="41247"/>
                    <a:pt x="36764" y="41128"/>
                    <a:pt x="36613" y="41128"/>
                  </a:cubicBezTo>
                  <a:close/>
                  <a:moveTo>
                    <a:pt x="27078" y="41139"/>
                  </a:moveTo>
                  <a:cubicBezTo>
                    <a:pt x="26927" y="41139"/>
                    <a:pt x="26793" y="41253"/>
                    <a:pt x="26788" y="41408"/>
                  </a:cubicBezTo>
                  <a:cubicBezTo>
                    <a:pt x="26781" y="41564"/>
                    <a:pt x="26902" y="41694"/>
                    <a:pt x="27056" y="41700"/>
                  </a:cubicBezTo>
                  <a:cubicBezTo>
                    <a:pt x="27432" y="41716"/>
                    <a:pt x="27806" y="41727"/>
                    <a:pt x="28182" y="41738"/>
                  </a:cubicBezTo>
                  <a:lnTo>
                    <a:pt x="28191" y="41738"/>
                  </a:lnTo>
                  <a:cubicBezTo>
                    <a:pt x="28344" y="41737"/>
                    <a:pt x="28468" y="41614"/>
                    <a:pt x="28469" y="41461"/>
                  </a:cubicBezTo>
                  <a:cubicBezTo>
                    <a:pt x="28472" y="41308"/>
                    <a:pt x="28350" y="41182"/>
                    <a:pt x="28198" y="41177"/>
                  </a:cubicBezTo>
                  <a:cubicBezTo>
                    <a:pt x="27824" y="41167"/>
                    <a:pt x="27451" y="41154"/>
                    <a:pt x="27078" y="41139"/>
                  </a:cubicBezTo>
                  <a:close/>
                  <a:moveTo>
                    <a:pt x="33805" y="41204"/>
                  </a:moveTo>
                  <a:cubicBezTo>
                    <a:pt x="33430" y="41212"/>
                    <a:pt x="33055" y="41217"/>
                    <a:pt x="32682" y="41219"/>
                  </a:cubicBezTo>
                  <a:cubicBezTo>
                    <a:pt x="32530" y="41223"/>
                    <a:pt x="32409" y="41348"/>
                    <a:pt x="32409" y="41501"/>
                  </a:cubicBezTo>
                  <a:cubicBezTo>
                    <a:pt x="32410" y="41653"/>
                    <a:pt x="32532" y="41777"/>
                    <a:pt x="32684" y="41781"/>
                  </a:cubicBezTo>
                  <a:lnTo>
                    <a:pt x="32687" y="41781"/>
                  </a:lnTo>
                  <a:cubicBezTo>
                    <a:pt x="33062" y="41778"/>
                    <a:pt x="33438" y="41773"/>
                    <a:pt x="33815" y="41767"/>
                  </a:cubicBezTo>
                  <a:cubicBezTo>
                    <a:pt x="33969" y="41763"/>
                    <a:pt x="34093" y="41635"/>
                    <a:pt x="34091" y="41481"/>
                  </a:cubicBezTo>
                  <a:cubicBezTo>
                    <a:pt x="34087" y="41326"/>
                    <a:pt x="33959" y="41222"/>
                    <a:pt x="33805" y="41204"/>
                  </a:cubicBezTo>
                  <a:close/>
                  <a:moveTo>
                    <a:pt x="29857" y="41211"/>
                  </a:moveTo>
                  <a:cubicBezTo>
                    <a:pt x="29707" y="41211"/>
                    <a:pt x="29597" y="41339"/>
                    <a:pt x="29595" y="41487"/>
                  </a:cubicBezTo>
                  <a:cubicBezTo>
                    <a:pt x="29592" y="41643"/>
                    <a:pt x="29717" y="41771"/>
                    <a:pt x="29872" y="41773"/>
                  </a:cubicBezTo>
                  <a:cubicBezTo>
                    <a:pt x="30247" y="41778"/>
                    <a:pt x="30623" y="41782"/>
                    <a:pt x="30999" y="41783"/>
                  </a:cubicBezTo>
                  <a:lnTo>
                    <a:pt x="31000" y="41783"/>
                  </a:lnTo>
                  <a:cubicBezTo>
                    <a:pt x="31152" y="41779"/>
                    <a:pt x="31274" y="41655"/>
                    <a:pt x="31274" y="41502"/>
                  </a:cubicBezTo>
                  <a:cubicBezTo>
                    <a:pt x="31274" y="41351"/>
                    <a:pt x="31153" y="41225"/>
                    <a:pt x="31000" y="41222"/>
                  </a:cubicBezTo>
                  <a:cubicBezTo>
                    <a:pt x="30626" y="41220"/>
                    <a:pt x="30253" y="41217"/>
                    <a:pt x="29879" y="41212"/>
                  </a:cubicBezTo>
                  <a:cubicBezTo>
                    <a:pt x="29872" y="41211"/>
                    <a:pt x="29864" y="41211"/>
                    <a:pt x="29857" y="412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5d51c98a11_1_748"/>
            <p:cNvSpPr/>
            <p:nvPr/>
          </p:nvSpPr>
          <p:spPr>
            <a:xfrm>
              <a:off x="4585075" y="398875"/>
              <a:ext cx="874125" cy="263925"/>
            </a:xfrm>
            <a:custGeom>
              <a:rect b="b" l="l" r="r" t="t"/>
              <a:pathLst>
                <a:path extrusionOk="0" h="10557" w="34965">
                  <a:moveTo>
                    <a:pt x="34965" y="1"/>
                  </a:moveTo>
                  <a:lnTo>
                    <a:pt x="1" y="3973"/>
                  </a:lnTo>
                  <a:lnTo>
                    <a:pt x="8831" y="10556"/>
                  </a:lnTo>
                  <a:lnTo>
                    <a:pt x="349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25d51c98a11_1_748"/>
            <p:cNvSpPr/>
            <p:nvPr/>
          </p:nvSpPr>
          <p:spPr>
            <a:xfrm>
              <a:off x="4575775" y="391850"/>
              <a:ext cx="891075" cy="277975"/>
            </a:xfrm>
            <a:custGeom>
              <a:rect b="b" l="l" r="r" t="t"/>
              <a:pathLst>
                <a:path extrusionOk="0" h="11119" w="35643">
                  <a:moveTo>
                    <a:pt x="33320" y="794"/>
                  </a:moveTo>
                  <a:lnTo>
                    <a:pt x="9245" y="10518"/>
                  </a:lnTo>
                  <a:lnTo>
                    <a:pt x="1109" y="4453"/>
                  </a:lnTo>
                  <a:lnTo>
                    <a:pt x="33320" y="794"/>
                  </a:lnTo>
                  <a:close/>
                  <a:moveTo>
                    <a:pt x="35342" y="1"/>
                  </a:moveTo>
                  <a:cubicBezTo>
                    <a:pt x="35330" y="1"/>
                    <a:pt x="35317" y="2"/>
                    <a:pt x="35304" y="4"/>
                  </a:cubicBezTo>
                  <a:lnTo>
                    <a:pt x="340" y="3975"/>
                  </a:lnTo>
                  <a:cubicBezTo>
                    <a:pt x="87" y="4004"/>
                    <a:pt x="0" y="4328"/>
                    <a:pt x="205" y="4479"/>
                  </a:cubicBezTo>
                  <a:lnTo>
                    <a:pt x="9035" y="11062"/>
                  </a:lnTo>
                  <a:cubicBezTo>
                    <a:pt x="9084" y="11098"/>
                    <a:pt x="9143" y="11118"/>
                    <a:pt x="9203" y="11118"/>
                  </a:cubicBezTo>
                  <a:cubicBezTo>
                    <a:pt x="9240" y="11118"/>
                    <a:pt x="9276" y="11111"/>
                    <a:pt x="9310" y="11097"/>
                  </a:cubicBezTo>
                  <a:lnTo>
                    <a:pt x="35442" y="543"/>
                  </a:lnTo>
                  <a:cubicBezTo>
                    <a:pt x="35571" y="490"/>
                    <a:pt x="35642" y="350"/>
                    <a:pt x="35608" y="213"/>
                  </a:cubicBezTo>
                  <a:cubicBezTo>
                    <a:pt x="35577" y="90"/>
                    <a:pt x="35469" y="1"/>
                    <a:pt x="3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5d51c98a11_1_748"/>
            <p:cNvSpPr/>
            <p:nvPr/>
          </p:nvSpPr>
          <p:spPr>
            <a:xfrm>
              <a:off x="4804250" y="398875"/>
              <a:ext cx="654950" cy="442300"/>
            </a:xfrm>
            <a:custGeom>
              <a:rect b="b" l="l" r="r" t="t"/>
              <a:pathLst>
                <a:path extrusionOk="0" h="17692" w="26198">
                  <a:moveTo>
                    <a:pt x="26198" y="1"/>
                  </a:moveTo>
                  <a:lnTo>
                    <a:pt x="64" y="10556"/>
                  </a:lnTo>
                  <a:lnTo>
                    <a:pt x="1" y="17692"/>
                  </a:lnTo>
                  <a:lnTo>
                    <a:pt x="26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5d51c98a11_1_748"/>
            <p:cNvSpPr/>
            <p:nvPr/>
          </p:nvSpPr>
          <p:spPr>
            <a:xfrm>
              <a:off x="4797200" y="391875"/>
              <a:ext cx="669875" cy="456350"/>
            </a:xfrm>
            <a:custGeom>
              <a:rect b="b" l="l" r="r" t="t"/>
              <a:pathLst>
                <a:path extrusionOk="0" h="18254" w="26795">
                  <a:moveTo>
                    <a:pt x="24114" y="1539"/>
                  </a:moveTo>
                  <a:lnTo>
                    <a:pt x="567" y="17440"/>
                  </a:lnTo>
                  <a:lnTo>
                    <a:pt x="626" y="11026"/>
                  </a:lnTo>
                  <a:lnTo>
                    <a:pt x="24114" y="1539"/>
                  </a:lnTo>
                  <a:close/>
                  <a:moveTo>
                    <a:pt x="26478" y="1"/>
                  </a:moveTo>
                  <a:cubicBezTo>
                    <a:pt x="26443" y="1"/>
                    <a:pt x="26407" y="7"/>
                    <a:pt x="26373" y="21"/>
                  </a:cubicBezTo>
                  <a:lnTo>
                    <a:pt x="241" y="10576"/>
                  </a:lnTo>
                  <a:cubicBezTo>
                    <a:pt x="136" y="10618"/>
                    <a:pt x="67" y="10720"/>
                    <a:pt x="66" y="10834"/>
                  </a:cubicBezTo>
                  <a:lnTo>
                    <a:pt x="1" y="17970"/>
                  </a:lnTo>
                  <a:cubicBezTo>
                    <a:pt x="1" y="18126"/>
                    <a:pt x="126" y="18252"/>
                    <a:pt x="281" y="18254"/>
                  </a:cubicBezTo>
                  <a:cubicBezTo>
                    <a:pt x="338" y="18252"/>
                    <a:pt x="393" y="18236"/>
                    <a:pt x="439" y="18205"/>
                  </a:cubicBezTo>
                  <a:lnTo>
                    <a:pt x="26636" y="514"/>
                  </a:lnTo>
                  <a:cubicBezTo>
                    <a:pt x="26755" y="434"/>
                    <a:pt x="26794" y="276"/>
                    <a:pt x="26726" y="149"/>
                  </a:cubicBezTo>
                  <a:cubicBezTo>
                    <a:pt x="26676" y="55"/>
                    <a:pt x="26579" y="1"/>
                    <a:pt x="264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25d51c98a11_1_748"/>
            <p:cNvSpPr/>
            <p:nvPr/>
          </p:nvSpPr>
          <p:spPr>
            <a:xfrm>
              <a:off x="4804250" y="398875"/>
              <a:ext cx="654950" cy="442300"/>
            </a:xfrm>
            <a:custGeom>
              <a:rect b="b" l="l" r="r" t="t"/>
              <a:pathLst>
                <a:path extrusionOk="0" h="17692" w="26198">
                  <a:moveTo>
                    <a:pt x="26198" y="1"/>
                  </a:moveTo>
                  <a:lnTo>
                    <a:pt x="4095" y="11907"/>
                  </a:lnTo>
                  <a:lnTo>
                    <a:pt x="1" y="17692"/>
                  </a:lnTo>
                  <a:lnTo>
                    <a:pt x="26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25d51c98a11_1_748"/>
            <p:cNvSpPr/>
            <p:nvPr/>
          </p:nvSpPr>
          <p:spPr>
            <a:xfrm>
              <a:off x="4795200" y="391875"/>
              <a:ext cx="671925" cy="456350"/>
            </a:xfrm>
            <a:custGeom>
              <a:rect b="b" l="l" r="r" t="t"/>
              <a:pathLst>
                <a:path extrusionOk="0" h="18254" w="26877">
                  <a:moveTo>
                    <a:pt x="21743" y="3195"/>
                  </a:moveTo>
                  <a:lnTo>
                    <a:pt x="1480" y="16877"/>
                  </a:lnTo>
                  <a:lnTo>
                    <a:pt x="4648" y="12404"/>
                  </a:lnTo>
                  <a:lnTo>
                    <a:pt x="21743" y="3195"/>
                  </a:lnTo>
                  <a:close/>
                  <a:moveTo>
                    <a:pt x="26558" y="0"/>
                  </a:moveTo>
                  <a:cubicBezTo>
                    <a:pt x="26513" y="0"/>
                    <a:pt x="26468" y="11"/>
                    <a:pt x="26425" y="34"/>
                  </a:cubicBezTo>
                  <a:lnTo>
                    <a:pt x="4324" y="11941"/>
                  </a:lnTo>
                  <a:cubicBezTo>
                    <a:pt x="4285" y="11961"/>
                    <a:pt x="4253" y="11989"/>
                    <a:pt x="4228" y="12026"/>
                  </a:cubicBezTo>
                  <a:lnTo>
                    <a:pt x="132" y="17810"/>
                  </a:lnTo>
                  <a:cubicBezTo>
                    <a:pt x="0" y="17995"/>
                    <a:pt x="133" y="18254"/>
                    <a:pt x="361" y="18254"/>
                  </a:cubicBezTo>
                  <a:cubicBezTo>
                    <a:pt x="418" y="18252"/>
                    <a:pt x="473" y="18236"/>
                    <a:pt x="519" y="18205"/>
                  </a:cubicBezTo>
                  <a:lnTo>
                    <a:pt x="26716" y="514"/>
                  </a:lnTo>
                  <a:cubicBezTo>
                    <a:pt x="26840" y="430"/>
                    <a:pt x="26877" y="263"/>
                    <a:pt x="26799" y="135"/>
                  </a:cubicBezTo>
                  <a:cubicBezTo>
                    <a:pt x="26746" y="49"/>
                    <a:pt x="26654" y="0"/>
                    <a:pt x="265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5d51c98a11_1_748"/>
            <p:cNvSpPr/>
            <p:nvPr/>
          </p:nvSpPr>
          <p:spPr>
            <a:xfrm>
              <a:off x="4906625" y="398875"/>
              <a:ext cx="552575" cy="512800"/>
            </a:xfrm>
            <a:custGeom>
              <a:rect b="b" l="l" r="r" t="t"/>
              <a:pathLst>
                <a:path extrusionOk="0" h="20512" w="22103">
                  <a:moveTo>
                    <a:pt x="22103" y="1"/>
                  </a:moveTo>
                  <a:lnTo>
                    <a:pt x="0" y="11907"/>
                  </a:lnTo>
                  <a:lnTo>
                    <a:pt x="11517" y="20512"/>
                  </a:lnTo>
                  <a:lnTo>
                    <a:pt x="22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5d51c98a11_1_748"/>
            <p:cNvSpPr/>
            <p:nvPr/>
          </p:nvSpPr>
          <p:spPr>
            <a:xfrm>
              <a:off x="4898325" y="391850"/>
              <a:ext cx="569675" cy="526850"/>
            </a:xfrm>
            <a:custGeom>
              <a:rect b="b" l="l" r="r" t="t"/>
              <a:pathLst>
                <a:path extrusionOk="0" h="21074" w="22787">
                  <a:moveTo>
                    <a:pt x="21768" y="961"/>
                  </a:moveTo>
                  <a:lnTo>
                    <a:pt x="11751" y="20370"/>
                  </a:lnTo>
                  <a:lnTo>
                    <a:pt x="852" y="12229"/>
                  </a:lnTo>
                  <a:lnTo>
                    <a:pt x="21768" y="961"/>
                  </a:lnTo>
                  <a:close/>
                  <a:moveTo>
                    <a:pt x="22435" y="0"/>
                  </a:moveTo>
                  <a:cubicBezTo>
                    <a:pt x="22391" y="0"/>
                    <a:pt x="22345" y="11"/>
                    <a:pt x="22300" y="35"/>
                  </a:cubicBezTo>
                  <a:lnTo>
                    <a:pt x="199" y="11942"/>
                  </a:lnTo>
                  <a:cubicBezTo>
                    <a:pt x="18" y="12039"/>
                    <a:pt x="0" y="12291"/>
                    <a:pt x="164" y="12414"/>
                  </a:cubicBezTo>
                  <a:lnTo>
                    <a:pt x="11681" y="21018"/>
                  </a:lnTo>
                  <a:cubicBezTo>
                    <a:pt x="11729" y="21054"/>
                    <a:pt x="11788" y="21073"/>
                    <a:pt x="11849" y="21073"/>
                  </a:cubicBezTo>
                  <a:cubicBezTo>
                    <a:pt x="11870" y="21073"/>
                    <a:pt x="11892" y="21072"/>
                    <a:pt x="11913" y="21067"/>
                  </a:cubicBezTo>
                  <a:cubicBezTo>
                    <a:pt x="11993" y="21048"/>
                    <a:pt x="12061" y="20996"/>
                    <a:pt x="12100" y="20922"/>
                  </a:cubicBezTo>
                  <a:lnTo>
                    <a:pt x="22684" y="411"/>
                  </a:lnTo>
                  <a:cubicBezTo>
                    <a:pt x="22786" y="211"/>
                    <a:pt x="22628" y="0"/>
                    <a:pt x="22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25d51c98a11_1_748"/>
            <p:cNvSpPr/>
            <p:nvPr/>
          </p:nvSpPr>
          <p:spPr>
            <a:xfrm>
              <a:off x="5679725" y="3788675"/>
              <a:ext cx="475975" cy="617775"/>
            </a:xfrm>
            <a:custGeom>
              <a:rect b="b" l="l" r="r" t="t"/>
              <a:pathLst>
                <a:path extrusionOk="0" h="24711" w="19039">
                  <a:moveTo>
                    <a:pt x="9520" y="4899"/>
                  </a:moveTo>
                  <a:cubicBezTo>
                    <a:pt x="11736" y="4899"/>
                    <a:pt x="13533" y="6697"/>
                    <a:pt x="13533" y="8912"/>
                  </a:cubicBezTo>
                  <a:cubicBezTo>
                    <a:pt x="13533" y="11128"/>
                    <a:pt x="11736" y="12926"/>
                    <a:pt x="9520" y="12926"/>
                  </a:cubicBezTo>
                  <a:cubicBezTo>
                    <a:pt x="7304" y="12926"/>
                    <a:pt x="5507" y="11128"/>
                    <a:pt x="5507" y="8912"/>
                  </a:cubicBezTo>
                  <a:cubicBezTo>
                    <a:pt x="5507" y="6697"/>
                    <a:pt x="7304" y="4899"/>
                    <a:pt x="9520" y="4899"/>
                  </a:cubicBezTo>
                  <a:close/>
                  <a:moveTo>
                    <a:pt x="9520" y="0"/>
                  </a:moveTo>
                  <a:cubicBezTo>
                    <a:pt x="4262" y="0"/>
                    <a:pt x="1" y="4261"/>
                    <a:pt x="1" y="9520"/>
                  </a:cubicBezTo>
                  <a:cubicBezTo>
                    <a:pt x="1" y="14778"/>
                    <a:pt x="9520" y="24711"/>
                    <a:pt x="9520" y="24711"/>
                  </a:cubicBezTo>
                  <a:cubicBezTo>
                    <a:pt x="9520" y="24711"/>
                    <a:pt x="19039" y="14778"/>
                    <a:pt x="19039" y="9520"/>
                  </a:cubicBezTo>
                  <a:cubicBezTo>
                    <a:pt x="19039" y="4261"/>
                    <a:pt x="14777" y="0"/>
                    <a:pt x="9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25d51c98a11_1_748"/>
            <p:cNvSpPr/>
            <p:nvPr/>
          </p:nvSpPr>
          <p:spPr>
            <a:xfrm>
              <a:off x="5672675" y="3781675"/>
              <a:ext cx="490075" cy="631800"/>
            </a:xfrm>
            <a:custGeom>
              <a:rect b="b" l="l" r="r" t="t"/>
              <a:pathLst>
                <a:path extrusionOk="0" h="25272" w="19603">
                  <a:moveTo>
                    <a:pt x="9802" y="5460"/>
                  </a:moveTo>
                  <a:cubicBezTo>
                    <a:pt x="11860" y="5460"/>
                    <a:pt x="13534" y="7134"/>
                    <a:pt x="13534" y="9192"/>
                  </a:cubicBezTo>
                  <a:cubicBezTo>
                    <a:pt x="13534" y="11250"/>
                    <a:pt x="11860" y="12925"/>
                    <a:pt x="9802" y="12925"/>
                  </a:cubicBezTo>
                  <a:cubicBezTo>
                    <a:pt x="7744" y="12925"/>
                    <a:pt x="6069" y="11250"/>
                    <a:pt x="6069" y="9192"/>
                  </a:cubicBezTo>
                  <a:cubicBezTo>
                    <a:pt x="6069" y="7134"/>
                    <a:pt x="7744" y="5460"/>
                    <a:pt x="9802" y="5460"/>
                  </a:cubicBezTo>
                  <a:close/>
                  <a:moveTo>
                    <a:pt x="9802" y="4899"/>
                  </a:moveTo>
                  <a:cubicBezTo>
                    <a:pt x="7434" y="4899"/>
                    <a:pt x="5508" y="6825"/>
                    <a:pt x="5508" y="9192"/>
                  </a:cubicBezTo>
                  <a:cubicBezTo>
                    <a:pt x="5508" y="11559"/>
                    <a:pt x="7434" y="13486"/>
                    <a:pt x="9802" y="13486"/>
                  </a:cubicBezTo>
                  <a:cubicBezTo>
                    <a:pt x="12169" y="13486"/>
                    <a:pt x="14096" y="11559"/>
                    <a:pt x="14096" y="9192"/>
                  </a:cubicBezTo>
                  <a:cubicBezTo>
                    <a:pt x="14096" y="6826"/>
                    <a:pt x="12169" y="4899"/>
                    <a:pt x="9802" y="4899"/>
                  </a:cubicBezTo>
                  <a:close/>
                  <a:moveTo>
                    <a:pt x="9802" y="561"/>
                  </a:moveTo>
                  <a:cubicBezTo>
                    <a:pt x="14896" y="561"/>
                    <a:pt x="19040" y="4706"/>
                    <a:pt x="19040" y="9799"/>
                  </a:cubicBezTo>
                  <a:cubicBezTo>
                    <a:pt x="19040" y="14464"/>
                    <a:pt x="11175" y="23107"/>
                    <a:pt x="9802" y="24581"/>
                  </a:cubicBezTo>
                  <a:cubicBezTo>
                    <a:pt x="8428" y="23107"/>
                    <a:pt x="563" y="14464"/>
                    <a:pt x="563" y="9799"/>
                  </a:cubicBezTo>
                  <a:cubicBezTo>
                    <a:pt x="563" y="4706"/>
                    <a:pt x="4708" y="561"/>
                    <a:pt x="9802" y="561"/>
                  </a:cubicBezTo>
                  <a:close/>
                  <a:moveTo>
                    <a:pt x="9802" y="1"/>
                  </a:moveTo>
                  <a:cubicBezTo>
                    <a:pt x="4397" y="1"/>
                    <a:pt x="1" y="4396"/>
                    <a:pt x="1" y="9800"/>
                  </a:cubicBezTo>
                  <a:cubicBezTo>
                    <a:pt x="1" y="15108"/>
                    <a:pt x="9206" y="24776"/>
                    <a:pt x="9599" y="25185"/>
                  </a:cubicBezTo>
                  <a:cubicBezTo>
                    <a:pt x="9651" y="25240"/>
                    <a:pt x="9725" y="25271"/>
                    <a:pt x="9802" y="25271"/>
                  </a:cubicBezTo>
                  <a:cubicBezTo>
                    <a:pt x="9878" y="25271"/>
                    <a:pt x="9952" y="25240"/>
                    <a:pt x="10005" y="25184"/>
                  </a:cubicBezTo>
                  <a:cubicBezTo>
                    <a:pt x="10397" y="24776"/>
                    <a:pt x="19603" y="15108"/>
                    <a:pt x="19603" y="9799"/>
                  </a:cubicBezTo>
                  <a:cubicBezTo>
                    <a:pt x="19603" y="4396"/>
                    <a:pt x="152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25d51c98a11_1_748"/>
            <p:cNvSpPr/>
            <p:nvPr/>
          </p:nvSpPr>
          <p:spPr>
            <a:xfrm>
              <a:off x="2260725" y="544475"/>
              <a:ext cx="735850" cy="315625"/>
            </a:xfrm>
            <a:custGeom>
              <a:rect b="b" l="l" r="r" t="t"/>
              <a:pathLst>
                <a:path extrusionOk="0" h="12625" w="29434">
                  <a:moveTo>
                    <a:pt x="19350" y="0"/>
                  </a:moveTo>
                  <a:cubicBezTo>
                    <a:pt x="17202" y="0"/>
                    <a:pt x="15009" y="308"/>
                    <a:pt x="12890" y="932"/>
                  </a:cubicBezTo>
                  <a:cubicBezTo>
                    <a:pt x="7471" y="2528"/>
                    <a:pt x="2797" y="6097"/>
                    <a:pt x="385" y="10483"/>
                  </a:cubicBezTo>
                  <a:cubicBezTo>
                    <a:pt x="0" y="11182"/>
                    <a:pt x="255" y="12061"/>
                    <a:pt x="954" y="12445"/>
                  </a:cubicBezTo>
                  <a:cubicBezTo>
                    <a:pt x="1175" y="12567"/>
                    <a:pt x="1414" y="12624"/>
                    <a:pt x="1649" y="12624"/>
                  </a:cubicBezTo>
                  <a:cubicBezTo>
                    <a:pt x="2159" y="12624"/>
                    <a:pt x="2654" y="12354"/>
                    <a:pt x="2917" y="11875"/>
                  </a:cubicBezTo>
                  <a:cubicBezTo>
                    <a:pt x="4970" y="8144"/>
                    <a:pt x="9003" y="5090"/>
                    <a:pt x="13705" y="3705"/>
                  </a:cubicBezTo>
                  <a:cubicBezTo>
                    <a:pt x="15569" y="3156"/>
                    <a:pt x="17491" y="2885"/>
                    <a:pt x="19366" y="2885"/>
                  </a:cubicBezTo>
                  <a:cubicBezTo>
                    <a:pt x="22163" y="2885"/>
                    <a:pt x="24855" y="3488"/>
                    <a:pt x="27093" y="4667"/>
                  </a:cubicBezTo>
                  <a:cubicBezTo>
                    <a:pt x="27312" y="4785"/>
                    <a:pt x="27547" y="4841"/>
                    <a:pt x="27779" y="4841"/>
                  </a:cubicBezTo>
                  <a:cubicBezTo>
                    <a:pt x="28298" y="4841"/>
                    <a:pt x="28800" y="4561"/>
                    <a:pt x="29059" y="4069"/>
                  </a:cubicBezTo>
                  <a:cubicBezTo>
                    <a:pt x="29433" y="3359"/>
                    <a:pt x="29155" y="2478"/>
                    <a:pt x="28441" y="2110"/>
                  </a:cubicBezTo>
                  <a:cubicBezTo>
                    <a:pt x="25791" y="714"/>
                    <a:pt x="22622" y="0"/>
                    <a:pt x="193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25d51c98a11_1_748"/>
            <p:cNvSpPr/>
            <p:nvPr/>
          </p:nvSpPr>
          <p:spPr>
            <a:xfrm>
              <a:off x="2384525" y="693125"/>
              <a:ext cx="549175" cy="240050"/>
            </a:xfrm>
            <a:custGeom>
              <a:rect b="b" l="l" r="r" t="t"/>
              <a:pathLst>
                <a:path extrusionOk="0" h="9602" w="21967">
                  <a:moveTo>
                    <a:pt x="14541" y="0"/>
                  </a:moveTo>
                  <a:cubicBezTo>
                    <a:pt x="12908" y="0"/>
                    <a:pt x="11250" y="238"/>
                    <a:pt x="9625" y="716"/>
                  </a:cubicBezTo>
                  <a:cubicBezTo>
                    <a:pt x="5774" y="1851"/>
                    <a:pt x="2509" y="4213"/>
                    <a:pt x="430" y="7372"/>
                  </a:cubicBezTo>
                  <a:cubicBezTo>
                    <a:pt x="0" y="8038"/>
                    <a:pt x="187" y="8927"/>
                    <a:pt x="850" y="9363"/>
                  </a:cubicBezTo>
                  <a:cubicBezTo>
                    <a:pt x="1095" y="9524"/>
                    <a:pt x="1371" y="9601"/>
                    <a:pt x="1644" y="9601"/>
                  </a:cubicBezTo>
                  <a:cubicBezTo>
                    <a:pt x="2109" y="9601"/>
                    <a:pt x="2566" y="9377"/>
                    <a:pt x="2845" y="8961"/>
                  </a:cubicBezTo>
                  <a:cubicBezTo>
                    <a:pt x="4549" y="6373"/>
                    <a:pt x="7246" y="4430"/>
                    <a:pt x="10442" y="3489"/>
                  </a:cubicBezTo>
                  <a:cubicBezTo>
                    <a:pt x="11800" y="3089"/>
                    <a:pt x="13182" y="2891"/>
                    <a:pt x="14540" y="2891"/>
                  </a:cubicBezTo>
                  <a:cubicBezTo>
                    <a:pt x="16351" y="2891"/>
                    <a:pt x="18119" y="3244"/>
                    <a:pt x="19730" y="3945"/>
                  </a:cubicBezTo>
                  <a:cubicBezTo>
                    <a:pt x="19922" y="4030"/>
                    <a:pt x="20122" y="4071"/>
                    <a:pt x="20319" y="4071"/>
                  </a:cubicBezTo>
                  <a:cubicBezTo>
                    <a:pt x="20876" y="4071"/>
                    <a:pt x="21408" y="3747"/>
                    <a:pt x="21645" y="3202"/>
                  </a:cubicBezTo>
                  <a:cubicBezTo>
                    <a:pt x="21966" y="2465"/>
                    <a:pt x="21624" y="1608"/>
                    <a:pt x="20883" y="1294"/>
                  </a:cubicBezTo>
                  <a:cubicBezTo>
                    <a:pt x="18907" y="434"/>
                    <a:pt x="16746" y="0"/>
                    <a:pt x="145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25d51c98a11_1_748"/>
            <p:cNvSpPr/>
            <p:nvPr/>
          </p:nvSpPr>
          <p:spPr>
            <a:xfrm>
              <a:off x="2505875" y="832175"/>
              <a:ext cx="362050" cy="176650"/>
            </a:xfrm>
            <a:custGeom>
              <a:rect b="b" l="l" r="r" t="t"/>
              <a:pathLst>
                <a:path extrusionOk="0" h="7066" w="14482">
                  <a:moveTo>
                    <a:pt x="9250" y="0"/>
                  </a:moveTo>
                  <a:cubicBezTo>
                    <a:pt x="8262" y="0"/>
                    <a:pt x="7279" y="141"/>
                    <a:pt x="6322" y="422"/>
                  </a:cubicBezTo>
                  <a:cubicBezTo>
                    <a:pt x="3933" y="1127"/>
                    <a:pt x="1902" y="2646"/>
                    <a:pt x="445" y="4815"/>
                  </a:cubicBezTo>
                  <a:cubicBezTo>
                    <a:pt x="0" y="5478"/>
                    <a:pt x="177" y="6376"/>
                    <a:pt x="840" y="6820"/>
                  </a:cubicBezTo>
                  <a:cubicBezTo>
                    <a:pt x="1087" y="6986"/>
                    <a:pt x="1367" y="7066"/>
                    <a:pt x="1644" y="7066"/>
                  </a:cubicBezTo>
                  <a:cubicBezTo>
                    <a:pt x="2110" y="7066"/>
                    <a:pt x="2566" y="6841"/>
                    <a:pt x="2845" y="6426"/>
                  </a:cubicBezTo>
                  <a:cubicBezTo>
                    <a:pt x="3921" y="4823"/>
                    <a:pt x="5405" y="3706"/>
                    <a:pt x="7138" y="3196"/>
                  </a:cubicBezTo>
                  <a:cubicBezTo>
                    <a:pt x="7826" y="2993"/>
                    <a:pt x="8535" y="2892"/>
                    <a:pt x="9250" y="2892"/>
                  </a:cubicBezTo>
                  <a:cubicBezTo>
                    <a:pt x="10266" y="2892"/>
                    <a:pt x="11297" y="3096"/>
                    <a:pt x="12302" y="3502"/>
                  </a:cubicBezTo>
                  <a:cubicBezTo>
                    <a:pt x="12479" y="3573"/>
                    <a:pt x="12663" y="3607"/>
                    <a:pt x="12843" y="3607"/>
                  </a:cubicBezTo>
                  <a:cubicBezTo>
                    <a:pt x="13415" y="3607"/>
                    <a:pt x="13956" y="3265"/>
                    <a:pt x="14183" y="2703"/>
                  </a:cubicBezTo>
                  <a:cubicBezTo>
                    <a:pt x="14481" y="1963"/>
                    <a:pt x="14124" y="1120"/>
                    <a:pt x="13383" y="822"/>
                  </a:cubicBezTo>
                  <a:lnTo>
                    <a:pt x="13385" y="822"/>
                  </a:lnTo>
                  <a:cubicBezTo>
                    <a:pt x="12029" y="275"/>
                    <a:pt x="10634" y="0"/>
                    <a:pt x="92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25d51c98a11_1_748"/>
            <p:cNvSpPr/>
            <p:nvPr/>
          </p:nvSpPr>
          <p:spPr>
            <a:xfrm>
              <a:off x="2627750" y="961650"/>
              <a:ext cx="193450" cy="173475"/>
            </a:xfrm>
            <a:custGeom>
              <a:rect b="b" l="l" r="r" t="t"/>
              <a:pathLst>
                <a:path extrusionOk="0" h="6939" w="7738">
                  <a:moveTo>
                    <a:pt x="3871" y="0"/>
                  </a:moveTo>
                  <a:cubicBezTo>
                    <a:pt x="3547" y="0"/>
                    <a:pt x="3217" y="46"/>
                    <a:pt x="2890" y="142"/>
                  </a:cubicBezTo>
                  <a:cubicBezTo>
                    <a:pt x="1052" y="684"/>
                    <a:pt x="1" y="2612"/>
                    <a:pt x="542" y="4449"/>
                  </a:cubicBezTo>
                  <a:cubicBezTo>
                    <a:pt x="987" y="5960"/>
                    <a:pt x="2369" y="6939"/>
                    <a:pt x="3867" y="6939"/>
                  </a:cubicBezTo>
                  <a:cubicBezTo>
                    <a:pt x="4191" y="6939"/>
                    <a:pt x="4521" y="6893"/>
                    <a:pt x="4849" y="6796"/>
                  </a:cubicBezTo>
                  <a:cubicBezTo>
                    <a:pt x="6686" y="6256"/>
                    <a:pt x="7738" y="4327"/>
                    <a:pt x="7196" y="2490"/>
                  </a:cubicBezTo>
                  <a:cubicBezTo>
                    <a:pt x="6752" y="980"/>
                    <a:pt x="5370" y="0"/>
                    <a:pt x="38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g25d51c98a11_1_748"/>
            <p:cNvSpPr/>
            <p:nvPr/>
          </p:nvSpPr>
          <p:spPr>
            <a:xfrm>
              <a:off x="5186900" y="1382250"/>
              <a:ext cx="817975" cy="669700"/>
            </a:xfrm>
            <a:custGeom>
              <a:rect b="b" l="l" r="r" t="t"/>
              <a:pathLst>
                <a:path extrusionOk="0" h="26788" w="32719">
                  <a:moveTo>
                    <a:pt x="3909" y="0"/>
                  </a:moveTo>
                  <a:cubicBezTo>
                    <a:pt x="1856" y="0"/>
                    <a:pt x="191" y="1665"/>
                    <a:pt x="191" y="3719"/>
                  </a:cubicBezTo>
                  <a:lnTo>
                    <a:pt x="191" y="17138"/>
                  </a:lnTo>
                  <a:cubicBezTo>
                    <a:pt x="191" y="19191"/>
                    <a:pt x="1855" y="20856"/>
                    <a:pt x="3909" y="20856"/>
                  </a:cubicBezTo>
                  <a:lnTo>
                    <a:pt x="4690" y="20856"/>
                  </a:lnTo>
                  <a:cubicBezTo>
                    <a:pt x="3912" y="22588"/>
                    <a:pt x="2413" y="25220"/>
                    <a:pt x="0" y="26788"/>
                  </a:cubicBezTo>
                  <a:cubicBezTo>
                    <a:pt x="0" y="26788"/>
                    <a:pt x="5090" y="26433"/>
                    <a:pt x="10394" y="20856"/>
                  </a:cubicBezTo>
                  <a:lnTo>
                    <a:pt x="29001" y="20856"/>
                  </a:lnTo>
                  <a:cubicBezTo>
                    <a:pt x="31053" y="20856"/>
                    <a:pt x="32718" y="19191"/>
                    <a:pt x="32718" y="17138"/>
                  </a:cubicBezTo>
                  <a:lnTo>
                    <a:pt x="32718" y="3719"/>
                  </a:lnTo>
                  <a:cubicBezTo>
                    <a:pt x="32718" y="1665"/>
                    <a:pt x="31054" y="0"/>
                    <a:pt x="29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25d51c98a11_1_748"/>
            <p:cNvSpPr/>
            <p:nvPr/>
          </p:nvSpPr>
          <p:spPr>
            <a:xfrm>
              <a:off x="5179225" y="1375225"/>
              <a:ext cx="832650" cy="683775"/>
            </a:xfrm>
            <a:custGeom>
              <a:rect b="b" l="l" r="r" t="t"/>
              <a:pathLst>
                <a:path extrusionOk="0" h="27351" w="33306">
                  <a:moveTo>
                    <a:pt x="29308" y="562"/>
                  </a:moveTo>
                  <a:cubicBezTo>
                    <a:pt x="31203" y="562"/>
                    <a:pt x="32744" y="2104"/>
                    <a:pt x="32744" y="3999"/>
                  </a:cubicBezTo>
                  <a:lnTo>
                    <a:pt x="32744" y="17419"/>
                  </a:lnTo>
                  <a:cubicBezTo>
                    <a:pt x="32744" y="19314"/>
                    <a:pt x="31203" y="20856"/>
                    <a:pt x="29308" y="20856"/>
                  </a:cubicBezTo>
                  <a:lnTo>
                    <a:pt x="10701" y="20856"/>
                  </a:lnTo>
                  <a:cubicBezTo>
                    <a:pt x="10624" y="20856"/>
                    <a:pt x="10551" y="20887"/>
                    <a:pt x="10498" y="20944"/>
                  </a:cubicBezTo>
                  <a:cubicBezTo>
                    <a:pt x="6821" y="24809"/>
                    <a:pt x="3222" y="26132"/>
                    <a:pt x="1441" y="26574"/>
                  </a:cubicBezTo>
                  <a:cubicBezTo>
                    <a:pt x="3300" y="25007"/>
                    <a:pt x="4523" y="22875"/>
                    <a:pt x="5253" y="21252"/>
                  </a:cubicBezTo>
                  <a:cubicBezTo>
                    <a:pt x="5337" y="21066"/>
                    <a:pt x="5200" y="20856"/>
                    <a:pt x="4997" y="20856"/>
                  </a:cubicBezTo>
                  <a:lnTo>
                    <a:pt x="4216" y="20856"/>
                  </a:lnTo>
                  <a:cubicBezTo>
                    <a:pt x="2320" y="20856"/>
                    <a:pt x="778" y="19316"/>
                    <a:pt x="778" y="17419"/>
                  </a:cubicBezTo>
                  <a:lnTo>
                    <a:pt x="778" y="3999"/>
                  </a:lnTo>
                  <a:cubicBezTo>
                    <a:pt x="778" y="2105"/>
                    <a:pt x="2320" y="562"/>
                    <a:pt x="4216" y="562"/>
                  </a:cubicBezTo>
                  <a:close/>
                  <a:moveTo>
                    <a:pt x="4216" y="0"/>
                  </a:moveTo>
                  <a:cubicBezTo>
                    <a:pt x="2010" y="0"/>
                    <a:pt x="217" y="1794"/>
                    <a:pt x="217" y="3999"/>
                  </a:cubicBezTo>
                  <a:lnTo>
                    <a:pt x="217" y="17419"/>
                  </a:lnTo>
                  <a:cubicBezTo>
                    <a:pt x="217" y="19624"/>
                    <a:pt x="2010" y="21417"/>
                    <a:pt x="4216" y="21417"/>
                  </a:cubicBezTo>
                  <a:lnTo>
                    <a:pt x="4557" y="21417"/>
                  </a:lnTo>
                  <a:cubicBezTo>
                    <a:pt x="3710" y="23193"/>
                    <a:pt x="2295" y="25441"/>
                    <a:pt x="153" y="26833"/>
                  </a:cubicBezTo>
                  <a:cubicBezTo>
                    <a:pt x="49" y="26901"/>
                    <a:pt x="0" y="27030"/>
                    <a:pt x="36" y="27149"/>
                  </a:cubicBezTo>
                  <a:cubicBezTo>
                    <a:pt x="71" y="27269"/>
                    <a:pt x="182" y="27351"/>
                    <a:pt x="307" y="27351"/>
                  </a:cubicBezTo>
                  <a:cubicBezTo>
                    <a:pt x="313" y="27351"/>
                    <a:pt x="320" y="27349"/>
                    <a:pt x="326" y="27348"/>
                  </a:cubicBezTo>
                  <a:cubicBezTo>
                    <a:pt x="538" y="27334"/>
                    <a:pt x="5533" y="26926"/>
                    <a:pt x="10821" y="21417"/>
                  </a:cubicBezTo>
                  <a:lnTo>
                    <a:pt x="29308" y="21417"/>
                  </a:lnTo>
                  <a:cubicBezTo>
                    <a:pt x="31512" y="21417"/>
                    <a:pt x="33306" y="19624"/>
                    <a:pt x="33306" y="17419"/>
                  </a:cubicBezTo>
                  <a:lnTo>
                    <a:pt x="33306" y="3999"/>
                  </a:lnTo>
                  <a:cubicBezTo>
                    <a:pt x="33306" y="1794"/>
                    <a:pt x="31512" y="0"/>
                    <a:pt x="29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25d51c98a11_1_748"/>
            <p:cNvSpPr/>
            <p:nvPr/>
          </p:nvSpPr>
          <p:spPr>
            <a:xfrm>
              <a:off x="5390925" y="1583150"/>
              <a:ext cx="99475" cy="95675"/>
            </a:xfrm>
            <a:custGeom>
              <a:rect b="b" l="l" r="r" t="t"/>
              <a:pathLst>
                <a:path extrusionOk="0" h="3827" w="3979">
                  <a:moveTo>
                    <a:pt x="2066" y="1"/>
                  </a:moveTo>
                  <a:cubicBezTo>
                    <a:pt x="1568" y="1"/>
                    <a:pt x="1078" y="195"/>
                    <a:pt x="713" y="561"/>
                  </a:cubicBezTo>
                  <a:cubicBezTo>
                    <a:pt x="165" y="1109"/>
                    <a:pt x="1" y="1931"/>
                    <a:pt x="298" y="2646"/>
                  </a:cubicBezTo>
                  <a:cubicBezTo>
                    <a:pt x="594" y="3361"/>
                    <a:pt x="1292" y="3827"/>
                    <a:pt x="2065" y="3827"/>
                  </a:cubicBezTo>
                  <a:cubicBezTo>
                    <a:pt x="3122" y="3827"/>
                    <a:pt x="3979" y="2971"/>
                    <a:pt x="3979" y="1914"/>
                  </a:cubicBezTo>
                  <a:cubicBezTo>
                    <a:pt x="3979" y="1140"/>
                    <a:pt x="3513" y="442"/>
                    <a:pt x="2797" y="146"/>
                  </a:cubicBezTo>
                  <a:cubicBezTo>
                    <a:pt x="2561" y="48"/>
                    <a:pt x="2312" y="1"/>
                    <a:pt x="2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g25d51c98a11_1_748"/>
            <p:cNvSpPr/>
            <p:nvPr/>
          </p:nvSpPr>
          <p:spPr>
            <a:xfrm>
              <a:off x="5557350" y="1583150"/>
              <a:ext cx="95675" cy="95675"/>
            </a:xfrm>
            <a:custGeom>
              <a:rect b="b" l="l" r="r" t="t"/>
              <a:pathLst>
                <a:path extrusionOk="0" h="3827" w="3827">
                  <a:moveTo>
                    <a:pt x="1914" y="1"/>
                  </a:moveTo>
                  <a:cubicBezTo>
                    <a:pt x="856" y="1"/>
                    <a:pt x="0" y="857"/>
                    <a:pt x="0" y="1914"/>
                  </a:cubicBezTo>
                  <a:cubicBezTo>
                    <a:pt x="0" y="2971"/>
                    <a:pt x="856" y="3827"/>
                    <a:pt x="1914" y="3827"/>
                  </a:cubicBezTo>
                  <a:cubicBezTo>
                    <a:pt x="2971" y="3827"/>
                    <a:pt x="3827" y="2971"/>
                    <a:pt x="3827" y="1914"/>
                  </a:cubicBezTo>
                  <a:cubicBezTo>
                    <a:pt x="3827" y="857"/>
                    <a:pt x="2971" y="1"/>
                    <a:pt x="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g25d51c98a11_1_748"/>
            <p:cNvSpPr/>
            <p:nvPr/>
          </p:nvSpPr>
          <p:spPr>
            <a:xfrm>
              <a:off x="5716200" y="1583150"/>
              <a:ext cx="99475" cy="95675"/>
            </a:xfrm>
            <a:custGeom>
              <a:rect b="b" l="l" r="r" t="t"/>
              <a:pathLst>
                <a:path extrusionOk="0" h="3827" w="3979">
                  <a:moveTo>
                    <a:pt x="2066" y="1"/>
                  </a:moveTo>
                  <a:cubicBezTo>
                    <a:pt x="1568" y="1"/>
                    <a:pt x="1078" y="195"/>
                    <a:pt x="712" y="561"/>
                  </a:cubicBezTo>
                  <a:cubicBezTo>
                    <a:pt x="165" y="1109"/>
                    <a:pt x="1" y="1931"/>
                    <a:pt x="298" y="2646"/>
                  </a:cubicBezTo>
                  <a:cubicBezTo>
                    <a:pt x="593" y="3361"/>
                    <a:pt x="1291" y="3827"/>
                    <a:pt x="2065" y="3827"/>
                  </a:cubicBezTo>
                  <a:cubicBezTo>
                    <a:pt x="3121" y="3827"/>
                    <a:pt x="3979" y="2971"/>
                    <a:pt x="3979" y="1914"/>
                  </a:cubicBezTo>
                  <a:cubicBezTo>
                    <a:pt x="3979" y="1140"/>
                    <a:pt x="3512" y="442"/>
                    <a:pt x="2797" y="146"/>
                  </a:cubicBezTo>
                  <a:cubicBezTo>
                    <a:pt x="2560" y="48"/>
                    <a:pt x="2312" y="1"/>
                    <a:pt x="2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g25d51c98a11_1_748"/>
            <p:cNvSpPr/>
            <p:nvPr/>
          </p:nvSpPr>
          <p:spPr>
            <a:xfrm>
              <a:off x="1323050" y="2958900"/>
              <a:ext cx="496275" cy="496300"/>
            </a:xfrm>
            <a:custGeom>
              <a:rect b="b" l="l" r="r" t="t"/>
              <a:pathLst>
                <a:path extrusionOk="0" h="19852" w="19851">
                  <a:moveTo>
                    <a:pt x="9925" y="0"/>
                  </a:moveTo>
                  <a:cubicBezTo>
                    <a:pt x="7293" y="0"/>
                    <a:pt x="4769" y="1046"/>
                    <a:pt x="2907" y="2908"/>
                  </a:cubicBezTo>
                  <a:cubicBezTo>
                    <a:pt x="1046" y="4769"/>
                    <a:pt x="0" y="7294"/>
                    <a:pt x="0" y="9925"/>
                  </a:cubicBezTo>
                  <a:cubicBezTo>
                    <a:pt x="0" y="12559"/>
                    <a:pt x="1046" y="15083"/>
                    <a:pt x="2907" y="16944"/>
                  </a:cubicBezTo>
                  <a:cubicBezTo>
                    <a:pt x="4769" y="18805"/>
                    <a:pt x="7293" y="19852"/>
                    <a:pt x="9925" y="19852"/>
                  </a:cubicBezTo>
                  <a:cubicBezTo>
                    <a:pt x="12557" y="19852"/>
                    <a:pt x="15083" y="18805"/>
                    <a:pt x="16944" y="16944"/>
                  </a:cubicBezTo>
                  <a:cubicBezTo>
                    <a:pt x="18805" y="15083"/>
                    <a:pt x="19851" y="12559"/>
                    <a:pt x="19851" y="9925"/>
                  </a:cubicBezTo>
                  <a:cubicBezTo>
                    <a:pt x="19851" y="7294"/>
                    <a:pt x="18805" y="4769"/>
                    <a:pt x="16944" y="2908"/>
                  </a:cubicBezTo>
                  <a:cubicBezTo>
                    <a:pt x="15083" y="1046"/>
                    <a:pt x="12557" y="0"/>
                    <a:pt x="9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g25d51c98a11_1_748"/>
            <p:cNvSpPr/>
            <p:nvPr/>
          </p:nvSpPr>
          <p:spPr>
            <a:xfrm>
              <a:off x="1316025" y="2951875"/>
              <a:ext cx="510350" cy="510325"/>
            </a:xfrm>
            <a:custGeom>
              <a:rect b="b" l="l" r="r" t="t"/>
              <a:pathLst>
                <a:path extrusionOk="0" h="20413" w="20414">
                  <a:moveTo>
                    <a:pt x="10206" y="562"/>
                  </a:moveTo>
                  <a:cubicBezTo>
                    <a:pt x="15524" y="562"/>
                    <a:pt x="19851" y="4889"/>
                    <a:pt x="19851" y="10206"/>
                  </a:cubicBezTo>
                  <a:cubicBezTo>
                    <a:pt x="19851" y="15524"/>
                    <a:pt x="15524" y="19851"/>
                    <a:pt x="10206" y="19851"/>
                  </a:cubicBezTo>
                  <a:cubicBezTo>
                    <a:pt x="4889" y="19851"/>
                    <a:pt x="562" y="15524"/>
                    <a:pt x="562" y="10206"/>
                  </a:cubicBezTo>
                  <a:cubicBezTo>
                    <a:pt x="562" y="4889"/>
                    <a:pt x="4889" y="562"/>
                    <a:pt x="10206" y="562"/>
                  </a:cubicBezTo>
                  <a:close/>
                  <a:moveTo>
                    <a:pt x="10206" y="1"/>
                  </a:moveTo>
                  <a:cubicBezTo>
                    <a:pt x="4579" y="1"/>
                    <a:pt x="1" y="4579"/>
                    <a:pt x="1" y="10206"/>
                  </a:cubicBezTo>
                  <a:cubicBezTo>
                    <a:pt x="1" y="15834"/>
                    <a:pt x="4579" y="20412"/>
                    <a:pt x="10206" y="20412"/>
                  </a:cubicBezTo>
                  <a:cubicBezTo>
                    <a:pt x="15834" y="20412"/>
                    <a:pt x="20414" y="15835"/>
                    <a:pt x="20414" y="10206"/>
                  </a:cubicBezTo>
                  <a:cubicBezTo>
                    <a:pt x="20414" y="4579"/>
                    <a:pt x="15835" y="1"/>
                    <a:pt x="10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g25d51c98a11_1_748"/>
            <p:cNvSpPr/>
            <p:nvPr/>
          </p:nvSpPr>
          <p:spPr>
            <a:xfrm>
              <a:off x="1459225" y="3052450"/>
              <a:ext cx="267725" cy="309175"/>
            </a:xfrm>
            <a:custGeom>
              <a:rect b="b" l="l" r="r" t="t"/>
              <a:pathLst>
                <a:path extrusionOk="0" h="12367" w="10709">
                  <a:moveTo>
                    <a:pt x="0" y="1"/>
                  </a:moveTo>
                  <a:lnTo>
                    <a:pt x="0" y="12366"/>
                  </a:lnTo>
                  <a:lnTo>
                    <a:pt x="10709" y="6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g25d51c98a11_1_748"/>
            <p:cNvSpPr/>
            <p:nvPr/>
          </p:nvSpPr>
          <p:spPr>
            <a:xfrm>
              <a:off x="1452200" y="3045425"/>
              <a:ext cx="282975" cy="323200"/>
            </a:xfrm>
            <a:custGeom>
              <a:rect b="b" l="l" r="r" t="t"/>
              <a:pathLst>
                <a:path extrusionOk="0" h="12928" w="11319">
                  <a:moveTo>
                    <a:pt x="562" y="768"/>
                  </a:moveTo>
                  <a:lnTo>
                    <a:pt x="10428" y="6464"/>
                  </a:lnTo>
                  <a:lnTo>
                    <a:pt x="562" y="12161"/>
                  </a:lnTo>
                  <a:lnTo>
                    <a:pt x="562" y="768"/>
                  </a:lnTo>
                  <a:close/>
                  <a:moveTo>
                    <a:pt x="283" y="1"/>
                  </a:moveTo>
                  <a:cubicBezTo>
                    <a:pt x="136" y="1"/>
                    <a:pt x="1" y="118"/>
                    <a:pt x="1" y="282"/>
                  </a:cubicBezTo>
                  <a:lnTo>
                    <a:pt x="1" y="12647"/>
                  </a:lnTo>
                  <a:cubicBezTo>
                    <a:pt x="1" y="12803"/>
                    <a:pt x="126" y="12928"/>
                    <a:pt x="281" y="12928"/>
                  </a:cubicBezTo>
                  <a:cubicBezTo>
                    <a:pt x="331" y="12928"/>
                    <a:pt x="379" y="12915"/>
                    <a:pt x="423" y="12890"/>
                  </a:cubicBezTo>
                  <a:lnTo>
                    <a:pt x="11131" y="6708"/>
                  </a:lnTo>
                  <a:cubicBezTo>
                    <a:pt x="11318" y="6600"/>
                    <a:pt x="11318" y="6330"/>
                    <a:pt x="11131" y="6221"/>
                  </a:cubicBezTo>
                  <a:lnTo>
                    <a:pt x="423" y="39"/>
                  </a:lnTo>
                  <a:cubicBezTo>
                    <a:pt x="378" y="13"/>
                    <a:pt x="330" y="1"/>
                    <a:pt x="2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g25d51c98a11_1_748"/>
            <p:cNvSpPr/>
            <p:nvPr/>
          </p:nvSpPr>
          <p:spPr>
            <a:xfrm>
              <a:off x="1698675" y="4319625"/>
              <a:ext cx="620975" cy="767225"/>
            </a:xfrm>
            <a:custGeom>
              <a:rect b="b" l="l" r="r" t="t"/>
              <a:pathLst>
                <a:path extrusionOk="0" h="30689" w="24839">
                  <a:moveTo>
                    <a:pt x="6581" y="1"/>
                  </a:moveTo>
                  <a:cubicBezTo>
                    <a:pt x="6357" y="1"/>
                    <a:pt x="6127" y="32"/>
                    <a:pt x="5896" y="96"/>
                  </a:cubicBezTo>
                  <a:cubicBezTo>
                    <a:pt x="2971" y="907"/>
                    <a:pt x="1129" y="2832"/>
                    <a:pt x="409" y="5767"/>
                  </a:cubicBezTo>
                  <a:cubicBezTo>
                    <a:pt x="0" y="7433"/>
                    <a:pt x="187" y="9130"/>
                    <a:pt x="553" y="10782"/>
                  </a:cubicBezTo>
                  <a:cubicBezTo>
                    <a:pt x="2326" y="18781"/>
                    <a:pt x="6510" y="25106"/>
                    <a:pt x="13610" y="29361"/>
                  </a:cubicBezTo>
                  <a:cubicBezTo>
                    <a:pt x="15005" y="30197"/>
                    <a:pt x="16533" y="30682"/>
                    <a:pt x="18554" y="30689"/>
                  </a:cubicBezTo>
                  <a:cubicBezTo>
                    <a:pt x="20161" y="30664"/>
                    <a:pt x="21898" y="30024"/>
                    <a:pt x="23321" y="28637"/>
                  </a:cubicBezTo>
                  <a:cubicBezTo>
                    <a:pt x="24745" y="27249"/>
                    <a:pt x="24839" y="25911"/>
                    <a:pt x="23421" y="24518"/>
                  </a:cubicBezTo>
                  <a:cubicBezTo>
                    <a:pt x="22228" y="23344"/>
                    <a:pt x="20872" y="22329"/>
                    <a:pt x="19547" y="21296"/>
                  </a:cubicBezTo>
                  <a:cubicBezTo>
                    <a:pt x="19144" y="20982"/>
                    <a:pt x="18716" y="20835"/>
                    <a:pt x="18289" y="20835"/>
                  </a:cubicBezTo>
                  <a:cubicBezTo>
                    <a:pt x="17826" y="20835"/>
                    <a:pt x="17366" y="21007"/>
                    <a:pt x="16943" y="21325"/>
                  </a:cubicBezTo>
                  <a:cubicBezTo>
                    <a:pt x="16224" y="21863"/>
                    <a:pt x="15577" y="22511"/>
                    <a:pt x="14971" y="23177"/>
                  </a:cubicBezTo>
                  <a:cubicBezTo>
                    <a:pt x="14716" y="23459"/>
                    <a:pt x="14490" y="23612"/>
                    <a:pt x="14253" y="23612"/>
                  </a:cubicBezTo>
                  <a:cubicBezTo>
                    <a:pt x="14054" y="23612"/>
                    <a:pt x="13849" y="23505"/>
                    <a:pt x="13614" y="23279"/>
                  </a:cubicBezTo>
                  <a:cubicBezTo>
                    <a:pt x="10128" y="19906"/>
                    <a:pt x="7562" y="15938"/>
                    <a:pt x="5913" y="11374"/>
                  </a:cubicBezTo>
                  <a:cubicBezTo>
                    <a:pt x="5688" y="10748"/>
                    <a:pt x="5829" y="10351"/>
                    <a:pt x="6484" y="10095"/>
                  </a:cubicBezTo>
                  <a:cubicBezTo>
                    <a:pt x="7350" y="9756"/>
                    <a:pt x="8204" y="9377"/>
                    <a:pt x="9035" y="8956"/>
                  </a:cubicBezTo>
                  <a:cubicBezTo>
                    <a:pt x="9848" y="8545"/>
                    <a:pt x="10380" y="7812"/>
                    <a:pt x="10162" y="6927"/>
                  </a:cubicBezTo>
                  <a:cubicBezTo>
                    <a:pt x="9695" y="5025"/>
                    <a:pt x="9154" y="3130"/>
                    <a:pt x="8479" y="1294"/>
                  </a:cubicBezTo>
                  <a:cubicBezTo>
                    <a:pt x="8168" y="448"/>
                    <a:pt x="7424" y="1"/>
                    <a:pt x="6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25d51c98a11_1_748"/>
            <p:cNvSpPr/>
            <p:nvPr/>
          </p:nvSpPr>
          <p:spPr>
            <a:xfrm>
              <a:off x="1693000" y="4312575"/>
              <a:ext cx="623650" cy="781300"/>
            </a:xfrm>
            <a:custGeom>
              <a:rect b="b" l="l" r="r" t="t"/>
              <a:pathLst>
                <a:path extrusionOk="0" h="31252" w="24946">
                  <a:moveTo>
                    <a:pt x="6817" y="562"/>
                  </a:moveTo>
                  <a:cubicBezTo>
                    <a:pt x="7565" y="562"/>
                    <a:pt x="8183" y="967"/>
                    <a:pt x="8443" y="1673"/>
                  </a:cubicBezTo>
                  <a:cubicBezTo>
                    <a:pt x="9048" y="3318"/>
                    <a:pt x="9596" y="5151"/>
                    <a:pt x="10117" y="7276"/>
                  </a:cubicBezTo>
                  <a:cubicBezTo>
                    <a:pt x="10284" y="7953"/>
                    <a:pt x="9917" y="8592"/>
                    <a:pt x="9136" y="8987"/>
                  </a:cubicBezTo>
                  <a:cubicBezTo>
                    <a:pt x="8330" y="9397"/>
                    <a:pt x="7480" y="9776"/>
                    <a:pt x="6609" y="10115"/>
                  </a:cubicBezTo>
                  <a:cubicBezTo>
                    <a:pt x="5828" y="10421"/>
                    <a:pt x="5589" y="10956"/>
                    <a:pt x="5877" y="11752"/>
                  </a:cubicBezTo>
                  <a:cubicBezTo>
                    <a:pt x="7538" y="16351"/>
                    <a:pt x="10152" y="20391"/>
                    <a:pt x="13648" y="23764"/>
                  </a:cubicBezTo>
                  <a:cubicBezTo>
                    <a:pt x="13926" y="24032"/>
                    <a:pt x="14189" y="24177"/>
                    <a:pt x="14457" y="24177"/>
                  </a:cubicBezTo>
                  <a:cubicBezTo>
                    <a:pt x="14474" y="24177"/>
                    <a:pt x="14491" y="24176"/>
                    <a:pt x="14509" y="24175"/>
                  </a:cubicBezTo>
                  <a:cubicBezTo>
                    <a:pt x="14811" y="24165"/>
                    <a:pt x="15088" y="24003"/>
                    <a:pt x="15407" y="23650"/>
                  </a:cubicBezTo>
                  <a:cubicBezTo>
                    <a:pt x="16118" y="22865"/>
                    <a:pt x="16731" y="22288"/>
                    <a:pt x="17340" y="21833"/>
                  </a:cubicBezTo>
                  <a:cubicBezTo>
                    <a:pt x="17726" y="21543"/>
                    <a:pt x="18124" y="21398"/>
                    <a:pt x="18514" y="21398"/>
                  </a:cubicBezTo>
                  <a:cubicBezTo>
                    <a:pt x="18890" y="21398"/>
                    <a:pt x="19258" y="21532"/>
                    <a:pt x="19601" y="21800"/>
                  </a:cubicBezTo>
                  <a:lnTo>
                    <a:pt x="20110" y="22195"/>
                  </a:lnTo>
                  <a:cubicBezTo>
                    <a:pt x="21247" y="23076"/>
                    <a:pt x="22422" y="23988"/>
                    <a:pt x="23453" y="25001"/>
                  </a:cubicBezTo>
                  <a:cubicBezTo>
                    <a:pt x="24080" y="25619"/>
                    <a:pt x="24386" y="26205"/>
                    <a:pt x="24385" y="26796"/>
                  </a:cubicBezTo>
                  <a:cubicBezTo>
                    <a:pt x="24383" y="27414"/>
                    <a:pt x="24045" y="28043"/>
                    <a:pt x="23352" y="28718"/>
                  </a:cubicBezTo>
                  <a:cubicBezTo>
                    <a:pt x="22076" y="29963"/>
                    <a:pt x="20452" y="30664"/>
                    <a:pt x="18780" y="30691"/>
                  </a:cubicBezTo>
                  <a:cubicBezTo>
                    <a:pt x="16937" y="30684"/>
                    <a:pt x="15458" y="30286"/>
                    <a:pt x="13981" y="29403"/>
                  </a:cubicBezTo>
                  <a:cubicBezTo>
                    <a:pt x="7212" y="25346"/>
                    <a:pt x="2863" y="19155"/>
                    <a:pt x="1056" y="11004"/>
                  </a:cubicBezTo>
                  <a:cubicBezTo>
                    <a:pt x="614" y="9011"/>
                    <a:pt x="568" y="7503"/>
                    <a:pt x="909" y="6117"/>
                  </a:cubicBezTo>
                  <a:cubicBezTo>
                    <a:pt x="1608" y="3267"/>
                    <a:pt x="3388" y="1428"/>
                    <a:pt x="6198" y="649"/>
                  </a:cubicBezTo>
                  <a:cubicBezTo>
                    <a:pt x="6400" y="592"/>
                    <a:pt x="6608" y="562"/>
                    <a:pt x="6817" y="562"/>
                  </a:cubicBezTo>
                  <a:close/>
                  <a:moveTo>
                    <a:pt x="6813" y="1"/>
                  </a:moveTo>
                  <a:cubicBezTo>
                    <a:pt x="6566" y="1"/>
                    <a:pt x="6308" y="36"/>
                    <a:pt x="6048" y="109"/>
                  </a:cubicBezTo>
                  <a:cubicBezTo>
                    <a:pt x="3026" y="945"/>
                    <a:pt x="1113" y="2921"/>
                    <a:pt x="363" y="5982"/>
                  </a:cubicBezTo>
                  <a:cubicBezTo>
                    <a:pt x="0" y="7457"/>
                    <a:pt x="45" y="9044"/>
                    <a:pt x="507" y="11124"/>
                  </a:cubicBezTo>
                  <a:cubicBezTo>
                    <a:pt x="2348" y="19432"/>
                    <a:pt x="6785" y="25744"/>
                    <a:pt x="13693" y="29884"/>
                  </a:cubicBezTo>
                  <a:cubicBezTo>
                    <a:pt x="15240" y="30810"/>
                    <a:pt x="16856" y="31245"/>
                    <a:pt x="18780" y="31251"/>
                  </a:cubicBezTo>
                  <a:lnTo>
                    <a:pt x="18784" y="31251"/>
                  </a:lnTo>
                  <a:cubicBezTo>
                    <a:pt x="20601" y="31224"/>
                    <a:pt x="22363" y="30467"/>
                    <a:pt x="23743" y="29119"/>
                  </a:cubicBezTo>
                  <a:cubicBezTo>
                    <a:pt x="24549" y="28334"/>
                    <a:pt x="24943" y="27573"/>
                    <a:pt x="24944" y="26796"/>
                  </a:cubicBezTo>
                  <a:cubicBezTo>
                    <a:pt x="24945" y="26058"/>
                    <a:pt x="24576" y="25319"/>
                    <a:pt x="23845" y="24600"/>
                  </a:cubicBezTo>
                  <a:cubicBezTo>
                    <a:pt x="22791" y="23563"/>
                    <a:pt x="21601" y="22642"/>
                    <a:pt x="20452" y="21750"/>
                  </a:cubicBezTo>
                  <a:lnTo>
                    <a:pt x="19945" y="21356"/>
                  </a:lnTo>
                  <a:cubicBezTo>
                    <a:pt x="19498" y="21007"/>
                    <a:pt x="19010" y="20833"/>
                    <a:pt x="18514" y="20833"/>
                  </a:cubicBezTo>
                  <a:cubicBezTo>
                    <a:pt x="18006" y="20833"/>
                    <a:pt x="17489" y="21016"/>
                    <a:pt x="17000" y="21383"/>
                  </a:cubicBezTo>
                  <a:cubicBezTo>
                    <a:pt x="16363" y="21860"/>
                    <a:pt x="15725" y="22461"/>
                    <a:pt x="14990" y="23271"/>
                  </a:cubicBezTo>
                  <a:cubicBezTo>
                    <a:pt x="14786" y="23497"/>
                    <a:pt x="14622" y="23609"/>
                    <a:pt x="14489" y="23614"/>
                  </a:cubicBezTo>
                  <a:cubicBezTo>
                    <a:pt x="14376" y="23614"/>
                    <a:pt x="14217" y="23535"/>
                    <a:pt x="14035" y="23359"/>
                  </a:cubicBezTo>
                  <a:cubicBezTo>
                    <a:pt x="10602" y="20047"/>
                    <a:pt x="8034" y="16077"/>
                    <a:pt x="6404" y="11560"/>
                  </a:cubicBezTo>
                  <a:cubicBezTo>
                    <a:pt x="6221" y="11055"/>
                    <a:pt x="6320" y="10831"/>
                    <a:pt x="6812" y="10638"/>
                  </a:cubicBezTo>
                  <a:cubicBezTo>
                    <a:pt x="7700" y="10292"/>
                    <a:pt x="8567" y="9905"/>
                    <a:pt x="9389" y="9489"/>
                  </a:cubicBezTo>
                  <a:cubicBezTo>
                    <a:pt x="10403" y="8975"/>
                    <a:pt x="10890" y="8076"/>
                    <a:pt x="10661" y="7142"/>
                  </a:cubicBezTo>
                  <a:cubicBezTo>
                    <a:pt x="10135" y="4997"/>
                    <a:pt x="9582" y="3144"/>
                    <a:pt x="8969" y="1479"/>
                  </a:cubicBezTo>
                  <a:cubicBezTo>
                    <a:pt x="8627" y="549"/>
                    <a:pt x="7793" y="1"/>
                    <a:pt x="68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25d51c98a11_1_748"/>
            <p:cNvSpPr/>
            <p:nvPr/>
          </p:nvSpPr>
          <p:spPr>
            <a:xfrm>
              <a:off x="2088400" y="4334175"/>
              <a:ext cx="323225" cy="438525"/>
            </a:xfrm>
            <a:custGeom>
              <a:rect b="b" l="l" r="r" t="t"/>
              <a:pathLst>
                <a:path extrusionOk="0" h="17541" w="12929">
                  <a:moveTo>
                    <a:pt x="1317" y="1"/>
                  </a:moveTo>
                  <a:cubicBezTo>
                    <a:pt x="723" y="1"/>
                    <a:pt x="264" y="468"/>
                    <a:pt x="140" y="1091"/>
                  </a:cubicBezTo>
                  <a:cubicBezTo>
                    <a:pt x="0" y="1795"/>
                    <a:pt x="312" y="2302"/>
                    <a:pt x="934" y="2610"/>
                  </a:cubicBezTo>
                  <a:cubicBezTo>
                    <a:pt x="1162" y="2723"/>
                    <a:pt x="1426" y="2760"/>
                    <a:pt x="1677" y="2825"/>
                  </a:cubicBezTo>
                  <a:cubicBezTo>
                    <a:pt x="4833" y="3643"/>
                    <a:pt x="7189" y="5503"/>
                    <a:pt x="8755" y="8344"/>
                  </a:cubicBezTo>
                  <a:cubicBezTo>
                    <a:pt x="10027" y="10651"/>
                    <a:pt x="10383" y="13122"/>
                    <a:pt x="9911" y="15713"/>
                  </a:cubicBezTo>
                  <a:cubicBezTo>
                    <a:pt x="9746" y="16626"/>
                    <a:pt x="10128" y="17316"/>
                    <a:pt x="10864" y="17491"/>
                  </a:cubicBezTo>
                  <a:cubicBezTo>
                    <a:pt x="11004" y="17524"/>
                    <a:pt x="11140" y="17540"/>
                    <a:pt x="11269" y="17540"/>
                  </a:cubicBezTo>
                  <a:cubicBezTo>
                    <a:pt x="11918" y="17540"/>
                    <a:pt x="12414" y="17128"/>
                    <a:pt x="12568" y="16355"/>
                  </a:cubicBezTo>
                  <a:cubicBezTo>
                    <a:pt x="12744" y="15471"/>
                    <a:pt x="12813" y="14567"/>
                    <a:pt x="12928" y="13670"/>
                  </a:cubicBezTo>
                  <a:cubicBezTo>
                    <a:pt x="12857" y="8403"/>
                    <a:pt x="9921" y="3561"/>
                    <a:pt x="5200" y="1231"/>
                  </a:cubicBezTo>
                  <a:cubicBezTo>
                    <a:pt x="4080" y="677"/>
                    <a:pt x="2835" y="340"/>
                    <a:pt x="1613" y="38"/>
                  </a:cubicBezTo>
                  <a:cubicBezTo>
                    <a:pt x="1512" y="13"/>
                    <a:pt x="1413" y="1"/>
                    <a:pt x="1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25d51c98a11_1_748"/>
            <p:cNvSpPr/>
            <p:nvPr/>
          </p:nvSpPr>
          <p:spPr>
            <a:xfrm>
              <a:off x="2081025" y="4327175"/>
              <a:ext cx="337600" cy="452550"/>
            </a:xfrm>
            <a:custGeom>
              <a:rect b="b" l="l" r="r" t="t"/>
              <a:pathLst>
                <a:path extrusionOk="0" h="18102" w="13504">
                  <a:moveTo>
                    <a:pt x="1607" y="561"/>
                  </a:moveTo>
                  <a:cubicBezTo>
                    <a:pt x="1609" y="561"/>
                    <a:pt x="1611" y="561"/>
                    <a:pt x="1614" y="561"/>
                  </a:cubicBezTo>
                  <a:cubicBezTo>
                    <a:pt x="1690" y="561"/>
                    <a:pt x="1766" y="571"/>
                    <a:pt x="1840" y="589"/>
                  </a:cubicBezTo>
                  <a:cubicBezTo>
                    <a:pt x="3015" y="881"/>
                    <a:pt x="4256" y="1212"/>
                    <a:pt x="5371" y="1762"/>
                  </a:cubicBezTo>
                  <a:cubicBezTo>
                    <a:pt x="9964" y="4028"/>
                    <a:pt x="12865" y="8692"/>
                    <a:pt x="12942" y="13933"/>
                  </a:cubicBezTo>
                  <a:cubicBezTo>
                    <a:pt x="12907" y="14201"/>
                    <a:pt x="12877" y="14471"/>
                    <a:pt x="12847" y="14740"/>
                  </a:cubicBezTo>
                  <a:cubicBezTo>
                    <a:pt x="12778" y="15348"/>
                    <a:pt x="12707" y="15977"/>
                    <a:pt x="12588" y="16579"/>
                  </a:cubicBezTo>
                  <a:cubicBezTo>
                    <a:pt x="12512" y="16955"/>
                    <a:pt x="12345" y="17234"/>
                    <a:pt x="12101" y="17391"/>
                  </a:cubicBezTo>
                  <a:cubicBezTo>
                    <a:pt x="11949" y="17488"/>
                    <a:pt x="11765" y="17538"/>
                    <a:pt x="11561" y="17538"/>
                  </a:cubicBezTo>
                  <a:cubicBezTo>
                    <a:pt x="11453" y="17538"/>
                    <a:pt x="11340" y="17524"/>
                    <a:pt x="11222" y="17496"/>
                  </a:cubicBezTo>
                  <a:cubicBezTo>
                    <a:pt x="10629" y="17356"/>
                    <a:pt x="10344" y="16799"/>
                    <a:pt x="10482" y="16044"/>
                  </a:cubicBezTo>
                  <a:cubicBezTo>
                    <a:pt x="10971" y="13348"/>
                    <a:pt x="10572" y="10806"/>
                    <a:pt x="9295" y="8487"/>
                  </a:cubicBezTo>
                  <a:cubicBezTo>
                    <a:pt x="7685" y="5564"/>
                    <a:pt x="5244" y="3662"/>
                    <a:pt x="2041" y="2832"/>
                  </a:cubicBezTo>
                  <a:cubicBezTo>
                    <a:pt x="1972" y="2815"/>
                    <a:pt x="1901" y="2798"/>
                    <a:pt x="1830" y="2782"/>
                  </a:cubicBezTo>
                  <a:cubicBezTo>
                    <a:pt x="1655" y="2743"/>
                    <a:pt x="1489" y="2704"/>
                    <a:pt x="1354" y="2638"/>
                  </a:cubicBezTo>
                  <a:cubicBezTo>
                    <a:pt x="811" y="2370"/>
                    <a:pt x="601" y="1972"/>
                    <a:pt x="710" y="1425"/>
                  </a:cubicBezTo>
                  <a:cubicBezTo>
                    <a:pt x="774" y="1105"/>
                    <a:pt x="943" y="836"/>
                    <a:pt x="1177" y="688"/>
                  </a:cubicBezTo>
                  <a:cubicBezTo>
                    <a:pt x="1306" y="606"/>
                    <a:pt x="1455" y="561"/>
                    <a:pt x="1607" y="561"/>
                  </a:cubicBezTo>
                  <a:close/>
                  <a:moveTo>
                    <a:pt x="1610" y="0"/>
                  </a:moveTo>
                  <a:cubicBezTo>
                    <a:pt x="1349" y="0"/>
                    <a:pt x="1100" y="73"/>
                    <a:pt x="875" y="215"/>
                  </a:cubicBezTo>
                  <a:cubicBezTo>
                    <a:pt x="513" y="446"/>
                    <a:pt x="252" y="847"/>
                    <a:pt x="160" y="1317"/>
                  </a:cubicBezTo>
                  <a:cubicBezTo>
                    <a:pt x="1" y="2114"/>
                    <a:pt x="336" y="2762"/>
                    <a:pt x="1105" y="3143"/>
                  </a:cubicBezTo>
                  <a:cubicBezTo>
                    <a:pt x="1300" y="3240"/>
                    <a:pt x="1507" y="3286"/>
                    <a:pt x="1706" y="3332"/>
                  </a:cubicBezTo>
                  <a:cubicBezTo>
                    <a:pt x="1771" y="3346"/>
                    <a:pt x="1837" y="3361"/>
                    <a:pt x="1901" y="3377"/>
                  </a:cubicBezTo>
                  <a:cubicBezTo>
                    <a:pt x="4947" y="4167"/>
                    <a:pt x="7270" y="5978"/>
                    <a:pt x="8804" y="8760"/>
                  </a:cubicBezTo>
                  <a:cubicBezTo>
                    <a:pt x="10017" y="10963"/>
                    <a:pt x="10396" y="13379"/>
                    <a:pt x="9931" y="15945"/>
                  </a:cubicBezTo>
                  <a:cubicBezTo>
                    <a:pt x="9740" y="16991"/>
                    <a:pt x="10208" y="17835"/>
                    <a:pt x="11094" y="18044"/>
                  </a:cubicBezTo>
                  <a:cubicBezTo>
                    <a:pt x="11248" y="18081"/>
                    <a:pt x="11406" y="18100"/>
                    <a:pt x="11565" y="18101"/>
                  </a:cubicBezTo>
                  <a:cubicBezTo>
                    <a:pt x="11876" y="18101"/>
                    <a:pt x="12162" y="18021"/>
                    <a:pt x="12406" y="17866"/>
                  </a:cubicBezTo>
                  <a:cubicBezTo>
                    <a:pt x="12781" y="17625"/>
                    <a:pt x="13034" y="17218"/>
                    <a:pt x="13139" y="16690"/>
                  </a:cubicBezTo>
                  <a:cubicBezTo>
                    <a:pt x="13262" y="16065"/>
                    <a:pt x="13335" y="15424"/>
                    <a:pt x="13405" y="14804"/>
                  </a:cubicBezTo>
                  <a:cubicBezTo>
                    <a:pt x="13436" y="14532"/>
                    <a:pt x="13466" y="14259"/>
                    <a:pt x="13503" y="13987"/>
                  </a:cubicBezTo>
                  <a:cubicBezTo>
                    <a:pt x="13504" y="13973"/>
                    <a:pt x="13504" y="13960"/>
                    <a:pt x="13504" y="13947"/>
                  </a:cubicBezTo>
                  <a:cubicBezTo>
                    <a:pt x="13430" y="8485"/>
                    <a:pt x="10409" y="3623"/>
                    <a:pt x="5619" y="1259"/>
                  </a:cubicBezTo>
                  <a:cubicBezTo>
                    <a:pt x="4454" y="684"/>
                    <a:pt x="3180" y="344"/>
                    <a:pt x="1975" y="46"/>
                  </a:cubicBezTo>
                  <a:cubicBezTo>
                    <a:pt x="1851" y="15"/>
                    <a:pt x="1729" y="0"/>
                    <a:pt x="16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25d51c98a11_1_748"/>
            <p:cNvSpPr/>
            <p:nvPr/>
          </p:nvSpPr>
          <p:spPr>
            <a:xfrm>
              <a:off x="2051125" y="4442350"/>
              <a:ext cx="244400" cy="321150"/>
            </a:xfrm>
            <a:custGeom>
              <a:rect b="b" l="l" r="r" t="t"/>
              <a:pathLst>
                <a:path extrusionOk="0" h="12846" w="9776">
                  <a:moveTo>
                    <a:pt x="1579" y="0"/>
                  </a:moveTo>
                  <a:cubicBezTo>
                    <a:pt x="848" y="0"/>
                    <a:pt x="337" y="372"/>
                    <a:pt x="180" y="1050"/>
                  </a:cubicBezTo>
                  <a:cubicBezTo>
                    <a:pt x="1" y="1829"/>
                    <a:pt x="505" y="2455"/>
                    <a:pt x="1495" y="2737"/>
                  </a:cubicBezTo>
                  <a:cubicBezTo>
                    <a:pt x="4529" y="3597"/>
                    <a:pt x="6366" y="5583"/>
                    <a:pt x="6895" y="8690"/>
                  </a:cubicBezTo>
                  <a:cubicBezTo>
                    <a:pt x="7032" y="9486"/>
                    <a:pt x="6902" y="10335"/>
                    <a:pt x="6845" y="11156"/>
                  </a:cubicBezTo>
                  <a:cubicBezTo>
                    <a:pt x="6784" y="12041"/>
                    <a:pt x="7207" y="12699"/>
                    <a:pt x="7987" y="12826"/>
                  </a:cubicBezTo>
                  <a:cubicBezTo>
                    <a:pt x="8066" y="12839"/>
                    <a:pt x="8144" y="12846"/>
                    <a:pt x="8220" y="12846"/>
                  </a:cubicBezTo>
                  <a:cubicBezTo>
                    <a:pt x="8856" y="12846"/>
                    <a:pt x="9391" y="12402"/>
                    <a:pt x="9545" y="11658"/>
                  </a:cubicBezTo>
                  <a:cubicBezTo>
                    <a:pt x="9675" y="11028"/>
                    <a:pt x="9722" y="10380"/>
                    <a:pt x="9767" y="10044"/>
                  </a:cubicBezTo>
                  <a:cubicBezTo>
                    <a:pt x="9776" y="5184"/>
                    <a:pt x="6484" y="1013"/>
                    <a:pt x="2135" y="64"/>
                  </a:cubicBezTo>
                  <a:cubicBezTo>
                    <a:pt x="1939" y="21"/>
                    <a:pt x="1753" y="0"/>
                    <a:pt x="15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25d51c98a11_1_748"/>
            <p:cNvSpPr/>
            <p:nvPr/>
          </p:nvSpPr>
          <p:spPr>
            <a:xfrm>
              <a:off x="2043450" y="4435300"/>
              <a:ext cx="259100" cy="335250"/>
            </a:xfrm>
            <a:custGeom>
              <a:rect b="b" l="l" r="r" t="t"/>
              <a:pathLst>
                <a:path extrusionOk="0" h="13410" w="10364">
                  <a:moveTo>
                    <a:pt x="1885" y="561"/>
                  </a:moveTo>
                  <a:cubicBezTo>
                    <a:pt x="2052" y="563"/>
                    <a:pt x="2219" y="583"/>
                    <a:pt x="2383" y="620"/>
                  </a:cubicBezTo>
                  <a:cubicBezTo>
                    <a:pt x="6680" y="1557"/>
                    <a:pt x="9793" y="5630"/>
                    <a:pt x="9792" y="10307"/>
                  </a:cubicBezTo>
                  <a:cubicBezTo>
                    <a:pt x="9780" y="10395"/>
                    <a:pt x="9769" y="10502"/>
                    <a:pt x="9757" y="10622"/>
                  </a:cubicBezTo>
                  <a:cubicBezTo>
                    <a:pt x="9720" y="10964"/>
                    <a:pt x="9670" y="11434"/>
                    <a:pt x="9576" y="11884"/>
                  </a:cubicBezTo>
                  <a:cubicBezTo>
                    <a:pt x="9453" y="12480"/>
                    <a:pt x="9039" y="12846"/>
                    <a:pt x="8523" y="12846"/>
                  </a:cubicBezTo>
                  <a:cubicBezTo>
                    <a:pt x="8464" y="12846"/>
                    <a:pt x="8403" y="12841"/>
                    <a:pt x="8340" y="12831"/>
                  </a:cubicBezTo>
                  <a:cubicBezTo>
                    <a:pt x="7719" y="12729"/>
                    <a:pt x="7380" y="12215"/>
                    <a:pt x="7433" y="11458"/>
                  </a:cubicBezTo>
                  <a:cubicBezTo>
                    <a:pt x="7443" y="11284"/>
                    <a:pt x="7459" y="11108"/>
                    <a:pt x="7474" y="10933"/>
                  </a:cubicBezTo>
                  <a:cubicBezTo>
                    <a:pt x="7533" y="10271"/>
                    <a:pt x="7592" y="9587"/>
                    <a:pt x="7479" y="8925"/>
                  </a:cubicBezTo>
                  <a:cubicBezTo>
                    <a:pt x="6934" y="5726"/>
                    <a:pt x="5050" y="3648"/>
                    <a:pt x="1878" y="2747"/>
                  </a:cubicBezTo>
                  <a:cubicBezTo>
                    <a:pt x="1475" y="2633"/>
                    <a:pt x="557" y="2272"/>
                    <a:pt x="762" y="1395"/>
                  </a:cubicBezTo>
                  <a:cubicBezTo>
                    <a:pt x="887" y="852"/>
                    <a:pt x="1287" y="561"/>
                    <a:pt x="1885" y="561"/>
                  </a:cubicBezTo>
                  <a:close/>
                  <a:moveTo>
                    <a:pt x="1881" y="0"/>
                  </a:moveTo>
                  <a:cubicBezTo>
                    <a:pt x="1019" y="0"/>
                    <a:pt x="402" y="456"/>
                    <a:pt x="214" y="1270"/>
                  </a:cubicBezTo>
                  <a:cubicBezTo>
                    <a:pt x="1" y="2189"/>
                    <a:pt x="580" y="2963"/>
                    <a:pt x="1724" y="3289"/>
                  </a:cubicBezTo>
                  <a:cubicBezTo>
                    <a:pt x="4669" y="4123"/>
                    <a:pt x="6420" y="6052"/>
                    <a:pt x="6925" y="9019"/>
                  </a:cubicBezTo>
                  <a:cubicBezTo>
                    <a:pt x="7027" y="9610"/>
                    <a:pt x="6971" y="10257"/>
                    <a:pt x="6915" y="10884"/>
                  </a:cubicBezTo>
                  <a:cubicBezTo>
                    <a:pt x="6900" y="11063"/>
                    <a:pt x="6884" y="11242"/>
                    <a:pt x="6872" y="11419"/>
                  </a:cubicBezTo>
                  <a:cubicBezTo>
                    <a:pt x="6800" y="12464"/>
                    <a:pt x="7340" y="13236"/>
                    <a:pt x="8249" y="13385"/>
                  </a:cubicBezTo>
                  <a:cubicBezTo>
                    <a:pt x="8343" y="13402"/>
                    <a:pt x="8438" y="13409"/>
                    <a:pt x="8533" y="13409"/>
                  </a:cubicBezTo>
                  <a:cubicBezTo>
                    <a:pt x="9312" y="13409"/>
                    <a:pt x="9947" y="12862"/>
                    <a:pt x="10126" y="11998"/>
                  </a:cubicBezTo>
                  <a:cubicBezTo>
                    <a:pt x="10225" y="11520"/>
                    <a:pt x="10277" y="11035"/>
                    <a:pt x="10314" y="10682"/>
                  </a:cubicBezTo>
                  <a:cubicBezTo>
                    <a:pt x="10328" y="10558"/>
                    <a:pt x="10341" y="10449"/>
                    <a:pt x="10351" y="10362"/>
                  </a:cubicBezTo>
                  <a:cubicBezTo>
                    <a:pt x="10353" y="10351"/>
                    <a:pt x="10353" y="10339"/>
                    <a:pt x="10353" y="10326"/>
                  </a:cubicBezTo>
                  <a:cubicBezTo>
                    <a:pt x="10363" y="5378"/>
                    <a:pt x="7061" y="1065"/>
                    <a:pt x="2502" y="71"/>
                  </a:cubicBezTo>
                  <a:cubicBezTo>
                    <a:pt x="2284" y="23"/>
                    <a:pt x="2076" y="0"/>
                    <a:pt x="18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25d51c98a11_1_748"/>
            <p:cNvSpPr/>
            <p:nvPr/>
          </p:nvSpPr>
          <p:spPr>
            <a:xfrm>
              <a:off x="2014775" y="4550725"/>
              <a:ext cx="175025" cy="202375"/>
            </a:xfrm>
            <a:custGeom>
              <a:rect b="b" l="l" r="r" t="t"/>
              <a:pathLst>
                <a:path extrusionOk="0" h="8095" w="7001">
                  <a:moveTo>
                    <a:pt x="1563" y="0"/>
                  </a:moveTo>
                  <a:cubicBezTo>
                    <a:pt x="888" y="0"/>
                    <a:pt x="395" y="339"/>
                    <a:pt x="225" y="953"/>
                  </a:cubicBezTo>
                  <a:cubicBezTo>
                    <a:pt x="1" y="1764"/>
                    <a:pt x="446" y="2437"/>
                    <a:pt x="1403" y="2732"/>
                  </a:cubicBezTo>
                  <a:cubicBezTo>
                    <a:pt x="3063" y="3246"/>
                    <a:pt x="3899" y="4448"/>
                    <a:pt x="3795" y="6170"/>
                  </a:cubicBezTo>
                  <a:cubicBezTo>
                    <a:pt x="3787" y="6247"/>
                    <a:pt x="3780" y="6324"/>
                    <a:pt x="3775" y="6402"/>
                  </a:cubicBezTo>
                  <a:cubicBezTo>
                    <a:pt x="3708" y="7416"/>
                    <a:pt x="4113" y="7998"/>
                    <a:pt x="4944" y="8084"/>
                  </a:cubicBezTo>
                  <a:cubicBezTo>
                    <a:pt x="5012" y="8091"/>
                    <a:pt x="5078" y="8095"/>
                    <a:pt x="5142" y="8095"/>
                  </a:cubicBezTo>
                  <a:cubicBezTo>
                    <a:pt x="5874" y="8095"/>
                    <a:pt x="6327" y="7634"/>
                    <a:pt x="6487" y="6727"/>
                  </a:cubicBezTo>
                  <a:cubicBezTo>
                    <a:pt x="7001" y="3798"/>
                    <a:pt x="5071" y="822"/>
                    <a:pt x="2176" y="83"/>
                  </a:cubicBezTo>
                  <a:cubicBezTo>
                    <a:pt x="1959" y="27"/>
                    <a:pt x="1754" y="0"/>
                    <a:pt x="15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25d51c98a11_1_748"/>
            <p:cNvSpPr/>
            <p:nvPr/>
          </p:nvSpPr>
          <p:spPr>
            <a:xfrm>
              <a:off x="2006950" y="4543700"/>
              <a:ext cx="190400" cy="216400"/>
            </a:xfrm>
            <a:custGeom>
              <a:rect b="b" l="l" r="r" t="t"/>
              <a:pathLst>
                <a:path extrusionOk="0" h="8656" w="7616">
                  <a:moveTo>
                    <a:pt x="1874" y="562"/>
                  </a:moveTo>
                  <a:cubicBezTo>
                    <a:pt x="2059" y="563"/>
                    <a:pt x="2242" y="588"/>
                    <a:pt x="2420" y="636"/>
                  </a:cubicBezTo>
                  <a:cubicBezTo>
                    <a:pt x="5172" y="1339"/>
                    <a:pt x="7013" y="4177"/>
                    <a:pt x="6524" y="6959"/>
                  </a:cubicBezTo>
                  <a:cubicBezTo>
                    <a:pt x="6356" y="7916"/>
                    <a:pt x="5879" y="8096"/>
                    <a:pt x="5470" y="8096"/>
                  </a:cubicBezTo>
                  <a:cubicBezTo>
                    <a:pt x="5407" y="8096"/>
                    <a:pt x="5346" y="8092"/>
                    <a:pt x="5287" y="8086"/>
                  </a:cubicBezTo>
                  <a:cubicBezTo>
                    <a:pt x="5040" y="8061"/>
                    <a:pt x="4286" y="7982"/>
                    <a:pt x="4369" y="6702"/>
                  </a:cubicBezTo>
                  <a:lnTo>
                    <a:pt x="4389" y="6475"/>
                  </a:lnTo>
                  <a:cubicBezTo>
                    <a:pt x="4389" y="6473"/>
                    <a:pt x="4389" y="6470"/>
                    <a:pt x="4389" y="6468"/>
                  </a:cubicBezTo>
                  <a:cubicBezTo>
                    <a:pt x="4500" y="4619"/>
                    <a:pt x="3581" y="3297"/>
                    <a:pt x="1800" y="2745"/>
                  </a:cubicBezTo>
                  <a:cubicBezTo>
                    <a:pt x="987" y="2493"/>
                    <a:pt x="626" y="1969"/>
                    <a:pt x="809" y="1309"/>
                  </a:cubicBezTo>
                  <a:cubicBezTo>
                    <a:pt x="944" y="823"/>
                    <a:pt x="1328" y="562"/>
                    <a:pt x="1874" y="562"/>
                  </a:cubicBezTo>
                  <a:close/>
                  <a:moveTo>
                    <a:pt x="1882" y="1"/>
                  </a:moveTo>
                  <a:cubicBezTo>
                    <a:pt x="1079" y="1"/>
                    <a:pt x="474" y="418"/>
                    <a:pt x="269" y="1158"/>
                  </a:cubicBezTo>
                  <a:cubicBezTo>
                    <a:pt x="1" y="2125"/>
                    <a:pt x="525" y="2937"/>
                    <a:pt x="1634" y="3280"/>
                  </a:cubicBezTo>
                  <a:cubicBezTo>
                    <a:pt x="3164" y="3755"/>
                    <a:pt x="3921" y="4845"/>
                    <a:pt x="3827" y="6430"/>
                  </a:cubicBezTo>
                  <a:lnTo>
                    <a:pt x="3807" y="6664"/>
                  </a:lnTo>
                  <a:cubicBezTo>
                    <a:pt x="3732" y="7821"/>
                    <a:pt x="4251" y="8543"/>
                    <a:pt x="5228" y="8645"/>
                  </a:cubicBezTo>
                  <a:cubicBezTo>
                    <a:pt x="5303" y="8652"/>
                    <a:pt x="5379" y="8656"/>
                    <a:pt x="5454" y="8656"/>
                  </a:cubicBezTo>
                  <a:cubicBezTo>
                    <a:pt x="6321" y="8656"/>
                    <a:pt x="6894" y="8096"/>
                    <a:pt x="7077" y="7057"/>
                  </a:cubicBezTo>
                  <a:cubicBezTo>
                    <a:pt x="7616" y="3990"/>
                    <a:pt x="5588" y="865"/>
                    <a:pt x="2559" y="91"/>
                  </a:cubicBezTo>
                  <a:cubicBezTo>
                    <a:pt x="2322" y="30"/>
                    <a:pt x="2095" y="1"/>
                    <a:pt x="1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g25d51c98a11_1_748"/>
            <p:cNvSpPr/>
            <p:nvPr/>
          </p:nvSpPr>
          <p:spPr>
            <a:xfrm>
              <a:off x="1896750" y="4513550"/>
              <a:ext cx="24250" cy="36900"/>
            </a:xfrm>
            <a:custGeom>
              <a:rect b="b" l="l" r="r" t="t"/>
              <a:pathLst>
                <a:path extrusionOk="0" h="1476" w="970">
                  <a:moveTo>
                    <a:pt x="318" y="0"/>
                  </a:moveTo>
                  <a:cubicBezTo>
                    <a:pt x="286" y="0"/>
                    <a:pt x="254" y="6"/>
                    <a:pt x="223" y="17"/>
                  </a:cubicBezTo>
                  <a:cubicBezTo>
                    <a:pt x="77" y="68"/>
                    <a:pt x="1" y="229"/>
                    <a:pt x="52" y="375"/>
                  </a:cubicBezTo>
                  <a:lnTo>
                    <a:pt x="375" y="1288"/>
                  </a:lnTo>
                  <a:cubicBezTo>
                    <a:pt x="414" y="1401"/>
                    <a:pt x="521" y="1476"/>
                    <a:pt x="640" y="1476"/>
                  </a:cubicBezTo>
                  <a:lnTo>
                    <a:pt x="640" y="1475"/>
                  </a:lnTo>
                  <a:cubicBezTo>
                    <a:pt x="641" y="1475"/>
                    <a:pt x="641" y="1475"/>
                    <a:pt x="642" y="1475"/>
                  </a:cubicBezTo>
                  <a:cubicBezTo>
                    <a:pt x="835" y="1475"/>
                    <a:pt x="969" y="1282"/>
                    <a:pt x="904" y="1100"/>
                  </a:cubicBezTo>
                  <a:lnTo>
                    <a:pt x="581" y="187"/>
                  </a:lnTo>
                  <a:cubicBezTo>
                    <a:pt x="541" y="72"/>
                    <a:pt x="433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g25d51c98a11_1_748"/>
            <p:cNvSpPr/>
            <p:nvPr/>
          </p:nvSpPr>
          <p:spPr>
            <a:xfrm>
              <a:off x="1831775" y="4330025"/>
              <a:ext cx="72275" cy="172500"/>
            </a:xfrm>
            <a:custGeom>
              <a:rect b="b" l="l" r="r" t="t"/>
              <a:pathLst>
                <a:path extrusionOk="0" h="6900" w="2891">
                  <a:moveTo>
                    <a:pt x="318" y="1"/>
                  </a:moveTo>
                  <a:cubicBezTo>
                    <a:pt x="286" y="1"/>
                    <a:pt x="255" y="6"/>
                    <a:pt x="223" y="17"/>
                  </a:cubicBezTo>
                  <a:cubicBezTo>
                    <a:pt x="77" y="69"/>
                    <a:pt x="0" y="229"/>
                    <a:pt x="53" y="376"/>
                  </a:cubicBezTo>
                  <a:lnTo>
                    <a:pt x="2295" y="6711"/>
                  </a:lnTo>
                  <a:cubicBezTo>
                    <a:pt x="2335" y="6824"/>
                    <a:pt x="2441" y="6899"/>
                    <a:pt x="2560" y="6899"/>
                  </a:cubicBezTo>
                  <a:lnTo>
                    <a:pt x="2560" y="6898"/>
                  </a:lnTo>
                  <a:cubicBezTo>
                    <a:pt x="2560" y="6898"/>
                    <a:pt x="2561" y="6898"/>
                    <a:pt x="2561" y="6898"/>
                  </a:cubicBezTo>
                  <a:cubicBezTo>
                    <a:pt x="2755" y="6898"/>
                    <a:pt x="2890" y="6706"/>
                    <a:pt x="2824" y="6523"/>
                  </a:cubicBezTo>
                  <a:lnTo>
                    <a:pt x="582" y="188"/>
                  </a:lnTo>
                  <a:cubicBezTo>
                    <a:pt x="541" y="73"/>
                    <a:pt x="433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g25d51c98a11_1_748"/>
            <p:cNvSpPr/>
            <p:nvPr/>
          </p:nvSpPr>
          <p:spPr>
            <a:xfrm>
              <a:off x="2148575" y="4894000"/>
              <a:ext cx="153500" cy="133075"/>
            </a:xfrm>
            <a:custGeom>
              <a:rect b="b" l="l" r="r" t="t"/>
              <a:pathLst>
                <a:path extrusionOk="0" h="5323" w="6140">
                  <a:moveTo>
                    <a:pt x="313" y="1"/>
                  </a:moveTo>
                  <a:cubicBezTo>
                    <a:pt x="235" y="1"/>
                    <a:pt x="157" y="34"/>
                    <a:pt x="101" y="97"/>
                  </a:cubicBezTo>
                  <a:cubicBezTo>
                    <a:pt x="1" y="211"/>
                    <a:pt x="9" y="384"/>
                    <a:pt x="121" y="487"/>
                  </a:cubicBezTo>
                  <a:lnTo>
                    <a:pt x="5574" y="5252"/>
                  </a:lnTo>
                  <a:cubicBezTo>
                    <a:pt x="5626" y="5297"/>
                    <a:pt x="5692" y="5321"/>
                    <a:pt x="5760" y="5321"/>
                  </a:cubicBezTo>
                  <a:lnTo>
                    <a:pt x="5760" y="5322"/>
                  </a:lnTo>
                  <a:cubicBezTo>
                    <a:pt x="6019" y="5321"/>
                    <a:pt x="6139" y="5000"/>
                    <a:pt x="5944" y="4830"/>
                  </a:cubicBezTo>
                  <a:lnTo>
                    <a:pt x="491" y="65"/>
                  </a:lnTo>
                  <a:cubicBezTo>
                    <a:pt x="438" y="22"/>
                    <a:pt x="376" y="1"/>
                    <a:pt x="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25d51c98a11_1_748"/>
            <p:cNvSpPr/>
            <p:nvPr/>
          </p:nvSpPr>
          <p:spPr>
            <a:xfrm>
              <a:off x="2111525" y="4861575"/>
              <a:ext cx="39450" cy="33450"/>
            </a:xfrm>
            <a:custGeom>
              <a:rect b="b" l="l" r="r" t="t"/>
              <a:pathLst>
                <a:path extrusionOk="0" h="1338" w="1578">
                  <a:moveTo>
                    <a:pt x="310" y="1"/>
                  </a:moveTo>
                  <a:cubicBezTo>
                    <a:pt x="232" y="1"/>
                    <a:pt x="154" y="33"/>
                    <a:pt x="99" y="97"/>
                  </a:cubicBezTo>
                  <a:cubicBezTo>
                    <a:pt x="0" y="211"/>
                    <a:pt x="8" y="383"/>
                    <a:pt x="118" y="487"/>
                  </a:cubicBezTo>
                  <a:lnTo>
                    <a:pt x="1013" y="1269"/>
                  </a:lnTo>
                  <a:cubicBezTo>
                    <a:pt x="1064" y="1313"/>
                    <a:pt x="1129" y="1338"/>
                    <a:pt x="1198" y="1338"/>
                  </a:cubicBezTo>
                  <a:cubicBezTo>
                    <a:pt x="1458" y="1338"/>
                    <a:pt x="1578" y="1017"/>
                    <a:pt x="1382" y="846"/>
                  </a:cubicBezTo>
                  <a:lnTo>
                    <a:pt x="488" y="63"/>
                  </a:lnTo>
                  <a:cubicBezTo>
                    <a:pt x="435" y="21"/>
                    <a:pt x="373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5d51c98a11_1_748"/>
            <p:cNvSpPr/>
            <p:nvPr/>
          </p:nvSpPr>
          <p:spPr>
            <a:xfrm>
              <a:off x="3252425" y="238125"/>
              <a:ext cx="947425" cy="2227825"/>
            </a:xfrm>
            <a:custGeom>
              <a:rect b="b" l="l" r="r" t="t"/>
              <a:pathLst>
                <a:path extrusionOk="0" h="89113" w="37897">
                  <a:moveTo>
                    <a:pt x="18290" y="0"/>
                  </a:moveTo>
                  <a:cubicBezTo>
                    <a:pt x="13303" y="0"/>
                    <a:pt x="8830" y="2007"/>
                    <a:pt x="5691" y="5650"/>
                  </a:cubicBezTo>
                  <a:cubicBezTo>
                    <a:pt x="2953" y="8831"/>
                    <a:pt x="0" y="14705"/>
                    <a:pt x="1489" y="24633"/>
                  </a:cubicBezTo>
                  <a:cubicBezTo>
                    <a:pt x="3769" y="39828"/>
                    <a:pt x="16692" y="87799"/>
                    <a:pt x="16822" y="88282"/>
                  </a:cubicBezTo>
                  <a:cubicBezTo>
                    <a:pt x="16955" y="88772"/>
                    <a:pt x="17399" y="89113"/>
                    <a:pt x="17906" y="89113"/>
                  </a:cubicBezTo>
                  <a:cubicBezTo>
                    <a:pt x="18646" y="89113"/>
                    <a:pt x="19183" y="88411"/>
                    <a:pt x="18992" y="87697"/>
                  </a:cubicBezTo>
                  <a:cubicBezTo>
                    <a:pt x="18861" y="87215"/>
                    <a:pt x="5971" y="39367"/>
                    <a:pt x="3711" y="24300"/>
                  </a:cubicBezTo>
                  <a:cubicBezTo>
                    <a:pt x="2349" y="15214"/>
                    <a:pt x="4962" y="9940"/>
                    <a:pt x="7395" y="7115"/>
                  </a:cubicBezTo>
                  <a:cubicBezTo>
                    <a:pt x="10098" y="3976"/>
                    <a:pt x="13967" y="2247"/>
                    <a:pt x="18290" y="2247"/>
                  </a:cubicBezTo>
                  <a:cubicBezTo>
                    <a:pt x="26911" y="2247"/>
                    <a:pt x="31363" y="10216"/>
                    <a:pt x="32513" y="14430"/>
                  </a:cubicBezTo>
                  <a:cubicBezTo>
                    <a:pt x="33647" y="18586"/>
                    <a:pt x="35552" y="25827"/>
                    <a:pt x="35571" y="25900"/>
                  </a:cubicBezTo>
                  <a:cubicBezTo>
                    <a:pt x="35705" y="26401"/>
                    <a:pt x="36159" y="26731"/>
                    <a:pt x="36654" y="26731"/>
                  </a:cubicBezTo>
                  <a:cubicBezTo>
                    <a:pt x="36749" y="26731"/>
                    <a:pt x="36846" y="26719"/>
                    <a:pt x="36942" y="26693"/>
                  </a:cubicBezTo>
                  <a:cubicBezTo>
                    <a:pt x="37538" y="26537"/>
                    <a:pt x="37897" y="25926"/>
                    <a:pt x="37744" y="25328"/>
                  </a:cubicBezTo>
                  <a:cubicBezTo>
                    <a:pt x="37725" y="25256"/>
                    <a:pt x="35816" y="18004"/>
                    <a:pt x="34681" y="13838"/>
                  </a:cubicBezTo>
                  <a:cubicBezTo>
                    <a:pt x="33375" y="9052"/>
                    <a:pt x="28269" y="0"/>
                    <a:pt x="18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5d51c98a11_1_748"/>
            <p:cNvSpPr/>
            <p:nvPr/>
          </p:nvSpPr>
          <p:spPr>
            <a:xfrm>
              <a:off x="1759800" y="2448025"/>
              <a:ext cx="1445175" cy="1364225"/>
            </a:xfrm>
            <a:custGeom>
              <a:rect b="b" l="l" r="r" t="t"/>
              <a:pathLst>
                <a:path extrusionOk="0" h="54569" w="57807">
                  <a:moveTo>
                    <a:pt x="55399" y="49985"/>
                  </a:moveTo>
                  <a:cubicBezTo>
                    <a:pt x="55399" y="49986"/>
                    <a:pt x="55399" y="49986"/>
                    <a:pt x="55399" y="49986"/>
                  </a:cubicBezTo>
                  <a:lnTo>
                    <a:pt x="55399" y="49986"/>
                  </a:lnTo>
                  <a:cubicBezTo>
                    <a:pt x="55399" y="49986"/>
                    <a:pt x="55399" y="49986"/>
                    <a:pt x="55399" y="49986"/>
                  </a:cubicBezTo>
                  <a:cubicBezTo>
                    <a:pt x="55399" y="49986"/>
                    <a:pt x="55399" y="49985"/>
                    <a:pt x="55399" y="49985"/>
                  </a:cubicBezTo>
                  <a:close/>
                  <a:moveTo>
                    <a:pt x="56183" y="0"/>
                  </a:moveTo>
                  <a:cubicBezTo>
                    <a:pt x="56088" y="0"/>
                    <a:pt x="55992" y="12"/>
                    <a:pt x="55896" y="38"/>
                  </a:cubicBezTo>
                  <a:cubicBezTo>
                    <a:pt x="55297" y="195"/>
                    <a:pt x="54939" y="810"/>
                    <a:pt x="55097" y="1410"/>
                  </a:cubicBezTo>
                  <a:cubicBezTo>
                    <a:pt x="55113" y="1474"/>
                    <a:pt x="56325" y="8142"/>
                    <a:pt x="39535" y="18144"/>
                  </a:cubicBezTo>
                  <a:cubicBezTo>
                    <a:pt x="35109" y="20781"/>
                    <a:pt x="30468" y="23165"/>
                    <a:pt x="25978" y="25470"/>
                  </a:cubicBezTo>
                  <a:cubicBezTo>
                    <a:pt x="12039" y="32628"/>
                    <a:pt x="0" y="38808"/>
                    <a:pt x="3866" y="48235"/>
                  </a:cubicBezTo>
                  <a:cubicBezTo>
                    <a:pt x="5795" y="52942"/>
                    <a:pt x="9611" y="54569"/>
                    <a:pt x="14308" y="54569"/>
                  </a:cubicBezTo>
                  <a:cubicBezTo>
                    <a:pt x="19930" y="54569"/>
                    <a:pt x="26814" y="52236"/>
                    <a:pt x="33230" y="50064"/>
                  </a:cubicBezTo>
                  <a:cubicBezTo>
                    <a:pt x="38817" y="48172"/>
                    <a:pt x="44147" y="46365"/>
                    <a:pt x="47788" y="46365"/>
                  </a:cubicBezTo>
                  <a:cubicBezTo>
                    <a:pt x="48519" y="46365"/>
                    <a:pt x="49182" y="46438"/>
                    <a:pt x="49765" y="46597"/>
                  </a:cubicBezTo>
                  <a:cubicBezTo>
                    <a:pt x="52252" y="47275"/>
                    <a:pt x="52699" y="48793"/>
                    <a:pt x="53059" y="50013"/>
                  </a:cubicBezTo>
                  <a:cubicBezTo>
                    <a:pt x="53237" y="50614"/>
                    <a:pt x="53390" y="51134"/>
                    <a:pt x="53772" y="51535"/>
                  </a:cubicBezTo>
                  <a:cubicBezTo>
                    <a:pt x="53992" y="51768"/>
                    <a:pt x="54290" y="51886"/>
                    <a:pt x="54588" y="51886"/>
                  </a:cubicBezTo>
                  <a:cubicBezTo>
                    <a:pt x="54859" y="51886"/>
                    <a:pt x="55131" y="51789"/>
                    <a:pt x="55346" y="51592"/>
                  </a:cubicBezTo>
                  <a:cubicBezTo>
                    <a:pt x="55797" y="51177"/>
                    <a:pt x="55835" y="50478"/>
                    <a:pt x="55429" y="50019"/>
                  </a:cubicBezTo>
                  <a:cubicBezTo>
                    <a:pt x="55371" y="49912"/>
                    <a:pt x="55281" y="49604"/>
                    <a:pt x="55213" y="49377"/>
                  </a:cubicBezTo>
                  <a:cubicBezTo>
                    <a:pt x="54808" y="48001"/>
                    <a:pt x="54051" y="45438"/>
                    <a:pt x="50355" y="44430"/>
                  </a:cubicBezTo>
                  <a:cubicBezTo>
                    <a:pt x="49594" y="44223"/>
                    <a:pt x="48750" y="44130"/>
                    <a:pt x="47834" y="44130"/>
                  </a:cubicBezTo>
                  <a:cubicBezTo>
                    <a:pt x="43753" y="44130"/>
                    <a:pt x="38262" y="45988"/>
                    <a:pt x="32509" y="47936"/>
                  </a:cubicBezTo>
                  <a:cubicBezTo>
                    <a:pt x="26078" y="50114"/>
                    <a:pt x="19523" y="52335"/>
                    <a:pt x="14419" y="52335"/>
                  </a:cubicBezTo>
                  <a:cubicBezTo>
                    <a:pt x="10500" y="52335"/>
                    <a:pt x="7437" y="51026"/>
                    <a:pt x="5944" y="47383"/>
                  </a:cubicBezTo>
                  <a:cubicBezTo>
                    <a:pt x="2862" y="39864"/>
                    <a:pt x="14050" y="34120"/>
                    <a:pt x="27005" y="27469"/>
                  </a:cubicBezTo>
                  <a:cubicBezTo>
                    <a:pt x="31524" y="25147"/>
                    <a:pt x="36199" y="22747"/>
                    <a:pt x="40686" y="20074"/>
                  </a:cubicBezTo>
                  <a:cubicBezTo>
                    <a:pt x="48316" y="15529"/>
                    <a:pt x="53425" y="11012"/>
                    <a:pt x="55871" y="6648"/>
                  </a:cubicBezTo>
                  <a:cubicBezTo>
                    <a:pt x="57806" y="3195"/>
                    <a:pt x="57330" y="1069"/>
                    <a:pt x="57269" y="838"/>
                  </a:cubicBezTo>
                  <a:cubicBezTo>
                    <a:pt x="57136" y="334"/>
                    <a:pt x="56681" y="0"/>
                    <a:pt x="56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5d51c98a11_1_748"/>
            <p:cNvSpPr/>
            <p:nvPr/>
          </p:nvSpPr>
          <p:spPr>
            <a:xfrm>
              <a:off x="4473225" y="2103550"/>
              <a:ext cx="1657475" cy="1156450"/>
            </a:xfrm>
            <a:custGeom>
              <a:rect b="b" l="l" r="r" t="t"/>
              <a:pathLst>
                <a:path extrusionOk="0" h="46258" w="66299">
                  <a:moveTo>
                    <a:pt x="1219" y="1"/>
                  </a:moveTo>
                  <a:cubicBezTo>
                    <a:pt x="1151" y="1"/>
                    <a:pt x="1081" y="7"/>
                    <a:pt x="1012" y="20"/>
                  </a:cubicBezTo>
                  <a:cubicBezTo>
                    <a:pt x="401" y="134"/>
                    <a:pt x="0" y="722"/>
                    <a:pt x="114" y="1331"/>
                  </a:cubicBezTo>
                  <a:cubicBezTo>
                    <a:pt x="146" y="1500"/>
                    <a:pt x="931" y="5494"/>
                    <a:pt x="5421" y="8568"/>
                  </a:cubicBezTo>
                  <a:cubicBezTo>
                    <a:pt x="8804" y="10882"/>
                    <a:pt x="13282" y="12043"/>
                    <a:pt x="18795" y="12043"/>
                  </a:cubicBezTo>
                  <a:cubicBezTo>
                    <a:pt x="21765" y="12043"/>
                    <a:pt x="25036" y="11706"/>
                    <a:pt x="28597" y="11032"/>
                  </a:cubicBezTo>
                  <a:cubicBezTo>
                    <a:pt x="35054" y="9809"/>
                    <a:pt x="40472" y="9283"/>
                    <a:pt x="44959" y="9283"/>
                  </a:cubicBezTo>
                  <a:cubicBezTo>
                    <a:pt x="56250" y="9283"/>
                    <a:pt x="61640" y="12612"/>
                    <a:pt x="62827" y="16534"/>
                  </a:cubicBezTo>
                  <a:cubicBezTo>
                    <a:pt x="63798" y="19748"/>
                    <a:pt x="61759" y="23453"/>
                    <a:pt x="58182" y="24966"/>
                  </a:cubicBezTo>
                  <a:cubicBezTo>
                    <a:pt x="55218" y="26219"/>
                    <a:pt x="51993" y="27169"/>
                    <a:pt x="48579" y="28176"/>
                  </a:cubicBezTo>
                  <a:cubicBezTo>
                    <a:pt x="39249" y="30924"/>
                    <a:pt x="28675" y="34039"/>
                    <a:pt x="22814" y="44588"/>
                  </a:cubicBezTo>
                  <a:cubicBezTo>
                    <a:pt x="22621" y="44935"/>
                    <a:pt x="22626" y="45360"/>
                    <a:pt x="22828" y="45702"/>
                  </a:cubicBezTo>
                  <a:cubicBezTo>
                    <a:pt x="23030" y="46046"/>
                    <a:pt x="23397" y="46256"/>
                    <a:pt x="23796" y="46258"/>
                  </a:cubicBezTo>
                  <a:cubicBezTo>
                    <a:pt x="24203" y="46258"/>
                    <a:pt x="24580" y="46036"/>
                    <a:pt x="24778" y="45680"/>
                  </a:cubicBezTo>
                  <a:cubicBezTo>
                    <a:pt x="30193" y="35934"/>
                    <a:pt x="39862" y="33085"/>
                    <a:pt x="49214" y="30330"/>
                  </a:cubicBezTo>
                  <a:cubicBezTo>
                    <a:pt x="52691" y="29306"/>
                    <a:pt x="55975" y="28339"/>
                    <a:pt x="59057" y="27035"/>
                  </a:cubicBezTo>
                  <a:cubicBezTo>
                    <a:pt x="63754" y="25048"/>
                    <a:pt x="66299" y="20254"/>
                    <a:pt x="64976" y="15883"/>
                  </a:cubicBezTo>
                  <a:cubicBezTo>
                    <a:pt x="63875" y="12242"/>
                    <a:pt x="60268" y="9481"/>
                    <a:pt x="54817" y="8108"/>
                  </a:cubicBezTo>
                  <a:cubicBezTo>
                    <a:pt x="51979" y="7393"/>
                    <a:pt x="48674" y="7035"/>
                    <a:pt x="44923" y="7035"/>
                  </a:cubicBezTo>
                  <a:cubicBezTo>
                    <a:pt x="40073" y="7035"/>
                    <a:pt x="34477" y="7632"/>
                    <a:pt x="28180" y="8824"/>
                  </a:cubicBezTo>
                  <a:cubicBezTo>
                    <a:pt x="24561" y="9510"/>
                    <a:pt x="21445" y="9800"/>
                    <a:pt x="18761" y="9800"/>
                  </a:cubicBezTo>
                  <a:cubicBezTo>
                    <a:pt x="4290" y="9800"/>
                    <a:pt x="2411" y="1361"/>
                    <a:pt x="2323" y="917"/>
                  </a:cubicBezTo>
                  <a:cubicBezTo>
                    <a:pt x="2222" y="377"/>
                    <a:pt x="1749" y="1"/>
                    <a:pt x="1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5d51c98a11_1_748"/>
            <p:cNvSpPr/>
            <p:nvPr/>
          </p:nvSpPr>
          <p:spPr>
            <a:xfrm>
              <a:off x="4078100" y="727050"/>
              <a:ext cx="178250" cy="322425"/>
            </a:xfrm>
            <a:custGeom>
              <a:rect b="b" l="l" r="r" t="t"/>
              <a:pathLst>
                <a:path extrusionOk="0" h="12897" w="7130">
                  <a:moveTo>
                    <a:pt x="2488" y="0"/>
                  </a:moveTo>
                  <a:cubicBezTo>
                    <a:pt x="2293" y="0"/>
                    <a:pt x="2094" y="26"/>
                    <a:pt x="1896" y="80"/>
                  </a:cubicBezTo>
                  <a:cubicBezTo>
                    <a:pt x="706" y="405"/>
                    <a:pt x="1" y="1629"/>
                    <a:pt x="315" y="2821"/>
                  </a:cubicBezTo>
                  <a:lnTo>
                    <a:pt x="2611" y="11241"/>
                  </a:lnTo>
                  <a:cubicBezTo>
                    <a:pt x="2878" y="12217"/>
                    <a:pt x="3766" y="12895"/>
                    <a:pt x="4778" y="12897"/>
                  </a:cubicBezTo>
                  <a:cubicBezTo>
                    <a:pt x="5478" y="12895"/>
                    <a:pt x="6138" y="12570"/>
                    <a:pt x="6563" y="12013"/>
                  </a:cubicBezTo>
                  <a:cubicBezTo>
                    <a:pt x="6988" y="11457"/>
                    <a:pt x="7130" y="10733"/>
                    <a:pt x="6947" y="10058"/>
                  </a:cubicBezTo>
                  <a:lnTo>
                    <a:pt x="4651" y="1639"/>
                  </a:lnTo>
                  <a:cubicBezTo>
                    <a:pt x="4372" y="649"/>
                    <a:pt x="3470" y="0"/>
                    <a:pt x="24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5d51c98a11_1_748"/>
            <p:cNvSpPr/>
            <p:nvPr/>
          </p:nvSpPr>
          <p:spPr>
            <a:xfrm>
              <a:off x="4915925" y="3143675"/>
              <a:ext cx="433600" cy="430325"/>
            </a:xfrm>
            <a:custGeom>
              <a:rect b="b" l="l" r="r" t="t"/>
              <a:pathLst>
                <a:path extrusionOk="0" h="17213" w="17344">
                  <a:moveTo>
                    <a:pt x="7049" y="0"/>
                  </a:moveTo>
                  <a:cubicBezTo>
                    <a:pt x="4897" y="0"/>
                    <a:pt x="3062" y="3146"/>
                    <a:pt x="3062" y="3146"/>
                  </a:cubicBezTo>
                  <a:cubicBezTo>
                    <a:pt x="0" y="11182"/>
                    <a:pt x="3828" y="15773"/>
                    <a:pt x="8420" y="16921"/>
                  </a:cubicBezTo>
                  <a:cubicBezTo>
                    <a:pt x="9200" y="17116"/>
                    <a:pt x="9980" y="17212"/>
                    <a:pt x="10730" y="17212"/>
                  </a:cubicBezTo>
                  <a:cubicBezTo>
                    <a:pt x="14395" y="17212"/>
                    <a:pt x="17343" y="14928"/>
                    <a:pt x="16073" y="10799"/>
                  </a:cubicBezTo>
                  <a:cubicBezTo>
                    <a:pt x="14543" y="5824"/>
                    <a:pt x="9951" y="7738"/>
                    <a:pt x="7654" y="6973"/>
                  </a:cubicBezTo>
                  <a:cubicBezTo>
                    <a:pt x="5358" y="6207"/>
                    <a:pt x="11099" y="2380"/>
                    <a:pt x="8420" y="467"/>
                  </a:cubicBezTo>
                  <a:cubicBezTo>
                    <a:pt x="7958" y="137"/>
                    <a:pt x="7497" y="0"/>
                    <a:pt x="7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25d51c98a11_1_748"/>
            <p:cNvSpPr/>
            <p:nvPr/>
          </p:nvSpPr>
          <p:spPr>
            <a:xfrm>
              <a:off x="4948725" y="3136650"/>
              <a:ext cx="395425" cy="444350"/>
            </a:xfrm>
            <a:custGeom>
              <a:rect b="b" l="l" r="r" t="t"/>
              <a:pathLst>
                <a:path extrusionOk="0" h="17774" w="15817">
                  <a:moveTo>
                    <a:pt x="5739" y="563"/>
                  </a:moveTo>
                  <a:cubicBezTo>
                    <a:pt x="6158" y="563"/>
                    <a:pt x="6555" y="701"/>
                    <a:pt x="6944" y="978"/>
                  </a:cubicBezTo>
                  <a:cubicBezTo>
                    <a:pt x="8091" y="1797"/>
                    <a:pt x="7453" y="2997"/>
                    <a:pt x="6426" y="4604"/>
                  </a:cubicBezTo>
                  <a:cubicBezTo>
                    <a:pt x="5844" y="5516"/>
                    <a:pt x="5340" y="6305"/>
                    <a:pt x="5558" y="6918"/>
                  </a:cubicBezTo>
                  <a:cubicBezTo>
                    <a:pt x="5657" y="7197"/>
                    <a:pt x="5891" y="7400"/>
                    <a:pt x="6253" y="7520"/>
                  </a:cubicBezTo>
                  <a:cubicBezTo>
                    <a:pt x="6939" y="7750"/>
                    <a:pt x="7793" y="7754"/>
                    <a:pt x="8696" y="7757"/>
                  </a:cubicBezTo>
                  <a:cubicBezTo>
                    <a:pt x="10925" y="7769"/>
                    <a:pt x="13451" y="7781"/>
                    <a:pt x="14493" y="11164"/>
                  </a:cubicBezTo>
                  <a:cubicBezTo>
                    <a:pt x="15052" y="12982"/>
                    <a:pt x="14792" y="14528"/>
                    <a:pt x="13745" y="15635"/>
                  </a:cubicBezTo>
                  <a:cubicBezTo>
                    <a:pt x="12773" y="16660"/>
                    <a:pt x="11192" y="17214"/>
                    <a:pt x="9418" y="17214"/>
                  </a:cubicBezTo>
                  <a:cubicBezTo>
                    <a:pt x="8693" y="17214"/>
                    <a:pt x="7936" y="17121"/>
                    <a:pt x="7175" y="16930"/>
                  </a:cubicBezTo>
                  <a:cubicBezTo>
                    <a:pt x="4803" y="16339"/>
                    <a:pt x="2920" y="14904"/>
                    <a:pt x="1869" y="12891"/>
                  </a:cubicBezTo>
                  <a:cubicBezTo>
                    <a:pt x="577" y="10414"/>
                    <a:pt x="624" y="7185"/>
                    <a:pt x="2003" y="3550"/>
                  </a:cubicBezTo>
                  <a:cubicBezTo>
                    <a:pt x="2145" y="3316"/>
                    <a:pt x="3594" y="976"/>
                    <a:pt x="5302" y="611"/>
                  </a:cubicBezTo>
                  <a:cubicBezTo>
                    <a:pt x="5451" y="579"/>
                    <a:pt x="5596" y="563"/>
                    <a:pt x="5739" y="563"/>
                  </a:cubicBezTo>
                  <a:close/>
                  <a:moveTo>
                    <a:pt x="5737" y="1"/>
                  </a:moveTo>
                  <a:cubicBezTo>
                    <a:pt x="5556" y="1"/>
                    <a:pt x="5371" y="21"/>
                    <a:pt x="5184" y="61"/>
                  </a:cubicBezTo>
                  <a:cubicBezTo>
                    <a:pt x="3155" y="497"/>
                    <a:pt x="1574" y="3173"/>
                    <a:pt x="1507" y="3285"/>
                  </a:cubicBezTo>
                  <a:cubicBezTo>
                    <a:pt x="1500" y="3299"/>
                    <a:pt x="1493" y="3313"/>
                    <a:pt x="1488" y="3328"/>
                  </a:cubicBezTo>
                  <a:cubicBezTo>
                    <a:pt x="41" y="7126"/>
                    <a:pt x="1" y="10522"/>
                    <a:pt x="1373" y="13150"/>
                  </a:cubicBezTo>
                  <a:cubicBezTo>
                    <a:pt x="2498" y="15307"/>
                    <a:pt x="4510" y="16844"/>
                    <a:pt x="7039" y="17476"/>
                  </a:cubicBezTo>
                  <a:cubicBezTo>
                    <a:pt x="7813" y="17671"/>
                    <a:pt x="8607" y="17771"/>
                    <a:pt x="9404" y="17774"/>
                  </a:cubicBezTo>
                  <a:cubicBezTo>
                    <a:pt x="11338" y="17774"/>
                    <a:pt x="13074" y="17157"/>
                    <a:pt x="14153" y="16021"/>
                  </a:cubicBezTo>
                  <a:cubicBezTo>
                    <a:pt x="14988" y="15141"/>
                    <a:pt x="15816" y="13555"/>
                    <a:pt x="15030" y="10997"/>
                  </a:cubicBezTo>
                  <a:cubicBezTo>
                    <a:pt x="13867" y="7221"/>
                    <a:pt x="11002" y="7207"/>
                    <a:pt x="8699" y="7196"/>
                  </a:cubicBezTo>
                  <a:cubicBezTo>
                    <a:pt x="7841" y="7192"/>
                    <a:pt x="7033" y="7188"/>
                    <a:pt x="6431" y="6988"/>
                  </a:cubicBezTo>
                  <a:cubicBezTo>
                    <a:pt x="6144" y="6893"/>
                    <a:pt x="6102" y="6770"/>
                    <a:pt x="6087" y="6730"/>
                  </a:cubicBezTo>
                  <a:cubicBezTo>
                    <a:pt x="5961" y="6375"/>
                    <a:pt x="6439" y="5628"/>
                    <a:pt x="6900" y="4906"/>
                  </a:cubicBezTo>
                  <a:cubicBezTo>
                    <a:pt x="7761" y="3557"/>
                    <a:pt x="8939" y="1713"/>
                    <a:pt x="7271" y="519"/>
                  </a:cubicBezTo>
                  <a:cubicBezTo>
                    <a:pt x="6787" y="175"/>
                    <a:pt x="6274" y="1"/>
                    <a:pt x="5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25d51c98a11_1_748"/>
            <p:cNvSpPr/>
            <p:nvPr/>
          </p:nvSpPr>
          <p:spPr>
            <a:xfrm>
              <a:off x="5204125" y="3318675"/>
              <a:ext cx="158850" cy="241650"/>
            </a:xfrm>
            <a:custGeom>
              <a:rect b="b" l="l" r="r" t="t"/>
              <a:pathLst>
                <a:path extrusionOk="0" h="9666" w="6354">
                  <a:moveTo>
                    <a:pt x="320" y="1"/>
                  </a:moveTo>
                  <a:cubicBezTo>
                    <a:pt x="231" y="1"/>
                    <a:pt x="143" y="44"/>
                    <a:pt x="88" y="123"/>
                  </a:cubicBezTo>
                  <a:cubicBezTo>
                    <a:pt x="0" y="251"/>
                    <a:pt x="33" y="425"/>
                    <a:pt x="161" y="514"/>
                  </a:cubicBezTo>
                  <a:cubicBezTo>
                    <a:pt x="175" y="523"/>
                    <a:pt x="1556" y="1484"/>
                    <a:pt x="2507" y="3044"/>
                  </a:cubicBezTo>
                  <a:cubicBezTo>
                    <a:pt x="3758" y="5096"/>
                    <a:pt x="3708" y="7178"/>
                    <a:pt x="2360" y="9231"/>
                  </a:cubicBezTo>
                  <a:cubicBezTo>
                    <a:pt x="2238" y="9418"/>
                    <a:pt x="2373" y="9666"/>
                    <a:pt x="2596" y="9666"/>
                  </a:cubicBezTo>
                  <a:cubicBezTo>
                    <a:pt x="2690" y="9666"/>
                    <a:pt x="2779" y="9617"/>
                    <a:pt x="2830" y="9538"/>
                  </a:cubicBezTo>
                  <a:cubicBezTo>
                    <a:pt x="6354" y="4170"/>
                    <a:pt x="538" y="92"/>
                    <a:pt x="479" y="50"/>
                  </a:cubicBezTo>
                  <a:cubicBezTo>
                    <a:pt x="431" y="17"/>
                    <a:pt x="375" y="1"/>
                    <a:pt x="3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25d51c98a11_1_748"/>
            <p:cNvSpPr/>
            <p:nvPr/>
          </p:nvSpPr>
          <p:spPr>
            <a:xfrm>
              <a:off x="2663700" y="993250"/>
              <a:ext cx="2621975" cy="3994150"/>
            </a:xfrm>
            <a:custGeom>
              <a:rect b="b" l="l" r="r" t="t"/>
              <a:pathLst>
                <a:path extrusionOk="0" h="159766" w="104879">
                  <a:moveTo>
                    <a:pt x="63543" y="1"/>
                  </a:moveTo>
                  <a:cubicBezTo>
                    <a:pt x="63243" y="1"/>
                    <a:pt x="62942" y="24"/>
                    <a:pt x="62642" y="70"/>
                  </a:cubicBezTo>
                  <a:lnTo>
                    <a:pt x="9435" y="7564"/>
                  </a:lnTo>
                  <a:cubicBezTo>
                    <a:pt x="5708" y="8147"/>
                    <a:pt x="0" y="11537"/>
                    <a:pt x="1666" y="17891"/>
                  </a:cubicBezTo>
                  <a:lnTo>
                    <a:pt x="30727" y="152718"/>
                  </a:lnTo>
                  <a:cubicBezTo>
                    <a:pt x="31606" y="156796"/>
                    <a:pt x="34887" y="159765"/>
                    <a:pt x="38309" y="159765"/>
                  </a:cubicBezTo>
                  <a:cubicBezTo>
                    <a:pt x="38609" y="159765"/>
                    <a:pt x="38911" y="159742"/>
                    <a:pt x="39212" y="159695"/>
                  </a:cubicBezTo>
                  <a:lnTo>
                    <a:pt x="95167" y="150961"/>
                  </a:lnTo>
                  <a:cubicBezTo>
                    <a:pt x="102556" y="149852"/>
                    <a:pt x="104879" y="146093"/>
                    <a:pt x="103922" y="141657"/>
                  </a:cubicBezTo>
                  <a:lnTo>
                    <a:pt x="71127" y="7049"/>
                  </a:lnTo>
                  <a:cubicBezTo>
                    <a:pt x="70247" y="2970"/>
                    <a:pt x="66965" y="1"/>
                    <a:pt x="63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25d51c98a11_1_748"/>
            <p:cNvSpPr/>
            <p:nvPr/>
          </p:nvSpPr>
          <p:spPr>
            <a:xfrm>
              <a:off x="2683175" y="986225"/>
              <a:ext cx="2597175" cy="4008175"/>
            </a:xfrm>
            <a:custGeom>
              <a:rect b="b" l="l" r="r" t="t"/>
              <a:pathLst>
                <a:path extrusionOk="0" h="160327" w="103887">
                  <a:moveTo>
                    <a:pt x="62765" y="563"/>
                  </a:moveTo>
                  <a:cubicBezTo>
                    <a:pt x="66052" y="563"/>
                    <a:pt x="69223" y="3446"/>
                    <a:pt x="70076" y="7396"/>
                  </a:cubicBezTo>
                  <a:lnTo>
                    <a:pt x="102869" y="141997"/>
                  </a:lnTo>
                  <a:cubicBezTo>
                    <a:pt x="103304" y="144016"/>
                    <a:pt x="103026" y="145762"/>
                    <a:pt x="102040" y="147189"/>
                  </a:cubicBezTo>
                  <a:cubicBezTo>
                    <a:pt x="100698" y="149129"/>
                    <a:pt x="98110" y="150400"/>
                    <a:pt x="94346" y="150964"/>
                  </a:cubicBezTo>
                  <a:lnTo>
                    <a:pt x="94345" y="150964"/>
                  </a:lnTo>
                  <a:lnTo>
                    <a:pt x="38389" y="159699"/>
                  </a:lnTo>
                  <a:cubicBezTo>
                    <a:pt x="38105" y="159744"/>
                    <a:pt x="37820" y="159765"/>
                    <a:pt x="37535" y="159765"/>
                  </a:cubicBezTo>
                  <a:cubicBezTo>
                    <a:pt x="34246" y="159765"/>
                    <a:pt x="31074" y="156885"/>
                    <a:pt x="30222" y="152939"/>
                  </a:cubicBezTo>
                  <a:lnTo>
                    <a:pt x="1158" y="18101"/>
                  </a:lnTo>
                  <a:cubicBezTo>
                    <a:pt x="585" y="15918"/>
                    <a:pt x="863" y="13944"/>
                    <a:pt x="1982" y="12235"/>
                  </a:cubicBezTo>
                  <a:cubicBezTo>
                    <a:pt x="3632" y="9716"/>
                    <a:pt x="6632" y="8445"/>
                    <a:pt x="8696" y="8123"/>
                  </a:cubicBezTo>
                  <a:lnTo>
                    <a:pt x="61906" y="630"/>
                  </a:lnTo>
                  <a:cubicBezTo>
                    <a:pt x="62190" y="586"/>
                    <a:pt x="62477" y="563"/>
                    <a:pt x="62765" y="563"/>
                  </a:cubicBezTo>
                  <a:close/>
                  <a:moveTo>
                    <a:pt x="62759" y="1"/>
                  </a:moveTo>
                  <a:cubicBezTo>
                    <a:pt x="62448" y="1"/>
                    <a:pt x="62135" y="25"/>
                    <a:pt x="61824" y="73"/>
                  </a:cubicBezTo>
                  <a:lnTo>
                    <a:pt x="8614" y="7568"/>
                  </a:lnTo>
                  <a:cubicBezTo>
                    <a:pt x="6432" y="7909"/>
                    <a:pt x="3262" y="9255"/>
                    <a:pt x="1512" y="11927"/>
                  </a:cubicBezTo>
                  <a:cubicBezTo>
                    <a:pt x="302" y="13774"/>
                    <a:pt x="1" y="15900"/>
                    <a:pt x="611" y="18233"/>
                  </a:cubicBezTo>
                  <a:lnTo>
                    <a:pt x="29673" y="153057"/>
                  </a:lnTo>
                  <a:cubicBezTo>
                    <a:pt x="30580" y="157259"/>
                    <a:pt x="33989" y="160326"/>
                    <a:pt x="37538" y="160326"/>
                  </a:cubicBezTo>
                  <a:cubicBezTo>
                    <a:pt x="37545" y="160326"/>
                    <a:pt x="37553" y="160326"/>
                    <a:pt x="37560" y="160326"/>
                  </a:cubicBezTo>
                  <a:cubicBezTo>
                    <a:pt x="37866" y="160326"/>
                    <a:pt x="38173" y="160301"/>
                    <a:pt x="38476" y="160255"/>
                  </a:cubicBezTo>
                  <a:lnTo>
                    <a:pt x="94429" y="151519"/>
                  </a:lnTo>
                  <a:cubicBezTo>
                    <a:pt x="98353" y="150931"/>
                    <a:pt x="101069" y="149581"/>
                    <a:pt x="102502" y="147507"/>
                  </a:cubicBezTo>
                  <a:cubicBezTo>
                    <a:pt x="103578" y="145949"/>
                    <a:pt x="103887" y="144055"/>
                    <a:pt x="103415" y="141872"/>
                  </a:cubicBezTo>
                  <a:lnTo>
                    <a:pt x="70622" y="7271"/>
                  </a:lnTo>
                  <a:cubicBezTo>
                    <a:pt x="69715" y="3068"/>
                    <a:pt x="66305" y="1"/>
                    <a:pt x="627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25d51c98a11_1_748"/>
            <p:cNvSpPr/>
            <p:nvPr/>
          </p:nvSpPr>
          <p:spPr>
            <a:xfrm>
              <a:off x="2777100" y="955000"/>
              <a:ext cx="2510900" cy="3994125"/>
            </a:xfrm>
            <a:custGeom>
              <a:rect b="b" l="l" r="r" t="t"/>
              <a:pathLst>
                <a:path extrusionOk="0" h="159765" w="100436">
                  <a:moveTo>
                    <a:pt x="62835" y="0"/>
                  </a:moveTo>
                  <a:cubicBezTo>
                    <a:pt x="62535" y="0"/>
                    <a:pt x="62234" y="23"/>
                    <a:pt x="61933" y="70"/>
                  </a:cubicBezTo>
                  <a:lnTo>
                    <a:pt x="5979" y="8804"/>
                  </a:lnTo>
                  <a:cubicBezTo>
                    <a:pt x="2249" y="9387"/>
                    <a:pt x="0" y="13456"/>
                    <a:pt x="956" y="17891"/>
                  </a:cubicBezTo>
                  <a:lnTo>
                    <a:pt x="30017" y="152717"/>
                  </a:lnTo>
                  <a:cubicBezTo>
                    <a:pt x="30897" y="156796"/>
                    <a:pt x="34179" y="159765"/>
                    <a:pt x="37601" y="159765"/>
                  </a:cubicBezTo>
                  <a:cubicBezTo>
                    <a:pt x="37901" y="159765"/>
                    <a:pt x="38202" y="159742"/>
                    <a:pt x="38502" y="159695"/>
                  </a:cubicBezTo>
                  <a:lnTo>
                    <a:pt x="94457" y="150961"/>
                  </a:lnTo>
                  <a:cubicBezTo>
                    <a:pt x="98187" y="150379"/>
                    <a:pt x="100435" y="146310"/>
                    <a:pt x="99479" y="141874"/>
                  </a:cubicBezTo>
                  <a:lnTo>
                    <a:pt x="70418" y="7049"/>
                  </a:lnTo>
                  <a:cubicBezTo>
                    <a:pt x="69539" y="2969"/>
                    <a:pt x="66257" y="0"/>
                    <a:pt x="62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25d51c98a11_1_748"/>
            <p:cNvSpPr/>
            <p:nvPr/>
          </p:nvSpPr>
          <p:spPr>
            <a:xfrm>
              <a:off x="2780825" y="947975"/>
              <a:ext cx="2503450" cy="4008150"/>
            </a:xfrm>
            <a:custGeom>
              <a:rect b="b" l="l" r="r" t="t"/>
              <a:pathLst>
                <a:path extrusionOk="0" h="160326" w="100138">
                  <a:moveTo>
                    <a:pt x="62685" y="563"/>
                  </a:moveTo>
                  <a:cubicBezTo>
                    <a:pt x="65974" y="563"/>
                    <a:pt x="69144" y="3446"/>
                    <a:pt x="69995" y="7388"/>
                  </a:cubicBezTo>
                  <a:lnTo>
                    <a:pt x="99056" y="142214"/>
                  </a:lnTo>
                  <a:cubicBezTo>
                    <a:pt x="99554" y="144533"/>
                    <a:pt x="99167" y="146844"/>
                    <a:pt x="97993" y="148554"/>
                  </a:cubicBezTo>
                  <a:cubicBezTo>
                    <a:pt x="97087" y="149874"/>
                    <a:pt x="95762" y="150730"/>
                    <a:pt x="94264" y="150963"/>
                  </a:cubicBezTo>
                  <a:lnTo>
                    <a:pt x="38309" y="159698"/>
                  </a:lnTo>
                  <a:cubicBezTo>
                    <a:pt x="38022" y="159743"/>
                    <a:pt x="37733" y="159765"/>
                    <a:pt x="37446" y="159765"/>
                  </a:cubicBezTo>
                  <a:cubicBezTo>
                    <a:pt x="34158" y="159765"/>
                    <a:pt x="30992" y="156880"/>
                    <a:pt x="30143" y="152939"/>
                  </a:cubicBezTo>
                  <a:lnTo>
                    <a:pt x="1081" y="18113"/>
                  </a:lnTo>
                  <a:cubicBezTo>
                    <a:pt x="582" y="15795"/>
                    <a:pt x="969" y="13483"/>
                    <a:pt x="2143" y="11773"/>
                  </a:cubicBezTo>
                  <a:cubicBezTo>
                    <a:pt x="3051" y="10453"/>
                    <a:pt x="4374" y="9597"/>
                    <a:pt x="5872" y="9364"/>
                  </a:cubicBezTo>
                  <a:lnTo>
                    <a:pt x="61827" y="629"/>
                  </a:lnTo>
                  <a:cubicBezTo>
                    <a:pt x="62111" y="584"/>
                    <a:pt x="62397" y="563"/>
                    <a:pt x="62685" y="563"/>
                  </a:cubicBezTo>
                  <a:close/>
                  <a:moveTo>
                    <a:pt x="62682" y="1"/>
                  </a:moveTo>
                  <a:cubicBezTo>
                    <a:pt x="62369" y="1"/>
                    <a:pt x="62054" y="25"/>
                    <a:pt x="61740" y="74"/>
                  </a:cubicBezTo>
                  <a:lnTo>
                    <a:pt x="5786" y="8809"/>
                  </a:lnTo>
                  <a:cubicBezTo>
                    <a:pt x="4134" y="9065"/>
                    <a:pt x="2676" y="10005"/>
                    <a:pt x="1681" y="11454"/>
                  </a:cubicBezTo>
                  <a:cubicBezTo>
                    <a:pt x="419" y="13292"/>
                    <a:pt x="0" y="15762"/>
                    <a:pt x="533" y="18231"/>
                  </a:cubicBezTo>
                  <a:lnTo>
                    <a:pt x="29595" y="153056"/>
                  </a:lnTo>
                  <a:cubicBezTo>
                    <a:pt x="30500" y="157259"/>
                    <a:pt x="33909" y="160326"/>
                    <a:pt x="37457" y="160326"/>
                  </a:cubicBezTo>
                  <a:cubicBezTo>
                    <a:pt x="37772" y="160326"/>
                    <a:pt x="38086" y="160302"/>
                    <a:pt x="38397" y="160254"/>
                  </a:cubicBezTo>
                  <a:lnTo>
                    <a:pt x="94352" y="151519"/>
                  </a:lnTo>
                  <a:cubicBezTo>
                    <a:pt x="96004" y="151262"/>
                    <a:pt x="97461" y="150322"/>
                    <a:pt x="98456" y="148873"/>
                  </a:cubicBezTo>
                  <a:cubicBezTo>
                    <a:pt x="99719" y="147035"/>
                    <a:pt x="100137" y="144565"/>
                    <a:pt x="99605" y="142096"/>
                  </a:cubicBezTo>
                  <a:lnTo>
                    <a:pt x="70544" y="7269"/>
                  </a:lnTo>
                  <a:cubicBezTo>
                    <a:pt x="69637" y="3070"/>
                    <a:pt x="66230" y="1"/>
                    <a:pt x="62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25d51c98a11_1_748"/>
            <p:cNvSpPr/>
            <p:nvPr/>
          </p:nvSpPr>
          <p:spPr>
            <a:xfrm>
              <a:off x="2905000" y="1260725"/>
              <a:ext cx="2240375" cy="3314375"/>
            </a:xfrm>
            <a:custGeom>
              <a:rect b="b" l="l" r="r" t="t"/>
              <a:pathLst>
                <a:path extrusionOk="0" h="132575" w="89615">
                  <a:moveTo>
                    <a:pt x="63163" y="1"/>
                  </a:moveTo>
                  <a:lnTo>
                    <a:pt x="0" y="9861"/>
                  </a:lnTo>
                  <a:lnTo>
                    <a:pt x="26452" y="132574"/>
                  </a:lnTo>
                  <a:lnTo>
                    <a:pt x="89614" y="122714"/>
                  </a:lnTo>
                  <a:lnTo>
                    <a:pt x="6316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25d51c98a11_1_748"/>
            <p:cNvSpPr/>
            <p:nvPr/>
          </p:nvSpPr>
          <p:spPr>
            <a:xfrm>
              <a:off x="2897275" y="1253700"/>
              <a:ext cx="2255800" cy="3328400"/>
            </a:xfrm>
            <a:custGeom>
              <a:rect b="b" l="l" r="r" t="t"/>
              <a:pathLst>
                <a:path extrusionOk="0" h="133136" w="90232">
                  <a:moveTo>
                    <a:pt x="63254" y="600"/>
                  </a:moveTo>
                  <a:lnTo>
                    <a:pt x="89586" y="122764"/>
                  </a:lnTo>
                  <a:lnTo>
                    <a:pt x="26979" y="132538"/>
                  </a:lnTo>
                  <a:lnTo>
                    <a:pt x="646" y="10372"/>
                  </a:lnTo>
                  <a:lnTo>
                    <a:pt x="63254" y="600"/>
                  </a:lnTo>
                  <a:close/>
                  <a:moveTo>
                    <a:pt x="63469" y="1"/>
                  </a:moveTo>
                  <a:cubicBezTo>
                    <a:pt x="63456" y="1"/>
                    <a:pt x="63442" y="2"/>
                    <a:pt x="63429" y="4"/>
                  </a:cubicBezTo>
                  <a:lnTo>
                    <a:pt x="265" y="9864"/>
                  </a:lnTo>
                  <a:cubicBezTo>
                    <a:pt x="106" y="9889"/>
                    <a:pt x="1" y="10043"/>
                    <a:pt x="35" y="10201"/>
                  </a:cubicBezTo>
                  <a:lnTo>
                    <a:pt x="26486" y="132915"/>
                  </a:lnTo>
                  <a:cubicBezTo>
                    <a:pt x="26514" y="133044"/>
                    <a:pt x="26628" y="133136"/>
                    <a:pt x="26759" y="133136"/>
                  </a:cubicBezTo>
                  <a:cubicBezTo>
                    <a:pt x="26774" y="133136"/>
                    <a:pt x="26789" y="133136"/>
                    <a:pt x="26803" y="133133"/>
                  </a:cubicBezTo>
                  <a:lnTo>
                    <a:pt x="89967" y="123273"/>
                  </a:lnTo>
                  <a:cubicBezTo>
                    <a:pt x="90126" y="123247"/>
                    <a:pt x="90232" y="123094"/>
                    <a:pt x="90199" y="122936"/>
                  </a:cubicBezTo>
                  <a:lnTo>
                    <a:pt x="63746" y="223"/>
                  </a:lnTo>
                  <a:cubicBezTo>
                    <a:pt x="63717" y="91"/>
                    <a:pt x="63600" y="1"/>
                    <a:pt x="63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25d51c98a11_1_748"/>
            <p:cNvSpPr/>
            <p:nvPr/>
          </p:nvSpPr>
          <p:spPr>
            <a:xfrm>
              <a:off x="3684775" y="2080625"/>
              <a:ext cx="133975" cy="280875"/>
            </a:xfrm>
            <a:custGeom>
              <a:rect b="b" l="l" r="r" t="t"/>
              <a:pathLst>
                <a:path extrusionOk="0" h="11235" w="5359">
                  <a:moveTo>
                    <a:pt x="1661" y="0"/>
                  </a:moveTo>
                  <a:cubicBezTo>
                    <a:pt x="1614" y="0"/>
                    <a:pt x="1566" y="5"/>
                    <a:pt x="1520" y="13"/>
                  </a:cubicBezTo>
                  <a:cubicBezTo>
                    <a:pt x="394" y="222"/>
                    <a:pt x="1" y="2900"/>
                    <a:pt x="641" y="5995"/>
                  </a:cubicBezTo>
                  <a:cubicBezTo>
                    <a:pt x="1256" y="8962"/>
                    <a:pt x="2596" y="11235"/>
                    <a:pt x="3697" y="11235"/>
                  </a:cubicBezTo>
                  <a:cubicBezTo>
                    <a:pt x="3745" y="11235"/>
                    <a:pt x="3793" y="11230"/>
                    <a:pt x="3840" y="11222"/>
                  </a:cubicBezTo>
                  <a:cubicBezTo>
                    <a:pt x="4965" y="11014"/>
                    <a:pt x="5359" y="8335"/>
                    <a:pt x="4718" y="5240"/>
                  </a:cubicBezTo>
                  <a:cubicBezTo>
                    <a:pt x="4104" y="2273"/>
                    <a:pt x="2763" y="0"/>
                    <a:pt x="16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25d51c98a11_1_748"/>
            <p:cNvSpPr/>
            <p:nvPr/>
          </p:nvSpPr>
          <p:spPr>
            <a:xfrm>
              <a:off x="4031475" y="2015875"/>
              <a:ext cx="133975" cy="280900"/>
            </a:xfrm>
            <a:custGeom>
              <a:rect b="b" l="l" r="r" t="t"/>
              <a:pathLst>
                <a:path extrusionOk="0" h="11236" w="5359">
                  <a:moveTo>
                    <a:pt x="1662" y="1"/>
                  </a:moveTo>
                  <a:cubicBezTo>
                    <a:pt x="1614" y="1"/>
                    <a:pt x="1567" y="5"/>
                    <a:pt x="1520" y="14"/>
                  </a:cubicBezTo>
                  <a:cubicBezTo>
                    <a:pt x="394" y="223"/>
                    <a:pt x="1" y="2900"/>
                    <a:pt x="641" y="5996"/>
                  </a:cubicBezTo>
                  <a:cubicBezTo>
                    <a:pt x="1255" y="8963"/>
                    <a:pt x="2597" y="11235"/>
                    <a:pt x="3698" y="11235"/>
                  </a:cubicBezTo>
                  <a:cubicBezTo>
                    <a:pt x="3746" y="11235"/>
                    <a:pt x="3793" y="11231"/>
                    <a:pt x="3840" y="11222"/>
                  </a:cubicBezTo>
                  <a:cubicBezTo>
                    <a:pt x="4965" y="11013"/>
                    <a:pt x="5359" y="8335"/>
                    <a:pt x="4718" y="5240"/>
                  </a:cubicBezTo>
                  <a:cubicBezTo>
                    <a:pt x="4105" y="2273"/>
                    <a:pt x="2763" y="1"/>
                    <a:pt x="1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25d51c98a11_1_748"/>
            <p:cNvSpPr/>
            <p:nvPr/>
          </p:nvSpPr>
          <p:spPr>
            <a:xfrm>
              <a:off x="3532900" y="2376375"/>
              <a:ext cx="874475" cy="456675"/>
            </a:xfrm>
            <a:custGeom>
              <a:rect b="b" l="l" r="r" t="t"/>
              <a:pathLst>
                <a:path extrusionOk="0" h="18267" w="34979">
                  <a:moveTo>
                    <a:pt x="33775" y="1"/>
                  </a:moveTo>
                  <a:cubicBezTo>
                    <a:pt x="33231" y="1"/>
                    <a:pt x="32748" y="402"/>
                    <a:pt x="32665" y="958"/>
                  </a:cubicBezTo>
                  <a:cubicBezTo>
                    <a:pt x="31502" y="8767"/>
                    <a:pt x="26564" y="14588"/>
                    <a:pt x="20085" y="15790"/>
                  </a:cubicBezTo>
                  <a:cubicBezTo>
                    <a:pt x="19251" y="15945"/>
                    <a:pt x="18410" y="16020"/>
                    <a:pt x="17571" y="16020"/>
                  </a:cubicBezTo>
                  <a:cubicBezTo>
                    <a:pt x="11721" y="16020"/>
                    <a:pt x="5912" y="12352"/>
                    <a:pt x="2251" y="6156"/>
                  </a:cubicBezTo>
                  <a:cubicBezTo>
                    <a:pt x="2041" y="5801"/>
                    <a:pt x="1667" y="5604"/>
                    <a:pt x="1283" y="5604"/>
                  </a:cubicBezTo>
                  <a:cubicBezTo>
                    <a:pt x="1089" y="5604"/>
                    <a:pt x="892" y="5655"/>
                    <a:pt x="713" y="5761"/>
                  </a:cubicBezTo>
                  <a:cubicBezTo>
                    <a:pt x="178" y="6077"/>
                    <a:pt x="1" y="6766"/>
                    <a:pt x="317" y="7300"/>
                  </a:cubicBezTo>
                  <a:cubicBezTo>
                    <a:pt x="4390" y="14192"/>
                    <a:pt x="10931" y="18267"/>
                    <a:pt x="17567" y="18267"/>
                  </a:cubicBezTo>
                  <a:cubicBezTo>
                    <a:pt x="18549" y="18267"/>
                    <a:pt x="19529" y="18178"/>
                    <a:pt x="20494" y="17999"/>
                  </a:cubicBezTo>
                  <a:cubicBezTo>
                    <a:pt x="27930" y="16620"/>
                    <a:pt x="33580" y="10061"/>
                    <a:pt x="34887" y="1290"/>
                  </a:cubicBezTo>
                  <a:cubicBezTo>
                    <a:pt x="34979" y="676"/>
                    <a:pt x="34555" y="105"/>
                    <a:pt x="33942" y="13"/>
                  </a:cubicBezTo>
                  <a:cubicBezTo>
                    <a:pt x="33886" y="5"/>
                    <a:pt x="33830" y="1"/>
                    <a:pt x="337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25d51c98a11_1_748"/>
            <p:cNvSpPr/>
            <p:nvPr/>
          </p:nvSpPr>
          <p:spPr>
            <a:xfrm>
              <a:off x="3220650" y="2642775"/>
              <a:ext cx="84550" cy="153275"/>
            </a:xfrm>
            <a:custGeom>
              <a:rect b="b" l="l" r="r" t="t"/>
              <a:pathLst>
                <a:path extrusionOk="0" h="6131" w="3382">
                  <a:moveTo>
                    <a:pt x="2878" y="1"/>
                  </a:moveTo>
                  <a:lnTo>
                    <a:pt x="0" y="5884"/>
                  </a:lnTo>
                  <a:lnTo>
                    <a:pt x="505" y="6131"/>
                  </a:lnTo>
                  <a:lnTo>
                    <a:pt x="3382" y="247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25d51c98a11_1_748"/>
            <p:cNvSpPr/>
            <p:nvPr/>
          </p:nvSpPr>
          <p:spPr>
            <a:xfrm>
              <a:off x="3357450" y="1410350"/>
              <a:ext cx="551000" cy="1107125"/>
            </a:xfrm>
            <a:custGeom>
              <a:rect b="b" l="l" r="r" t="t"/>
              <a:pathLst>
                <a:path extrusionOk="0" h="44285" w="22040">
                  <a:moveTo>
                    <a:pt x="21535" y="0"/>
                  </a:moveTo>
                  <a:lnTo>
                    <a:pt x="0" y="44037"/>
                  </a:lnTo>
                  <a:lnTo>
                    <a:pt x="504" y="44284"/>
                  </a:lnTo>
                  <a:lnTo>
                    <a:pt x="22040" y="247"/>
                  </a:lnTo>
                  <a:lnTo>
                    <a:pt x="2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25d51c98a11_1_748"/>
            <p:cNvSpPr/>
            <p:nvPr/>
          </p:nvSpPr>
          <p:spPr>
            <a:xfrm>
              <a:off x="3502300" y="1420150"/>
              <a:ext cx="237800" cy="438100"/>
            </a:xfrm>
            <a:custGeom>
              <a:rect b="b" l="l" r="r" t="t"/>
              <a:pathLst>
                <a:path extrusionOk="0" h="17524" w="9512">
                  <a:moveTo>
                    <a:pt x="9013" y="1"/>
                  </a:moveTo>
                  <a:lnTo>
                    <a:pt x="0" y="17264"/>
                  </a:lnTo>
                  <a:lnTo>
                    <a:pt x="498" y="17524"/>
                  </a:lnTo>
                  <a:lnTo>
                    <a:pt x="9512" y="261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25d51c98a11_1_748"/>
            <p:cNvSpPr/>
            <p:nvPr/>
          </p:nvSpPr>
          <p:spPr>
            <a:xfrm>
              <a:off x="4534650" y="3863225"/>
              <a:ext cx="262475" cy="500675"/>
            </a:xfrm>
            <a:custGeom>
              <a:rect b="b" l="l" r="r" t="t"/>
              <a:pathLst>
                <a:path extrusionOk="0" h="20027" w="10499">
                  <a:moveTo>
                    <a:pt x="9997" y="1"/>
                  </a:moveTo>
                  <a:lnTo>
                    <a:pt x="1" y="19773"/>
                  </a:lnTo>
                  <a:lnTo>
                    <a:pt x="502" y="20027"/>
                  </a:lnTo>
                  <a:lnTo>
                    <a:pt x="10499" y="254"/>
                  </a:lnTo>
                  <a:lnTo>
                    <a:pt x="9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25d51c98a11_1_748"/>
            <p:cNvSpPr/>
            <p:nvPr/>
          </p:nvSpPr>
          <p:spPr>
            <a:xfrm>
              <a:off x="4822775" y="3634875"/>
              <a:ext cx="90200" cy="159950"/>
            </a:xfrm>
            <a:custGeom>
              <a:rect b="b" l="l" r="r" t="t"/>
              <a:pathLst>
                <a:path extrusionOk="0" h="6398" w="3608">
                  <a:moveTo>
                    <a:pt x="3106" y="1"/>
                  </a:moveTo>
                  <a:lnTo>
                    <a:pt x="0" y="6144"/>
                  </a:lnTo>
                  <a:lnTo>
                    <a:pt x="502" y="6398"/>
                  </a:lnTo>
                  <a:lnTo>
                    <a:pt x="3607" y="255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25d51c98a11_1_748"/>
            <p:cNvSpPr/>
            <p:nvPr/>
          </p:nvSpPr>
          <p:spPr>
            <a:xfrm>
              <a:off x="3403000" y="1135950"/>
              <a:ext cx="506775" cy="142075"/>
            </a:xfrm>
            <a:custGeom>
              <a:rect b="b" l="l" r="r" t="t"/>
              <a:pathLst>
                <a:path extrusionOk="0" h="5683" w="20271">
                  <a:moveTo>
                    <a:pt x="18711" y="1"/>
                  </a:moveTo>
                  <a:cubicBezTo>
                    <a:pt x="18656" y="1"/>
                    <a:pt x="18601" y="5"/>
                    <a:pt x="18546" y="14"/>
                  </a:cubicBezTo>
                  <a:lnTo>
                    <a:pt x="1092" y="2738"/>
                  </a:lnTo>
                  <a:cubicBezTo>
                    <a:pt x="412" y="2844"/>
                    <a:pt x="1" y="3587"/>
                    <a:pt x="176" y="4397"/>
                  </a:cubicBezTo>
                  <a:cubicBezTo>
                    <a:pt x="336" y="5141"/>
                    <a:pt x="935" y="5683"/>
                    <a:pt x="1559" y="5683"/>
                  </a:cubicBezTo>
                  <a:cubicBezTo>
                    <a:pt x="1614" y="5683"/>
                    <a:pt x="1669" y="5678"/>
                    <a:pt x="1724" y="5670"/>
                  </a:cubicBezTo>
                  <a:lnTo>
                    <a:pt x="19179" y="2945"/>
                  </a:lnTo>
                  <a:cubicBezTo>
                    <a:pt x="19860" y="2840"/>
                    <a:pt x="20271" y="2097"/>
                    <a:pt x="20095" y="1287"/>
                  </a:cubicBezTo>
                  <a:cubicBezTo>
                    <a:pt x="19935" y="543"/>
                    <a:pt x="19335" y="1"/>
                    <a:pt x="18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25d51c98a11_1_748"/>
            <p:cNvSpPr/>
            <p:nvPr/>
          </p:nvSpPr>
          <p:spPr>
            <a:xfrm>
              <a:off x="3397775" y="1128950"/>
              <a:ext cx="517275" cy="156125"/>
            </a:xfrm>
            <a:custGeom>
              <a:rect b="b" l="l" r="r" t="t"/>
              <a:pathLst>
                <a:path extrusionOk="0" h="6245" w="20691">
                  <a:moveTo>
                    <a:pt x="18923" y="562"/>
                  </a:moveTo>
                  <a:cubicBezTo>
                    <a:pt x="19417" y="562"/>
                    <a:pt x="19898" y="1012"/>
                    <a:pt x="20030" y="1626"/>
                  </a:cubicBezTo>
                  <a:cubicBezTo>
                    <a:pt x="20109" y="1988"/>
                    <a:pt x="20050" y="2345"/>
                    <a:pt x="19872" y="2605"/>
                  </a:cubicBezTo>
                  <a:cubicBezTo>
                    <a:pt x="19780" y="2739"/>
                    <a:pt x="19615" y="2907"/>
                    <a:pt x="19344" y="2948"/>
                  </a:cubicBezTo>
                  <a:lnTo>
                    <a:pt x="1890" y="5673"/>
                  </a:lnTo>
                  <a:cubicBezTo>
                    <a:pt x="1849" y="5679"/>
                    <a:pt x="1808" y="5683"/>
                    <a:pt x="1766" y="5683"/>
                  </a:cubicBezTo>
                  <a:cubicBezTo>
                    <a:pt x="1272" y="5683"/>
                    <a:pt x="791" y="5232"/>
                    <a:pt x="660" y="4618"/>
                  </a:cubicBezTo>
                  <a:cubicBezTo>
                    <a:pt x="582" y="4255"/>
                    <a:pt x="639" y="3899"/>
                    <a:pt x="817" y="3639"/>
                  </a:cubicBezTo>
                  <a:cubicBezTo>
                    <a:pt x="910" y="3506"/>
                    <a:pt x="1076" y="3338"/>
                    <a:pt x="1345" y="3295"/>
                  </a:cubicBezTo>
                  <a:lnTo>
                    <a:pt x="18799" y="571"/>
                  </a:lnTo>
                  <a:cubicBezTo>
                    <a:pt x="18840" y="564"/>
                    <a:pt x="18882" y="562"/>
                    <a:pt x="18923" y="562"/>
                  </a:cubicBezTo>
                  <a:close/>
                  <a:moveTo>
                    <a:pt x="18916" y="1"/>
                  </a:moveTo>
                  <a:cubicBezTo>
                    <a:pt x="18849" y="1"/>
                    <a:pt x="18780" y="6"/>
                    <a:pt x="18712" y="17"/>
                  </a:cubicBezTo>
                  <a:lnTo>
                    <a:pt x="1259" y="2741"/>
                  </a:lnTo>
                  <a:cubicBezTo>
                    <a:pt x="894" y="2798"/>
                    <a:pt x="573" y="3003"/>
                    <a:pt x="355" y="3320"/>
                  </a:cubicBezTo>
                  <a:cubicBezTo>
                    <a:pt x="89" y="3709"/>
                    <a:pt x="0" y="4224"/>
                    <a:pt x="111" y="4735"/>
                  </a:cubicBezTo>
                  <a:cubicBezTo>
                    <a:pt x="299" y="5609"/>
                    <a:pt x="1018" y="6244"/>
                    <a:pt x="1772" y="6244"/>
                  </a:cubicBezTo>
                  <a:cubicBezTo>
                    <a:pt x="1840" y="6244"/>
                    <a:pt x="1909" y="6238"/>
                    <a:pt x="1977" y="6228"/>
                  </a:cubicBezTo>
                  <a:lnTo>
                    <a:pt x="19431" y="3503"/>
                  </a:lnTo>
                  <a:cubicBezTo>
                    <a:pt x="19795" y="3447"/>
                    <a:pt x="20116" y="3241"/>
                    <a:pt x="20334" y="2924"/>
                  </a:cubicBezTo>
                  <a:cubicBezTo>
                    <a:pt x="20600" y="2537"/>
                    <a:pt x="20690" y="2021"/>
                    <a:pt x="20579" y="1508"/>
                  </a:cubicBezTo>
                  <a:cubicBezTo>
                    <a:pt x="20390" y="636"/>
                    <a:pt x="19672" y="1"/>
                    <a:pt x="189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25d51c98a11_1_748"/>
            <p:cNvSpPr/>
            <p:nvPr/>
          </p:nvSpPr>
          <p:spPr>
            <a:xfrm>
              <a:off x="4321250" y="4522050"/>
              <a:ext cx="128525" cy="135050"/>
            </a:xfrm>
            <a:custGeom>
              <a:rect b="b" l="l" r="r" t="t"/>
              <a:pathLst>
                <a:path extrusionOk="0" h="5402" w="5141">
                  <a:moveTo>
                    <a:pt x="2294" y="1"/>
                  </a:moveTo>
                  <a:cubicBezTo>
                    <a:pt x="2194" y="1"/>
                    <a:pt x="2094" y="9"/>
                    <a:pt x="1993" y="24"/>
                  </a:cubicBezTo>
                  <a:cubicBezTo>
                    <a:pt x="750" y="217"/>
                    <a:pt x="1" y="1573"/>
                    <a:pt x="319" y="3052"/>
                  </a:cubicBezTo>
                  <a:cubicBezTo>
                    <a:pt x="613" y="4412"/>
                    <a:pt x="1706" y="5402"/>
                    <a:pt x="2847" y="5402"/>
                  </a:cubicBezTo>
                  <a:cubicBezTo>
                    <a:pt x="2947" y="5402"/>
                    <a:pt x="3047" y="5394"/>
                    <a:pt x="3148" y="5378"/>
                  </a:cubicBezTo>
                  <a:cubicBezTo>
                    <a:pt x="4391" y="5184"/>
                    <a:pt x="5140" y="3828"/>
                    <a:pt x="4821" y="2349"/>
                  </a:cubicBezTo>
                  <a:cubicBezTo>
                    <a:pt x="4528" y="991"/>
                    <a:pt x="3435" y="1"/>
                    <a:pt x="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25d51c98a11_1_748"/>
            <p:cNvSpPr/>
            <p:nvPr/>
          </p:nvSpPr>
          <p:spPr>
            <a:xfrm>
              <a:off x="4317650" y="4515050"/>
              <a:ext cx="135700" cy="149050"/>
            </a:xfrm>
            <a:custGeom>
              <a:rect b="b" l="l" r="r" t="t"/>
              <a:pathLst>
                <a:path extrusionOk="0" h="5962" w="5428">
                  <a:moveTo>
                    <a:pt x="2439" y="561"/>
                  </a:moveTo>
                  <a:cubicBezTo>
                    <a:pt x="3450" y="561"/>
                    <a:pt x="4426" y="1460"/>
                    <a:pt x="4690" y="2689"/>
                  </a:cubicBezTo>
                  <a:cubicBezTo>
                    <a:pt x="4847" y="3411"/>
                    <a:pt x="4728" y="4128"/>
                    <a:pt x="4366" y="4656"/>
                  </a:cubicBezTo>
                  <a:cubicBezTo>
                    <a:pt x="4089" y="5059"/>
                    <a:pt x="3703" y="5310"/>
                    <a:pt x="3248" y="5380"/>
                  </a:cubicBezTo>
                  <a:cubicBezTo>
                    <a:pt x="3160" y="5394"/>
                    <a:pt x="3073" y="5401"/>
                    <a:pt x="2986" y="5401"/>
                  </a:cubicBezTo>
                  <a:cubicBezTo>
                    <a:pt x="1979" y="5401"/>
                    <a:pt x="1002" y="4501"/>
                    <a:pt x="739" y="3273"/>
                  </a:cubicBezTo>
                  <a:cubicBezTo>
                    <a:pt x="582" y="2550"/>
                    <a:pt x="701" y="1833"/>
                    <a:pt x="1063" y="1306"/>
                  </a:cubicBezTo>
                  <a:cubicBezTo>
                    <a:pt x="1340" y="902"/>
                    <a:pt x="1726" y="651"/>
                    <a:pt x="2181" y="581"/>
                  </a:cubicBezTo>
                  <a:cubicBezTo>
                    <a:pt x="2266" y="567"/>
                    <a:pt x="2353" y="561"/>
                    <a:pt x="2439" y="561"/>
                  </a:cubicBezTo>
                  <a:close/>
                  <a:moveTo>
                    <a:pt x="2433" y="0"/>
                  </a:moveTo>
                  <a:cubicBezTo>
                    <a:pt x="2320" y="0"/>
                    <a:pt x="2207" y="9"/>
                    <a:pt x="2093" y="26"/>
                  </a:cubicBezTo>
                  <a:cubicBezTo>
                    <a:pt x="1492" y="120"/>
                    <a:pt x="960" y="462"/>
                    <a:pt x="601" y="987"/>
                  </a:cubicBezTo>
                  <a:cubicBezTo>
                    <a:pt x="151" y="1641"/>
                    <a:pt x="0" y="2519"/>
                    <a:pt x="188" y="3391"/>
                  </a:cubicBezTo>
                  <a:cubicBezTo>
                    <a:pt x="509" y="4879"/>
                    <a:pt x="1725" y="5962"/>
                    <a:pt x="2995" y="5962"/>
                  </a:cubicBezTo>
                  <a:cubicBezTo>
                    <a:pt x="3109" y="5962"/>
                    <a:pt x="3221" y="5953"/>
                    <a:pt x="3334" y="5935"/>
                  </a:cubicBezTo>
                  <a:cubicBezTo>
                    <a:pt x="3937" y="5841"/>
                    <a:pt x="4468" y="5500"/>
                    <a:pt x="4828" y="4974"/>
                  </a:cubicBezTo>
                  <a:cubicBezTo>
                    <a:pt x="5278" y="4320"/>
                    <a:pt x="5427" y="3443"/>
                    <a:pt x="5239" y="2570"/>
                  </a:cubicBezTo>
                  <a:cubicBezTo>
                    <a:pt x="4919" y="1083"/>
                    <a:pt x="3707" y="0"/>
                    <a:pt x="2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25d51c98a11_1_748"/>
            <p:cNvSpPr/>
            <p:nvPr/>
          </p:nvSpPr>
          <p:spPr>
            <a:xfrm>
              <a:off x="3538475" y="3462400"/>
              <a:ext cx="898400" cy="809800"/>
            </a:xfrm>
            <a:custGeom>
              <a:rect b="b" l="l" r="r" t="t"/>
              <a:pathLst>
                <a:path extrusionOk="0" h="32392" w="35936">
                  <a:moveTo>
                    <a:pt x="29257" y="0"/>
                  </a:moveTo>
                  <a:cubicBezTo>
                    <a:pt x="29050" y="0"/>
                    <a:pt x="28838" y="18"/>
                    <a:pt x="28626" y="54"/>
                  </a:cubicBezTo>
                  <a:lnTo>
                    <a:pt x="2833" y="4497"/>
                  </a:lnTo>
                  <a:cubicBezTo>
                    <a:pt x="1136" y="4788"/>
                    <a:pt x="1" y="6175"/>
                    <a:pt x="295" y="7593"/>
                  </a:cubicBezTo>
                  <a:lnTo>
                    <a:pt x="3621" y="23605"/>
                  </a:lnTo>
                  <a:lnTo>
                    <a:pt x="3707" y="24023"/>
                  </a:lnTo>
                  <a:lnTo>
                    <a:pt x="5445" y="32391"/>
                  </a:lnTo>
                  <a:lnTo>
                    <a:pt x="10293" y="25549"/>
                  </a:lnTo>
                  <a:lnTo>
                    <a:pt x="33104" y="21620"/>
                  </a:lnTo>
                  <a:cubicBezTo>
                    <a:pt x="34800" y="21328"/>
                    <a:pt x="35935" y="19942"/>
                    <a:pt x="35642" y="18524"/>
                  </a:cubicBezTo>
                  <a:lnTo>
                    <a:pt x="32229" y="2093"/>
                  </a:lnTo>
                  <a:cubicBezTo>
                    <a:pt x="31971" y="853"/>
                    <a:pt x="30705" y="0"/>
                    <a:pt x="29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25d51c98a11_1_748"/>
            <p:cNvSpPr/>
            <p:nvPr/>
          </p:nvSpPr>
          <p:spPr>
            <a:xfrm>
              <a:off x="3535450" y="3455400"/>
              <a:ext cx="904450" cy="834000"/>
            </a:xfrm>
            <a:custGeom>
              <a:rect b="b" l="l" r="r" t="t"/>
              <a:pathLst>
                <a:path extrusionOk="0" h="33360" w="36178">
                  <a:moveTo>
                    <a:pt x="29361" y="562"/>
                  </a:moveTo>
                  <a:cubicBezTo>
                    <a:pt x="29368" y="562"/>
                    <a:pt x="29374" y="562"/>
                    <a:pt x="29381" y="562"/>
                  </a:cubicBezTo>
                  <a:cubicBezTo>
                    <a:pt x="30696" y="562"/>
                    <a:pt x="31845" y="1323"/>
                    <a:pt x="32075" y="2430"/>
                  </a:cubicBezTo>
                  <a:lnTo>
                    <a:pt x="35487" y="18861"/>
                  </a:lnTo>
                  <a:cubicBezTo>
                    <a:pt x="35597" y="19390"/>
                    <a:pt x="35478" y="19944"/>
                    <a:pt x="35154" y="20421"/>
                  </a:cubicBezTo>
                  <a:cubicBezTo>
                    <a:pt x="34731" y="21041"/>
                    <a:pt x="34011" y="21479"/>
                    <a:pt x="33177" y="21623"/>
                  </a:cubicBezTo>
                  <a:lnTo>
                    <a:pt x="10253" y="25571"/>
                  </a:lnTo>
                  <a:lnTo>
                    <a:pt x="5711" y="31982"/>
                  </a:lnTo>
                  <a:lnTo>
                    <a:pt x="691" y="7815"/>
                  </a:lnTo>
                  <a:cubicBezTo>
                    <a:pt x="582" y="7286"/>
                    <a:pt x="700" y="6732"/>
                    <a:pt x="1026" y="6255"/>
                  </a:cubicBezTo>
                  <a:cubicBezTo>
                    <a:pt x="1447" y="5634"/>
                    <a:pt x="2167" y="5197"/>
                    <a:pt x="3002" y="5054"/>
                  </a:cubicBezTo>
                  <a:lnTo>
                    <a:pt x="28794" y="612"/>
                  </a:lnTo>
                  <a:cubicBezTo>
                    <a:pt x="28981" y="580"/>
                    <a:pt x="29171" y="562"/>
                    <a:pt x="29361" y="562"/>
                  </a:cubicBezTo>
                  <a:close/>
                  <a:moveTo>
                    <a:pt x="29374" y="0"/>
                  </a:moveTo>
                  <a:cubicBezTo>
                    <a:pt x="29152" y="0"/>
                    <a:pt x="28925" y="19"/>
                    <a:pt x="28698" y="58"/>
                  </a:cubicBezTo>
                  <a:lnTo>
                    <a:pt x="2906" y="4500"/>
                  </a:lnTo>
                  <a:cubicBezTo>
                    <a:pt x="1923" y="4669"/>
                    <a:pt x="1068" y="5193"/>
                    <a:pt x="561" y="5939"/>
                  </a:cubicBezTo>
                  <a:cubicBezTo>
                    <a:pt x="148" y="6543"/>
                    <a:pt x="0" y="7251"/>
                    <a:pt x="141" y="7929"/>
                  </a:cubicBezTo>
                  <a:lnTo>
                    <a:pt x="5422" y="33359"/>
                  </a:lnTo>
                  <a:lnTo>
                    <a:pt x="10576" y="26085"/>
                  </a:lnTo>
                  <a:lnTo>
                    <a:pt x="33272" y="22176"/>
                  </a:lnTo>
                  <a:cubicBezTo>
                    <a:pt x="34255" y="22007"/>
                    <a:pt x="35110" y="21483"/>
                    <a:pt x="35617" y="20737"/>
                  </a:cubicBezTo>
                  <a:cubicBezTo>
                    <a:pt x="36028" y="20133"/>
                    <a:pt x="36178" y="19425"/>
                    <a:pt x="36036" y="18747"/>
                  </a:cubicBezTo>
                  <a:lnTo>
                    <a:pt x="32624" y="2316"/>
                  </a:lnTo>
                  <a:cubicBezTo>
                    <a:pt x="32340" y="947"/>
                    <a:pt x="30951" y="0"/>
                    <a:pt x="29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25d51c98a11_1_748"/>
            <p:cNvSpPr/>
            <p:nvPr/>
          </p:nvSpPr>
          <p:spPr>
            <a:xfrm>
              <a:off x="3749700" y="3606150"/>
              <a:ext cx="458625" cy="362650"/>
            </a:xfrm>
            <a:custGeom>
              <a:rect b="b" l="l" r="r" t="t"/>
              <a:pathLst>
                <a:path extrusionOk="0" h="14506" w="18345">
                  <a:moveTo>
                    <a:pt x="13820" y="1"/>
                  </a:moveTo>
                  <a:cubicBezTo>
                    <a:pt x="13509" y="1"/>
                    <a:pt x="13192" y="27"/>
                    <a:pt x="12874" y="82"/>
                  </a:cubicBezTo>
                  <a:cubicBezTo>
                    <a:pt x="10878" y="427"/>
                    <a:pt x="9407" y="1784"/>
                    <a:pt x="9083" y="3379"/>
                  </a:cubicBezTo>
                  <a:cubicBezTo>
                    <a:pt x="8292" y="2222"/>
                    <a:pt x="6814" y="1490"/>
                    <a:pt x="5178" y="1490"/>
                  </a:cubicBezTo>
                  <a:cubicBezTo>
                    <a:pt x="4867" y="1490"/>
                    <a:pt x="4551" y="1516"/>
                    <a:pt x="4233" y="1571"/>
                  </a:cubicBezTo>
                  <a:cubicBezTo>
                    <a:pt x="1699" y="2007"/>
                    <a:pt x="1" y="4079"/>
                    <a:pt x="441" y="6198"/>
                  </a:cubicBezTo>
                  <a:cubicBezTo>
                    <a:pt x="441" y="6198"/>
                    <a:pt x="373" y="8009"/>
                    <a:pt x="4674" y="10647"/>
                  </a:cubicBezTo>
                  <a:cubicBezTo>
                    <a:pt x="8146" y="12777"/>
                    <a:pt x="11088" y="14506"/>
                    <a:pt x="11240" y="14506"/>
                  </a:cubicBezTo>
                  <a:cubicBezTo>
                    <a:pt x="11243" y="14506"/>
                    <a:pt x="11245" y="14505"/>
                    <a:pt x="11245" y="14504"/>
                  </a:cubicBezTo>
                  <a:cubicBezTo>
                    <a:pt x="11246" y="14504"/>
                    <a:pt x="11247" y="14504"/>
                    <a:pt x="11247" y="14504"/>
                  </a:cubicBezTo>
                  <a:cubicBezTo>
                    <a:pt x="11352" y="14504"/>
                    <a:pt x="13484" y="11895"/>
                    <a:pt x="15984" y="8700"/>
                  </a:cubicBezTo>
                  <a:cubicBezTo>
                    <a:pt x="17344" y="6960"/>
                    <a:pt x="17939" y="5667"/>
                    <a:pt x="18181" y="4766"/>
                  </a:cubicBezTo>
                  <a:cubicBezTo>
                    <a:pt x="18240" y="4570"/>
                    <a:pt x="18280" y="4371"/>
                    <a:pt x="18303" y="4168"/>
                  </a:cubicBezTo>
                  <a:cubicBezTo>
                    <a:pt x="18314" y="4080"/>
                    <a:pt x="18322" y="3997"/>
                    <a:pt x="18327" y="3921"/>
                  </a:cubicBezTo>
                  <a:lnTo>
                    <a:pt x="18327" y="3918"/>
                  </a:lnTo>
                  <a:cubicBezTo>
                    <a:pt x="18344" y="3596"/>
                    <a:pt x="18309" y="3377"/>
                    <a:pt x="18277" y="3254"/>
                  </a:cubicBezTo>
                  <a:cubicBezTo>
                    <a:pt x="18270" y="3213"/>
                    <a:pt x="18268" y="3171"/>
                    <a:pt x="18259" y="3129"/>
                  </a:cubicBezTo>
                  <a:cubicBezTo>
                    <a:pt x="17874" y="1276"/>
                    <a:pt x="15983" y="1"/>
                    <a:pt x="1382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25d51c98a11_1_748"/>
            <p:cNvSpPr/>
            <p:nvPr/>
          </p:nvSpPr>
          <p:spPr>
            <a:xfrm>
              <a:off x="3748850" y="3599175"/>
              <a:ext cx="466550" cy="376675"/>
            </a:xfrm>
            <a:custGeom>
              <a:rect b="b" l="l" r="r" t="t"/>
              <a:pathLst>
                <a:path extrusionOk="0" h="15067" w="18662">
                  <a:moveTo>
                    <a:pt x="13855" y="561"/>
                  </a:moveTo>
                  <a:cubicBezTo>
                    <a:pt x="15886" y="561"/>
                    <a:pt x="17663" y="1752"/>
                    <a:pt x="18026" y="3513"/>
                  </a:cubicBezTo>
                  <a:cubicBezTo>
                    <a:pt x="18027" y="3525"/>
                    <a:pt x="18037" y="3591"/>
                    <a:pt x="18040" y="3603"/>
                  </a:cubicBezTo>
                  <a:cubicBezTo>
                    <a:pt x="18062" y="3687"/>
                    <a:pt x="18095" y="3869"/>
                    <a:pt x="18082" y="4166"/>
                  </a:cubicBezTo>
                  <a:cubicBezTo>
                    <a:pt x="18081" y="4172"/>
                    <a:pt x="18081" y="4178"/>
                    <a:pt x="18080" y="4185"/>
                  </a:cubicBezTo>
                  <a:cubicBezTo>
                    <a:pt x="18076" y="4255"/>
                    <a:pt x="18070" y="4329"/>
                    <a:pt x="18059" y="4415"/>
                  </a:cubicBezTo>
                  <a:cubicBezTo>
                    <a:pt x="18037" y="4605"/>
                    <a:pt x="18000" y="4790"/>
                    <a:pt x="17945" y="4972"/>
                  </a:cubicBezTo>
                  <a:cubicBezTo>
                    <a:pt x="17649" y="6072"/>
                    <a:pt x="16927" y="7362"/>
                    <a:pt x="15798" y="8806"/>
                  </a:cubicBezTo>
                  <a:cubicBezTo>
                    <a:pt x="13498" y="11746"/>
                    <a:pt x="11684" y="13968"/>
                    <a:pt x="11223" y="14460"/>
                  </a:cubicBezTo>
                  <a:cubicBezTo>
                    <a:pt x="10616" y="14156"/>
                    <a:pt x="8102" y="12679"/>
                    <a:pt x="4856" y="10687"/>
                  </a:cubicBezTo>
                  <a:cubicBezTo>
                    <a:pt x="807" y="8203"/>
                    <a:pt x="755" y="6498"/>
                    <a:pt x="755" y="6487"/>
                  </a:cubicBezTo>
                  <a:cubicBezTo>
                    <a:pt x="757" y="6465"/>
                    <a:pt x="754" y="6442"/>
                    <a:pt x="750" y="6419"/>
                  </a:cubicBezTo>
                  <a:cubicBezTo>
                    <a:pt x="579" y="5592"/>
                    <a:pt x="763" y="4726"/>
                    <a:pt x="1270" y="3980"/>
                  </a:cubicBezTo>
                  <a:cubicBezTo>
                    <a:pt x="1922" y="3023"/>
                    <a:pt x="3033" y="2347"/>
                    <a:pt x="4315" y="2127"/>
                  </a:cubicBezTo>
                  <a:cubicBezTo>
                    <a:pt x="4609" y="2075"/>
                    <a:pt x="4908" y="2050"/>
                    <a:pt x="5206" y="2050"/>
                  </a:cubicBezTo>
                  <a:cubicBezTo>
                    <a:pt x="6717" y="2050"/>
                    <a:pt x="8127" y="2707"/>
                    <a:pt x="8886" y="3816"/>
                  </a:cubicBezTo>
                  <a:cubicBezTo>
                    <a:pt x="8943" y="3900"/>
                    <a:pt x="9030" y="3939"/>
                    <a:pt x="9116" y="3939"/>
                  </a:cubicBezTo>
                  <a:cubicBezTo>
                    <a:pt x="9241" y="3939"/>
                    <a:pt x="9364" y="3858"/>
                    <a:pt x="9393" y="3715"/>
                  </a:cubicBezTo>
                  <a:cubicBezTo>
                    <a:pt x="9703" y="2188"/>
                    <a:pt x="11135" y="952"/>
                    <a:pt x="12955" y="639"/>
                  </a:cubicBezTo>
                  <a:cubicBezTo>
                    <a:pt x="13258" y="587"/>
                    <a:pt x="13559" y="561"/>
                    <a:pt x="13855" y="561"/>
                  </a:cubicBezTo>
                  <a:close/>
                  <a:moveTo>
                    <a:pt x="13849" y="0"/>
                  </a:moveTo>
                  <a:cubicBezTo>
                    <a:pt x="13524" y="0"/>
                    <a:pt x="13193" y="28"/>
                    <a:pt x="12860" y="85"/>
                  </a:cubicBezTo>
                  <a:cubicBezTo>
                    <a:pt x="11031" y="400"/>
                    <a:pt x="9546" y="1562"/>
                    <a:pt x="8997" y="3055"/>
                  </a:cubicBezTo>
                  <a:cubicBezTo>
                    <a:pt x="8092" y="2064"/>
                    <a:pt x="6686" y="1489"/>
                    <a:pt x="5200" y="1489"/>
                  </a:cubicBezTo>
                  <a:cubicBezTo>
                    <a:pt x="4875" y="1489"/>
                    <a:pt x="4547" y="1516"/>
                    <a:pt x="4219" y="1573"/>
                  </a:cubicBezTo>
                  <a:cubicBezTo>
                    <a:pt x="2788" y="1820"/>
                    <a:pt x="1544" y="2582"/>
                    <a:pt x="807" y="3665"/>
                  </a:cubicBezTo>
                  <a:cubicBezTo>
                    <a:pt x="218" y="4529"/>
                    <a:pt x="1" y="5540"/>
                    <a:pt x="195" y="6510"/>
                  </a:cubicBezTo>
                  <a:cubicBezTo>
                    <a:pt x="209" y="6815"/>
                    <a:pt x="473" y="8658"/>
                    <a:pt x="4562" y="11166"/>
                  </a:cubicBezTo>
                  <a:cubicBezTo>
                    <a:pt x="9184" y="14002"/>
                    <a:pt x="10635" y="14838"/>
                    <a:pt x="11155" y="15011"/>
                  </a:cubicBezTo>
                  <a:lnTo>
                    <a:pt x="11145" y="15030"/>
                  </a:lnTo>
                  <a:cubicBezTo>
                    <a:pt x="11180" y="15049"/>
                    <a:pt x="11212" y="15066"/>
                    <a:pt x="11253" y="15066"/>
                  </a:cubicBezTo>
                  <a:cubicBezTo>
                    <a:pt x="11279" y="15066"/>
                    <a:pt x="11306" y="15061"/>
                    <a:pt x="11330" y="15050"/>
                  </a:cubicBezTo>
                  <a:cubicBezTo>
                    <a:pt x="11331" y="15050"/>
                    <a:pt x="11332" y="15050"/>
                    <a:pt x="11334" y="15050"/>
                  </a:cubicBezTo>
                  <a:cubicBezTo>
                    <a:pt x="11414" y="15050"/>
                    <a:pt x="11454" y="15013"/>
                    <a:pt x="11493" y="14968"/>
                  </a:cubicBezTo>
                  <a:lnTo>
                    <a:pt x="11477" y="14955"/>
                  </a:lnTo>
                  <a:cubicBezTo>
                    <a:pt x="11902" y="14615"/>
                    <a:pt x="12961" y="13344"/>
                    <a:pt x="16240" y="9153"/>
                  </a:cubicBezTo>
                  <a:cubicBezTo>
                    <a:pt x="17417" y="7649"/>
                    <a:pt x="18171" y="6292"/>
                    <a:pt x="18485" y="5126"/>
                  </a:cubicBezTo>
                  <a:cubicBezTo>
                    <a:pt x="18549" y="4917"/>
                    <a:pt x="18593" y="4701"/>
                    <a:pt x="18616" y="4484"/>
                  </a:cubicBezTo>
                  <a:cubicBezTo>
                    <a:pt x="18629" y="4389"/>
                    <a:pt x="18638" y="4299"/>
                    <a:pt x="18641" y="4216"/>
                  </a:cubicBezTo>
                  <a:lnTo>
                    <a:pt x="18641" y="4214"/>
                  </a:lnTo>
                  <a:lnTo>
                    <a:pt x="18641" y="4212"/>
                  </a:lnTo>
                  <a:cubicBezTo>
                    <a:pt x="18662" y="3855"/>
                    <a:pt x="18621" y="3608"/>
                    <a:pt x="18584" y="3447"/>
                  </a:cubicBezTo>
                  <a:cubicBezTo>
                    <a:pt x="18580" y="3415"/>
                    <a:pt x="18575" y="3383"/>
                    <a:pt x="18569" y="3351"/>
                  </a:cubicBezTo>
                  <a:cubicBezTo>
                    <a:pt x="18157" y="1370"/>
                    <a:pt x="16143" y="0"/>
                    <a:pt x="138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25d51c98a11_1_748"/>
            <p:cNvSpPr/>
            <p:nvPr/>
          </p:nvSpPr>
          <p:spPr>
            <a:xfrm>
              <a:off x="2790850" y="3630625"/>
              <a:ext cx="453375" cy="406825"/>
            </a:xfrm>
            <a:custGeom>
              <a:rect b="b" l="l" r="r" t="t"/>
              <a:pathLst>
                <a:path extrusionOk="0" h="16273" w="18135">
                  <a:moveTo>
                    <a:pt x="13218" y="1"/>
                  </a:moveTo>
                  <a:cubicBezTo>
                    <a:pt x="12913" y="1"/>
                    <a:pt x="12590" y="65"/>
                    <a:pt x="12249" y="210"/>
                  </a:cubicBezTo>
                  <a:cubicBezTo>
                    <a:pt x="9219" y="1494"/>
                    <a:pt x="13987" y="6477"/>
                    <a:pt x="11581" y="6726"/>
                  </a:cubicBezTo>
                  <a:cubicBezTo>
                    <a:pt x="11478" y="6736"/>
                    <a:pt x="11372" y="6741"/>
                    <a:pt x="11264" y="6741"/>
                  </a:cubicBezTo>
                  <a:cubicBezTo>
                    <a:pt x="9973" y="6741"/>
                    <a:pt x="8290" y="6055"/>
                    <a:pt x="6626" y="6055"/>
                  </a:cubicBezTo>
                  <a:cubicBezTo>
                    <a:pt x="5150" y="6055"/>
                    <a:pt x="3690" y="6594"/>
                    <a:pt x="2531" y="8628"/>
                  </a:cubicBezTo>
                  <a:cubicBezTo>
                    <a:pt x="1" y="13069"/>
                    <a:pt x="3794" y="16273"/>
                    <a:pt x="8411" y="16273"/>
                  </a:cubicBezTo>
                  <a:cubicBezTo>
                    <a:pt x="8497" y="16273"/>
                    <a:pt x="8582" y="16272"/>
                    <a:pt x="8668" y="16270"/>
                  </a:cubicBezTo>
                  <a:cubicBezTo>
                    <a:pt x="13401" y="16148"/>
                    <a:pt x="18135" y="12498"/>
                    <a:pt x="16895" y="3990"/>
                  </a:cubicBezTo>
                  <a:cubicBezTo>
                    <a:pt x="16895" y="3990"/>
                    <a:pt x="15623" y="1"/>
                    <a:pt x="13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25d51c98a11_1_748"/>
            <p:cNvSpPr/>
            <p:nvPr/>
          </p:nvSpPr>
          <p:spPr>
            <a:xfrm>
              <a:off x="2814900" y="3623600"/>
              <a:ext cx="419925" cy="420900"/>
            </a:xfrm>
            <a:custGeom>
              <a:rect b="b" l="l" r="r" t="t"/>
              <a:pathLst>
                <a:path extrusionOk="0" h="16836" w="16797">
                  <a:moveTo>
                    <a:pt x="12256" y="561"/>
                  </a:moveTo>
                  <a:cubicBezTo>
                    <a:pt x="12534" y="561"/>
                    <a:pt x="12807" y="623"/>
                    <a:pt x="13078" y="747"/>
                  </a:cubicBezTo>
                  <a:cubicBezTo>
                    <a:pt x="14664" y="1474"/>
                    <a:pt x="15571" y="4075"/>
                    <a:pt x="15659" y="4334"/>
                  </a:cubicBezTo>
                  <a:cubicBezTo>
                    <a:pt x="16215" y="8182"/>
                    <a:pt x="15557" y="11344"/>
                    <a:pt x="13757" y="13480"/>
                  </a:cubicBezTo>
                  <a:cubicBezTo>
                    <a:pt x="12295" y="15216"/>
                    <a:pt x="10144" y="16207"/>
                    <a:pt x="7700" y="16270"/>
                  </a:cubicBezTo>
                  <a:cubicBezTo>
                    <a:pt x="7617" y="16272"/>
                    <a:pt x="7534" y="16273"/>
                    <a:pt x="7451" y="16273"/>
                  </a:cubicBezTo>
                  <a:cubicBezTo>
                    <a:pt x="4849" y="16273"/>
                    <a:pt x="2560" y="15228"/>
                    <a:pt x="1570" y="13574"/>
                  </a:cubicBezTo>
                  <a:cubicBezTo>
                    <a:pt x="787" y="12267"/>
                    <a:pt x="871" y="10701"/>
                    <a:pt x="1813" y="9048"/>
                  </a:cubicBezTo>
                  <a:cubicBezTo>
                    <a:pt x="2905" y="7133"/>
                    <a:pt x="4275" y="6619"/>
                    <a:pt x="5680" y="6619"/>
                  </a:cubicBezTo>
                  <a:cubicBezTo>
                    <a:pt x="6528" y="6619"/>
                    <a:pt x="7391" y="6807"/>
                    <a:pt x="8211" y="6985"/>
                  </a:cubicBezTo>
                  <a:cubicBezTo>
                    <a:pt x="8956" y="7148"/>
                    <a:pt x="9666" y="7301"/>
                    <a:pt x="10302" y="7301"/>
                  </a:cubicBezTo>
                  <a:cubicBezTo>
                    <a:pt x="10419" y="7301"/>
                    <a:pt x="10534" y="7296"/>
                    <a:pt x="10647" y="7285"/>
                  </a:cubicBezTo>
                  <a:cubicBezTo>
                    <a:pt x="11028" y="7246"/>
                    <a:pt x="11301" y="7098"/>
                    <a:pt x="11458" y="6847"/>
                  </a:cubicBezTo>
                  <a:cubicBezTo>
                    <a:pt x="11803" y="6296"/>
                    <a:pt x="11483" y="5417"/>
                    <a:pt x="11113" y="4400"/>
                  </a:cubicBezTo>
                  <a:cubicBezTo>
                    <a:pt x="10460" y="2609"/>
                    <a:pt x="10099" y="1299"/>
                    <a:pt x="11396" y="749"/>
                  </a:cubicBezTo>
                  <a:cubicBezTo>
                    <a:pt x="11691" y="623"/>
                    <a:pt x="11976" y="561"/>
                    <a:pt x="12256" y="561"/>
                  </a:cubicBezTo>
                  <a:close/>
                  <a:moveTo>
                    <a:pt x="12256" y="0"/>
                  </a:moveTo>
                  <a:cubicBezTo>
                    <a:pt x="11902" y="0"/>
                    <a:pt x="11541" y="77"/>
                    <a:pt x="11177" y="232"/>
                  </a:cubicBezTo>
                  <a:cubicBezTo>
                    <a:pt x="9289" y="1032"/>
                    <a:pt x="10039" y="3090"/>
                    <a:pt x="10585" y="4591"/>
                  </a:cubicBezTo>
                  <a:cubicBezTo>
                    <a:pt x="10879" y="5399"/>
                    <a:pt x="11182" y="6231"/>
                    <a:pt x="10981" y="6550"/>
                  </a:cubicBezTo>
                  <a:cubicBezTo>
                    <a:pt x="10960" y="6585"/>
                    <a:pt x="10891" y="6696"/>
                    <a:pt x="10590" y="6727"/>
                  </a:cubicBezTo>
                  <a:cubicBezTo>
                    <a:pt x="10498" y="6736"/>
                    <a:pt x="10403" y="6741"/>
                    <a:pt x="10304" y="6741"/>
                  </a:cubicBezTo>
                  <a:cubicBezTo>
                    <a:pt x="9727" y="6741"/>
                    <a:pt x="9047" y="6593"/>
                    <a:pt x="8332" y="6436"/>
                  </a:cubicBezTo>
                  <a:cubicBezTo>
                    <a:pt x="7493" y="6254"/>
                    <a:pt x="6577" y="6055"/>
                    <a:pt x="5657" y="6055"/>
                  </a:cubicBezTo>
                  <a:cubicBezTo>
                    <a:pt x="4111" y="6055"/>
                    <a:pt x="2552" y="6618"/>
                    <a:pt x="1326" y="8771"/>
                  </a:cubicBezTo>
                  <a:cubicBezTo>
                    <a:pt x="1" y="11095"/>
                    <a:pt x="466" y="12822"/>
                    <a:pt x="1089" y="13862"/>
                  </a:cubicBezTo>
                  <a:cubicBezTo>
                    <a:pt x="2178" y="15685"/>
                    <a:pt x="4657" y="16835"/>
                    <a:pt x="7453" y="16835"/>
                  </a:cubicBezTo>
                  <a:cubicBezTo>
                    <a:pt x="7540" y="16835"/>
                    <a:pt x="7626" y="16834"/>
                    <a:pt x="7714" y="16833"/>
                  </a:cubicBezTo>
                  <a:cubicBezTo>
                    <a:pt x="10321" y="16765"/>
                    <a:pt x="12619" y="15703"/>
                    <a:pt x="14187" y="13843"/>
                  </a:cubicBezTo>
                  <a:cubicBezTo>
                    <a:pt x="16097" y="11576"/>
                    <a:pt x="16797" y="8252"/>
                    <a:pt x="16211" y="4230"/>
                  </a:cubicBezTo>
                  <a:cubicBezTo>
                    <a:pt x="16209" y="4215"/>
                    <a:pt x="16205" y="4200"/>
                    <a:pt x="16201" y="4185"/>
                  </a:cubicBezTo>
                  <a:cubicBezTo>
                    <a:pt x="16161" y="4060"/>
                    <a:pt x="15200" y="1103"/>
                    <a:pt x="13314" y="237"/>
                  </a:cubicBezTo>
                  <a:cubicBezTo>
                    <a:pt x="12969" y="80"/>
                    <a:pt x="12615" y="0"/>
                    <a:pt x="12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25d51c98a11_1_748"/>
            <p:cNvSpPr/>
            <p:nvPr/>
          </p:nvSpPr>
          <p:spPr>
            <a:xfrm>
              <a:off x="2912825" y="3818025"/>
              <a:ext cx="39575" cy="55625"/>
            </a:xfrm>
            <a:custGeom>
              <a:rect b="b" l="l" r="r" t="t"/>
              <a:pathLst>
                <a:path extrusionOk="0" h="2225" w="1583">
                  <a:moveTo>
                    <a:pt x="987" y="1"/>
                  </a:moveTo>
                  <a:cubicBezTo>
                    <a:pt x="664" y="1"/>
                    <a:pt x="311" y="394"/>
                    <a:pt x="163" y="944"/>
                  </a:cubicBezTo>
                  <a:cubicBezTo>
                    <a:pt x="1" y="1551"/>
                    <a:pt x="150" y="2117"/>
                    <a:pt x="496" y="2211"/>
                  </a:cubicBezTo>
                  <a:cubicBezTo>
                    <a:pt x="528" y="2220"/>
                    <a:pt x="561" y="2224"/>
                    <a:pt x="595" y="2224"/>
                  </a:cubicBezTo>
                  <a:cubicBezTo>
                    <a:pt x="918" y="2224"/>
                    <a:pt x="1272" y="1831"/>
                    <a:pt x="1419" y="1281"/>
                  </a:cubicBezTo>
                  <a:cubicBezTo>
                    <a:pt x="1582" y="675"/>
                    <a:pt x="1433" y="107"/>
                    <a:pt x="1087" y="14"/>
                  </a:cubicBezTo>
                  <a:cubicBezTo>
                    <a:pt x="1054" y="5"/>
                    <a:pt x="1021" y="1"/>
                    <a:pt x="9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25d51c98a11_1_748"/>
            <p:cNvSpPr/>
            <p:nvPr/>
          </p:nvSpPr>
          <p:spPr>
            <a:xfrm>
              <a:off x="2856500" y="3842250"/>
              <a:ext cx="39600" cy="55600"/>
            </a:xfrm>
            <a:custGeom>
              <a:rect b="b" l="l" r="r" t="t"/>
              <a:pathLst>
                <a:path extrusionOk="0" h="2224" w="1584">
                  <a:moveTo>
                    <a:pt x="988" y="1"/>
                  </a:moveTo>
                  <a:cubicBezTo>
                    <a:pt x="665" y="1"/>
                    <a:pt x="312" y="395"/>
                    <a:pt x="163" y="944"/>
                  </a:cubicBezTo>
                  <a:cubicBezTo>
                    <a:pt x="0" y="1551"/>
                    <a:pt x="149" y="2118"/>
                    <a:pt x="496" y="2211"/>
                  </a:cubicBezTo>
                  <a:cubicBezTo>
                    <a:pt x="529" y="2220"/>
                    <a:pt x="562" y="2224"/>
                    <a:pt x="595" y="2224"/>
                  </a:cubicBezTo>
                  <a:cubicBezTo>
                    <a:pt x="918" y="2224"/>
                    <a:pt x="1271" y="1831"/>
                    <a:pt x="1419" y="1281"/>
                  </a:cubicBezTo>
                  <a:cubicBezTo>
                    <a:pt x="1583" y="674"/>
                    <a:pt x="1435" y="107"/>
                    <a:pt x="1088" y="14"/>
                  </a:cubicBezTo>
                  <a:cubicBezTo>
                    <a:pt x="1055" y="5"/>
                    <a:pt x="1022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25d51c98a11_1_748"/>
            <p:cNvSpPr/>
            <p:nvPr/>
          </p:nvSpPr>
          <p:spPr>
            <a:xfrm>
              <a:off x="2891775" y="3904325"/>
              <a:ext cx="39575" cy="55625"/>
            </a:xfrm>
            <a:custGeom>
              <a:rect b="b" l="l" r="r" t="t"/>
              <a:pathLst>
                <a:path extrusionOk="0" h="2225" w="1583">
                  <a:moveTo>
                    <a:pt x="988" y="1"/>
                  </a:moveTo>
                  <a:cubicBezTo>
                    <a:pt x="665" y="1"/>
                    <a:pt x="312" y="394"/>
                    <a:pt x="163" y="944"/>
                  </a:cubicBezTo>
                  <a:cubicBezTo>
                    <a:pt x="0" y="1550"/>
                    <a:pt x="149" y="2118"/>
                    <a:pt x="495" y="2211"/>
                  </a:cubicBezTo>
                  <a:cubicBezTo>
                    <a:pt x="528" y="2220"/>
                    <a:pt x="562" y="2224"/>
                    <a:pt x="596" y="2224"/>
                  </a:cubicBezTo>
                  <a:cubicBezTo>
                    <a:pt x="919" y="2224"/>
                    <a:pt x="1272" y="1831"/>
                    <a:pt x="1419" y="1282"/>
                  </a:cubicBezTo>
                  <a:cubicBezTo>
                    <a:pt x="1582" y="676"/>
                    <a:pt x="1434" y="108"/>
                    <a:pt x="1087" y="14"/>
                  </a:cubicBezTo>
                  <a:cubicBezTo>
                    <a:pt x="1054" y="5"/>
                    <a:pt x="1021" y="1"/>
                    <a:pt x="9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25d51c98a11_1_748"/>
            <p:cNvSpPr/>
            <p:nvPr/>
          </p:nvSpPr>
          <p:spPr>
            <a:xfrm>
              <a:off x="2925575" y="3987100"/>
              <a:ext cx="49225" cy="35775"/>
            </a:xfrm>
            <a:custGeom>
              <a:rect b="b" l="l" r="r" t="t"/>
              <a:pathLst>
                <a:path extrusionOk="0" h="1431" w="1969">
                  <a:moveTo>
                    <a:pt x="1657" y="1"/>
                  </a:moveTo>
                  <a:cubicBezTo>
                    <a:pt x="1589" y="1"/>
                    <a:pt x="1522" y="25"/>
                    <a:pt x="1468" y="74"/>
                  </a:cubicBezTo>
                  <a:cubicBezTo>
                    <a:pt x="1072" y="434"/>
                    <a:pt x="646" y="708"/>
                    <a:pt x="197" y="889"/>
                  </a:cubicBezTo>
                  <a:cubicBezTo>
                    <a:pt x="72" y="939"/>
                    <a:pt x="1" y="1071"/>
                    <a:pt x="27" y="1202"/>
                  </a:cubicBezTo>
                  <a:cubicBezTo>
                    <a:pt x="52" y="1335"/>
                    <a:pt x="167" y="1430"/>
                    <a:pt x="303" y="1430"/>
                  </a:cubicBezTo>
                  <a:cubicBezTo>
                    <a:pt x="338" y="1430"/>
                    <a:pt x="374" y="1423"/>
                    <a:pt x="408" y="1409"/>
                  </a:cubicBezTo>
                  <a:cubicBezTo>
                    <a:pt x="918" y="1204"/>
                    <a:pt x="1402" y="894"/>
                    <a:pt x="1846" y="490"/>
                  </a:cubicBezTo>
                  <a:cubicBezTo>
                    <a:pt x="1961" y="385"/>
                    <a:pt x="1968" y="207"/>
                    <a:pt x="1864" y="93"/>
                  </a:cubicBezTo>
                  <a:cubicBezTo>
                    <a:pt x="1809" y="32"/>
                    <a:pt x="1733" y="1"/>
                    <a:pt x="16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25d51c98a11_1_748"/>
            <p:cNvSpPr/>
            <p:nvPr/>
          </p:nvSpPr>
          <p:spPr>
            <a:xfrm>
              <a:off x="2975275" y="3805350"/>
              <a:ext cx="53975" cy="176725"/>
            </a:xfrm>
            <a:custGeom>
              <a:rect b="b" l="l" r="r" t="t"/>
              <a:pathLst>
                <a:path extrusionOk="0" h="7069" w="2159">
                  <a:moveTo>
                    <a:pt x="1007" y="1"/>
                  </a:moveTo>
                  <a:cubicBezTo>
                    <a:pt x="958" y="1"/>
                    <a:pt x="910" y="14"/>
                    <a:pt x="865" y="40"/>
                  </a:cubicBezTo>
                  <a:cubicBezTo>
                    <a:pt x="731" y="119"/>
                    <a:pt x="687" y="292"/>
                    <a:pt x="766" y="425"/>
                  </a:cubicBezTo>
                  <a:cubicBezTo>
                    <a:pt x="1451" y="1584"/>
                    <a:pt x="1576" y="3191"/>
                    <a:pt x="1102" y="4721"/>
                  </a:cubicBezTo>
                  <a:cubicBezTo>
                    <a:pt x="885" y="5423"/>
                    <a:pt x="562" y="6061"/>
                    <a:pt x="140" y="6619"/>
                  </a:cubicBezTo>
                  <a:cubicBezTo>
                    <a:pt x="0" y="6804"/>
                    <a:pt x="132" y="7069"/>
                    <a:pt x="364" y="7069"/>
                  </a:cubicBezTo>
                  <a:cubicBezTo>
                    <a:pt x="452" y="7069"/>
                    <a:pt x="536" y="7027"/>
                    <a:pt x="588" y="6957"/>
                  </a:cubicBezTo>
                  <a:cubicBezTo>
                    <a:pt x="1048" y="6348"/>
                    <a:pt x="1402" y="5651"/>
                    <a:pt x="1639" y="4886"/>
                  </a:cubicBezTo>
                  <a:cubicBezTo>
                    <a:pt x="2159" y="3208"/>
                    <a:pt x="2013" y="1432"/>
                    <a:pt x="1250" y="140"/>
                  </a:cubicBezTo>
                  <a:cubicBezTo>
                    <a:pt x="1197" y="51"/>
                    <a:pt x="1103" y="1"/>
                    <a:pt x="1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89" name="Google Shape;989;g25d51c98a11_1_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5d51c98a11_1_1128"/>
          <p:cNvSpPr txBox="1"/>
          <p:nvPr/>
        </p:nvSpPr>
        <p:spPr>
          <a:xfrm>
            <a:off x="2099150" y="2462100"/>
            <a:ext cx="252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Thank </a:t>
            </a:r>
            <a:endParaRPr b="1" sz="5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</a:t>
            </a:r>
            <a:endParaRPr b="1" sz="5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95" name="Google Shape;995;g25d51c98a11_1_1128"/>
          <p:cNvGrpSpPr/>
          <p:nvPr/>
        </p:nvGrpSpPr>
        <p:grpSpPr>
          <a:xfrm rot="-1007578">
            <a:off x="3864951" y="-35632"/>
            <a:ext cx="6058589" cy="5214745"/>
            <a:chOff x="759525" y="238100"/>
            <a:chExt cx="6086275" cy="5238575"/>
          </a:xfrm>
        </p:grpSpPr>
        <p:sp>
          <p:nvSpPr>
            <p:cNvPr id="996" name="Google Shape;996;g25d51c98a11_1_1128"/>
            <p:cNvSpPr/>
            <p:nvPr/>
          </p:nvSpPr>
          <p:spPr>
            <a:xfrm>
              <a:off x="956475" y="238100"/>
              <a:ext cx="5739125" cy="4899275"/>
            </a:xfrm>
            <a:custGeom>
              <a:rect b="b" l="l" r="r" t="t"/>
              <a:pathLst>
                <a:path extrusionOk="0" h="195971" w="229565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25d51c98a11_1_1128"/>
            <p:cNvSpPr/>
            <p:nvPr/>
          </p:nvSpPr>
          <p:spPr>
            <a:xfrm>
              <a:off x="956475" y="238100"/>
              <a:ext cx="5739125" cy="4899275"/>
            </a:xfrm>
            <a:custGeom>
              <a:rect b="b" l="l" r="r" t="t"/>
              <a:pathLst>
                <a:path extrusionOk="0" h="195971" w="229565">
                  <a:moveTo>
                    <a:pt x="163601" y="1"/>
                  </a:moveTo>
                  <a:cubicBezTo>
                    <a:pt x="157516" y="1"/>
                    <a:pt x="151426" y="1252"/>
                    <a:pt x="145747" y="3949"/>
                  </a:cubicBezTo>
                  <a:cubicBezTo>
                    <a:pt x="134264" y="9404"/>
                    <a:pt x="124441" y="17339"/>
                    <a:pt x="111791" y="20259"/>
                  </a:cubicBezTo>
                  <a:cubicBezTo>
                    <a:pt x="108699" y="20972"/>
                    <a:pt x="105454" y="21277"/>
                    <a:pt x="102097" y="21277"/>
                  </a:cubicBezTo>
                  <a:cubicBezTo>
                    <a:pt x="82544" y="21277"/>
                    <a:pt x="59157" y="10951"/>
                    <a:pt x="39664" y="10951"/>
                  </a:cubicBezTo>
                  <a:cubicBezTo>
                    <a:pt x="25548" y="10951"/>
                    <a:pt x="13474" y="16365"/>
                    <a:pt x="6375" y="35035"/>
                  </a:cubicBezTo>
                  <a:cubicBezTo>
                    <a:pt x="0" y="51803"/>
                    <a:pt x="2555" y="73903"/>
                    <a:pt x="14105" y="87921"/>
                  </a:cubicBezTo>
                  <a:cubicBezTo>
                    <a:pt x="17811" y="92417"/>
                    <a:pt x="22331" y="96337"/>
                    <a:pt x="25072" y="101479"/>
                  </a:cubicBezTo>
                  <a:cubicBezTo>
                    <a:pt x="32571" y="115556"/>
                    <a:pt x="21958" y="131029"/>
                    <a:pt x="17148" y="144163"/>
                  </a:cubicBezTo>
                  <a:cubicBezTo>
                    <a:pt x="5782" y="175198"/>
                    <a:pt x="48637" y="192369"/>
                    <a:pt x="71894" y="195535"/>
                  </a:cubicBezTo>
                  <a:cubicBezTo>
                    <a:pt x="74078" y="195832"/>
                    <a:pt x="76241" y="195970"/>
                    <a:pt x="78384" y="195970"/>
                  </a:cubicBezTo>
                  <a:cubicBezTo>
                    <a:pt x="107527" y="195970"/>
                    <a:pt x="133092" y="170369"/>
                    <a:pt x="161193" y="170369"/>
                  </a:cubicBezTo>
                  <a:cubicBezTo>
                    <a:pt x="167418" y="170369"/>
                    <a:pt x="173768" y="171625"/>
                    <a:pt x="180310" y="174696"/>
                  </a:cubicBezTo>
                  <a:cubicBezTo>
                    <a:pt x="184521" y="176673"/>
                    <a:pt x="188652" y="177577"/>
                    <a:pt x="192602" y="177577"/>
                  </a:cubicBezTo>
                  <a:cubicBezTo>
                    <a:pt x="213641" y="177577"/>
                    <a:pt x="229565" y="151937"/>
                    <a:pt x="225445" y="126298"/>
                  </a:cubicBezTo>
                  <a:cubicBezTo>
                    <a:pt x="222240" y="106360"/>
                    <a:pt x="206028" y="87282"/>
                    <a:pt x="207542" y="66967"/>
                  </a:cubicBezTo>
                  <a:cubicBezTo>
                    <a:pt x="207594" y="66262"/>
                    <a:pt x="207655" y="65563"/>
                    <a:pt x="207722" y="64870"/>
                  </a:cubicBezTo>
                  <a:cubicBezTo>
                    <a:pt x="208955" y="52116"/>
                    <a:pt x="211909" y="40037"/>
                    <a:pt x="206690" y="27766"/>
                  </a:cubicBezTo>
                  <a:cubicBezTo>
                    <a:pt x="199528" y="10929"/>
                    <a:pt x="181585" y="1"/>
                    <a:pt x="163601" y="1"/>
                  </a:cubicBezTo>
                  <a:close/>
                </a:path>
              </a:pathLst>
            </a:custGeom>
            <a:solidFill>
              <a:srgbClr val="EEF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25d51c98a11_1_1128"/>
            <p:cNvSpPr/>
            <p:nvPr/>
          </p:nvSpPr>
          <p:spPr>
            <a:xfrm>
              <a:off x="1103575" y="1127900"/>
              <a:ext cx="938850" cy="938875"/>
            </a:xfrm>
            <a:custGeom>
              <a:rect b="b" l="l" r="r" t="t"/>
              <a:pathLst>
                <a:path extrusionOk="0" h="37555" w="37554">
                  <a:moveTo>
                    <a:pt x="18776" y="0"/>
                  </a:moveTo>
                  <a:cubicBezTo>
                    <a:pt x="13797" y="0"/>
                    <a:pt x="9021" y="1979"/>
                    <a:pt x="5500" y="5500"/>
                  </a:cubicBezTo>
                  <a:cubicBezTo>
                    <a:pt x="1978" y="9021"/>
                    <a:pt x="0" y="13798"/>
                    <a:pt x="0" y="18778"/>
                  </a:cubicBezTo>
                  <a:cubicBezTo>
                    <a:pt x="0" y="23758"/>
                    <a:pt x="1978" y="28533"/>
                    <a:pt x="5500" y="32054"/>
                  </a:cubicBezTo>
                  <a:cubicBezTo>
                    <a:pt x="9021" y="35576"/>
                    <a:pt x="13797" y="37554"/>
                    <a:pt x="18776" y="37554"/>
                  </a:cubicBezTo>
                  <a:cubicBezTo>
                    <a:pt x="23756" y="37554"/>
                    <a:pt x="28533" y="35576"/>
                    <a:pt x="32054" y="32054"/>
                  </a:cubicBezTo>
                  <a:cubicBezTo>
                    <a:pt x="35576" y="28533"/>
                    <a:pt x="37554" y="23758"/>
                    <a:pt x="37554" y="18778"/>
                  </a:cubicBezTo>
                  <a:cubicBezTo>
                    <a:pt x="37554" y="13798"/>
                    <a:pt x="35576" y="9021"/>
                    <a:pt x="32054" y="5500"/>
                  </a:cubicBezTo>
                  <a:cubicBezTo>
                    <a:pt x="28533" y="1979"/>
                    <a:pt x="23756" y="0"/>
                    <a:pt x="18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25d51c98a11_1_1128"/>
            <p:cNvSpPr/>
            <p:nvPr/>
          </p:nvSpPr>
          <p:spPr>
            <a:xfrm>
              <a:off x="1096775" y="1121125"/>
              <a:ext cx="952450" cy="952425"/>
            </a:xfrm>
            <a:custGeom>
              <a:rect b="b" l="l" r="r" t="t"/>
              <a:pathLst>
                <a:path extrusionOk="0" h="38097" w="38098">
                  <a:moveTo>
                    <a:pt x="19048" y="544"/>
                  </a:moveTo>
                  <a:lnTo>
                    <a:pt x="19048" y="546"/>
                  </a:lnTo>
                  <a:cubicBezTo>
                    <a:pt x="29253" y="546"/>
                    <a:pt x="37553" y="8845"/>
                    <a:pt x="37553" y="19049"/>
                  </a:cubicBezTo>
                  <a:cubicBezTo>
                    <a:pt x="37553" y="29252"/>
                    <a:pt x="29253" y="37552"/>
                    <a:pt x="19048" y="37552"/>
                  </a:cubicBezTo>
                  <a:cubicBezTo>
                    <a:pt x="8845" y="37552"/>
                    <a:pt x="544" y="29252"/>
                    <a:pt x="544" y="19049"/>
                  </a:cubicBezTo>
                  <a:cubicBezTo>
                    <a:pt x="544" y="8845"/>
                    <a:pt x="8845" y="546"/>
                    <a:pt x="19048" y="544"/>
                  </a:cubicBezTo>
                  <a:close/>
                  <a:moveTo>
                    <a:pt x="19048" y="0"/>
                  </a:moveTo>
                  <a:cubicBezTo>
                    <a:pt x="8545" y="0"/>
                    <a:pt x="1" y="8545"/>
                    <a:pt x="1" y="19049"/>
                  </a:cubicBezTo>
                  <a:cubicBezTo>
                    <a:pt x="1" y="29551"/>
                    <a:pt x="8545" y="38097"/>
                    <a:pt x="19048" y="38097"/>
                  </a:cubicBezTo>
                  <a:cubicBezTo>
                    <a:pt x="29552" y="38097"/>
                    <a:pt x="38097" y="29551"/>
                    <a:pt x="38097" y="19049"/>
                  </a:cubicBezTo>
                  <a:cubicBezTo>
                    <a:pt x="38097" y="8545"/>
                    <a:pt x="29552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25d51c98a11_1_1128"/>
            <p:cNvSpPr/>
            <p:nvPr/>
          </p:nvSpPr>
          <p:spPr>
            <a:xfrm>
              <a:off x="1068575" y="1081250"/>
              <a:ext cx="938875" cy="938875"/>
            </a:xfrm>
            <a:custGeom>
              <a:rect b="b" l="l" r="r" t="t"/>
              <a:pathLst>
                <a:path extrusionOk="0" h="37555" w="37555">
                  <a:moveTo>
                    <a:pt x="18777" y="1"/>
                  </a:moveTo>
                  <a:cubicBezTo>
                    <a:pt x="13797" y="1"/>
                    <a:pt x="9021" y="1979"/>
                    <a:pt x="5501" y="5501"/>
                  </a:cubicBezTo>
                  <a:cubicBezTo>
                    <a:pt x="1979" y="9022"/>
                    <a:pt x="1" y="13797"/>
                    <a:pt x="1" y="18777"/>
                  </a:cubicBezTo>
                  <a:cubicBezTo>
                    <a:pt x="1" y="23757"/>
                    <a:pt x="1979" y="28533"/>
                    <a:pt x="5501" y="32054"/>
                  </a:cubicBezTo>
                  <a:cubicBezTo>
                    <a:pt x="9021" y="35575"/>
                    <a:pt x="13797" y="37555"/>
                    <a:pt x="18777" y="37555"/>
                  </a:cubicBezTo>
                  <a:cubicBezTo>
                    <a:pt x="23756" y="37555"/>
                    <a:pt x="28534" y="35575"/>
                    <a:pt x="32054" y="32054"/>
                  </a:cubicBezTo>
                  <a:cubicBezTo>
                    <a:pt x="35576" y="28533"/>
                    <a:pt x="37554" y="23757"/>
                    <a:pt x="37554" y="18777"/>
                  </a:cubicBezTo>
                  <a:cubicBezTo>
                    <a:pt x="37554" y="13797"/>
                    <a:pt x="35576" y="9022"/>
                    <a:pt x="32054" y="5501"/>
                  </a:cubicBezTo>
                  <a:cubicBezTo>
                    <a:pt x="28534" y="1979"/>
                    <a:pt x="23756" y="1"/>
                    <a:pt x="18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25d51c98a11_1_1128"/>
            <p:cNvSpPr/>
            <p:nvPr/>
          </p:nvSpPr>
          <p:spPr>
            <a:xfrm>
              <a:off x="1061800" y="1074475"/>
              <a:ext cx="952425" cy="952425"/>
            </a:xfrm>
            <a:custGeom>
              <a:rect b="b" l="l" r="r" t="t"/>
              <a:pathLst>
                <a:path extrusionOk="0" h="38097" w="38097">
                  <a:moveTo>
                    <a:pt x="19048" y="543"/>
                  </a:moveTo>
                  <a:cubicBezTo>
                    <a:pt x="29252" y="543"/>
                    <a:pt x="37552" y="8845"/>
                    <a:pt x="37552" y="19048"/>
                  </a:cubicBezTo>
                  <a:cubicBezTo>
                    <a:pt x="37552" y="29252"/>
                    <a:pt x="29252" y="37553"/>
                    <a:pt x="19048" y="37553"/>
                  </a:cubicBezTo>
                  <a:cubicBezTo>
                    <a:pt x="8845" y="37553"/>
                    <a:pt x="544" y="29252"/>
                    <a:pt x="544" y="19048"/>
                  </a:cubicBezTo>
                  <a:cubicBezTo>
                    <a:pt x="544" y="8845"/>
                    <a:pt x="8845" y="543"/>
                    <a:pt x="19048" y="543"/>
                  </a:cubicBezTo>
                  <a:close/>
                  <a:moveTo>
                    <a:pt x="19048" y="0"/>
                  </a:moveTo>
                  <a:cubicBezTo>
                    <a:pt x="8545" y="0"/>
                    <a:pt x="0" y="8546"/>
                    <a:pt x="0" y="19048"/>
                  </a:cubicBezTo>
                  <a:cubicBezTo>
                    <a:pt x="0" y="29552"/>
                    <a:pt x="8545" y="38097"/>
                    <a:pt x="19048" y="38097"/>
                  </a:cubicBezTo>
                  <a:cubicBezTo>
                    <a:pt x="29551" y="38097"/>
                    <a:pt x="38097" y="29552"/>
                    <a:pt x="38097" y="19048"/>
                  </a:cubicBezTo>
                  <a:cubicBezTo>
                    <a:pt x="38097" y="8544"/>
                    <a:pt x="29551" y="0"/>
                    <a:pt x="19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25d51c98a11_1_1128"/>
            <p:cNvSpPr/>
            <p:nvPr/>
          </p:nvSpPr>
          <p:spPr>
            <a:xfrm>
              <a:off x="1115225" y="1127900"/>
              <a:ext cx="845550" cy="845550"/>
            </a:xfrm>
            <a:custGeom>
              <a:rect b="b" l="l" r="r" t="t"/>
              <a:pathLst>
                <a:path extrusionOk="0" h="33822" w="33822">
                  <a:moveTo>
                    <a:pt x="16911" y="0"/>
                  </a:moveTo>
                  <a:cubicBezTo>
                    <a:pt x="12426" y="0"/>
                    <a:pt x="8124" y="1783"/>
                    <a:pt x="4953" y="4954"/>
                  </a:cubicBezTo>
                  <a:cubicBezTo>
                    <a:pt x="1782" y="8125"/>
                    <a:pt x="0" y="12427"/>
                    <a:pt x="0" y="16911"/>
                  </a:cubicBezTo>
                  <a:cubicBezTo>
                    <a:pt x="0" y="21397"/>
                    <a:pt x="1782" y="25697"/>
                    <a:pt x="4953" y="28868"/>
                  </a:cubicBezTo>
                  <a:cubicBezTo>
                    <a:pt x="8124" y="32041"/>
                    <a:pt x="12426" y="33822"/>
                    <a:pt x="16911" y="33822"/>
                  </a:cubicBezTo>
                  <a:cubicBezTo>
                    <a:pt x="21397" y="33822"/>
                    <a:pt x="25697" y="32041"/>
                    <a:pt x="28868" y="28868"/>
                  </a:cubicBezTo>
                  <a:cubicBezTo>
                    <a:pt x="32040" y="25697"/>
                    <a:pt x="33821" y="21397"/>
                    <a:pt x="33821" y="16911"/>
                  </a:cubicBezTo>
                  <a:cubicBezTo>
                    <a:pt x="33821" y="12427"/>
                    <a:pt x="32040" y="8125"/>
                    <a:pt x="28868" y="4954"/>
                  </a:cubicBezTo>
                  <a:cubicBezTo>
                    <a:pt x="25697" y="1783"/>
                    <a:pt x="21397" y="0"/>
                    <a:pt x="169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25d51c98a11_1_1128"/>
            <p:cNvSpPr/>
            <p:nvPr/>
          </p:nvSpPr>
          <p:spPr>
            <a:xfrm>
              <a:off x="1108425" y="1121125"/>
              <a:ext cx="859175" cy="859150"/>
            </a:xfrm>
            <a:custGeom>
              <a:rect b="b" l="l" r="r" t="t"/>
              <a:pathLst>
                <a:path extrusionOk="0" h="34366" w="34367">
                  <a:moveTo>
                    <a:pt x="17183" y="544"/>
                  </a:moveTo>
                  <a:lnTo>
                    <a:pt x="17183" y="546"/>
                  </a:lnTo>
                  <a:cubicBezTo>
                    <a:pt x="26358" y="546"/>
                    <a:pt x="33822" y="8008"/>
                    <a:pt x="33822" y="17182"/>
                  </a:cubicBezTo>
                  <a:cubicBezTo>
                    <a:pt x="33822" y="26356"/>
                    <a:pt x="26357" y="33821"/>
                    <a:pt x="17183" y="33821"/>
                  </a:cubicBezTo>
                  <a:cubicBezTo>
                    <a:pt x="8008" y="33821"/>
                    <a:pt x="545" y="26356"/>
                    <a:pt x="545" y="17182"/>
                  </a:cubicBezTo>
                  <a:cubicBezTo>
                    <a:pt x="545" y="8008"/>
                    <a:pt x="8008" y="544"/>
                    <a:pt x="17183" y="544"/>
                  </a:cubicBezTo>
                  <a:close/>
                  <a:moveTo>
                    <a:pt x="17183" y="0"/>
                  </a:moveTo>
                  <a:cubicBezTo>
                    <a:pt x="7708" y="0"/>
                    <a:pt x="1" y="7709"/>
                    <a:pt x="1" y="17182"/>
                  </a:cubicBezTo>
                  <a:cubicBezTo>
                    <a:pt x="1" y="26657"/>
                    <a:pt x="7709" y="34365"/>
                    <a:pt x="17183" y="34365"/>
                  </a:cubicBezTo>
                  <a:cubicBezTo>
                    <a:pt x="26657" y="34365"/>
                    <a:pt x="34366" y="26657"/>
                    <a:pt x="34366" y="17182"/>
                  </a:cubicBezTo>
                  <a:cubicBezTo>
                    <a:pt x="34366" y="7709"/>
                    <a:pt x="26657" y="0"/>
                    <a:pt x="17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25d51c98a11_1_1128"/>
            <p:cNvSpPr/>
            <p:nvPr/>
          </p:nvSpPr>
          <p:spPr>
            <a:xfrm>
              <a:off x="759525" y="865500"/>
              <a:ext cx="1382050" cy="1224600"/>
            </a:xfrm>
            <a:custGeom>
              <a:rect b="b" l="l" r="r" t="t"/>
              <a:pathLst>
                <a:path extrusionOk="0" h="48984" w="55282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25d51c98a11_1_1128"/>
            <p:cNvSpPr/>
            <p:nvPr/>
          </p:nvSpPr>
          <p:spPr>
            <a:xfrm>
              <a:off x="759525" y="865500"/>
              <a:ext cx="1382050" cy="1224600"/>
            </a:xfrm>
            <a:custGeom>
              <a:rect b="b" l="l" r="r" t="t"/>
              <a:pathLst>
                <a:path extrusionOk="0" h="48984" w="55282">
                  <a:moveTo>
                    <a:pt x="36622" y="1"/>
                  </a:moveTo>
                  <a:cubicBezTo>
                    <a:pt x="36622" y="1"/>
                    <a:pt x="34056" y="1400"/>
                    <a:pt x="31024" y="5832"/>
                  </a:cubicBezTo>
                  <a:cubicBezTo>
                    <a:pt x="27990" y="10263"/>
                    <a:pt x="29157" y="14695"/>
                    <a:pt x="29157" y="14695"/>
                  </a:cubicBezTo>
                  <a:cubicBezTo>
                    <a:pt x="29157" y="14695"/>
                    <a:pt x="27291" y="10030"/>
                    <a:pt x="24026" y="6765"/>
                  </a:cubicBezTo>
                  <a:cubicBezTo>
                    <a:pt x="20761" y="3499"/>
                    <a:pt x="7465" y="1400"/>
                    <a:pt x="7465" y="1400"/>
                  </a:cubicBezTo>
                  <a:lnTo>
                    <a:pt x="7465" y="1400"/>
                  </a:lnTo>
                  <a:cubicBezTo>
                    <a:pt x="7465" y="1400"/>
                    <a:pt x="10264" y="3966"/>
                    <a:pt x="13296" y="8165"/>
                  </a:cubicBezTo>
                  <a:cubicBezTo>
                    <a:pt x="16328" y="12363"/>
                    <a:pt x="26358" y="21926"/>
                    <a:pt x="26358" y="21926"/>
                  </a:cubicBezTo>
                  <a:cubicBezTo>
                    <a:pt x="26358" y="21926"/>
                    <a:pt x="21459" y="17728"/>
                    <a:pt x="17027" y="17261"/>
                  </a:cubicBezTo>
                  <a:cubicBezTo>
                    <a:pt x="16625" y="17219"/>
                    <a:pt x="16167" y="17199"/>
                    <a:pt x="15666" y="17199"/>
                  </a:cubicBezTo>
                  <a:cubicBezTo>
                    <a:pt x="10650" y="17199"/>
                    <a:pt x="1336" y="19128"/>
                    <a:pt x="701" y="19128"/>
                  </a:cubicBezTo>
                  <a:cubicBezTo>
                    <a:pt x="0" y="19128"/>
                    <a:pt x="4899" y="20993"/>
                    <a:pt x="8397" y="22626"/>
                  </a:cubicBezTo>
                  <a:cubicBezTo>
                    <a:pt x="11897" y="24260"/>
                    <a:pt x="25424" y="25659"/>
                    <a:pt x="25424" y="25659"/>
                  </a:cubicBezTo>
                  <a:cubicBezTo>
                    <a:pt x="25424" y="25659"/>
                    <a:pt x="19593" y="27291"/>
                    <a:pt x="15628" y="28690"/>
                  </a:cubicBezTo>
                  <a:cubicBezTo>
                    <a:pt x="11662" y="30090"/>
                    <a:pt x="7932" y="40352"/>
                    <a:pt x="7932" y="40352"/>
                  </a:cubicBezTo>
                  <a:cubicBezTo>
                    <a:pt x="7932" y="40352"/>
                    <a:pt x="13063" y="35688"/>
                    <a:pt x="17495" y="34521"/>
                  </a:cubicBezTo>
                  <a:cubicBezTo>
                    <a:pt x="21926" y="33356"/>
                    <a:pt x="28223" y="31256"/>
                    <a:pt x="28223" y="31256"/>
                  </a:cubicBezTo>
                  <a:lnTo>
                    <a:pt x="28223" y="31256"/>
                  </a:lnTo>
                  <a:cubicBezTo>
                    <a:pt x="28223" y="31256"/>
                    <a:pt x="24259" y="35688"/>
                    <a:pt x="23324" y="38721"/>
                  </a:cubicBezTo>
                  <a:cubicBezTo>
                    <a:pt x="22391" y="41753"/>
                    <a:pt x="23091" y="48751"/>
                    <a:pt x="23091" y="48751"/>
                  </a:cubicBezTo>
                  <a:cubicBezTo>
                    <a:pt x="23091" y="48751"/>
                    <a:pt x="25191" y="42219"/>
                    <a:pt x="27756" y="39653"/>
                  </a:cubicBezTo>
                  <a:cubicBezTo>
                    <a:pt x="30322" y="37087"/>
                    <a:pt x="33122" y="32656"/>
                    <a:pt x="33122" y="32656"/>
                  </a:cubicBezTo>
                  <a:cubicBezTo>
                    <a:pt x="33122" y="32656"/>
                    <a:pt x="34755" y="35221"/>
                    <a:pt x="36620" y="39187"/>
                  </a:cubicBezTo>
                  <a:cubicBezTo>
                    <a:pt x="38486" y="43152"/>
                    <a:pt x="39652" y="48984"/>
                    <a:pt x="39652" y="48984"/>
                  </a:cubicBezTo>
                  <a:cubicBezTo>
                    <a:pt x="39652" y="48984"/>
                    <a:pt x="42684" y="42452"/>
                    <a:pt x="42451" y="39187"/>
                  </a:cubicBezTo>
                  <a:cubicBezTo>
                    <a:pt x="42218" y="35921"/>
                    <a:pt x="38720" y="30090"/>
                    <a:pt x="38720" y="30090"/>
                  </a:cubicBezTo>
                  <a:cubicBezTo>
                    <a:pt x="38720" y="30090"/>
                    <a:pt x="39863" y="29290"/>
                    <a:pt x="41748" y="29290"/>
                  </a:cubicBezTo>
                  <a:cubicBezTo>
                    <a:pt x="42556" y="29290"/>
                    <a:pt x="43501" y="29437"/>
                    <a:pt x="44551" y="29856"/>
                  </a:cubicBezTo>
                  <a:cubicBezTo>
                    <a:pt x="48049" y="31256"/>
                    <a:pt x="54113" y="37087"/>
                    <a:pt x="54113" y="37087"/>
                  </a:cubicBezTo>
                  <a:cubicBezTo>
                    <a:pt x="54113" y="37087"/>
                    <a:pt x="52714" y="29390"/>
                    <a:pt x="50382" y="26358"/>
                  </a:cubicBezTo>
                  <a:cubicBezTo>
                    <a:pt x="48049" y="23325"/>
                    <a:pt x="38021" y="22393"/>
                    <a:pt x="38021" y="22393"/>
                  </a:cubicBezTo>
                  <a:cubicBezTo>
                    <a:pt x="38021" y="22393"/>
                    <a:pt x="43618" y="19128"/>
                    <a:pt x="47117" y="18427"/>
                  </a:cubicBezTo>
                  <a:cubicBezTo>
                    <a:pt x="47734" y="18304"/>
                    <a:pt x="48387" y="18253"/>
                    <a:pt x="49045" y="18253"/>
                  </a:cubicBezTo>
                  <a:cubicBezTo>
                    <a:pt x="52116" y="18253"/>
                    <a:pt x="55281" y="19361"/>
                    <a:pt x="55281" y="19361"/>
                  </a:cubicBezTo>
                  <a:cubicBezTo>
                    <a:pt x="55281" y="19361"/>
                    <a:pt x="49916" y="11896"/>
                    <a:pt x="45718" y="11430"/>
                  </a:cubicBezTo>
                  <a:cubicBezTo>
                    <a:pt x="45573" y="11414"/>
                    <a:pt x="45426" y="11406"/>
                    <a:pt x="45277" y="11406"/>
                  </a:cubicBezTo>
                  <a:cubicBezTo>
                    <a:pt x="41093" y="11406"/>
                    <a:pt x="35222" y="17494"/>
                    <a:pt x="35222" y="17494"/>
                  </a:cubicBezTo>
                  <a:cubicBezTo>
                    <a:pt x="35222" y="17494"/>
                    <a:pt x="36622" y="10496"/>
                    <a:pt x="37088" y="8165"/>
                  </a:cubicBezTo>
                  <a:cubicBezTo>
                    <a:pt x="37554" y="5832"/>
                    <a:pt x="36622" y="1"/>
                    <a:pt x="36622" y="1"/>
                  </a:cubicBezTo>
                  <a:close/>
                </a:path>
              </a:pathLst>
            </a:custGeom>
            <a:solidFill>
              <a:srgbClr val="C9DB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25d51c98a11_1_1128"/>
            <p:cNvSpPr/>
            <p:nvPr/>
          </p:nvSpPr>
          <p:spPr>
            <a:xfrm>
              <a:off x="1599550" y="1002050"/>
              <a:ext cx="20975" cy="56750"/>
            </a:xfrm>
            <a:custGeom>
              <a:rect b="b" l="l" r="r" t="t"/>
              <a:pathLst>
                <a:path extrusionOk="0" h="2270" w="839">
                  <a:moveTo>
                    <a:pt x="687" y="0"/>
                  </a:moveTo>
                  <a:cubicBezTo>
                    <a:pt x="628" y="0"/>
                    <a:pt x="574" y="39"/>
                    <a:pt x="557" y="98"/>
                  </a:cubicBezTo>
                  <a:cubicBezTo>
                    <a:pt x="366" y="738"/>
                    <a:pt x="186" y="1413"/>
                    <a:pt x="19" y="2102"/>
                  </a:cubicBezTo>
                  <a:cubicBezTo>
                    <a:pt x="0" y="2175"/>
                    <a:pt x="45" y="2249"/>
                    <a:pt x="118" y="2266"/>
                  </a:cubicBezTo>
                  <a:cubicBezTo>
                    <a:pt x="129" y="2269"/>
                    <a:pt x="139" y="2270"/>
                    <a:pt x="150" y="2270"/>
                  </a:cubicBezTo>
                  <a:cubicBezTo>
                    <a:pt x="214" y="2270"/>
                    <a:pt x="268" y="2226"/>
                    <a:pt x="282" y="2165"/>
                  </a:cubicBezTo>
                  <a:cubicBezTo>
                    <a:pt x="448" y="1481"/>
                    <a:pt x="628" y="812"/>
                    <a:pt x="817" y="175"/>
                  </a:cubicBezTo>
                  <a:cubicBezTo>
                    <a:pt x="839" y="104"/>
                    <a:pt x="797" y="28"/>
                    <a:pt x="726" y="6"/>
                  </a:cubicBezTo>
                  <a:cubicBezTo>
                    <a:pt x="713" y="2"/>
                    <a:pt x="700" y="0"/>
                    <a:pt x="6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25d51c98a11_1_1128"/>
            <p:cNvSpPr/>
            <p:nvPr/>
          </p:nvSpPr>
          <p:spPr>
            <a:xfrm>
              <a:off x="1209975" y="1051925"/>
              <a:ext cx="387600" cy="423450"/>
            </a:xfrm>
            <a:custGeom>
              <a:rect b="b" l="l" r="r" t="t"/>
              <a:pathLst>
                <a:path extrusionOk="0" h="16938" w="15504">
                  <a:moveTo>
                    <a:pt x="155" y="1"/>
                  </a:moveTo>
                  <a:cubicBezTo>
                    <a:pt x="113" y="1"/>
                    <a:pt x="72" y="20"/>
                    <a:pt x="45" y="56"/>
                  </a:cubicBezTo>
                  <a:cubicBezTo>
                    <a:pt x="1" y="117"/>
                    <a:pt x="14" y="203"/>
                    <a:pt x="75" y="247"/>
                  </a:cubicBezTo>
                  <a:cubicBezTo>
                    <a:pt x="2164" y="1771"/>
                    <a:pt x="4951" y="3993"/>
                    <a:pt x="6364" y="5919"/>
                  </a:cubicBezTo>
                  <a:cubicBezTo>
                    <a:pt x="8900" y="9376"/>
                    <a:pt x="14008" y="16804"/>
                    <a:pt x="14058" y="16878"/>
                  </a:cubicBezTo>
                  <a:cubicBezTo>
                    <a:pt x="14085" y="16915"/>
                    <a:pt x="14126" y="16938"/>
                    <a:pt x="14171" y="16938"/>
                  </a:cubicBezTo>
                  <a:cubicBezTo>
                    <a:pt x="14185" y="16938"/>
                    <a:pt x="14200" y="16935"/>
                    <a:pt x="14214" y="16930"/>
                  </a:cubicBezTo>
                  <a:cubicBezTo>
                    <a:pt x="14273" y="16911"/>
                    <a:pt x="14310" y="16856"/>
                    <a:pt x="14307" y="16795"/>
                  </a:cubicBezTo>
                  <a:cubicBezTo>
                    <a:pt x="14304" y="16722"/>
                    <a:pt x="13981" y="9329"/>
                    <a:pt x="15488" y="1876"/>
                  </a:cubicBezTo>
                  <a:cubicBezTo>
                    <a:pt x="15504" y="1803"/>
                    <a:pt x="15456" y="1730"/>
                    <a:pt x="15382" y="1715"/>
                  </a:cubicBezTo>
                  <a:cubicBezTo>
                    <a:pt x="15374" y="1714"/>
                    <a:pt x="15365" y="1713"/>
                    <a:pt x="15357" y="1713"/>
                  </a:cubicBezTo>
                  <a:cubicBezTo>
                    <a:pt x="15293" y="1713"/>
                    <a:pt x="15236" y="1757"/>
                    <a:pt x="15222" y="1823"/>
                  </a:cubicBezTo>
                  <a:cubicBezTo>
                    <a:pt x="13926" y="8234"/>
                    <a:pt x="13977" y="14601"/>
                    <a:pt x="14021" y="16343"/>
                  </a:cubicBezTo>
                  <a:cubicBezTo>
                    <a:pt x="12939" y="14774"/>
                    <a:pt x="8790" y="8766"/>
                    <a:pt x="6584" y="5759"/>
                  </a:cubicBezTo>
                  <a:cubicBezTo>
                    <a:pt x="5151" y="3805"/>
                    <a:pt x="2340" y="1563"/>
                    <a:pt x="235" y="27"/>
                  </a:cubicBezTo>
                  <a:cubicBezTo>
                    <a:pt x="211" y="9"/>
                    <a:pt x="18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25d51c98a11_1_1128"/>
            <p:cNvSpPr/>
            <p:nvPr/>
          </p:nvSpPr>
          <p:spPr>
            <a:xfrm>
              <a:off x="1128850" y="996225"/>
              <a:ext cx="51050" cy="35150"/>
            </a:xfrm>
            <a:custGeom>
              <a:rect b="b" l="l" r="r" t="t"/>
              <a:pathLst>
                <a:path extrusionOk="0" h="1406" w="2042">
                  <a:moveTo>
                    <a:pt x="156" y="1"/>
                  </a:moveTo>
                  <a:cubicBezTo>
                    <a:pt x="111" y="1"/>
                    <a:pt x="67" y="23"/>
                    <a:pt x="40" y="64"/>
                  </a:cubicBezTo>
                  <a:cubicBezTo>
                    <a:pt x="1" y="128"/>
                    <a:pt x="19" y="211"/>
                    <a:pt x="83" y="252"/>
                  </a:cubicBezTo>
                  <a:cubicBezTo>
                    <a:pt x="89" y="256"/>
                    <a:pt x="775" y="690"/>
                    <a:pt x="1778" y="1381"/>
                  </a:cubicBezTo>
                  <a:cubicBezTo>
                    <a:pt x="1800" y="1397"/>
                    <a:pt x="1827" y="1405"/>
                    <a:pt x="1854" y="1405"/>
                  </a:cubicBezTo>
                  <a:cubicBezTo>
                    <a:pt x="1855" y="1405"/>
                    <a:pt x="1855" y="1405"/>
                    <a:pt x="1856" y="1405"/>
                  </a:cubicBezTo>
                  <a:cubicBezTo>
                    <a:pt x="1988" y="1405"/>
                    <a:pt x="2042" y="1233"/>
                    <a:pt x="1931" y="1158"/>
                  </a:cubicBezTo>
                  <a:cubicBezTo>
                    <a:pt x="925" y="464"/>
                    <a:pt x="235" y="26"/>
                    <a:pt x="228" y="22"/>
                  </a:cubicBezTo>
                  <a:cubicBezTo>
                    <a:pt x="206" y="7"/>
                    <a:pt x="181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25d51c98a11_1_1128"/>
            <p:cNvSpPr/>
            <p:nvPr/>
          </p:nvSpPr>
          <p:spPr>
            <a:xfrm>
              <a:off x="1559700" y="1226725"/>
              <a:ext cx="498275" cy="248650"/>
            </a:xfrm>
            <a:custGeom>
              <a:rect b="b" l="l" r="r" t="t"/>
              <a:pathLst>
                <a:path extrusionOk="0" h="9946" w="19931">
                  <a:moveTo>
                    <a:pt x="13984" y="1"/>
                  </a:moveTo>
                  <a:cubicBezTo>
                    <a:pt x="13581" y="1"/>
                    <a:pt x="13169" y="36"/>
                    <a:pt x="12752" y="114"/>
                  </a:cubicBezTo>
                  <a:cubicBezTo>
                    <a:pt x="9022" y="813"/>
                    <a:pt x="449" y="9351"/>
                    <a:pt x="85" y="9714"/>
                  </a:cubicBezTo>
                  <a:cubicBezTo>
                    <a:pt x="0" y="9800"/>
                    <a:pt x="61" y="9945"/>
                    <a:pt x="182" y="9946"/>
                  </a:cubicBezTo>
                  <a:cubicBezTo>
                    <a:pt x="217" y="9946"/>
                    <a:pt x="252" y="9931"/>
                    <a:pt x="277" y="9906"/>
                  </a:cubicBezTo>
                  <a:cubicBezTo>
                    <a:pt x="366" y="9817"/>
                    <a:pt x="9153" y="1064"/>
                    <a:pt x="12801" y="381"/>
                  </a:cubicBezTo>
                  <a:cubicBezTo>
                    <a:pt x="13203" y="306"/>
                    <a:pt x="13600" y="272"/>
                    <a:pt x="13989" y="272"/>
                  </a:cubicBezTo>
                  <a:cubicBezTo>
                    <a:pt x="17103" y="272"/>
                    <a:pt x="19658" y="2426"/>
                    <a:pt x="19686" y="2449"/>
                  </a:cubicBezTo>
                  <a:cubicBezTo>
                    <a:pt x="19712" y="2473"/>
                    <a:pt x="19745" y="2485"/>
                    <a:pt x="19778" y="2485"/>
                  </a:cubicBezTo>
                  <a:cubicBezTo>
                    <a:pt x="19816" y="2485"/>
                    <a:pt x="19854" y="2469"/>
                    <a:pt x="19881" y="2437"/>
                  </a:cubicBezTo>
                  <a:cubicBezTo>
                    <a:pt x="19931" y="2379"/>
                    <a:pt x="19923" y="2290"/>
                    <a:pt x="19863" y="2243"/>
                  </a:cubicBezTo>
                  <a:cubicBezTo>
                    <a:pt x="19834" y="2218"/>
                    <a:pt x="17202" y="1"/>
                    <a:pt x="139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5d51c98a11_1_1128"/>
            <p:cNvSpPr/>
            <p:nvPr/>
          </p:nvSpPr>
          <p:spPr>
            <a:xfrm>
              <a:off x="1105650" y="1653825"/>
              <a:ext cx="66525" cy="60625"/>
            </a:xfrm>
            <a:custGeom>
              <a:rect b="b" l="l" r="r" t="t"/>
              <a:pathLst>
                <a:path extrusionOk="0" h="2425" w="2661">
                  <a:moveTo>
                    <a:pt x="2504" y="0"/>
                  </a:moveTo>
                  <a:cubicBezTo>
                    <a:pt x="2478" y="0"/>
                    <a:pt x="2452" y="8"/>
                    <a:pt x="2429" y="24"/>
                  </a:cubicBezTo>
                  <a:cubicBezTo>
                    <a:pt x="251" y="1412"/>
                    <a:pt x="27" y="2223"/>
                    <a:pt x="19" y="2256"/>
                  </a:cubicBezTo>
                  <a:cubicBezTo>
                    <a:pt x="1" y="2327"/>
                    <a:pt x="44" y="2400"/>
                    <a:pt x="116" y="2419"/>
                  </a:cubicBezTo>
                  <a:cubicBezTo>
                    <a:pt x="128" y="2423"/>
                    <a:pt x="138" y="2424"/>
                    <a:pt x="150" y="2424"/>
                  </a:cubicBezTo>
                  <a:cubicBezTo>
                    <a:pt x="211" y="2424"/>
                    <a:pt x="265" y="2383"/>
                    <a:pt x="283" y="2325"/>
                  </a:cubicBezTo>
                  <a:cubicBezTo>
                    <a:pt x="284" y="2317"/>
                    <a:pt x="520" y="1563"/>
                    <a:pt x="2574" y="253"/>
                  </a:cubicBezTo>
                  <a:cubicBezTo>
                    <a:pt x="2641" y="214"/>
                    <a:pt x="2661" y="128"/>
                    <a:pt x="2619" y="63"/>
                  </a:cubicBezTo>
                  <a:cubicBezTo>
                    <a:pt x="2594" y="22"/>
                    <a:pt x="2549" y="0"/>
                    <a:pt x="2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5d51c98a11_1_1128"/>
            <p:cNvSpPr/>
            <p:nvPr/>
          </p:nvSpPr>
          <p:spPr>
            <a:xfrm>
              <a:off x="1203525" y="1497700"/>
              <a:ext cx="848575" cy="181775"/>
            </a:xfrm>
            <a:custGeom>
              <a:rect b="b" l="l" r="r" t="t"/>
              <a:pathLst>
                <a:path extrusionOk="0" h="7271" w="33943">
                  <a:moveTo>
                    <a:pt x="14899" y="1"/>
                  </a:moveTo>
                  <a:cubicBezTo>
                    <a:pt x="14883" y="1"/>
                    <a:pt x="14867" y="3"/>
                    <a:pt x="14852" y="7"/>
                  </a:cubicBezTo>
                  <a:cubicBezTo>
                    <a:pt x="14745" y="43"/>
                    <a:pt x="4006" y="3564"/>
                    <a:pt x="97" y="5391"/>
                  </a:cubicBezTo>
                  <a:cubicBezTo>
                    <a:pt x="30" y="5423"/>
                    <a:pt x="1" y="5503"/>
                    <a:pt x="32" y="5572"/>
                  </a:cubicBezTo>
                  <a:cubicBezTo>
                    <a:pt x="56" y="5621"/>
                    <a:pt x="104" y="5650"/>
                    <a:pt x="156" y="5650"/>
                  </a:cubicBezTo>
                  <a:cubicBezTo>
                    <a:pt x="175" y="5650"/>
                    <a:pt x="195" y="5646"/>
                    <a:pt x="214" y="5637"/>
                  </a:cubicBezTo>
                  <a:cubicBezTo>
                    <a:pt x="4020" y="3857"/>
                    <a:pt x="14357" y="457"/>
                    <a:pt x="14915" y="273"/>
                  </a:cubicBezTo>
                  <a:cubicBezTo>
                    <a:pt x="15390" y="291"/>
                    <a:pt x="22758" y="569"/>
                    <a:pt x="27448" y="2132"/>
                  </a:cubicBezTo>
                  <a:cubicBezTo>
                    <a:pt x="32224" y="3724"/>
                    <a:pt x="33648" y="7150"/>
                    <a:pt x="33662" y="7185"/>
                  </a:cubicBezTo>
                  <a:cubicBezTo>
                    <a:pt x="33683" y="7236"/>
                    <a:pt x="33733" y="7270"/>
                    <a:pt x="33789" y="7271"/>
                  </a:cubicBezTo>
                  <a:cubicBezTo>
                    <a:pt x="33806" y="7270"/>
                    <a:pt x="33822" y="7267"/>
                    <a:pt x="33838" y="7260"/>
                  </a:cubicBezTo>
                  <a:cubicBezTo>
                    <a:pt x="33908" y="7232"/>
                    <a:pt x="33942" y="7153"/>
                    <a:pt x="33914" y="7084"/>
                  </a:cubicBezTo>
                  <a:cubicBezTo>
                    <a:pt x="33900" y="7048"/>
                    <a:pt x="32434" y="3508"/>
                    <a:pt x="27533" y="1874"/>
                  </a:cubicBezTo>
                  <a:cubicBezTo>
                    <a:pt x="22672" y="253"/>
                    <a:pt x="14976" y="3"/>
                    <a:pt x="14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5d51c98a11_1_1128"/>
            <p:cNvSpPr/>
            <p:nvPr/>
          </p:nvSpPr>
          <p:spPr>
            <a:xfrm>
              <a:off x="1454225" y="1464375"/>
              <a:ext cx="125300" cy="40175"/>
            </a:xfrm>
            <a:custGeom>
              <a:rect b="b" l="l" r="r" t="t"/>
              <a:pathLst>
                <a:path extrusionOk="0" h="1607" w="5012">
                  <a:moveTo>
                    <a:pt x="155" y="1"/>
                  </a:moveTo>
                  <a:cubicBezTo>
                    <a:pt x="96" y="1"/>
                    <a:pt x="41" y="39"/>
                    <a:pt x="23" y="100"/>
                  </a:cubicBezTo>
                  <a:cubicBezTo>
                    <a:pt x="1" y="172"/>
                    <a:pt x="45" y="249"/>
                    <a:pt x="119" y="269"/>
                  </a:cubicBezTo>
                  <a:cubicBezTo>
                    <a:pt x="2697" y="1018"/>
                    <a:pt x="4811" y="1596"/>
                    <a:pt x="4831" y="1601"/>
                  </a:cubicBezTo>
                  <a:cubicBezTo>
                    <a:pt x="4843" y="1604"/>
                    <a:pt x="4855" y="1606"/>
                    <a:pt x="4867" y="1606"/>
                  </a:cubicBezTo>
                  <a:cubicBezTo>
                    <a:pt x="4936" y="1605"/>
                    <a:pt x="4993" y="1555"/>
                    <a:pt x="5002" y="1488"/>
                  </a:cubicBezTo>
                  <a:cubicBezTo>
                    <a:pt x="5011" y="1421"/>
                    <a:pt x="4969" y="1357"/>
                    <a:pt x="4902" y="1339"/>
                  </a:cubicBezTo>
                  <a:cubicBezTo>
                    <a:pt x="4881" y="1334"/>
                    <a:pt x="2769" y="756"/>
                    <a:pt x="196" y="7"/>
                  </a:cubicBezTo>
                  <a:cubicBezTo>
                    <a:pt x="182" y="3"/>
                    <a:pt x="16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25d51c98a11_1_1128"/>
            <p:cNvSpPr/>
            <p:nvPr/>
          </p:nvSpPr>
          <p:spPr>
            <a:xfrm>
              <a:off x="1043850" y="1360800"/>
              <a:ext cx="376075" cy="98125"/>
            </a:xfrm>
            <a:custGeom>
              <a:rect b="b" l="l" r="r" t="t"/>
              <a:pathLst>
                <a:path extrusionOk="0" h="3925" w="15043">
                  <a:moveTo>
                    <a:pt x="133" y="1"/>
                  </a:moveTo>
                  <a:cubicBezTo>
                    <a:pt x="63" y="1"/>
                    <a:pt x="6" y="57"/>
                    <a:pt x="5" y="129"/>
                  </a:cubicBezTo>
                  <a:cubicBezTo>
                    <a:pt x="1" y="204"/>
                    <a:pt x="57" y="268"/>
                    <a:pt x="132" y="273"/>
                  </a:cubicBezTo>
                  <a:cubicBezTo>
                    <a:pt x="2582" y="420"/>
                    <a:pt x="5883" y="762"/>
                    <a:pt x="7701" y="1539"/>
                  </a:cubicBezTo>
                  <a:cubicBezTo>
                    <a:pt x="8955" y="2076"/>
                    <a:pt x="11363" y="2877"/>
                    <a:pt x="14860" y="3920"/>
                  </a:cubicBezTo>
                  <a:cubicBezTo>
                    <a:pt x="14872" y="3922"/>
                    <a:pt x="14885" y="3925"/>
                    <a:pt x="14899" y="3925"/>
                  </a:cubicBezTo>
                  <a:cubicBezTo>
                    <a:pt x="14966" y="3925"/>
                    <a:pt x="15024" y="3876"/>
                    <a:pt x="15034" y="3808"/>
                  </a:cubicBezTo>
                  <a:cubicBezTo>
                    <a:pt x="15043" y="3741"/>
                    <a:pt x="15002" y="3677"/>
                    <a:pt x="14937" y="3659"/>
                  </a:cubicBezTo>
                  <a:cubicBezTo>
                    <a:pt x="11451" y="2621"/>
                    <a:pt x="9052" y="1824"/>
                    <a:pt x="7808" y="1289"/>
                  </a:cubicBezTo>
                  <a:cubicBezTo>
                    <a:pt x="5955" y="496"/>
                    <a:pt x="2619" y="150"/>
                    <a:pt x="149" y="2"/>
                  </a:cubicBezTo>
                  <a:cubicBezTo>
                    <a:pt x="144" y="1"/>
                    <a:pt x="138" y="1"/>
                    <a:pt x="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25d51c98a11_1_1128"/>
            <p:cNvSpPr/>
            <p:nvPr/>
          </p:nvSpPr>
          <p:spPr>
            <a:xfrm>
              <a:off x="954500" y="1357750"/>
              <a:ext cx="59525" cy="8075"/>
            </a:xfrm>
            <a:custGeom>
              <a:rect b="b" l="l" r="r" t="t"/>
              <a:pathLst>
                <a:path extrusionOk="0" h="323" w="2381">
                  <a:moveTo>
                    <a:pt x="132" y="1"/>
                  </a:moveTo>
                  <a:cubicBezTo>
                    <a:pt x="59" y="3"/>
                    <a:pt x="1" y="63"/>
                    <a:pt x="1" y="137"/>
                  </a:cubicBezTo>
                  <a:cubicBezTo>
                    <a:pt x="1" y="210"/>
                    <a:pt x="59" y="269"/>
                    <a:pt x="132" y="272"/>
                  </a:cubicBezTo>
                  <a:cubicBezTo>
                    <a:pt x="140" y="272"/>
                    <a:pt x="995" y="273"/>
                    <a:pt x="2239" y="322"/>
                  </a:cubicBezTo>
                  <a:lnTo>
                    <a:pt x="2244" y="322"/>
                  </a:lnTo>
                  <a:cubicBezTo>
                    <a:pt x="2318" y="321"/>
                    <a:pt x="2378" y="263"/>
                    <a:pt x="2379" y="189"/>
                  </a:cubicBezTo>
                  <a:cubicBezTo>
                    <a:pt x="2380" y="116"/>
                    <a:pt x="2323" y="54"/>
                    <a:pt x="2249" y="51"/>
                  </a:cubicBezTo>
                  <a:cubicBezTo>
                    <a:pt x="1001" y="1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25d51c98a11_1_1128"/>
            <p:cNvSpPr/>
            <p:nvPr/>
          </p:nvSpPr>
          <p:spPr>
            <a:xfrm>
              <a:off x="1374225" y="1532675"/>
              <a:ext cx="193900" cy="415025"/>
            </a:xfrm>
            <a:custGeom>
              <a:rect b="b" l="l" r="r" t="t"/>
              <a:pathLst>
                <a:path extrusionOk="0" h="16601" w="7756">
                  <a:moveTo>
                    <a:pt x="7601" y="0"/>
                  </a:moveTo>
                  <a:cubicBezTo>
                    <a:pt x="7557" y="0"/>
                    <a:pt x="7514" y="22"/>
                    <a:pt x="7488" y="62"/>
                  </a:cubicBezTo>
                  <a:cubicBezTo>
                    <a:pt x="7221" y="463"/>
                    <a:pt x="937" y="9908"/>
                    <a:pt x="471" y="12240"/>
                  </a:cubicBezTo>
                  <a:cubicBezTo>
                    <a:pt x="6" y="14559"/>
                    <a:pt x="1" y="16446"/>
                    <a:pt x="1" y="16465"/>
                  </a:cubicBezTo>
                  <a:cubicBezTo>
                    <a:pt x="1" y="16540"/>
                    <a:pt x="62" y="16601"/>
                    <a:pt x="137" y="16601"/>
                  </a:cubicBezTo>
                  <a:cubicBezTo>
                    <a:pt x="213" y="16601"/>
                    <a:pt x="273" y="16540"/>
                    <a:pt x="273" y="16465"/>
                  </a:cubicBezTo>
                  <a:cubicBezTo>
                    <a:pt x="273" y="16447"/>
                    <a:pt x="277" y="14585"/>
                    <a:pt x="737" y="12293"/>
                  </a:cubicBezTo>
                  <a:cubicBezTo>
                    <a:pt x="1192" y="10013"/>
                    <a:pt x="7648" y="311"/>
                    <a:pt x="7713" y="213"/>
                  </a:cubicBezTo>
                  <a:cubicBezTo>
                    <a:pt x="7756" y="151"/>
                    <a:pt x="7740" y="65"/>
                    <a:pt x="7676" y="24"/>
                  </a:cubicBezTo>
                  <a:cubicBezTo>
                    <a:pt x="7653" y="8"/>
                    <a:pt x="7627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25d51c98a11_1_1128"/>
            <p:cNvSpPr/>
            <p:nvPr/>
          </p:nvSpPr>
          <p:spPr>
            <a:xfrm>
              <a:off x="1632975" y="1609750"/>
              <a:ext cx="133150" cy="308800"/>
            </a:xfrm>
            <a:custGeom>
              <a:rect b="b" l="l" r="r" t="t"/>
              <a:pathLst>
                <a:path extrusionOk="0" h="12352" w="5326">
                  <a:moveTo>
                    <a:pt x="154" y="0"/>
                  </a:moveTo>
                  <a:cubicBezTo>
                    <a:pt x="125" y="0"/>
                    <a:pt x="96" y="10"/>
                    <a:pt x="71" y="28"/>
                  </a:cubicBezTo>
                  <a:cubicBezTo>
                    <a:pt x="11" y="75"/>
                    <a:pt x="1" y="161"/>
                    <a:pt x="47" y="220"/>
                  </a:cubicBezTo>
                  <a:cubicBezTo>
                    <a:pt x="1236" y="1756"/>
                    <a:pt x="2788" y="3958"/>
                    <a:pt x="3421" y="5731"/>
                  </a:cubicBezTo>
                  <a:cubicBezTo>
                    <a:pt x="4569" y="8944"/>
                    <a:pt x="5043" y="12201"/>
                    <a:pt x="5047" y="12235"/>
                  </a:cubicBezTo>
                  <a:cubicBezTo>
                    <a:pt x="5056" y="12301"/>
                    <a:pt x="5113" y="12351"/>
                    <a:pt x="5180" y="12351"/>
                  </a:cubicBezTo>
                  <a:cubicBezTo>
                    <a:pt x="5187" y="12351"/>
                    <a:pt x="5194" y="12351"/>
                    <a:pt x="5200" y="12350"/>
                  </a:cubicBezTo>
                  <a:cubicBezTo>
                    <a:pt x="5274" y="12339"/>
                    <a:pt x="5326" y="12270"/>
                    <a:pt x="5315" y="12196"/>
                  </a:cubicBezTo>
                  <a:cubicBezTo>
                    <a:pt x="5311" y="12163"/>
                    <a:pt x="4835" y="8879"/>
                    <a:pt x="3676" y="5640"/>
                  </a:cubicBezTo>
                  <a:cubicBezTo>
                    <a:pt x="3031" y="3834"/>
                    <a:pt x="1464" y="1604"/>
                    <a:pt x="262" y="53"/>
                  </a:cubicBezTo>
                  <a:cubicBezTo>
                    <a:pt x="234" y="19"/>
                    <a:pt x="194" y="0"/>
                    <a:pt x="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25d51c98a11_1_1128"/>
            <p:cNvSpPr/>
            <p:nvPr/>
          </p:nvSpPr>
          <p:spPr>
            <a:xfrm>
              <a:off x="1583850" y="1550325"/>
              <a:ext cx="39150" cy="43300"/>
            </a:xfrm>
            <a:custGeom>
              <a:rect b="b" l="l" r="r" t="t"/>
              <a:pathLst>
                <a:path extrusionOk="0" h="1732" w="1566">
                  <a:moveTo>
                    <a:pt x="153" y="0"/>
                  </a:moveTo>
                  <a:cubicBezTo>
                    <a:pt x="120" y="0"/>
                    <a:pt x="88" y="12"/>
                    <a:pt x="62" y="35"/>
                  </a:cubicBezTo>
                  <a:cubicBezTo>
                    <a:pt x="7" y="84"/>
                    <a:pt x="1" y="168"/>
                    <a:pt x="48" y="223"/>
                  </a:cubicBezTo>
                  <a:cubicBezTo>
                    <a:pt x="54" y="229"/>
                    <a:pt x="573" y="807"/>
                    <a:pt x="1284" y="1682"/>
                  </a:cubicBezTo>
                  <a:cubicBezTo>
                    <a:pt x="1310" y="1713"/>
                    <a:pt x="1349" y="1731"/>
                    <a:pt x="1390" y="1731"/>
                  </a:cubicBezTo>
                  <a:cubicBezTo>
                    <a:pt x="1504" y="1731"/>
                    <a:pt x="1566" y="1599"/>
                    <a:pt x="1496" y="1510"/>
                  </a:cubicBezTo>
                  <a:cubicBezTo>
                    <a:pt x="779" y="630"/>
                    <a:pt x="255" y="47"/>
                    <a:pt x="251" y="42"/>
                  </a:cubicBezTo>
                  <a:cubicBezTo>
                    <a:pt x="224" y="14"/>
                    <a:pt x="188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25d51c98a11_1_1128"/>
            <p:cNvSpPr/>
            <p:nvPr/>
          </p:nvSpPr>
          <p:spPr>
            <a:xfrm>
              <a:off x="1173475" y="1169725"/>
              <a:ext cx="48625" cy="39650"/>
            </a:xfrm>
            <a:custGeom>
              <a:rect b="b" l="l" r="r" t="t"/>
              <a:pathLst>
                <a:path extrusionOk="0" h="1586" w="1945">
                  <a:moveTo>
                    <a:pt x="155" y="0"/>
                  </a:moveTo>
                  <a:cubicBezTo>
                    <a:pt x="114" y="0"/>
                    <a:pt x="74" y="18"/>
                    <a:pt x="48" y="53"/>
                  </a:cubicBezTo>
                  <a:cubicBezTo>
                    <a:pt x="0" y="115"/>
                    <a:pt x="14" y="204"/>
                    <a:pt x="79" y="247"/>
                  </a:cubicBezTo>
                  <a:cubicBezTo>
                    <a:pt x="602" y="652"/>
                    <a:pt x="1138" y="1092"/>
                    <a:pt x="1673" y="1553"/>
                  </a:cubicBezTo>
                  <a:cubicBezTo>
                    <a:pt x="1698" y="1574"/>
                    <a:pt x="1730" y="1585"/>
                    <a:pt x="1761" y="1586"/>
                  </a:cubicBezTo>
                  <a:lnTo>
                    <a:pt x="1760" y="1585"/>
                  </a:lnTo>
                  <a:cubicBezTo>
                    <a:pt x="1886" y="1585"/>
                    <a:pt x="1944" y="1428"/>
                    <a:pt x="1849" y="1346"/>
                  </a:cubicBezTo>
                  <a:cubicBezTo>
                    <a:pt x="1311" y="883"/>
                    <a:pt x="771" y="441"/>
                    <a:pt x="244" y="33"/>
                  </a:cubicBezTo>
                  <a:cubicBezTo>
                    <a:pt x="218" y="11"/>
                    <a:pt x="187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25d51c98a11_1_1128"/>
            <p:cNvSpPr/>
            <p:nvPr/>
          </p:nvSpPr>
          <p:spPr>
            <a:xfrm>
              <a:off x="1246550" y="975475"/>
              <a:ext cx="291100" cy="549500"/>
            </a:xfrm>
            <a:custGeom>
              <a:rect b="b" l="l" r="r" t="t"/>
              <a:pathLst>
                <a:path extrusionOk="0" h="21980" w="11644">
                  <a:moveTo>
                    <a:pt x="11492" y="0"/>
                  </a:moveTo>
                  <a:cubicBezTo>
                    <a:pt x="11436" y="0"/>
                    <a:pt x="11384" y="34"/>
                    <a:pt x="11364" y="90"/>
                  </a:cubicBezTo>
                  <a:cubicBezTo>
                    <a:pt x="10550" y="2565"/>
                    <a:pt x="9574" y="6025"/>
                    <a:pt x="9550" y="8448"/>
                  </a:cubicBezTo>
                  <a:cubicBezTo>
                    <a:pt x="9511" y="12177"/>
                    <a:pt x="9645" y="19478"/>
                    <a:pt x="9682" y="21383"/>
                  </a:cubicBezTo>
                  <a:cubicBezTo>
                    <a:pt x="8701" y="19942"/>
                    <a:pt x="5028" y="14741"/>
                    <a:pt x="237" y="10288"/>
                  </a:cubicBezTo>
                  <a:cubicBezTo>
                    <a:pt x="211" y="10268"/>
                    <a:pt x="180" y="10257"/>
                    <a:pt x="150" y="10257"/>
                  </a:cubicBezTo>
                  <a:cubicBezTo>
                    <a:pt x="113" y="10257"/>
                    <a:pt x="77" y="10272"/>
                    <a:pt x="50" y="10300"/>
                  </a:cubicBezTo>
                  <a:cubicBezTo>
                    <a:pt x="1" y="10353"/>
                    <a:pt x="1" y="10435"/>
                    <a:pt x="51" y="10487"/>
                  </a:cubicBezTo>
                  <a:cubicBezTo>
                    <a:pt x="5621" y="15661"/>
                    <a:pt x="9673" y="21855"/>
                    <a:pt x="9713" y="21917"/>
                  </a:cubicBezTo>
                  <a:cubicBezTo>
                    <a:pt x="9738" y="21955"/>
                    <a:pt x="9782" y="21979"/>
                    <a:pt x="9827" y="21979"/>
                  </a:cubicBezTo>
                  <a:cubicBezTo>
                    <a:pt x="9841" y="21979"/>
                    <a:pt x="9854" y="21978"/>
                    <a:pt x="9868" y="21974"/>
                  </a:cubicBezTo>
                  <a:cubicBezTo>
                    <a:pt x="9926" y="21955"/>
                    <a:pt x="9964" y="21901"/>
                    <a:pt x="9963" y="21842"/>
                  </a:cubicBezTo>
                  <a:cubicBezTo>
                    <a:pt x="9962" y="21750"/>
                    <a:pt x="9779" y="12737"/>
                    <a:pt x="9821" y="8450"/>
                  </a:cubicBezTo>
                  <a:cubicBezTo>
                    <a:pt x="9845" y="6063"/>
                    <a:pt x="10814" y="2632"/>
                    <a:pt x="11622" y="175"/>
                  </a:cubicBezTo>
                  <a:cubicBezTo>
                    <a:pt x="11643" y="104"/>
                    <a:pt x="11603" y="29"/>
                    <a:pt x="11535" y="7"/>
                  </a:cubicBezTo>
                  <a:cubicBezTo>
                    <a:pt x="11520" y="2"/>
                    <a:pt x="11506" y="0"/>
                    <a:pt x="114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25d51c98a11_1_1128"/>
            <p:cNvSpPr/>
            <p:nvPr/>
          </p:nvSpPr>
          <p:spPr>
            <a:xfrm>
              <a:off x="1545400" y="882750"/>
              <a:ext cx="25700" cy="54650"/>
            </a:xfrm>
            <a:custGeom>
              <a:rect b="b" l="l" r="r" t="t"/>
              <a:pathLst>
                <a:path extrusionOk="0" h="2186" w="1028">
                  <a:moveTo>
                    <a:pt x="874" y="0"/>
                  </a:moveTo>
                  <a:cubicBezTo>
                    <a:pt x="819" y="0"/>
                    <a:pt x="767" y="33"/>
                    <a:pt x="747" y="88"/>
                  </a:cubicBezTo>
                  <a:cubicBezTo>
                    <a:pt x="743" y="95"/>
                    <a:pt x="439" y="852"/>
                    <a:pt x="25" y="2004"/>
                  </a:cubicBezTo>
                  <a:cubicBezTo>
                    <a:pt x="0" y="2074"/>
                    <a:pt x="37" y="2152"/>
                    <a:pt x="109" y="2177"/>
                  </a:cubicBezTo>
                  <a:cubicBezTo>
                    <a:pt x="123" y="2183"/>
                    <a:pt x="139" y="2185"/>
                    <a:pt x="154" y="2185"/>
                  </a:cubicBezTo>
                  <a:cubicBezTo>
                    <a:pt x="211" y="2185"/>
                    <a:pt x="262" y="2150"/>
                    <a:pt x="281" y="2095"/>
                  </a:cubicBezTo>
                  <a:cubicBezTo>
                    <a:pt x="693" y="950"/>
                    <a:pt x="996" y="197"/>
                    <a:pt x="999" y="190"/>
                  </a:cubicBezTo>
                  <a:cubicBezTo>
                    <a:pt x="1028" y="120"/>
                    <a:pt x="995" y="39"/>
                    <a:pt x="924" y="10"/>
                  </a:cubicBezTo>
                  <a:cubicBezTo>
                    <a:pt x="908" y="3"/>
                    <a:pt x="891" y="0"/>
                    <a:pt x="8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25d51c98a11_1_1128"/>
            <p:cNvSpPr/>
            <p:nvPr/>
          </p:nvSpPr>
          <p:spPr>
            <a:xfrm>
              <a:off x="981750" y="1492025"/>
              <a:ext cx="514150" cy="167075"/>
            </a:xfrm>
            <a:custGeom>
              <a:rect b="b" l="l" r="r" t="t"/>
              <a:pathLst>
                <a:path extrusionOk="0" h="6683" w="20566">
                  <a:moveTo>
                    <a:pt x="9238" y="0"/>
                  </a:moveTo>
                  <a:cubicBezTo>
                    <a:pt x="7282" y="0"/>
                    <a:pt x="5556" y="168"/>
                    <a:pt x="4553" y="637"/>
                  </a:cubicBezTo>
                  <a:cubicBezTo>
                    <a:pt x="1096" y="2253"/>
                    <a:pt x="30" y="6472"/>
                    <a:pt x="19" y="6514"/>
                  </a:cubicBezTo>
                  <a:cubicBezTo>
                    <a:pt x="1" y="6587"/>
                    <a:pt x="46" y="6661"/>
                    <a:pt x="119" y="6678"/>
                  </a:cubicBezTo>
                  <a:cubicBezTo>
                    <a:pt x="129" y="6681"/>
                    <a:pt x="141" y="6682"/>
                    <a:pt x="152" y="6682"/>
                  </a:cubicBezTo>
                  <a:cubicBezTo>
                    <a:pt x="214" y="6682"/>
                    <a:pt x="268" y="6640"/>
                    <a:pt x="283" y="6579"/>
                  </a:cubicBezTo>
                  <a:cubicBezTo>
                    <a:pt x="293" y="6537"/>
                    <a:pt x="1327" y="2445"/>
                    <a:pt x="4668" y="883"/>
                  </a:cubicBezTo>
                  <a:cubicBezTo>
                    <a:pt x="5621" y="437"/>
                    <a:pt x="7286" y="277"/>
                    <a:pt x="9186" y="277"/>
                  </a:cubicBezTo>
                  <a:cubicBezTo>
                    <a:pt x="13995" y="277"/>
                    <a:pt x="20309" y="1302"/>
                    <a:pt x="20397" y="1316"/>
                  </a:cubicBezTo>
                  <a:cubicBezTo>
                    <a:pt x="20404" y="1317"/>
                    <a:pt x="20410" y="1317"/>
                    <a:pt x="20417" y="1317"/>
                  </a:cubicBezTo>
                  <a:cubicBezTo>
                    <a:pt x="20482" y="1317"/>
                    <a:pt x="20542" y="1270"/>
                    <a:pt x="20554" y="1203"/>
                  </a:cubicBezTo>
                  <a:cubicBezTo>
                    <a:pt x="20566" y="1129"/>
                    <a:pt x="20515" y="1059"/>
                    <a:pt x="20441" y="1047"/>
                  </a:cubicBezTo>
                  <a:cubicBezTo>
                    <a:pt x="20083" y="988"/>
                    <a:pt x="13986" y="0"/>
                    <a:pt x="92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25d51c98a11_1_1128"/>
            <p:cNvSpPr/>
            <p:nvPr/>
          </p:nvSpPr>
          <p:spPr>
            <a:xfrm>
              <a:off x="1918500" y="1437050"/>
              <a:ext cx="87250" cy="16825"/>
            </a:xfrm>
            <a:custGeom>
              <a:rect b="b" l="l" r="r" t="t"/>
              <a:pathLst>
                <a:path extrusionOk="0" h="673" w="3490">
                  <a:moveTo>
                    <a:pt x="972" y="0"/>
                  </a:moveTo>
                  <a:cubicBezTo>
                    <a:pt x="718" y="0"/>
                    <a:pt x="439" y="8"/>
                    <a:pt x="133" y="25"/>
                  </a:cubicBezTo>
                  <a:cubicBezTo>
                    <a:pt x="59" y="29"/>
                    <a:pt x="1" y="92"/>
                    <a:pt x="5" y="168"/>
                  </a:cubicBezTo>
                  <a:cubicBezTo>
                    <a:pt x="10" y="238"/>
                    <a:pt x="67" y="297"/>
                    <a:pt x="132" y="297"/>
                  </a:cubicBezTo>
                  <a:cubicBezTo>
                    <a:pt x="137" y="297"/>
                    <a:pt x="142" y="297"/>
                    <a:pt x="148" y="296"/>
                  </a:cubicBezTo>
                  <a:cubicBezTo>
                    <a:pt x="450" y="279"/>
                    <a:pt x="725" y="272"/>
                    <a:pt x="974" y="272"/>
                  </a:cubicBezTo>
                  <a:cubicBezTo>
                    <a:pt x="2729" y="272"/>
                    <a:pt x="3213" y="637"/>
                    <a:pt x="3217" y="640"/>
                  </a:cubicBezTo>
                  <a:cubicBezTo>
                    <a:pt x="3242" y="660"/>
                    <a:pt x="3272" y="672"/>
                    <a:pt x="3306" y="672"/>
                  </a:cubicBezTo>
                  <a:cubicBezTo>
                    <a:pt x="3431" y="672"/>
                    <a:pt x="3490" y="515"/>
                    <a:pt x="3393" y="433"/>
                  </a:cubicBezTo>
                  <a:cubicBezTo>
                    <a:pt x="3370" y="413"/>
                    <a:pt x="2855" y="0"/>
                    <a:pt x="9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25d51c98a11_1_1128"/>
            <p:cNvSpPr/>
            <p:nvPr/>
          </p:nvSpPr>
          <p:spPr>
            <a:xfrm>
              <a:off x="1192700" y="1442900"/>
              <a:ext cx="688450" cy="530150"/>
            </a:xfrm>
            <a:custGeom>
              <a:rect b="b" l="l" r="r" t="t"/>
              <a:pathLst>
                <a:path extrusionOk="0" h="21206" w="27538">
                  <a:moveTo>
                    <a:pt x="27390" y="0"/>
                  </a:moveTo>
                  <a:cubicBezTo>
                    <a:pt x="27382" y="0"/>
                    <a:pt x="27374" y="1"/>
                    <a:pt x="27366" y="3"/>
                  </a:cubicBezTo>
                  <a:cubicBezTo>
                    <a:pt x="23125" y="798"/>
                    <a:pt x="12349" y="4201"/>
                    <a:pt x="12240" y="4236"/>
                  </a:cubicBezTo>
                  <a:cubicBezTo>
                    <a:pt x="12226" y="4241"/>
                    <a:pt x="12211" y="4247"/>
                    <a:pt x="12199" y="4258"/>
                  </a:cubicBezTo>
                  <a:cubicBezTo>
                    <a:pt x="12138" y="4304"/>
                    <a:pt x="6032" y="8997"/>
                    <a:pt x="3029" y="13148"/>
                  </a:cubicBezTo>
                  <a:cubicBezTo>
                    <a:pt x="1" y="17334"/>
                    <a:pt x="876" y="21064"/>
                    <a:pt x="885" y="21102"/>
                  </a:cubicBezTo>
                  <a:cubicBezTo>
                    <a:pt x="900" y="21162"/>
                    <a:pt x="954" y="21206"/>
                    <a:pt x="1018" y="21206"/>
                  </a:cubicBezTo>
                  <a:cubicBezTo>
                    <a:pt x="1028" y="21204"/>
                    <a:pt x="1039" y="21203"/>
                    <a:pt x="1049" y="21200"/>
                  </a:cubicBezTo>
                  <a:cubicBezTo>
                    <a:pt x="1122" y="21183"/>
                    <a:pt x="1166" y="21109"/>
                    <a:pt x="1149" y="21036"/>
                  </a:cubicBezTo>
                  <a:cubicBezTo>
                    <a:pt x="1139" y="21001"/>
                    <a:pt x="299" y="17386"/>
                    <a:pt x="3249" y="13308"/>
                  </a:cubicBezTo>
                  <a:cubicBezTo>
                    <a:pt x="6147" y="9303"/>
                    <a:pt x="11969" y="4778"/>
                    <a:pt x="12346" y="4488"/>
                  </a:cubicBezTo>
                  <a:cubicBezTo>
                    <a:pt x="12907" y="4311"/>
                    <a:pt x="23285" y="1045"/>
                    <a:pt x="27416" y="270"/>
                  </a:cubicBezTo>
                  <a:cubicBezTo>
                    <a:pt x="27489" y="256"/>
                    <a:pt x="27538" y="185"/>
                    <a:pt x="27525" y="111"/>
                  </a:cubicBezTo>
                  <a:cubicBezTo>
                    <a:pt x="27511" y="46"/>
                    <a:pt x="27453" y="0"/>
                    <a:pt x="27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25d51c98a11_1_1128"/>
            <p:cNvSpPr/>
            <p:nvPr/>
          </p:nvSpPr>
          <p:spPr>
            <a:xfrm>
              <a:off x="1495275" y="1452800"/>
              <a:ext cx="84625" cy="102650"/>
            </a:xfrm>
            <a:custGeom>
              <a:rect b="b" l="l" r="r" t="t"/>
              <a:pathLst>
                <a:path extrusionOk="0" h="4106" w="3385">
                  <a:moveTo>
                    <a:pt x="3232" y="1"/>
                  </a:moveTo>
                  <a:cubicBezTo>
                    <a:pt x="3190" y="1"/>
                    <a:pt x="3148" y="20"/>
                    <a:pt x="3121" y="57"/>
                  </a:cubicBezTo>
                  <a:cubicBezTo>
                    <a:pt x="1466" y="2166"/>
                    <a:pt x="87" y="3867"/>
                    <a:pt x="74" y="3883"/>
                  </a:cubicBezTo>
                  <a:cubicBezTo>
                    <a:pt x="1" y="3972"/>
                    <a:pt x="64" y="4106"/>
                    <a:pt x="179" y="4106"/>
                  </a:cubicBezTo>
                  <a:cubicBezTo>
                    <a:pt x="221" y="4106"/>
                    <a:pt x="259" y="4087"/>
                    <a:pt x="285" y="4055"/>
                  </a:cubicBezTo>
                  <a:cubicBezTo>
                    <a:pt x="299" y="4038"/>
                    <a:pt x="1680" y="2335"/>
                    <a:pt x="3336" y="224"/>
                  </a:cubicBezTo>
                  <a:cubicBezTo>
                    <a:pt x="3385" y="165"/>
                    <a:pt x="3376" y="77"/>
                    <a:pt x="3315" y="29"/>
                  </a:cubicBezTo>
                  <a:cubicBezTo>
                    <a:pt x="3290" y="10"/>
                    <a:pt x="3261" y="1"/>
                    <a:pt x="3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25d51c98a11_1_1128"/>
            <p:cNvSpPr/>
            <p:nvPr/>
          </p:nvSpPr>
          <p:spPr>
            <a:xfrm>
              <a:off x="1598350" y="1129125"/>
              <a:ext cx="254700" cy="296200"/>
            </a:xfrm>
            <a:custGeom>
              <a:rect b="b" l="l" r="r" t="t"/>
              <a:pathLst>
                <a:path extrusionOk="0" h="11848" w="10188">
                  <a:moveTo>
                    <a:pt x="10035" y="0"/>
                  </a:moveTo>
                  <a:cubicBezTo>
                    <a:pt x="10005" y="0"/>
                    <a:pt x="9975" y="10"/>
                    <a:pt x="9950" y="31"/>
                  </a:cubicBezTo>
                  <a:cubicBezTo>
                    <a:pt x="8030" y="1595"/>
                    <a:pt x="5522" y="3819"/>
                    <a:pt x="4480" y="5544"/>
                  </a:cubicBezTo>
                  <a:cubicBezTo>
                    <a:pt x="3778" y="6707"/>
                    <a:pt x="2295" y="8752"/>
                    <a:pt x="70" y="11628"/>
                  </a:cubicBezTo>
                  <a:cubicBezTo>
                    <a:pt x="1" y="11718"/>
                    <a:pt x="64" y="11848"/>
                    <a:pt x="177" y="11848"/>
                  </a:cubicBezTo>
                  <a:cubicBezTo>
                    <a:pt x="219" y="11848"/>
                    <a:pt x="259" y="11828"/>
                    <a:pt x="285" y="11795"/>
                  </a:cubicBezTo>
                  <a:cubicBezTo>
                    <a:pt x="2516" y="8911"/>
                    <a:pt x="4006" y="6855"/>
                    <a:pt x="4713" y="5686"/>
                  </a:cubicBezTo>
                  <a:cubicBezTo>
                    <a:pt x="5734" y="3994"/>
                    <a:pt x="8218" y="1792"/>
                    <a:pt x="10122" y="241"/>
                  </a:cubicBezTo>
                  <a:cubicBezTo>
                    <a:pt x="10180" y="195"/>
                    <a:pt x="10188" y="109"/>
                    <a:pt x="10142" y="51"/>
                  </a:cubicBezTo>
                  <a:cubicBezTo>
                    <a:pt x="10114" y="18"/>
                    <a:pt x="10075" y="0"/>
                    <a:pt x="10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25d51c98a11_1_1128"/>
            <p:cNvSpPr/>
            <p:nvPr/>
          </p:nvSpPr>
          <p:spPr>
            <a:xfrm>
              <a:off x="1873350" y="1074450"/>
              <a:ext cx="50700" cy="38575"/>
            </a:xfrm>
            <a:custGeom>
              <a:rect b="b" l="l" r="r" t="t"/>
              <a:pathLst>
                <a:path extrusionOk="0" h="1543" w="2028">
                  <a:moveTo>
                    <a:pt x="1873" y="0"/>
                  </a:moveTo>
                  <a:cubicBezTo>
                    <a:pt x="1846" y="0"/>
                    <a:pt x="1819" y="8"/>
                    <a:pt x="1795" y="25"/>
                  </a:cubicBezTo>
                  <a:cubicBezTo>
                    <a:pt x="1787" y="29"/>
                    <a:pt x="1089" y="532"/>
                    <a:pt x="103" y="1300"/>
                  </a:cubicBezTo>
                  <a:cubicBezTo>
                    <a:pt x="1" y="1380"/>
                    <a:pt x="58" y="1543"/>
                    <a:pt x="188" y="1543"/>
                  </a:cubicBezTo>
                  <a:cubicBezTo>
                    <a:pt x="217" y="1543"/>
                    <a:pt x="247" y="1533"/>
                    <a:pt x="271" y="1515"/>
                  </a:cubicBezTo>
                  <a:cubicBezTo>
                    <a:pt x="1252" y="751"/>
                    <a:pt x="1946" y="252"/>
                    <a:pt x="1954" y="246"/>
                  </a:cubicBezTo>
                  <a:cubicBezTo>
                    <a:pt x="2015" y="203"/>
                    <a:pt x="2028" y="118"/>
                    <a:pt x="1984" y="57"/>
                  </a:cubicBezTo>
                  <a:cubicBezTo>
                    <a:pt x="1958" y="20"/>
                    <a:pt x="1916" y="0"/>
                    <a:pt x="1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25d51c98a11_1_1128"/>
            <p:cNvSpPr/>
            <p:nvPr/>
          </p:nvSpPr>
          <p:spPr>
            <a:xfrm>
              <a:off x="1525875" y="1570250"/>
              <a:ext cx="397800" cy="229525"/>
            </a:xfrm>
            <a:custGeom>
              <a:rect b="b" l="l" r="r" t="t"/>
              <a:pathLst>
                <a:path extrusionOk="0" h="9181" w="15912">
                  <a:moveTo>
                    <a:pt x="153" y="1"/>
                  </a:moveTo>
                  <a:cubicBezTo>
                    <a:pt x="98" y="1"/>
                    <a:pt x="46" y="34"/>
                    <a:pt x="25" y="88"/>
                  </a:cubicBezTo>
                  <a:cubicBezTo>
                    <a:pt x="0" y="158"/>
                    <a:pt x="33" y="235"/>
                    <a:pt x="103" y="263"/>
                  </a:cubicBezTo>
                  <a:cubicBezTo>
                    <a:pt x="213" y="304"/>
                    <a:pt x="11115" y="4420"/>
                    <a:pt x="12815" y="6005"/>
                  </a:cubicBezTo>
                  <a:cubicBezTo>
                    <a:pt x="14525" y="7600"/>
                    <a:pt x="15616" y="9109"/>
                    <a:pt x="15626" y="9125"/>
                  </a:cubicBezTo>
                  <a:cubicBezTo>
                    <a:pt x="15652" y="9159"/>
                    <a:pt x="15693" y="9180"/>
                    <a:pt x="15736" y="9180"/>
                  </a:cubicBezTo>
                  <a:cubicBezTo>
                    <a:pt x="15847" y="9180"/>
                    <a:pt x="15911" y="9055"/>
                    <a:pt x="15847" y="8965"/>
                  </a:cubicBezTo>
                  <a:cubicBezTo>
                    <a:pt x="15836" y="8950"/>
                    <a:pt x="14730" y="7419"/>
                    <a:pt x="13001" y="5807"/>
                  </a:cubicBezTo>
                  <a:cubicBezTo>
                    <a:pt x="11262" y="4185"/>
                    <a:pt x="649" y="178"/>
                    <a:pt x="199" y="9"/>
                  </a:cubicBezTo>
                  <a:cubicBezTo>
                    <a:pt x="183" y="3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25d51c98a11_1_1128"/>
            <p:cNvSpPr/>
            <p:nvPr/>
          </p:nvSpPr>
          <p:spPr>
            <a:xfrm>
              <a:off x="1510450" y="1675150"/>
              <a:ext cx="83425" cy="325425"/>
            </a:xfrm>
            <a:custGeom>
              <a:rect b="b" l="l" r="r" t="t"/>
              <a:pathLst>
                <a:path extrusionOk="0" h="13017" w="3337">
                  <a:moveTo>
                    <a:pt x="212" y="1"/>
                  </a:moveTo>
                  <a:cubicBezTo>
                    <a:pt x="126" y="7"/>
                    <a:pt x="74" y="56"/>
                    <a:pt x="70" y="132"/>
                  </a:cubicBezTo>
                  <a:cubicBezTo>
                    <a:pt x="0" y="2093"/>
                    <a:pt x="25" y="4818"/>
                    <a:pt x="555" y="6661"/>
                  </a:cubicBezTo>
                  <a:cubicBezTo>
                    <a:pt x="1506" y="9968"/>
                    <a:pt x="3033" y="12914"/>
                    <a:pt x="3048" y="12943"/>
                  </a:cubicBezTo>
                  <a:cubicBezTo>
                    <a:pt x="3072" y="12988"/>
                    <a:pt x="3118" y="13016"/>
                    <a:pt x="3169" y="13016"/>
                  </a:cubicBezTo>
                  <a:cubicBezTo>
                    <a:pt x="3270" y="13016"/>
                    <a:pt x="3337" y="12907"/>
                    <a:pt x="3289" y="12817"/>
                  </a:cubicBezTo>
                  <a:cubicBezTo>
                    <a:pt x="3274" y="12788"/>
                    <a:pt x="1758" y="9866"/>
                    <a:pt x="816" y="6586"/>
                  </a:cubicBezTo>
                  <a:cubicBezTo>
                    <a:pt x="297" y="4778"/>
                    <a:pt x="272" y="2083"/>
                    <a:pt x="343" y="141"/>
                  </a:cubicBezTo>
                  <a:cubicBezTo>
                    <a:pt x="346" y="67"/>
                    <a:pt x="287" y="3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25d51c98a11_1_1128"/>
            <p:cNvSpPr/>
            <p:nvPr/>
          </p:nvSpPr>
          <p:spPr>
            <a:xfrm>
              <a:off x="1513525" y="1598050"/>
              <a:ext cx="10975" cy="54625"/>
            </a:xfrm>
            <a:custGeom>
              <a:rect b="b" l="l" r="r" t="t"/>
              <a:pathLst>
                <a:path extrusionOk="0" h="2185" w="439">
                  <a:moveTo>
                    <a:pt x="295" y="0"/>
                  </a:moveTo>
                  <a:cubicBezTo>
                    <a:pt x="226" y="0"/>
                    <a:pt x="168" y="52"/>
                    <a:pt x="159" y="122"/>
                  </a:cubicBezTo>
                  <a:cubicBezTo>
                    <a:pt x="159" y="129"/>
                    <a:pt x="73" y="908"/>
                    <a:pt x="6" y="2041"/>
                  </a:cubicBezTo>
                  <a:cubicBezTo>
                    <a:pt x="0" y="2116"/>
                    <a:pt x="57" y="2180"/>
                    <a:pt x="133" y="2184"/>
                  </a:cubicBezTo>
                  <a:lnTo>
                    <a:pt x="141" y="2184"/>
                  </a:lnTo>
                  <a:cubicBezTo>
                    <a:pt x="212" y="2184"/>
                    <a:pt x="272" y="2129"/>
                    <a:pt x="277" y="2057"/>
                  </a:cubicBezTo>
                  <a:cubicBezTo>
                    <a:pt x="345" y="932"/>
                    <a:pt x="429" y="159"/>
                    <a:pt x="429" y="152"/>
                  </a:cubicBezTo>
                  <a:cubicBezTo>
                    <a:pt x="439" y="77"/>
                    <a:pt x="384" y="10"/>
                    <a:pt x="310" y="1"/>
                  </a:cubicBezTo>
                  <a:cubicBezTo>
                    <a:pt x="305" y="1"/>
                    <a:pt x="300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25d51c98a11_1_1128"/>
            <p:cNvSpPr/>
            <p:nvPr/>
          </p:nvSpPr>
          <p:spPr>
            <a:xfrm>
              <a:off x="2176500" y="1906000"/>
              <a:ext cx="3371525" cy="2302075"/>
            </a:xfrm>
            <a:custGeom>
              <a:rect b="b" l="l" r="r" t="t"/>
              <a:pathLst>
                <a:path extrusionOk="0" h="92083" w="134861">
                  <a:moveTo>
                    <a:pt x="178" y="1"/>
                  </a:moveTo>
                  <a:cubicBezTo>
                    <a:pt x="80" y="1"/>
                    <a:pt x="0" y="79"/>
                    <a:pt x="0" y="177"/>
                  </a:cubicBezTo>
                  <a:lnTo>
                    <a:pt x="0" y="91889"/>
                  </a:lnTo>
                  <a:cubicBezTo>
                    <a:pt x="0" y="91996"/>
                    <a:pt x="86" y="92082"/>
                    <a:pt x="194" y="92082"/>
                  </a:cubicBezTo>
                  <a:lnTo>
                    <a:pt x="134668" y="92082"/>
                  </a:lnTo>
                  <a:cubicBezTo>
                    <a:pt x="134775" y="92082"/>
                    <a:pt x="134861" y="91996"/>
                    <a:pt x="134861" y="91889"/>
                  </a:cubicBezTo>
                  <a:lnTo>
                    <a:pt x="134861" y="177"/>
                  </a:lnTo>
                  <a:cubicBezTo>
                    <a:pt x="134861" y="79"/>
                    <a:pt x="134782" y="1"/>
                    <a:pt x="134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25d51c98a11_1_1128"/>
            <p:cNvSpPr/>
            <p:nvPr/>
          </p:nvSpPr>
          <p:spPr>
            <a:xfrm>
              <a:off x="2169700" y="1899175"/>
              <a:ext cx="3385150" cy="2315700"/>
            </a:xfrm>
            <a:custGeom>
              <a:rect b="b" l="l" r="r" t="t"/>
              <a:pathLst>
                <a:path extrusionOk="0" h="92628" w="135406">
                  <a:moveTo>
                    <a:pt x="129334" y="545"/>
                  </a:moveTo>
                  <a:cubicBezTo>
                    <a:pt x="132382" y="545"/>
                    <a:pt x="134862" y="3025"/>
                    <a:pt x="134862" y="6073"/>
                  </a:cubicBezTo>
                  <a:lnTo>
                    <a:pt x="134862" y="86012"/>
                  </a:lnTo>
                  <a:cubicBezTo>
                    <a:pt x="134862" y="89359"/>
                    <a:pt x="132137" y="92084"/>
                    <a:pt x="128790" y="92084"/>
                  </a:cubicBezTo>
                  <a:lnTo>
                    <a:pt x="6617" y="92084"/>
                  </a:lnTo>
                  <a:cubicBezTo>
                    <a:pt x="3269" y="92084"/>
                    <a:pt x="545" y="89359"/>
                    <a:pt x="545" y="86012"/>
                  </a:cubicBezTo>
                  <a:lnTo>
                    <a:pt x="545" y="6073"/>
                  </a:lnTo>
                  <a:cubicBezTo>
                    <a:pt x="545" y="3025"/>
                    <a:pt x="3025" y="545"/>
                    <a:pt x="6073" y="545"/>
                  </a:cubicBezTo>
                  <a:close/>
                  <a:moveTo>
                    <a:pt x="6073" y="1"/>
                  </a:moveTo>
                  <a:cubicBezTo>
                    <a:pt x="2724" y="1"/>
                    <a:pt x="1" y="2726"/>
                    <a:pt x="1" y="6073"/>
                  </a:cubicBezTo>
                  <a:lnTo>
                    <a:pt x="1" y="86012"/>
                  </a:lnTo>
                  <a:cubicBezTo>
                    <a:pt x="1" y="89659"/>
                    <a:pt x="2969" y="92628"/>
                    <a:pt x="6617" y="92628"/>
                  </a:cubicBezTo>
                  <a:lnTo>
                    <a:pt x="128790" y="92628"/>
                  </a:lnTo>
                  <a:cubicBezTo>
                    <a:pt x="132437" y="92628"/>
                    <a:pt x="135406" y="89659"/>
                    <a:pt x="135406" y="86012"/>
                  </a:cubicBezTo>
                  <a:lnTo>
                    <a:pt x="135406" y="6073"/>
                  </a:lnTo>
                  <a:cubicBezTo>
                    <a:pt x="135406" y="2726"/>
                    <a:pt x="132681" y="1"/>
                    <a:pt x="129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25d51c98a11_1_1128"/>
            <p:cNvSpPr/>
            <p:nvPr/>
          </p:nvSpPr>
          <p:spPr>
            <a:xfrm>
              <a:off x="3259500" y="2132575"/>
              <a:ext cx="189850" cy="124675"/>
            </a:xfrm>
            <a:custGeom>
              <a:rect b="b" l="l" r="r" t="t"/>
              <a:pathLst>
                <a:path extrusionOk="0" h="4987" w="7594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25d51c98a11_1_1128"/>
            <p:cNvSpPr/>
            <p:nvPr/>
          </p:nvSpPr>
          <p:spPr>
            <a:xfrm>
              <a:off x="2658250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5d51c98a11_1_1128"/>
            <p:cNvSpPr/>
            <p:nvPr/>
          </p:nvSpPr>
          <p:spPr>
            <a:xfrm>
              <a:off x="3435275" y="2287200"/>
              <a:ext cx="177625" cy="174850"/>
            </a:xfrm>
            <a:custGeom>
              <a:rect b="b" l="l" r="r" t="t"/>
              <a:pathLst>
                <a:path extrusionOk="0" h="6994" w="7105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5d51c98a11_1_1128"/>
            <p:cNvSpPr/>
            <p:nvPr/>
          </p:nvSpPr>
          <p:spPr>
            <a:xfrm>
              <a:off x="3039725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25d51c98a11_1_1128"/>
            <p:cNvSpPr/>
            <p:nvPr/>
          </p:nvSpPr>
          <p:spPr>
            <a:xfrm>
              <a:off x="3642825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5d51c98a11_1_1128"/>
            <p:cNvSpPr/>
            <p:nvPr/>
          </p:nvSpPr>
          <p:spPr>
            <a:xfrm>
              <a:off x="3479275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5d51c98a11_1_1128"/>
            <p:cNvSpPr/>
            <p:nvPr/>
          </p:nvSpPr>
          <p:spPr>
            <a:xfrm>
              <a:off x="2394025" y="2696775"/>
              <a:ext cx="333950" cy="174875"/>
            </a:xfrm>
            <a:custGeom>
              <a:rect b="b" l="l" r="r" t="t"/>
              <a:pathLst>
                <a:path extrusionOk="0" h="6995" w="13358">
                  <a:moveTo>
                    <a:pt x="1" y="1"/>
                  </a:moveTo>
                  <a:lnTo>
                    <a:pt x="1" y="6994"/>
                  </a:lnTo>
                  <a:lnTo>
                    <a:pt x="13358" y="6994"/>
                  </a:lnTo>
                  <a:lnTo>
                    <a:pt x="133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5d51c98a11_1_1128"/>
            <p:cNvSpPr/>
            <p:nvPr/>
          </p:nvSpPr>
          <p:spPr>
            <a:xfrm>
              <a:off x="3020225" y="2287200"/>
              <a:ext cx="177600" cy="174850"/>
            </a:xfrm>
            <a:custGeom>
              <a:rect b="b" l="l" r="r" t="t"/>
              <a:pathLst>
                <a:path extrusionOk="0" h="6994" w="7104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5d51c98a11_1_1128"/>
            <p:cNvSpPr/>
            <p:nvPr/>
          </p:nvSpPr>
          <p:spPr>
            <a:xfrm>
              <a:off x="2394025" y="2901575"/>
              <a:ext cx="234300" cy="174875"/>
            </a:xfrm>
            <a:custGeom>
              <a:rect b="b" l="l" r="r" t="t"/>
              <a:pathLst>
                <a:path extrusionOk="0" h="6995" w="9372">
                  <a:moveTo>
                    <a:pt x="1" y="1"/>
                  </a:moveTo>
                  <a:lnTo>
                    <a:pt x="1" y="6994"/>
                  </a:lnTo>
                  <a:lnTo>
                    <a:pt x="9371" y="6994"/>
                  </a:lnTo>
                  <a:lnTo>
                    <a:pt x="9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5d51c98a11_1_1128"/>
            <p:cNvSpPr/>
            <p:nvPr/>
          </p:nvSpPr>
          <p:spPr>
            <a:xfrm>
              <a:off x="3699075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25d51c98a11_1_1128"/>
            <p:cNvSpPr/>
            <p:nvPr/>
          </p:nvSpPr>
          <p:spPr>
            <a:xfrm>
              <a:off x="2605150" y="2287200"/>
              <a:ext cx="177600" cy="174850"/>
            </a:xfrm>
            <a:custGeom>
              <a:rect b="b" l="l" r="r" t="t"/>
              <a:pathLst>
                <a:path extrusionOk="0" h="6994" w="7104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25d51c98a11_1_1128"/>
            <p:cNvSpPr/>
            <p:nvPr/>
          </p:nvSpPr>
          <p:spPr>
            <a:xfrm>
              <a:off x="2600150" y="2132575"/>
              <a:ext cx="189850" cy="124675"/>
            </a:xfrm>
            <a:custGeom>
              <a:rect b="b" l="l" r="r" t="t"/>
              <a:pathLst>
                <a:path extrusionOk="0" h="4987" w="7594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5d51c98a11_1_1128"/>
            <p:cNvSpPr/>
            <p:nvPr/>
          </p:nvSpPr>
          <p:spPr>
            <a:xfrm>
              <a:off x="2819950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25d51c98a11_1_1128"/>
            <p:cNvSpPr/>
            <p:nvPr/>
          </p:nvSpPr>
          <p:spPr>
            <a:xfrm>
              <a:off x="2812700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25d51c98a11_1_1128"/>
            <p:cNvSpPr/>
            <p:nvPr/>
          </p:nvSpPr>
          <p:spPr>
            <a:xfrm>
              <a:off x="3227775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25d51c98a11_1_1128"/>
            <p:cNvSpPr/>
            <p:nvPr/>
          </p:nvSpPr>
          <p:spPr>
            <a:xfrm>
              <a:off x="4578150" y="2132575"/>
              <a:ext cx="189875" cy="124675"/>
            </a:xfrm>
            <a:custGeom>
              <a:rect b="b" l="l" r="r" t="t"/>
              <a:pathLst>
                <a:path extrusionOk="0" h="4987" w="7595">
                  <a:moveTo>
                    <a:pt x="1" y="1"/>
                  </a:moveTo>
                  <a:lnTo>
                    <a:pt x="1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5d51c98a11_1_1128"/>
            <p:cNvSpPr/>
            <p:nvPr/>
          </p:nvSpPr>
          <p:spPr>
            <a:xfrm>
              <a:off x="4797950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0" y="1"/>
                  </a:moveTo>
                  <a:lnTo>
                    <a:pt x="0" y="4987"/>
                  </a:lnTo>
                  <a:lnTo>
                    <a:pt x="7592" y="4987"/>
                  </a:lnTo>
                  <a:lnTo>
                    <a:pt x="75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5d51c98a11_1_1128"/>
            <p:cNvSpPr/>
            <p:nvPr/>
          </p:nvSpPr>
          <p:spPr>
            <a:xfrm>
              <a:off x="4680500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1" y="0"/>
                  </a:moveTo>
                  <a:lnTo>
                    <a:pt x="1" y="6994"/>
                  </a:lnTo>
                  <a:lnTo>
                    <a:pt x="7103" y="6994"/>
                  </a:lnTo>
                  <a:lnTo>
                    <a:pt x="7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5d51c98a11_1_1128"/>
            <p:cNvSpPr/>
            <p:nvPr/>
          </p:nvSpPr>
          <p:spPr>
            <a:xfrm>
              <a:off x="4888025" y="2287200"/>
              <a:ext cx="177600" cy="174850"/>
            </a:xfrm>
            <a:custGeom>
              <a:rect b="b" l="l" r="r" t="t"/>
              <a:pathLst>
                <a:path extrusionOk="0" h="6994" w="7104">
                  <a:moveTo>
                    <a:pt x="0" y="0"/>
                  </a:moveTo>
                  <a:lnTo>
                    <a:pt x="0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5d51c98a11_1_1128"/>
            <p:cNvSpPr/>
            <p:nvPr/>
          </p:nvSpPr>
          <p:spPr>
            <a:xfrm>
              <a:off x="5132500" y="2901575"/>
              <a:ext cx="261450" cy="174875"/>
            </a:xfrm>
            <a:custGeom>
              <a:rect b="b" l="l" r="r" t="t"/>
              <a:pathLst>
                <a:path extrusionOk="0" h="6995" w="10458">
                  <a:moveTo>
                    <a:pt x="0" y="1"/>
                  </a:moveTo>
                  <a:lnTo>
                    <a:pt x="0" y="6994"/>
                  </a:lnTo>
                  <a:lnTo>
                    <a:pt x="10458" y="699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5d51c98a11_1_1128"/>
            <p:cNvSpPr/>
            <p:nvPr/>
          </p:nvSpPr>
          <p:spPr>
            <a:xfrm>
              <a:off x="5017725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5d51c98a11_1_1128"/>
            <p:cNvSpPr/>
            <p:nvPr/>
          </p:nvSpPr>
          <p:spPr>
            <a:xfrm>
              <a:off x="2394025" y="2287200"/>
              <a:ext cx="181200" cy="174850"/>
            </a:xfrm>
            <a:custGeom>
              <a:rect b="b" l="l" r="r" t="t"/>
              <a:pathLst>
                <a:path extrusionOk="0" h="6994" w="7248">
                  <a:moveTo>
                    <a:pt x="1" y="0"/>
                  </a:moveTo>
                  <a:lnTo>
                    <a:pt x="1" y="6994"/>
                  </a:lnTo>
                  <a:lnTo>
                    <a:pt x="7247" y="6994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25d51c98a11_1_1128"/>
            <p:cNvSpPr/>
            <p:nvPr/>
          </p:nvSpPr>
          <p:spPr>
            <a:xfrm>
              <a:off x="3918825" y="2132575"/>
              <a:ext cx="189850" cy="124675"/>
            </a:xfrm>
            <a:custGeom>
              <a:rect b="b" l="l" r="r" t="t"/>
              <a:pathLst>
                <a:path extrusionOk="0" h="4987" w="7594">
                  <a:moveTo>
                    <a:pt x="0" y="1"/>
                  </a:moveTo>
                  <a:lnTo>
                    <a:pt x="0" y="4987"/>
                  </a:lnTo>
                  <a:lnTo>
                    <a:pt x="7594" y="4987"/>
                  </a:lnTo>
                  <a:lnTo>
                    <a:pt x="75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25d51c98a11_1_1128"/>
            <p:cNvSpPr/>
            <p:nvPr/>
          </p:nvSpPr>
          <p:spPr>
            <a:xfrm>
              <a:off x="4138625" y="2132575"/>
              <a:ext cx="189850" cy="124675"/>
            </a:xfrm>
            <a:custGeom>
              <a:rect b="b" l="l" r="r" t="t"/>
              <a:pathLst>
                <a:path extrusionOk="0" h="4987" w="7594">
                  <a:moveTo>
                    <a:pt x="0" y="1"/>
                  </a:moveTo>
                  <a:lnTo>
                    <a:pt x="0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25d51c98a11_1_1128"/>
            <p:cNvSpPr/>
            <p:nvPr/>
          </p:nvSpPr>
          <p:spPr>
            <a:xfrm>
              <a:off x="4057875" y="2287200"/>
              <a:ext cx="177625" cy="174850"/>
            </a:xfrm>
            <a:custGeom>
              <a:rect b="b" l="l" r="r" t="t"/>
              <a:pathLst>
                <a:path extrusionOk="0" h="6994" w="7105">
                  <a:moveTo>
                    <a:pt x="1" y="0"/>
                  </a:moveTo>
                  <a:lnTo>
                    <a:pt x="1" y="6994"/>
                  </a:lnTo>
                  <a:lnTo>
                    <a:pt x="7104" y="6994"/>
                  </a:lnTo>
                  <a:lnTo>
                    <a:pt x="7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25d51c98a11_1_1128"/>
            <p:cNvSpPr/>
            <p:nvPr/>
          </p:nvSpPr>
          <p:spPr>
            <a:xfrm>
              <a:off x="4472975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25d51c98a11_1_1128"/>
            <p:cNvSpPr/>
            <p:nvPr/>
          </p:nvSpPr>
          <p:spPr>
            <a:xfrm>
              <a:off x="3850375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25d51c98a11_1_1128"/>
            <p:cNvSpPr/>
            <p:nvPr/>
          </p:nvSpPr>
          <p:spPr>
            <a:xfrm>
              <a:off x="4265425" y="2287200"/>
              <a:ext cx="177575" cy="174850"/>
            </a:xfrm>
            <a:custGeom>
              <a:rect b="b" l="l" r="r" t="t"/>
              <a:pathLst>
                <a:path extrusionOk="0" h="6994" w="7103">
                  <a:moveTo>
                    <a:pt x="0" y="0"/>
                  </a:moveTo>
                  <a:lnTo>
                    <a:pt x="0" y="6994"/>
                  </a:lnTo>
                  <a:lnTo>
                    <a:pt x="7102" y="6994"/>
                  </a:lnTo>
                  <a:lnTo>
                    <a:pt x="71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25d51c98a11_1_1128"/>
            <p:cNvSpPr/>
            <p:nvPr/>
          </p:nvSpPr>
          <p:spPr>
            <a:xfrm>
              <a:off x="4358400" y="2132575"/>
              <a:ext cx="189825" cy="124675"/>
            </a:xfrm>
            <a:custGeom>
              <a:rect b="b" l="l" r="r" t="t"/>
              <a:pathLst>
                <a:path extrusionOk="0" h="4987" w="7593">
                  <a:moveTo>
                    <a:pt x="1" y="1"/>
                  </a:moveTo>
                  <a:lnTo>
                    <a:pt x="1" y="4987"/>
                  </a:lnTo>
                  <a:lnTo>
                    <a:pt x="7593" y="4987"/>
                  </a:lnTo>
                  <a:lnTo>
                    <a:pt x="75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25d51c98a11_1_1128"/>
            <p:cNvSpPr/>
            <p:nvPr/>
          </p:nvSpPr>
          <p:spPr>
            <a:xfrm>
              <a:off x="4101575" y="2901575"/>
              <a:ext cx="176225" cy="174875"/>
            </a:xfrm>
            <a:custGeom>
              <a:rect b="b" l="l" r="r" t="t"/>
              <a:pathLst>
                <a:path extrusionOk="0" h="6995" w="7049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25d51c98a11_1_1128"/>
            <p:cNvSpPr/>
            <p:nvPr/>
          </p:nvSpPr>
          <p:spPr>
            <a:xfrm>
              <a:off x="5026000" y="2696775"/>
              <a:ext cx="176275" cy="174875"/>
            </a:xfrm>
            <a:custGeom>
              <a:rect b="b" l="l" r="r" t="t"/>
              <a:pathLst>
                <a:path extrusionOk="0" h="6995" w="7051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25d51c98a11_1_1128"/>
            <p:cNvSpPr/>
            <p:nvPr/>
          </p:nvSpPr>
          <p:spPr>
            <a:xfrm>
              <a:off x="4819825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25d51c98a11_1_1128"/>
            <p:cNvSpPr/>
            <p:nvPr/>
          </p:nvSpPr>
          <p:spPr>
            <a:xfrm>
              <a:off x="4926325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25d51c98a11_1_1128"/>
            <p:cNvSpPr/>
            <p:nvPr/>
          </p:nvSpPr>
          <p:spPr>
            <a:xfrm>
              <a:off x="4720125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25d51c98a11_1_1128"/>
            <p:cNvSpPr/>
            <p:nvPr/>
          </p:nvSpPr>
          <p:spPr>
            <a:xfrm>
              <a:off x="4307750" y="2901575"/>
              <a:ext cx="176225" cy="174875"/>
            </a:xfrm>
            <a:custGeom>
              <a:rect b="b" l="l" r="r" t="t"/>
              <a:pathLst>
                <a:path extrusionOk="0" h="6995" w="7049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25d51c98a11_1_1128"/>
            <p:cNvSpPr/>
            <p:nvPr/>
          </p:nvSpPr>
          <p:spPr>
            <a:xfrm>
              <a:off x="4513950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25d51c98a11_1_1128"/>
            <p:cNvSpPr/>
            <p:nvPr/>
          </p:nvSpPr>
          <p:spPr>
            <a:xfrm>
              <a:off x="4613650" y="2696775"/>
              <a:ext cx="176225" cy="174875"/>
            </a:xfrm>
            <a:custGeom>
              <a:rect b="b" l="l" r="r" t="t"/>
              <a:pathLst>
                <a:path extrusionOk="0" h="6995" w="7049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5d51c98a11_1_1128"/>
            <p:cNvSpPr/>
            <p:nvPr/>
          </p:nvSpPr>
          <p:spPr>
            <a:xfrm>
              <a:off x="4407450" y="2696775"/>
              <a:ext cx="176225" cy="174875"/>
            </a:xfrm>
            <a:custGeom>
              <a:rect b="b" l="l" r="r" t="t"/>
              <a:pathLst>
                <a:path extrusionOk="0" h="6995" w="7049">
                  <a:moveTo>
                    <a:pt x="1" y="1"/>
                  </a:moveTo>
                  <a:lnTo>
                    <a:pt x="1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25d51c98a11_1_1128"/>
            <p:cNvSpPr/>
            <p:nvPr/>
          </p:nvSpPr>
          <p:spPr>
            <a:xfrm>
              <a:off x="5237525" y="2132575"/>
              <a:ext cx="156425" cy="124675"/>
            </a:xfrm>
            <a:custGeom>
              <a:rect b="b" l="l" r="r" t="t"/>
              <a:pathLst>
                <a:path extrusionOk="0" h="4987" w="6257">
                  <a:moveTo>
                    <a:pt x="1" y="1"/>
                  </a:moveTo>
                  <a:lnTo>
                    <a:pt x="1" y="4987"/>
                  </a:lnTo>
                  <a:lnTo>
                    <a:pt x="6257" y="4987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25d51c98a11_1_1128"/>
            <p:cNvSpPr/>
            <p:nvPr/>
          </p:nvSpPr>
          <p:spPr>
            <a:xfrm>
              <a:off x="2394025" y="2132575"/>
              <a:ext cx="176200" cy="124675"/>
            </a:xfrm>
            <a:custGeom>
              <a:rect b="b" l="l" r="r" t="t"/>
              <a:pathLst>
                <a:path extrusionOk="0" h="4987" w="7048">
                  <a:moveTo>
                    <a:pt x="1" y="1"/>
                  </a:moveTo>
                  <a:lnTo>
                    <a:pt x="1" y="4987"/>
                  </a:lnTo>
                  <a:lnTo>
                    <a:pt x="7047" y="4987"/>
                  </a:lnTo>
                  <a:lnTo>
                    <a:pt x="704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25d51c98a11_1_1128"/>
            <p:cNvSpPr/>
            <p:nvPr/>
          </p:nvSpPr>
          <p:spPr>
            <a:xfrm>
              <a:off x="2394025" y="3106375"/>
              <a:ext cx="2999950" cy="181775"/>
            </a:xfrm>
            <a:custGeom>
              <a:rect b="b" l="l" r="r" t="t"/>
              <a:pathLst>
                <a:path extrusionOk="0" h="7271" w="119998">
                  <a:moveTo>
                    <a:pt x="1" y="0"/>
                  </a:moveTo>
                  <a:lnTo>
                    <a:pt x="1" y="7271"/>
                  </a:lnTo>
                  <a:lnTo>
                    <a:pt x="119998" y="7271"/>
                  </a:lnTo>
                  <a:lnTo>
                    <a:pt x="119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25d51c98a11_1_1128"/>
            <p:cNvSpPr/>
            <p:nvPr/>
          </p:nvSpPr>
          <p:spPr>
            <a:xfrm>
              <a:off x="5095550" y="2287200"/>
              <a:ext cx="298400" cy="174850"/>
            </a:xfrm>
            <a:custGeom>
              <a:rect b="b" l="l" r="r" t="t"/>
              <a:pathLst>
                <a:path extrusionOk="0" h="6994" w="11936">
                  <a:moveTo>
                    <a:pt x="1" y="0"/>
                  </a:moveTo>
                  <a:lnTo>
                    <a:pt x="1" y="6994"/>
                  </a:lnTo>
                  <a:lnTo>
                    <a:pt x="11936" y="6994"/>
                  </a:lnTo>
                  <a:lnTo>
                    <a:pt x="119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25d51c98a11_1_1128"/>
            <p:cNvSpPr/>
            <p:nvPr/>
          </p:nvSpPr>
          <p:spPr>
            <a:xfrm>
              <a:off x="5232200" y="2696775"/>
              <a:ext cx="161750" cy="174875"/>
            </a:xfrm>
            <a:custGeom>
              <a:rect b="b" l="l" r="r" t="t"/>
              <a:pathLst>
                <a:path extrusionOk="0" h="6995" w="6470">
                  <a:moveTo>
                    <a:pt x="0" y="1"/>
                  </a:moveTo>
                  <a:lnTo>
                    <a:pt x="0" y="6994"/>
                  </a:lnTo>
                  <a:lnTo>
                    <a:pt x="6470" y="6994"/>
                  </a:lnTo>
                  <a:lnTo>
                    <a:pt x="6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25d51c98a11_1_1128"/>
            <p:cNvSpPr/>
            <p:nvPr/>
          </p:nvSpPr>
          <p:spPr>
            <a:xfrm>
              <a:off x="2394025" y="2492025"/>
              <a:ext cx="2999925" cy="174825"/>
            </a:xfrm>
            <a:custGeom>
              <a:rect b="b" l="l" r="r" t="t"/>
              <a:pathLst>
                <a:path extrusionOk="0" h="6993" w="119997">
                  <a:moveTo>
                    <a:pt x="1" y="0"/>
                  </a:moveTo>
                  <a:lnTo>
                    <a:pt x="1" y="6993"/>
                  </a:lnTo>
                  <a:lnTo>
                    <a:pt x="119997" y="6993"/>
                  </a:lnTo>
                  <a:lnTo>
                    <a:pt x="119997" y="0"/>
                  </a:lnTo>
                  <a:lnTo>
                    <a:pt x="111533" y="0"/>
                  </a:lnTo>
                  <a:lnTo>
                    <a:pt x="111533" y="6941"/>
                  </a:lnTo>
                  <a:lnTo>
                    <a:pt x="110335" y="6941"/>
                  </a:lnTo>
                  <a:lnTo>
                    <a:pt x="110335" y="0"/>
                  </a:lnTo>
                  <a:lnTo>
                    <a:pt x="103286" y="0"/>
                  </a:lnTo>
                  <a:lnTo>
                    <a:pt x="103286" y="6941"/>
                  </a:lnTo>
                  <a:lnTo>
                    <a:pt x="102088" y="6941"/>
                  </a:lnTo>
                  <a:lnTo>
                    <a:pt x="102088" y="0"/>
                  </a:lnTo>
                  <a:lnTo>
                    <a:pt x="95039" y="0"/>
                  </a:lnTo>
                  <a:lnTo>
                    <a:pt x="95039" y="6941"/>
                  </a:lnTo>
                  <a:lnTo>
                    <a:pt x="93839" y="6941"/>
                  </a:lnTo>
                  <a:lnTo>
                    <a:pt x="93839" y="0"/>
                  </a:lnTo>
                  <a:lnTo>
                    <a:pt x="86791" y="0"/>
                  </a:lnTo>
                  <a:lnTo>
                    <a:pt x="86791" y="6941"/>
                  </a:lnTo>
                  <a:lnTo>
                    <a:pt x="85592" y="6941"/>
                  </a:lnTo>
                  <a:lnTo>
                    <a:pt x="85592" y="0"/>
                  </a:lnTo>
                  <a:lnTo>
                    <a:pt x="78544" y="0"/>
                  </a:lnTo>
                  <a:lnTo>
                    <a:pt x="78544" y="6941"/>
                  </a:lnTo>
                  <a:lnTo>
                    <a:pt x="77344" y="6941"/>
                  </a:lnTo>
                  <a:lnTo>
                    <a:pt x="77344" y="0"/>
                  </a:lnTo>
                  <a:lnTo>
                    <a:pt x="70296" y="0"/>
                  </a:lnTo>
                  <a:lnTo>
                    <a:pt x="70296" y="6941"/>
                  </a:lnTo>
                  <a:lnTo>
                    <a:pt x="69097" y="6941"/>
                  </a:lnTo>
                  <a:lnTo>
                    <a:pt x="69097" y="0"/>
                  </a:lnTo>
                  <a:lnTo>
                    <a:pt x="62048" y="0"/>
                  </a:lnTo>
                  <a:lnTo>
                    <a:pt x="62048" y="6941"/>
                  </a:lnTo>
                  <a:lnTo>
                    <a:pt x="60849" y="6941"/>
                  </a:lnTo>
                  <a:lnTo>
                    <a:pt x="60849" y="0"/>
                  </a:lnTo>
                  <a:lnTo>
                    <a:pt x="53800" y="0"/>
                  </a:lnTo>
                  <a:lnTo>
                    <a:pt x="53800" y="6941"/>
                  </a:lnTo>
                  <a:lnTo>
                    <a:pt x="52602" y="6941"/>
                  </a:lnTo>
                  <a:lnTo>
                    <a:pt x="52602" y="0"/>
                  </a:lnTo>
                  <a:lnTo>
                    <a:pt x="45553" y="0"/>
                  </a:lnTo>
                  <a:lnTo>
                    <a:pt x="45553" y="6941"/>
                  </a:lnTo>
                  <a:lnTo>
                    <a:pt x="44355" y="6941"/>
                  </a:lnTo>
                  <a:lnTo>
                    <a:pt x="44355" y="0"/>
                  </a:lnTo>
                  <a:lnTo>
                    <a:pt x="37305" y="0"/>
                  </a:lnTo>
                  <a:lnTo>
                    <a:pt x="37305" y="6941"/>
                  </a:lnTo>
                  <a:lnTo>
                    <a:pt x="36107" y="6941"/>
                  </a:lnTo>
                  <a:lnTo>
                    <a:pt x="36107" y="0"/>
                  </a:lnTo>
                  <a:lnTo>
                    <a:pt x="29058" y="0"/>
                  </a:lnTo>
                  <a:lnTo>
                    <a:pt x="29058" y="6941"/>
                  </a:lnTo>
                  <a:lnTo>
                    <a:pt x="27860" y="6941"/>
                  </a:lnTo>
                  <a:lnTo>
                    <a:pt x="27860" y="0"/>
                  </a:lnTo>
                  <a:lnTo>
                    <a:pt x="20811" y="0"/>
                  </a:lnTo>
                  <a:lnTo>
                    <a:pt x="20811" y="6941"/>
                  </a:lnTo>
                  <a:lnTo>
                    <a:pt x="19612" y="6941"/>
                  </a:lnTo>
                  <a:lnTo>
                    <a:pt x="19612" y="0"/>
                  </a:lnTo>
                  <a:lnTo>
                    <a:pt x="12563" y="0"/>
                  </a:lnTo>
                  <a:lnTo>
                    <a:pt x="12563" y="6941"/>
                  </a:lnTo>
                  <a:lnTo>
                    <a:pt x="11365" y="6941"/>
                  </a:lnTo>
                  <a:lnTo>
                    <a:pt x="113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25d51c98a11_1_1128"/>
            <p:cNvSpPr/>
            <p:nvPr/>
          </p:nvSpPr>
          <p:spPr>
            <a:xfrm>
              <a:off x="3582675" y="2696775"/>
              <a:ext cx="176275" cy="174875"/>
            </a:xfrm>
            <a:custGeom>
              <a:rect b="b" l="l" r="r" t="t"/>
              <a:pathLst>
                <a:path extrusionOk="0" h="6995" w="7051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25d51c98a11_1_1128"/>
            <p:cNvSpPr/>
            <p:nvPr/>
          </p:nvSpPr>
          <p:spPr>
            <a:xfrm>
              <a:off x="4201250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25d51c98a11_1_1128"/>
            <p:cNvSpPr/>
            <p:nvPr/>
          </p:nvSpPr>
          <p:spPr>
            <a:xfrm>
              <a:off x="3170325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25d51c98a11_1_1128"/>
            <p:cNvSpPr/>
            <p:nvPr/>
          </p:nvSpPr>
          <p:spPr>
            <a:xfrm>
              <a:off x="3276800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25d51c98a11_1_1128"/>
            <p:cNvSpPr/>
            <p:nvPr/>
          </p:nvSpPr>
          <p:spPr>
            <a:xfrm>
              <a:off x="3376500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25d51c98a11_1_1128"/>
            <p:cNvSpPr/>
            <p:nvPr/>
          </p:nvSpPr>
          <p:spPr>
            <a:xfrm>
              <a:off x="2964125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25d51c98a11_1_1128"/>
            <p:cNvSpPr/>
            <p:nvPr/>
          </p:nvSpPr>
          <p:spPr>
            <a:xfrm>
              <a:off x="2864425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25d51c98a11_1_1128"/>
            <p:cNvSpPr/>
            <p:nvPr/>
          </p:nvSpPr>
          <p:spPr>
            <a:xfrm>
              <a:off x="3070625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25d51c98a11_1_1128"/>
            <p:cNvSpPr/>
            <p:nvPr/>
          </p:nvSpPr>
          <p:spPr>
            <a:xfrm>
              <a:off x="3788875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25d51c98a11_1_1128"/>
            <p:cNvSpPr/>
            <p:nvPr/>
          </p:nvSpPr>
          <p:spPr>
            <a:xfrm>
              <a:off x="3895400" y="2901575"/>
              <a:ext cx="176200" cy="174875"/>
            </a:xfrm>
            <a:custGeom>
              <a:rect b="b" l="l" r="r" t="t"/>
              <a:pathLst>
                <a:path extrusionOk="0" h="6995" w="7048">
                  <a:moveTo>
                    <a:pt x="0" y="1"/>
                  </a:moveTo>
                  <a:lnTo>
                    <a:pt x="0" y="6994"/>
                  </a:lnTo>
                  <a:lnTo>
                    <a:pt x="7048" y="6994"/>
                  </a:lnTo>
                  <a:lnTo>
                    <a:pt x="70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25d51c98a11_1_1128"/>
            <p:cNvSpPr/>
            <p:nvPr/>
          </p:nvSpPr>
          <p:spPr>
            <a:xfrm>
              <a:off x="3995050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25d51c98a11_1_1128"/>
            <p:cNvSpPr/>
            <p:nvPr/>
          </p:nvSpPr>
          <p:spPr>
            <a:xfrm>
              <a:off x="3482975" y="2901575"/>
              <a:ext cx="176275" cy="174875"/>
            </a:xfrm>
            <a:custGeom>
              <a:rect b="b" l="l" r="r" t="t"/>
              <a:pathLst>
                <a:path extrusionOk="0" h="6995" w="7051">
                  <a:moveTo>
                    <a:pt x="1" y="1"/>
                  </a:moveTo>
                  <a:lnTo>
                    <a:pt x="1" y="6994"/>
                  </a:lnTo>
                  <a:lnTo>
                    <a:pt x="7050" y="6994"/>
                  </a:lnTo>
                  <a:lnTo>
                    <a:pt x="70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25d51c98a11_1_1128"/>
            <p:cNvSpPr/>
            <p:nvPr/>
          </p:nvSpPr>
          <p:spPr>
            <a:xfrm>
              <a:off x="3689175" y="29015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25d51c98a11_1_1128"/>
            <p:cNvSpPr/>
            <p:nvPr/>
          </p:nvSpPr>
          <p:spPr>
            <a:xfrm>
              <a:off x="2757950" y="2696775"/>
              <a:ext cx="176250" cy="174875"/>
            </a:xfrm>
            <a:custGeom>
              <a:rect b="b" l="l" r="r" t="t"/>
              <a:pathLst>
                <a:path extrusionOk="0" h="6995" w="7050">
                  <a:moveTo>
                    <a:pt x="0" y="1"/>
                  </a:moveTo>
                  <a:lnTo>
                    <a:pt x="0" y="6994"/>
                  </a:lnTo>
                  <a:lnTo>
                    <a:pt x="7049" y="6994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25d51c98a11_1_1128"/>
            <p:cNvSpPr/>
            <p:nvPr/>
          </p:nvSpPr>
          <p:spPr>
            <a:xfrm>
              <a:off x="1828775" y="655250"/>
              <a:ext cx="4048875" cy="1339650"/>
            </a:xfrm>
            <a:custGeom>
              <a:rect b="b" l="l" r="r" t="t"/>
              <a:pathLst>
                <a:path extrusionOk="0" h="53586" w="161955">
                  <a:moveTo>
                    <a:pt x="5483" y="1"/>
                  </a:moveTo>
                  <a:cubicBezTo>
                    <a:pt x="2309" y="1"/>
                    <a:pt x="0" y="3011"/>
                    <a:pt x="824" y="6077"/>
                  </a:cubicBezTo>
                  <a:lnTo>
                    <a:pt x="11862" y="47181"/>
                  </a:lnTo>
                  <a:cubicBezTo>
                    <a:pt x="12429" y="49289"/>
                    <a:pt x="14340" y="50755"/>
                    <a:pt x="16522" y="50755"/>
                  </a:cubicBezTo>
                  <a:lnTo>
                    <a:pt x="31931" y="50755"/>
                  </a:lnTo>
                  <a:lnTo>
                    <a:pt x="31931" y="53586"/>
                  </a:lnTo>
                  <a:lnTo>
                    <a:pt x="130749" y="53586"/>
                  </a:lnTo>
                  <a:lnTo>
                    <a:pt x="130749" y="50755"/>
                  </a:lnTo>
                  <a:lnTo>
                    <a:pt x="145432" y="50755"/>
                  </a:lnTo>
                  <a:cubicBezTo>
                    <a:pt x="147615" y="50755"/>
                    <a:pt x="149526" y="49289"/>
                    <a:pt x="150093" y="47181"/>
                  </a:cubicBezTo>
                  <a:lnTo>
                    <a:pt x="161131" y="6077"/>
                  </a:lnTo>
                  <a:cubicBezTo>
                    <a:pt x="161955" y="3011"/>
                    <a:pt x="159646" y="1"/>
                    <a:pt x="156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25d51c98a11_1_1128"/>
            <p:cNvSpPr/>
            <p:nvPr/>
          </p:nvSpPr>
          <p:spPr>
            <a:xfrm>
              <a:off x="1832450" y="648475"/>
              <a:ext cx="4041575" cy="1353225"/>
            </a:xfrm>
            <a:custGeom>
              <a:rect b="b" l="l" r="r" t="t"/>
              <a:pathLst>
                <a:path extrusionOk="0" h="54129" w="161663">
                  <a:moveTo>
                    <a:pt x="156326" y="543"/>
                  </a:moveTo>
                  <a:cubicBezTo>
                    <a:pt x="157754" y="543"/>
                    <a:pt x="159071" y="1193"/>
                    <a:pt x="159940" y="2325"/>
                  </a:cubicBezTo>
                  <a:cubicBezTo>
                    <a:pt x="160807" y="3458"/>
                    <a:pt x="161094" y="4899"/>
                    <a:pt x="160723" y="6277"/>
                  </a:cubicBezTo>
                  <a:lnTo>
                    <a:pt x="149684" y="47382"/>
                  </a:lnTo>
                  <a:cubicBezTo>
                    <a:pt x="149150" y="49368"/>
                    <a:pt x="147341" y="50754"/>
                    <a:pt x="145285" y="50754"/>
                  </a:cubicBezTo>
                  <a:lnTo>
                    <a:pt x="130602" y="50754"/>
                  </a:lnTo>
                  <a:cubicBezTo>
                    <a:pt x="130452" y="50754"/>
                    <a:pt x="130330" y="50876"/>
                    <a:pt x="130330" y="51026"/>
                  </a:cubicBezTo>
                  <a:lnTo>
                    <a:pt x="130330" y="53584"/>
                  </a:lnTo>
                  <a:lnTo>
                    <a:pt x="32055" y="53584"/>
                  </a:lnTo>
                  <a:lnTo>
                    <a:pt x="32056" y="51026"/>
                  </a:lnTo>
                  <a:cubicBezTo>
                    <a:pt x="32056" y="50875"/>
                    <a:pt x="31935" y="50753"/>
                    <a:pt x="31784" y="50753"/>
                  </a:cubicBezTo>
                  <a:lnTo>
                    <a:pt x="16376" y="50753"/>
                  </a:lnTo>
                  <a:cubicBezTo>
                    <a:pt x="14320" y="50753"/>
                    <a:pt x="12512" y="49368"/>
                    <a:pt x="11979" y="47382"/>
                  </a:cubicBezTo>
                  <a:lnTo>
                    <a:pt x="939" y="6277"/>
                  </a:lnTo>
                  <a:cubicBezTo>
                    <a:pt x="570" y="4899"/>
                    <a:pt x="856" y="3458"/>
                    <a:pt x="1724" y="2325"/>
                  </a:cubicBezTo>
                  <a:cubicBezTo>
                    <a:pt x="2593" y="1193"/>
                    <a:pt x="3909" y="543"/>
                    <a:pt x="5336" y="543"/>
                  </a:cubicBezTo>
                  <a:close/>
                  <a:moveTo>
                    <a:pt x="5335" y="0"/>
                  </a:moveTo>
                  <a:cubicBezTo>
                    <a:pt x="3737" y="0"/>
                    <a:pt x="2263" y="727"/>
                    <a:pt x="1291" y="1995"/>
                  </a:cubicBezTo>
                  <a:cubicBezTo>
                    <a:pt x="319" y="3263"/>
                    <a:pt x="0" y="4875"/>
                    <a:pt x="413" y="6419"/>
                  </a:cubicBezTo>
                  <a:lnTo>
                    <a:pt x="11453" y="47524"/>
                  </a:lnTo>
                  <a:cubicBezTo>
                    <a:pt x="12049" y="49745"/>
                    <a:pt x="14075" y="51297"/>
                    <a:pt x="16375" y="51297"/>
                  </a:cubicBezTo>
                  <a:lnTo>
                    <a:pt x="31512" y="51297"/>
                  </a:lnTo>
                  <a:lnTo>
                    <a:pt x="31512" y="53857"/>
                  </a:lnTo>
                  <a:cubicBezTo>
                    <a:pt x="31512" y="54006"/>
                    <a:pt x="31634" y="54128"/>
                    <a:pt x="31784" y="54128"/>
                  </a:cubicBezTo>
                  <a:lnTo>
                    <a:pt x="130602" y="54128"/>
                  </a:lnTo>
                  <a:cubicBezTo>
                    <a:pt x="130751" y="54128"/>
                    <a:pt x="130873" y="54006"/>
                    <a:pt x="130873" y="53857"/>
                  </a:cubicBezTo>
                  <a:lnTo>
                    <a:pt x="130873" y="51297"/>
                  </a:lnTo>
                  <a:lnTo>
                    <a:pt x="145285" y="51297"/>
                  </a:lnTo>
                  <a:cubicBezTo>
                    <a:pt x="147586" y="51297"/>
                    <a:pt x="149609" y="49745"/>
                    <a:pt x="150207" y="47524"/>
                  </a:cubicBezTo>
                  <a:lnTo>
                    <a:pt x="161246" y="6419"/>
                  </a:lnTo>
                  <a:cubicBezTo>
                    <a:pt x="161662" y="4875"/>
                    <a:pt x="161342" y="3264"/>
                    <a:pt x="160368" y="1995"/>
                  </a:cubicBezTo>
                  <a:cubicBezTo>
                    <a:pt x="159397" y="727"/>
                    <a:pt x="157922" y="0"/>
                    <a:pt x="156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25d51c98a11_1_1128"/>
            <p:cNvSpPr/>
            <p:nvPr/>
          </p:nvSpPr>
          <p:spPr>
            <a:xfrm>
              <a:off x="2100625" y="782150"/>
              <a:ext cx="3505175" cy="1051350"/>
            </a:xfrm>
            <a:custGeom>
              <a:rect b="b" l="l" r="r" t="t"/>
              <a:pathLst>
                <a:path extrusionOk="0" h="42054" w="140207">
                  <a:moveTo>
                    <a:pt x="1" y="1"/>
                  </a:moveTo>
                  <a:lnTo>
                    <a:pt x="11685" y="42054"/>
                  </a:lnTo>
                  <a:lnTo>
                    <a:pt x="128522" y="42054"/>
                  </a:lnTo>
                  <a:lnTo>
                    <a:pt x="14020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25d51c98a11_1_1128"/>
            <p:cNvSpPr/>
            <p:nvPr/>
          </p:nvSpPr>
          <p:spPr>
            <a:xfrm>
              <a:off x="2092875" y="775350"/>
              <a:ext cx="3520675" cy="1064950"/>
            </a:xfrm>
            <a:custGeom>
              <a:rect b="b" l="l" r="r" t="t"/>
              <a:pathLst>
                <a:path extrusionOk="0" h="42598" w="140827">
                  <a:moveTo>
                    <a:pt x="140158" y="544"/>
                  </a:moveTo>
                  <a:lnTo>
                    <a:pt x="128625" y="42054"/>
                  </a:lnTo>
                  <a:lnTo>
                    <a:pt x="12202" y="42054"/>
                  </a:lnTo>
                  <a:lnTo>
                    <a:pt x="668" y="544"/>
                  </a:lnTo>
                  <a:close/>
                  <a:moveTo>
                    <a:pt x="311" y="0"/>
                  </a:moveTo>
                  <a:cubicBezTo>
                    <a:pt x="131" y="0"/>
                    <a:pt x="1" y="172"/>
                    <a:pt x="48" y="344"/>
                  </a:cubicBezTo>
                  <a:lnTo>
                    <a:pt x="11733" y="42398"/>
                  </a:lnTo>
                  <a:cubicBezTo>
                    <a:pt x="11766" y="42516"/>
                    <a:pt x="11872" y="42597"/>
                    <a:pt x="11995" y="42597"/>
                  </a:cubicBezTo>
                  <a:lnTo>
                    <a:pt x="128832" y="42597"/>
                  </a:lnTo>
                  <a:cubicBezTo>
                    <a:pt x="128955" y="42597"/>
                    <a:pt x="129062" y="42516"/>
                    <a:pt x="129094" y="42398"/>
                  </a:cubicBezTo>
                  <a:lnTo>
                    <a:pt x="140777" y="344"/>
                  </a:lnTo>
                  <a:cubicBezTo>
                    <a:pt x="140826" y="171"/>
                    <a:pt x="140695" y="0"/>
                    <a:pt x="1405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25d51c98a11_1_1128"/>
            <p:cNvSpPr/>
            <p:nvPr/>
          </p:nvSpPr>
          <p:spPr>
            <a:xfrm>
              <a:off x="2535000" y="1372075"/>
              <a:ext cx="51600" cy="13650"/>
            </a:xfrm>
            <a:custGeom>
              <a:rect b="b" l="l" r="r" t="t"/>
              <a:pathLst>
                <a:path extrusionOk="0" h="546" w="2064">
                  <a:moveTo>
                    <a:pt x="1" y="1"/>
                  </a:moveTo>
                  <a:lnTo>
                    <a:pt x="1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25d51c98a11_1_1128"/>
            <p:cNvSpPr/>
            <p:nvPr/>
          </p:nvSpPr>
          <p:spPr>
            <a:xfrm>
              <a:off x="2599125" y="1372075"/>
              <a:ext cx="51625" cy="13650"/>
            </a:xfrm>
            <a:custGeom>
              <a:rect b="b" l="l" r="r" t="t"/>
              <a:pathLst>
                <a:path extrusionOk="0" h="546" w="2065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25d51c98a11_1_1128"/>
            <p:cNvSpPr/>
            <p:nvPr/>
          </p:nvSpPr>
          <p:spPr>
            <a:xfrm>
              <a:off x="2663250" y="1372075"/>
              <a:ext cx="51625" cy="13650"/>
            </a:xfrm>
            <a:custGeom>
              <a:rect b="b" l="l" r="r" t="t"/>
              <a:pathLst>
                <a:path extrusionOk="0" h="546" w="2065">
                  <a:moveTo>
                    <a:pt x="0" y="1"/>
                  </a:moveTo>
                  <a:lnTo>
                    <a:pt x="0" y="545"/>
                  </a:lnTo>
                  <a:lnTo>
                    <a:pt x="2064" y="545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25d51c98a11_1_1128"/>
            <p:cNvSpPr/>
            <p:nvPr/>
          </p:nvSpPr>
          <p:spPr>
            <a:xfrm>
              <a:off x="2727400" y="1372075"/>
              <a:ext cx="51600" cy="13650"/>
            </a:xfrm>
            <a:custGeom>
              <a:rect b="b" l="l" r="r" t="t"/>
              <a:pathLst>
                <a:path extrusionOk="0" h="546" w="2064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25d51c98a11_1_1128"/>
            <p:cNvSpPr/>
            <p:nvPr/>
          </p:nvSpPr>
          <p:spPr>
            <a:xfrm>
              <a:off x="2791500" y="1372075"/>
              <a:ext cx="51625" cy="13650"/>
            </a:xfrm>
            <a:custGeom>
              <a:rect b="b" l="l" r="r" t="t"/>
              <a:pathLst>
                <a:path extrusionOk="0" h="546" w="2065">
                  <a:moveTo>
                    <a:pt x="1" y="1"/>
                  </a:moveTo>
                  <a:lnTo>
                    <a:pt x="1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25d51c98a11_1_1128"/>
            <p:cNvSpPr/>
            <p:nvPr/>
          </p:nvSpPr>
          <p:spPr>
            <a:xfrm>
              <a:off x="2855625" y="1372075"/>
              <a:ext cx="51625" cy="13650"/>
            </a:xfrm>
            <a:custGeom>
              <a:rect b="b" l="l" r="r" t="t"/>
              <a:pathLst>
                <a:path extrusionOk="0" h="546" w="2065">
                  <a:moveTo>
                    <a:pt x="0" y="1"/>
                  </a:moveTo>
                  <a:lnTo>
                    <a:pt x="0" y="545"/>
                  </a:lnTo>
                  <a:lnTo>
                    <a:pt x="2065" y="545"/>
                  </a:lnTo>
                  <a:lnTo>
                    <a:pt x="20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25d51c98a11_1_1128"/>
            <p:cNvSpPr/>
            <p:nvPr/>
          </p:nvSpPr>
          <p:spPr>
            <a:xfrm>
              <a:off x="2919775" y="1372075"/>
              <a:ext cx="51600" cy="13650"/>
            </a:xfrm>
            <a:custGeom>
              <a:rect b="b" l="l" r="r" t="t"/>
              <a:pathLst>
                <a:path extrusionOk="0" h="546" w="2064">
                  <a:moveTo>
                    <a:pt x="0" y="1"/>
                  </a:moveTo>
                  <a:lnTo>
                    <a:pt x="0" y="545"/>
                  </a:lnTo>
                  <a:lnTo>
                    <a:pt x="2063" y="545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25d51c98a11_1_1128"/>
            <p:cNvSpPr/>
            <p:nvPr/>
          </p:nvSpPr>
          <p:spPr>
            <a:xfrm>
              <a:off x="2978025" y="1292300"/>
              <a:ext cx="71075" cy="151475"/>
            </a:xfrm>
            <a:custGeom>
              <a:rect b="b" l="l" r="r" t="t"/>
              <a:pathLst>
                <a:path extrusionOk="0" h="6059" w="2843">
                  <a:moveTo>
                    <a:pt x="1" y="1"/>
                  </a:moveTo>
                  <a:lnTo>
                    <a:pt x="2274" y="6058"/>
                  </a:lnTo>
                  <a:lnTo>
                    <a:pt x="2842" y="6058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25d51c98a11_1_1128"/>
            <p:cNvSpPr/>
            <p:nvPr/>
          </p:nvSpPr>
          <p:spPr>
            <a:xfrm>
              <a:off x="248310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25d51c98a11_1_1128"/>
            <p:cNvSpPr/>
            <p:nvPr/>
          </p:nvSpPr>
          <p:spPr>
            <a:xfrm>
              <a:off x="254722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25d51c98a11_1_1128"/>
            <p:cNvSpPr/>
            <p:nvPr/>
          </p:nvSpPr>
          <p:spPr>
            <a:xfrm>
              <a:off x="26113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25d51c98a11_1_1128"/>
            <p:cNvSpPr/>
            <p:nvPr/>
          </p:nvSpPr>
          <p:spPr>
            <a:xfrm>
              <a:off x="267550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25d51c98a11_1_1128"/>
            <p:cNvSpPr/>
            <p:nvPr/>
          </p:nvSpPr>
          <p:spPr>
            <a:xfrm>
              <a:off x="273960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25d51c98a11_1_1128"/>
            <p:cNvSpPr/>
            <p:nvPr/>
          </p:nvSpPr>
          <p:spPr>
            <a:xfrm>
              <a:off x="2848000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25d51c98a11_1_1128"/>
            <p:cNvSpPr/>
            <p:nvPr/>
          </p:nvSpPr>
          <p:spPr>
            <a:xfrm>
              <a:off x="2912150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25d51c98a11_1_1128"/>
            <p:cNvSpPr/>
            <p:nvPr/>
          </p:nvSpPr>
          <p:spPr>
            <a:xfrm>
              <a:off x="29762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25d51c98a11_1_1128"/>
            <p:cNvSpPr/>
            <p:nvPr/>
          </p:nvSpPr>
          <p:spPr>
            <a:xfrm>
              <a:off x="3040425" y="1151575"/>
              <a:ext cx="51600" cy="13575"/>
            </a:xfrm>
            <a:custGeom>
              <a:rect b="b" l="l" r="r" t="t"/>
              <a:pathLst>
                <a:path extrusionOk="0" h="543" w="2064">
                  <a:moveTo>
                    <a:pt x="1" y="0"/>
                  </a:moveTo>
                  <a:lnTo>
                    <a:pt x="1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25d51c98a11_1_1128"/>
            <p:cNvSpPr/>
            <p:nvPr/>
          </p:nvSpPr>
          <p:spPr>
            <a:xfrm>
              <a:off x="3104550" y="1151575"/>
              <a:ext cx="51600" cy="13575"/>
            </a:xfrm>
            <a:custGeom>
              <a:rect b="b" l="l" r="r" t="t"/>
              <a:pathLst>
                <a:path extrusionOk="0" h="543" w="2064">
                  <a:moveTo>
                    <a:pt x="0" y="0"/>
                  </a:moveTo>
                  <a:lnTo>
                    <a:pt x="0" y="543"/>
                  </a:lnTo>
                  <a:lnTo>
                    <a:pt x="2063" y="543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25d51c98a11_1_1128"/>
            <p:cNvSpPr/>
            <p:nvPr/>
          </p:nvSpPr>
          <p:spPr>
            <a:xfrm>
              <a:off x="3168650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25d51c98a11_1_1128"/>
            <p:cNvSpPr/>
            <p:nvPr/>
          </p:nvSpPr>
          <p:spPr>
            <a:xfrm>
              <a:off x="32327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25d51c98a11_1_1128"/>
            <p:cNvSpPr/>
            <p:nvPr/>
          </p:nvSpPr>
          <p:spPr>
            <a:xfrm>
              <a:off x="33411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25d51c98a11_1_1128"/>
            <p:cNvSpPr/>
            <p:nvPr/>
          </p:nvSpPr>
          <p:spPr>
            <a:xfrm>
              <a:off x="340532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25d51c98a11_1_1128"/>
            <p:cNvSpPr/>
            <p:nvPr/>
          </p:nvSpPr>
          <p:spPr>
            <a:xfrm>
              <a:off x="346945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25d51c98a11_1_1128"/>
            <p:cNvSpPr/>
            <p:nvPr/>
          </p:nvSpPr>
          <p:spPr>
            <a:xfrm>
              <a:off x="357785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25d51c98a11_1_1128"/>
            <p:cNvSpPr/>
            <p:nvPr/>
          </p:nvSpPr>
          <p:spPr>
            <a:xfrm>
              <a:off x="364200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25d51c98a11_1_1128"/>
            <p:cNvSpPr/>
            <p:nvPr/>
          </p:nvSpPr>
          <p:spPr>
            <a:xfrm>
              <a:off x="370612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25d51c98a11_1_1128"/>
            <p:cNvSpPr/>
            <p:nvPr/>
          </p:nvSpPr>
          <p:spPr>
            <a:xfrm>
              <a:off x="394735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25d51c98a11_1_1128"/>
            <p:cNvSpPr/>
            <p:nvPr/>
          </p:nvSpPr>
          <p:spPr>
            <a:xfrm>
              <a:off x="4011500" y="1151575"/>
              <a:ext cx="51600" cy="13575"/>
            </a:xfrm>
            <a:custGeom>
              <a:rect b="b" l="l" r="r" t="t"/>
              <a:pathLst>
                <a:path extrusionOk="0" h="543" w="2064">
                  <a:moveTo>
                    <a:pt x="1" y="0"/>
                  </a:moveTo>
                  <a:lnTo>
                    <a:pt x="1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25d51c98a11_1_1128"/>
            <p:cNvSpPr/>
            <p:nvPr/>
          </p:nvSpPr>
          <p:spPr>
            <a:xfrm>
              <a:off x="407562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25d51c98a11_1_1128"/>
            <p:cNvSpPr/>
            <p:nvPr/>
          </p:nvSpPr>
          <p:spPr>
            <a:xfrm>
              <a:off x="413975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25d51c98a11_1_1128"/>
            <p:cNvSpPr/>
            <p:nvPr/>
          </p:nvSpPr>
          <p:spPr>
            <a:xfrm>
              <a:off x="4203875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25d51c98a11_1_1128"/>
            <p:cNvSpPr/>
            <p:nvPr/>
          </p:nvSpPr>
          <p:spPr>
            <a:xfrm>
              <a:off x="4312300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25d51c98a11_1_1128"/>
            <p:cNvSpPr/>
            <p:nvPr/>
          </p:nvSpPr>
          <p:spPr>
            <a:xfrm>
              <a:off x="4376400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5" y="543"/>
                  </a:lnTo>
                  <a:lnTo>
                    <a:pt x="206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25d51c98a11_1_1128"/>
            <p:cNvSpPr/>
            <p:nvPr/>
          </p:nvSpPr>
          <p:spPr>
            <a:xfrm>
              <a:off x="4440525" y="1151575"/>
              <a:ext cx="51650" cy="13575"/>
            </a:xfrm>
            <a:custGeom>
              <a:rect b="b" l="l" r="r" t="t"/>
              <a:pathLst>
                <a:path extrusionOk="0" h="543" w="2066">
                  <a:moveTo>
                    <a:pt x="1" y="0"/>
                  </a:moveTo>
                  <a:lnTo>
                    <a:pt x="1" y="543"/>
                  </a:lnTo>
                  <a:lnTo>
                    <a:pt x="2066" y="543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25d51c98a11_1_1128"/>
            <p:cNvSpPr/>
            <p:nvPr/>
          </p:nvSpPr>
          <p:spPr>
            <a:xfrm>
              <a:off x="45489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25d51c98a11_1_1128"/>
            <p:cNvSpPr/>
            <p:nvPr/>
          </p:nvSpPr>
          <p:spPr>
            <a:xfrm>
              <a:off x="4657375" y="1151575"/>
              <a:ext cx="51625" cy="13575"/>
            </a:xfrm>
            <a:custGeom>
              <a:rect b="b" l="l" r="r" t="t"/>
              <a:pathLst>
                <a:path extrusionOk="0" h="543" w="2065">
                  <a:moveTo>
                    <a:pt x="0" y="0"/>
                  </a:moveTo>
                  <a:lnTo>
                    <a:pt x="0" y="543"/>
                  </a:lnTo>
                  <a:lnTo>
                    <a:pt x="2064" y="54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25d51c98a11_1_1128"/>
            <p:cNvSpPr/>
            <p:nvPr/>
          </p:nvSpPr>
          <p:spPr>
            <a:xfrm>
              <a:off x="5423225" y="3385800"/>
              <a:ext cx="145475" cy="601650"/>
            </a:xfrm>
            <a:custGeom>
              <a:rect b="b" l="l" r="r" t="t"/>
              <a:pathLst>
                <a:path extrusionOk="0" h="24066" w="5819">
                  <a:moveTo>
                    <a:pt x="5818" y="1"/>
                  </a:moveTo>
                  <a:lnTo>
                    <a:pt x="0" y="22451"/>
                  </a:lnTo>
                  <a:lnTo>
                    <a:pt x="5504" y="24065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25d51c98a11_1_1128"/>
            <p:cNvSpPr/>
            <p:nvPr/>
          </p:nvSpPr>
          <p:spPr>
            <a:xfrm>
              <a:off x="5415750" y="3379000"/>
              <a:ext cx="159800" cy="615225"/>
            </a:xfrm>
            <a:custGeom>
              <a:rect b="b" l="l" r="r" t="t"/>
              <a:pathLst>
                <a:path extrusionOk="0" h="24609" w="6392">
                  <a:moveTo>
                    <a:pt x="5817" y="2520"/>
                  </a:moveTo>
                  <a:lnTo>
                    <a:pt x="5537" y="23976"/>
                  </a:lnTo>
                  <a:lnTo>
                    <a:pt x="629" y="22537"/>
                  </a:lnTo>
                  <a:lnTo>
                    <a:pt x="5817" y="2520"/>
                  </a:lnTo>
                  <a:close/>
                  <a:moveTo>
                    <a:pt x="6108" y="0"/>
                  </a:moveTo>
                  <a:cubicBezTo>
                    <a:pt x="5987" y="0"/>
                    <a:pt x="5886" y="88"/>
                    <a:pt x="5854" y="205"/>
                  </a:cubicBezTo>
                  <a:lnTo>
                    <a:pt x="36" y="22656"/>
                  </a:lnTo>
                  <a:cubicBezTo>
                    <a:pt x="0" y="22797"/>
                    <a:pt x="82" y="22943"/>
                    <a:pt x="223" y="22984"/>
                  </a:cubicBezTo>
                  <a:lnTo>
                    <a:pt x="5728" y="24598"/>
                  </a:lnTo>
                  <a:cubicBezTo>
                    <a:pt x="5752" y="24605"/>
                    <a:pt x="5778" y="24609"/>
                    <a:pt x="5803" y="24609"/>
                  </a:cubicBezTo>
                  <a:cubicBezTo>
                    <a:pt x="5952" y="24609"/>
                    <a:pt x="6073" y="24490"/>
                    <a:pt x="6075" y="24341"/>
                  </a:cubicBezTo>
                  <a:lnTo>
                    <a:pt x="6390" y="277"/>
                  </a:lnTo>
                  <a:cubicBezTo>
                    <a:pt x="6391" y="139"/>
                    <a:pt x="6291" y="23"/>
                    <a:pt x="6154" y="4"/>
                  </a:cubicBezTo>
                  <a:cubicBezTo>
                    <a:pt x="6139" y="1"/>
                    <a:pt x="6123" y="0"/>
                    <a:pt x="6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25d51c98a11_1_1128"/>
            <p:cNvSpPr/>
            <p:nvPr/>
          </p:nvSpPr>
          <p:spPr>
            <a:xfrm>
              <a:off x="5609775" y="2636400"/>
              <a:ext cx="1229925" cy="1158175"/>
            </a:xfrm>
            <a:custGeom>
              <a:rect b="b" l="l" r="r" t="t"/>
              <a:pathLst>
                <a:path extrusionOk="0" h="46327" w="49197">
                  <a:moveTo>
                    <a:pt x="3884" y="1"/>
                  </a:moveTo>
                  <a:cubicBezTo>
                    <a:pt x="3429" y="1"/>
                    <a:pt x="3271" y="121"/>
                    <a:pt x="3271" y="121"/>
                  </a:cubicBezTo>
                  <a:cubicBezTo>
                    <a:pt x="3271" y="121"/>
                    <a:pt x="600" y="626"/>
                    <a:pt x="301" y="2839"/>
                  </a:cubicBezTo>
                  <a:cubicBezTo>
                    <a:pt x="1" y="5053"/>
                    <a:pt x="967" y="6257"/>
                    <a:pt x="967" y="6257"/>
                  </a:cubicBezTo>
                  <a:cubicBezTo>
                    <a:pt x="967" y="6257"/>
                    <a:pt x="38423" y="46326"/>
                    <a:pt x="39477" y="46326"/>
                  </a:cubicBezTo>
                  <a:cubicBezTo>
                    <a:pt x="39490" y="46326"/>
                    <a:pt x="39497" y="46320"/>
                    <a:pt x="39499" y="46308"/>
                  </a:cubicBezTo>
                  <a:cubicBezTo>
                    <a:pt x="39637" y="45285"/>
                    <a:pt x="48906" y="12723"/>
                    <a:pt x="49052" y="9102"/>
                  </a:cubicBezTo>
                  <a:cubicBezTo>
                    <a:pt x="49196" y="5480"/>
                    <a:pt x="45775" y="6402"/>
                    <a:pt x="35217" y="4971"/>
                  </a:cubicBezTo>
                  <a:cubicBezTo>
                    <a:pt x="24659" y="3541"/>
                    <a:pt x="8141" y="1301"/>
                    <a:pt x="5996" y="491"/>
                  </a:cubicBezTo>
                  <a:cubicBezTo>
                    <a:pt x="4969" y="102"/>
                    <a:pt x="4301" y="1"/>
                    <a:pt x="3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25d51c98a11_1_1128"/>
            <p:cNvSpPr/>
            <p:nvPr/>
          </p:nvSpPr>
          <p:spPr>
            <a:xfrm>
              <a:off x="5602750" y="2629600"/>
              <a:ext cx="1243050" cy="1171725"/>
            </a:xfrm>
            <a:custGeom>
              <a:rect b="b" l="l" r="r" t="t"/>
              <a:pathLst>
                <a:path extrusionOk="0" h="46869" w="49722">
                  <a:moveTo>
                    <a:pt x="4166" y="546"/>
                  </a:moveTo>
                  <a:cubicBezTo>
                    <a:pt x="4540" y="546"/>
                    <a:pt x="5173" y="636"/>
                    <a:pt x="6180" y="1017"/>
                  </a:cubicBezTo>
                  <a:cubicBezTo>
                    <a:pt x="8356" y="1839"/>
                    <a:pt x="24668" y="4050"/>
                    <a:pt x="35461" y="5513"/>
                  </a:cubicBezTo>
                  <a:cubicBezTo>
                    <a:pt x="38166" y="5880"/>
                    <a:pt x="40418" y="6093"/>
                    <a:pt x="42230" y="6265"/>
                  </a:cubicBezTo>
                  <a:cubicBezTo>
                    <a:pt x="47836" y="6798"/>
                    <a:pt x="49154" y="7013"/>
                    <a:pt x="49060" y="9364"/>
                  </a:cubicBezTo>
                  <a:cubicBezTo>
                    <a:pt x="48960" y="11904"/>
                    <a:pt x="44287" y="28953"/>
                    <a:pt x="41496" y="39140"/>
                  </a:cubicBezTo>
                  <a:cubicBezTo>
                    <a:pt x="40448" y="42964"/>
                    <a:pt x="39811" y="45295"/>
                    <a:pt x="39592" y="46174"/>
                  </a:cubicBezTo>
                  <a:cubicBezTo>
                    <a:pt x="36877" y="43982"/>
                    <a:pt x="15632" y="21518"/>
                    <a:pt x="1456" y="6353"/>
                  </a:cubicBezTo>
                  <a:cubicBezTo>
                    <a:pt x="1385" y="6257"/>
                    <a:pt x="584" y="5127"/>
                    <a:pt x="852" y="3149"/>
                  </a:cubicBezTo>
                  <a:cubicBezTo>
                    <a:pt x="1122" y="1159"/>
                    <a:pt x="3578" y="665"/>
                    <a:pt x="3604" y="661"/>
                  </a:cubicBezTo>
                  <a:lnTo>
                    <a:pt x="3654" y="657"/>
                  </a:lnTo>
                  <a:lnTo>
                    <a:pt x="3704" y="618"/>
                  </a:lnTo>
                  <a:cubicBezTo>
                    <a:pt x="3707" y="617"/>
                    <a:pt x="3834" y="546"/>
                    <a:pt x="4166" y="546"/>
                  </a:cubicBezTo>
                  <a:close/>
                  <a:moveTo>
                    <a:pt x="4161" y="0"/>
                  </a:moveTo>
                  <a:cubicBezTo>
                    <a:pt x="3773" y="0"/>
                    <a:pt x="3557" y="80"/>
                    <a:pt x="3451" y="136"/>
                  </a:cubicBezTo>
                  <a:cubicBezTo>
                    <a:pt x="3057" y="222"/>
                    <a:pt x="615" y="841"/>
                    <a:pt x="312" y="3076"/>
                  </a:cubicBezTo>
                  <a:cubicBezTo>
                    <a:pt x="1" y="5378"/>
                    <a:pt x="994" y="6645"/>
                    <a:pt x="1036" y="6698"/>
                  </a:cubicBezTo>
                  <a:lnTo>
                    <a:pt x="1050" y="6714"/>
                  </a:lnTo>
                  <a:cubicBezTo>
                    <a:pt x="1144" y="6815"/>
                    <a:pt x="10584" y="16912"/>
                    <a:pt x="20003" y="26848"/>
                  </a:cubicBezTo>
                  <a:cubicBezTo>
                    <a:pt x="37838" y="45661"/>
                    <a:pt x="39405" y="46868"/>
                    <a:pt x="39779" y="46868"/>
                  </a:cubicBezTo>
                  <a:cubicBezTo>
                    <a:pt x="39803" y="46868"/>
                    <a:pt x="39827" y="46863"/>
                    <a:pt x="39849" y="46855"/>
                  </a:cubicBezTo>
                  <a:lnTo>
                    <a:pt x="40026" y="46786"/>
                  </a:lnTo>
                  <a:lnTo>
                    <a:pt x="40049" y="46615"/>
                  </a:lnTo>
                  <a:cubicBezTo>
                    <a:pt x="40087" y="46337"/>
                    <a:pt x="40940" y="43225"/>
                    <a:pt x="42020" y="39283"/>
                  </a:cubicBezTo>
                  <a:cubicBezTo>
                    <a:pt x="44818" y="29075"/>
                    <a:pt x="49500" y="11988"/>
                    <a:pt x="49605" y="9385"/>
                  </a:cubicBezTo>
                  <a:cubicBezTo>
                    <a:pt x="49721" y="6431"/>
                    <a:pt x="47695" y="6239"/>
                    <a:pt x="42280" y="5724"/>
                  </a:cubicBezTo>
                  <a:cubicBezTo>
                    <a:pt x="40475" y="5554"/>
                    <a:pt x="38228" y="5340"/>
                    <a:pt x="35535" y="4974"/>
                  </a:cubicBezTo>
                  <a:cubicBezTo>
                    <a:pt x="25420" y="3603"/>
                    <a:pt x="8489" y="1308"/>
                    <a:pt x="6374" y="508"/>
                  </a:cubicBezTo>
                  <a:cubicBezTo>
                    <a:pt x="5326" y="113"/>
                    <a:pt x="4622" y="0"/>
                    <a:pt x="4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25d51c98a11_1_1128"/>
            <p:cNvSpPr/>
            <p:nvPr/>
          </p:nvSpPr>
          <p:spPr>
            <a:xfrm>
              <a:off x="5454475" y="2792800"/>
              <a:ext cx="1290050" cy="1474425"/>
            </a:xfrm>
            <a:custGeom>
              <a:rect b="b" l="l" r="r" t="t"/>
              <a:pathLst>
                <a:path extrusionOk="0" h="58977" w="51602">
                  <a:moveTo>
                    <a:pt x="7179" y="1"/>
                  </a:moveTo>
                  <a:lnTo>
                    <a:pt x="0" y="52954"/>
                  </a:lnTo>
                  <a:lnTo>
                    <a:pt x="44423" y="58976"/>
                  </a:lnTo>
                  <a:lnTo>
                    <a:pt x="51602" y="6023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25d51c98a11_1_1128"/>
            <p:cNvSpPr/>
            <p:nvPr/>
          </p:nvSpPr>
          <p:spPr>
            <a:xfrm>
              <a:off x="5447275" y="2785975"/>
              <a:ext cx="1304500" cy="1488050"/>
            </a:xfrm>
            <a:custGeom>
              <a:rect b="b" l="l" r="r" t="t"/>
              <a:pathLst>
                <a:path extrusionOk="0" h="59522" w="52180">
                  <a:moveTo>
                    <a:pt x="7700" y="578"/>
                  </a:moveTo>
                  <a:lnTo>
                    <a:pt x="51584" y="6529"/>
                  </a:lnTo>
                  <a:lnTo>
                    <a:pt x="44479" y="58943"/>
                  </a:lnTo>
                  <a:lnTo>
                    <a:pt x="595" y="52994"/>
                  </a:lnTo>
                  <a:lnTo>
                    <a:pt x="7700" y="578"/>
                  </a:lnTo>
                  <a:close/>
                  <a:moveTo>
                    <a:pt x="7466" y="1"/>
                  </a:moveTo>
                  <a:cubicBezTo>
                    <a:pt x="7408" y="1"/>
                    <a:pt x="7351" y="21"/>
                    <a:pt x="7303" y="57"/>
                  </a:cubicBezTo>
                  <a:cubicBezTo>
                    <a:pt x="7246" y="100"/>
                    <a:pt x="7209" y="165"/>
                    <a:pt x="7198" y="237"/>
                  </a:cubicBezTo>
                  <a:lnTo>
                    <a:pt x="21" y="53190"/>
                  </a:lnTo>
                  <a:cubicBezTo>
                    <a:pt x="1" y="53339"/>
                    <a:pt x="104" y="53476"/>
                    <a:pt x="253" y="53496"/>
                  </a:cubicBezTo>
                  <a:lnTo>
                    <a:pt x="44675" y="59518"/>
                  </a:lnTo>
                  <a:cubicBezTo>
                    <a:pt x="44687" y="59521"/>
                    <a:pt x="44699" y="59522"/>
                    <a:pt x="44712" y="59522"/>
                  </a:cubicBezTo>
                  <a:cubicBezTo>
                    <a:pt x="44847" y="59521"/>
                    <a:pt x="44962" y="59421"/>
                    <a:pt x="44981" y="59286"/>
                  </a:cubicBezTo>
                  <a:lnTo>
                    <a:pt x="52159" y="6333"/>
                  </a:lnTo>
                  <a:cubicBezTo>
                    <a:pt x="52180" y="6183"/>
                    <a:pt x="52075" y="6047"/>
                    <a:pt x="51927" y="6027"/>
                  </a:cubicBezTo>
                  <a:lnTo>
                    <a:pt x="7504" y="4"/>
                  </a:lnTo>
                  <a:cubicBezTo>
                    <a:pt x="7492" y="2"/>
                    <a:pt x="7479" y="1"/>
                    <a:pt x="7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25d51c98a11_1_1128"/>
            <p:cNvSpPr/>
            <p:nvPr/>
          </p:nvSpPr>
          <p:spPr>
            <a:xfrm>
              <a:off x="6534375" y="3204075"/>
              <a:ext cx="71825" cy="15550"/>
            </a:xfrm>
            <a:custGeom>
              <a:rect b="b" l="l" r="r" t="t"/>
              <a:pathLst>
                <a:path extrusionOk="0" h="622" w="2873">
                  <a:moveTo>
                    <a:pt x="155" y="1"/>
                  </a:moveTo>
                  <a:cubicBezTo>
                    <a:pt x="88" y="1"/>
                    <a:pt x="22" y="46"/>
                    <a:pt x="11" y="118"/>
                  </a:cubicBezTo>
                  <a:cubicBezTo>
                    <a:pt x="1" y="193"/>
                    <a:pt x="54" y="261"/>
                    <a:pt x="128" y="271"/>
                  </a:cubicBezTo>
                  <a:lnTo>
                    <a:pt x="2714" y="622"/>
                  </a:lnTo>
                  <a:lnTo>
                    <a:pt x="2732" y="622"/>
                  </a:lnTo>
                  <a:cubicBezTo>
                    <a:pt x="2733" y="622"/>
                    <a:pt x="2734" y="622"/>
                    <a:pt x="2735" y="622"/>
                  </a:cubicBezTo>
                  <a:cubicBezTo>
                    <a:pt x="2805" y="622"/>
                    <a:pt x="2863" y="567"/>
                    <a:pt x="2869" y="495"/>
                  </a:cubicBezTo>
                  <a:cubicBezTo>
                    <a:pt x="2873" y="423"/>
                    <a:pt x="2821" y="361"/>
                    <a:pt x="2751" y="352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25d51c98a11_1_1128"/>
            <p:cNvSpPr/>
            <p:nvPr/>
          </p:nvSpPr>
          <p:spPr>
            <a:xfrm>
              <a:off x="6129950" y="3149250"/>
              <a:ext cx="360500" cy="54700"/>
            </a:xfrm>
            <a:custGeom>
              <a:rect b="b" l="l" r="r" t="t"/>
              <a:pathLst>
                <a:path extrusionOk="0" h="2188" w="14420">
                  <a:moveTo>
                    <a:pt x="149" y="1"/>
                  </a:moveTo>
                  <a:cubicBezTo>
                    <a:pt x="81" y="1"/>
                    <a:pt x="22" y="50"/>
                    <a:pt x="10" y="118"/>
                  </a:cubicBezTo>
                  <a:cubicBezTo>
                    <a:pt x="1" y="192"/>
                    <a:pt x="52" y="261"/>
                    <a:pt x="128" y="270"/>
                  </a:cubicBezTo>
                  <a:lnTo>
                    <a:pt x="14262" y="2186"/>
                  </a:lnTo>
                  <a:cubicBezTo>
                    <a:pt x="14267" y="2187"/>
                    <a:pt x="14274" y="2187"/>
                    <a:pt x="14279" y="2187"/>
                  </a:cubicBezTo>
                  <a:cubicBezTo>
                    <a:pt x="14351" y="2187"/>
                    <a:pt x="14410" y="2132"/>
                    <a:pt x="14414" y="2060"/>
                  </a:cubicBezTo>
                  <a:cubicBezTo>
                    <a:pt x="14420" y="1990"/>
                    <a:pt x="14368" y="1927"/>
                    <a:pt x="14298" y="1917"/>
                  </a:cubicBezTo>
                  <a:lnTo>
                    <a:pt x="164" y="1"/>
                  </a:lnTo>
                  <a:cubicBezTo>
                    <a:pt x="159" y="1"/>
                    <a:pt x="15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25d51c98a11_1_1128"/>
            <p:cNvSpPr/>
            <p:nvPr/>
          </p:nvSpPr>
          <p:spPr>
            <a:xfrm>
              <a:off x="5701775" y="3091200"/>
              <a:ext cx="384225" cy="57925"/>
            </a:xfrm>
            <a:custGeom>
              <a:rect b="b" l="l" r="r" t="t"/>
              <a:pathLst>
                <a:path extrusionOk="0" h="2317" w="15369">
                  <a:moveTo>
                    <a:pt x="150" y="0"/>
                  </a:moveTo>
                  <a:cubicBezTo>
                    <a:pt x="81" y="0"/>
                    <a:pt x="22" y="49"/>
                    <a:pt x="9" y="118"/>
                  </a:cubicBezTo>
                  <a:cubicBezTo>
                    <a:pt x="0" y="193"/>
                    <a:pt x="52" y="261"/>
                    <a:pt x="127" y="271"/>
                  </a:cubicBezTo>
                  <a:lnTo>
                    <a:pt x="15211" y="2315"/>
                  </a:lnTo>
                  <a:cubicBezTo>
                    <a:pt x="15216" y="2317"/>
                    <a:pt x="15223" y="2317"/>
                    <a:pt x="15229" y="2317"/>
                  </a:cubicBezTo>
                  <a:cubicBezTo>
                    <a:pt x="15299" y="2315"/>
                    <a:pt x="15359" y="2261"/>
                    <a:pt x="15363" y="2190"/>
                  </a:cubicBezTo>
                  <a:cubicBezTo>
                    <a:pt x="15368" y="2118"/>
                    <a:pt x="15318" y="2056"/>
                    <a:pt x="15246" y="2045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25d51c98a11_1_1128"/>
            <p:cNvSpPr/>
            <p:nvPr/>
          </p:nvSpPr>
          <p:spPr>
            <a:xfrm>
              <a:off x="6433300" y="3310200"/>
              <a:ext cx="156925" cy="27100"/>
            </a:xfrm>
            <a:custGeom>
              <a:rect b="b" l="l" r="r" t="t"/>
              <a:pathLst>
                <a:path extrusionOk="0" h="1084" w="6277">
                  <a:moveTo>
                    <a:pt x="150" y="0"/>
                  </a:moveTo>
                  <a:cubicBezTo>
                    <a:pt x="82" y="0"/>
                    <a:pt x="22" y="49"/>
                    <a:pt x="11" y="119"/>
                  </a:cubicBezTo>
                  <a:cubicBezTo>
                    <a:pt x="0" y="193"/>
                    <a:pt x="53" y="260"/>
                    <a:pt x="127" y="271"/>
                  </a:cubicBezTo>
                  <a:lnTo>
                    <a:pt x="6119" y="1083"/>
                  </a:lnTo>
                  <a:cubicBezTo>
                    <a:pt x="6125" y="1084"/>
                    <a:pt x="6131" y="1084"/>
                    <a:pt x="6137" y="1084"/>
                  </a:cubicBezTo>
                  <a:cubicBezTo>
                    <a:pt x="6209" y="1084"/>
                    <a:pt x="6267" y="1028"/>
                    <a:pt x="6272" y="957"/>
                  </a:cubicBezTo>
                  <a:cubicBezTo>
                    <a:pt x="6276" y="885"/>
                    <a:pt x="6226" y="823"/>
                    <a:pt x="6154" y="814"/>
                  </a:cubicBezTo>
                  <a:lnTo>
                    <a:pt x="163" y="1"/>
                  </a:ln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25d51c98a11_1_1128"/>
            <p:cNvSpPr/>
            <p:nvPr/>
          </p:nvSpPr>
          <p:spPr>
            <a:xfrm>
              <a:off x="5685800" y="3208875"/>
              <a:ext cx="601400" cy="87400"/>
            </a:xfrm>
            <a:custGeom>
              <a:rect b="b" l="l" r="r" t="t"/>
              <a:pathLst>
                <a:path extrusionOk="0" h="3496" w="24056">
                  <a:moveTo>
                    <a:pt x="155" y="1"/>
                  </a:moveTo>
                  <a:cubicBezTo>
                    <a:pt x="88" y="1"/>
                    <a:pt x="22" y="46"/>
                    <a:pt x="12" y="117"/>
                  </a:cubicBezTo>
                  <a:cubicBezTo>
                    <a:pt x="1" y="193"/>
                    <a:pt x="54" y="260"/>
                    <a:pt x="128" y="271"/>
                  </a:cubicBezTo>
                  <a:lnTo>
                    <a:pt x="23897" y="3494"/>
                  </a:lnTo>
                  <a:cubicBezTo>
                    <a:pt x="23902" y="3495"/>
                    <a:pt x="23909" y="3495"/>
                    <a:pt x="23914" y="3495"/>
                  </a:cubicBezTo>
                  <a:cubicBezTo>
                    <a:pt x="23986" y="3495"/>
                    <a:pt x="24045" y="3440"/>
                    <a:pt x="24051" y="3368"/>
                  </a:cubicBezTo>
                  <a:cubicBezTo>
                    <a:pt x="24056" y="3297"/>
                    <a:pt x="24004" y="3233"/>
                    <a:pt x="23933" y="322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25d51c98a11_1_1128"/>
            <p:cNvSpPr/>
            <p:nvPr/>
          </p:nvSpPr>
          <p:spPr>
            <a:xfrm>
              <a:off x="5987350" y="3369575"/>
              <a:ext cx="586950" cy="85400"/>
            </a:xfrm>
            <a:custGeom>
              <a:rect b="b" l="l" r="r" t="t"/>
              <a:pathLst>
                <a:path extrusionOk="0" h="3416" w="23478">
                  <a:moveTo>
                    <a:pt x="155" y="1"/>
                  </a:moveTo>
                  <a:cubicBezTo>
                    <a:pt x="87" y="1"/>
                    <a:pt x="20" y="47"/>
                    <a:pt x="10" y="118"/>
                  </a:cubicBezTo>
                  <a:cubicBezTo>
                    <a:pt x="1" y="192"/>
                    <a:pt x="53" y="261"/>
                    <a:pt x="127" y="271"/>
                  </a:cubicBezTo>
                  <a:lnTo>
                    <a:pt x="23320" y="3416"/>
                  </a:lnTo>
                  <a:lnTo>
                    <a:pt x="23337" y="3416"/>
                  </a:lnTo>
                  <a:cubicBezTo>
                    <a:pt x="23408" y="3416"/>
                    <a:pt x="23468" y="3360"/>
                    <a:pt x="23473" y="3289"/>
                  </a:cubicBezTo>
                  <a:cubicBezTo>
                    <a:pt x="23477" y="3217"/>
                    <a:pt x="23426" y="3154"/>
                    <a:pt x="23356" y="3144"/>
                  </a:cubicBezTo>
                  <a:lnTo>
                    <a:pt x="164" y="1"/>
                  </a:lnTo>
                  <a:cubicBezTo>
                    <a:pt x="161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25d51c98a11_1_1128"/>
            <p:cNvSpPr/>
            <p:nvPr/>
          </p:nvSpPr>
          <p:spPr>
            <a:xfrm>
              <a:off x="5669850" y="3326550"/>
              <a:ext cx="265025" cy="41775"/>
            </a:xfrm>
            <a:custGeom>
              <a:rect b="b" l="l" r="r" t="t"/>
              <a:pathLst>
                <a:path extrusionOk="0" h="1671" w="10601">
                  <a:moveTo>
                    <a:pt x="151" y="0"/>
                  </a:moveTo>
                  <a:cubicBezTo>
                    <a:pt x="82" y="0"/>
                    <a:pt x="22" y="49"/>
                    <a:pt x="10" y="117"/>
                  </a:cubicBezTo>
                  <a:cubicBezTo>
                    <a:pt x="1" y="193"/>
                    <a:pt x="52" y="260"/>
                    <a:pt x="128" y="271"/>
                  </a:cubicBezTo>
                  <a:lnTo>
                    <a:pt x="10443" y="1669"/>
                  </a:lnTo>
                  <a:cubicBezTo>
                    <a:pt x="10448" y="1670"/>
                    <a:pt x="10454" y="1671"/>
                    <a:pt x="10461" y="1671"/>
                  </a:cubicBezTo>
                  <a:lnTo>
                    <a:pt x="10461" y="1671"/>
                  </a:lnTo>
                  <a:cubicBezTo>
                    <a:pt x="10532" y="1669"/>
                    <a:pt x="10590" y="1614"/>
                    <a:pt x="10596" y="1543"/>
                  </a:cubicBezTo>
                  <a:cubicBezTo>
                    <a:pt x="10601" y="1472"/>
                    <a:pt x="10549" y="1410"/>
                    <a:pt x="10479" y="1399"/>
                  </a:cubicBezTo>
                  <a:lnTo>
                    <a:pt x="164" y="1"/>
                  </a:lnTo>
                  <a:cubicBezTo>
                    <a:pt x="159" y="1"/>
                    <a:pt x="155" y="0"/>
                    <a:pt x="151" y="0"/>
                  </a:cubicBezTo>
                  <a:close/>
                  <a:moveTo>
                    <a:pt x="10461" y="1671"/>
                  </a:moveTo>
                  <a:cubicBezTo>
                    <a:pt x="10461" y="1671"/>
                    <a:pt x="10461" y="1671"/>
                    <a:pt x="10461" y="1671"/>
                  </a:cubicBezTo>
                  <a:lnTo>
                    <a:pt x="10462" y="1671"/>
                  </a:lnTo>
                  <a:cubicBezTo>
                    <a:pt x="10462" y="1671"/>
                    <a:pt x="10461" y="1671"/>
                    <a:pt x="10461" y="167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25d51c98a11_1_1128"/>
            <p:cNvSpPr/>
            <p:nvPr/>
          </p:nvSpPr>
          <p:spPr>
            <a:xfrm>
              <a:off x="6180000" y="3515550"/>
              <a:ext cx="378350" cy="57100"/>
            </a:xfrm>
            <a:custGeom>
              <a:rect b="b" l="l" r="r" t="t"/>
              <a:pathLst>
                <a:path extrusionOk="0" h="2284" w="15134">
                  <a:moveTo>
                    <a:pt x="151" y="1"/>
                  </a:moveTo>
                  <a:cubicBezTo>
                    <a:pt x="83" y="1"/>
                    <a:pt x="24" y="49"/>
                    <a:pt x="11" y="118"/>
                  </a:cubicBezTo>
                  <a:cubicBezTo>
                    <a:pt x="1" y="192"/>
                    <a:pt x="54" y="261"/>
                    <a:pt x="128" y="271"/>
                  </a:cubicBezTo>
                  <a:lnTo>
                    <a:pt x="14974" y="2282"/>
                  </a:lnTo>
                  <a:cubicBezTo>
                    <a:pt x="14981" y="2284"/>
                    <a:pt x="14987" y="2284"/>
                    <a:pt x="14993" y="2284"/>
                  </a:cubicBezTo>
                  <a:cubicBezTo>
                    <a:pt x="15064" y="2284"/>
                    <a:pt x="15123" y="2228"/>
                    <a:pt x="15128" y="2157"/>
                  </a:cubicBezTo>
                  <a:cubicBezTo>
                    <a:pt x="15133" y="2085"/>
                    <a:pt x="15081" y="2023"/>
                    <a:pt x="15011" y="2014"/>
                  </a:cubicBezTo>
                  <a:lnTo>
                    <a:pt x="164" y="1"/>
                  </a:lnTo>
                  <a:cubicBezTo>
                    <a:pt x="159" y="1"/>
                    <a:pt x="155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25d51c98a11_1_1128"/>
            <p:cNvSpPr/>
            <p:nvPr/>
          </p:nvSpPr>
          <p:spPr>
            <a:xfrm>
              <a:off x="5864950" y="3472850"/>
              <a:ext cx="279675" cy="43725"/>
            </a:xfrm>
            <a:custGeom>
              <a:rect b="b" l="l" r="r" t="t"/>
              <a:pathLst>
                <a:path extrusionOk="0" h="1749" w="11187">
                  <a:moveTo>
                    <a:pt x="149" y="0"/>
                  </a:moveTo>
                  <a:cubicBezTo>
                    <a:pt x="82" y="0"/>
                    <a:pt x="22" y="50"/>
                    <a:pt x="11" y="118"/>
                  </a:cubicBezTo>
                  <a:cubicBezTo>
                    <a:pt x="1" y="192"/>
                    <a:pt x="54" y="261"/>
                    <a:pt x="128" y="270"/>
                  </a:cubicBezTo>
                  <a:lnTo>
                    <a:pt x="11027" y="1748"/>
                  </a:lnTo>
                  <a:cubicBezTo>
                    <a:pt x="11032" y="1749"/>
                    <a:pt x="11039" y="1749"/>
                    <a:pt x="11044" y="1749"/>
                  </a:cubicBezTo>
                  <a:cubicBezTo>
                    <a:pt x="11116" y="1749"/>
                    <a:pt x="11175" y="1693"/>
                    <a:pt x="11181" y="1622"/>
                  </a:cubicBezTo>
                  <a:cubicBezTo>
                    <a:pt x="11186" y="1550"/>
                    <a:pt x="11134" y="1487"/>
                    <a:pt x="11063" y="1477"/>
                  </a:cubicBezTo>
                  <a:lnTo>
                    <a:pt x="163" y="1"/>
                  </a:lnTo>
                  <a:cubicBezTo>
                    <a:pt x="159" y="1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25d51c98a11_1_1128"/>
            <p:cNvSpPr/>
            <p:nvPr/>
          </p:nvSpPr>
          <p:spPr>
            <a:xfrm>
              <a:off x="5653900" y="3444225"/>
              <a:ext cx="171350" cy="29075"/>
            </a:xfrm>
            <a:custGeom>
              <a:rect b="b" l="l" r="r" t="t"/>
              <a:pathLst>
                <a:path extrusionOk="0" h="1163" w="6854">
                  <a:moveTo>
                    <a:pt x="149" y="0"/>
                  </a:moveTo>
                  <a:cubicBezTo>
                    <a:pt x="82" y="0"/>
                    <a:pt x="22" y="50"/>
                    <a:pt x="11" y="117"/>
                  </a:cubicBezTo>
                  <a:cubicBezTo>
                    <a:pt x="1" y="192"/>
                    <a:pt x="54" y="260"/>
                    <a:pt x="128" y="271"/>
                  </a:cubicBezTo>
                  <a:lnTo>
                    <a:pt x="6696" y="1162"/>
                  </a:lnTo>
                  <a:lnTo>
                    <a:pt x="6715" y="1162"/>
                  </a:lnTo>
                  <a:cubicBezTo>
                    <a:pt x="6786" y="1162"/>
                    <a:pt x="6845" y="1106"/>
                    <a:pt x="6850" y="1035"/>
                  </a:cubicBezTo>
                  <a:cubicBezTo>
                    <a:pt x="6854" y="963"/>
                    <a:pt x="6803" y="901"/>
                    <a:pt x="6732" y="891"/>
                  </a:cubicBezTo>
                  <a:lnTo>
                    <a:pt x="163" y="1"/>
                  </a:lnTo>
                  <a:cubicBezTo>
                    <a:pt x="158" y="0"/>
                    <a:pt x="154" y="0"/>
                    <a:pt x="1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25d51c98a11_1_1128"/>
            <p:cNvSpPr/>
            <p:nvPr/>
          </p:nvSpPr>
          <p:spPr>
            <a:xfrm>
              <a:off x="6402475" y="3665525"/>
              <a:ext cx="139900" cy="24800"/>
            </a:xfrm>
            <a:custGeom>
              <a:rect b="b" l="l" r="r" t="t"/>
              <a:pathLst>
                <a:path extrusionOk="0" h="992" w="5596">
                  <a:moveTo>
                    <a:pt x="150" y="1"/>
                  </a:moveTo>
                  <a:cubicBezTo>
                    <a:pt x="81" y="1"/>
                    <a:pt x="21" y="49"/>
                    <a:pt x="10" y="119"/>
                  </a:cubicBezTo>
                  <a:cubicBezTo>
                    <a:pt x="1" y="193"/>
                    <a:pt x="52" y="261"/>
                    <a:pt x="126" y="271"/>
                  </a:cubicBezTo>
                  <a:lnTo>
                    <a:pt x="5437" y="992"/>
                  </a:lnTo>
                  <a:lnTo>
                    <a:pt x="5456" y="992"/>
                  </a:lnTo>
                  <a:cubicBezTo>
                    <a:pt x="5456" y="992"/>
                    <a:pt x="5457" y="992"/>
                    <a:pt x="5458" y="992"/>
                  </a:cubicBezTo>
                  <a:cubicBezTo>
                    <a:pt x="5528" y="992"/>
                    <a:pt x="5587" y="937"/>
                    <a:pt x="5592" y="865"/>
                  </a:cubicBezTo>
                  <a:cubicBezTo>
                    <a:pt x="5596" y="793"/>
                    <a:pt x="5544" y="731"/>
                    <a:pt x="5474" y="722"/>
                  </a:cubicBezTo>
                  <a:lnTo>
                    <a:pt x="163" y="1"/>
                  </a:ln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25d51c98a11_1_1128"/>
            <p:cNvSpPr/>
            <p:nvPr/>
          </p:nvSpPr>
          <p:spPr>
            <a:xfrm>
              <a:off x="5637950" y="3561900"/>
              <a:ext cx="682275" cy="98350"/>
            </a:xfrm>
            <a:custGeom>
              <a:rect b="b" l="l" r="r" t="t"/>
              <a:pathLst>
                <a:path extrusionOk="0" h="3934" w="27291">
                  <a:moveTo>
                    <a:pt x="155" y="1"/>
                  </a:moveTo>
                  <a:cubicBezTo>
                    <a:pt x="86" y="1"/>
                    <a:pt x="21" y="46"/>
                    <a:pt x="11" y="117"/>
                  </a:cubicBezTo>
                  <a:cubicBezTo>
                    <a:pt x="0" y="193"/>
                    <a:pt x="53" y="260"/>
                    <a:pt x="128" y="271"/>
                  </a:cubicBezTo>
                  <a:lnTo>
                    <a:pt x="27132" y="3932"/>
                  </a:lnTo>
                  <a:cubicBezTo>
                    <a:pt x="27138" y="3933"/>
                    <a:pt x="27144" y="3933"/>
                    <a:pt x="27150" y="3933"/>
                  </a:cubicBezTo>
                  <a:cubicBezTo>
                    <a:pt x="27221" y="3933"/>
                    <a:pt x="27281" y="3878"/>
                    <a:pt x="27286" y="3806"/>
                  </a:cubicBezTo>
                  <a:cubicBezTo>
                    <a:pt x="27290" y="3735"/>
                    <a:pt x="27238" y="3671"/>
                    <a:pt x="27168" y="3662"/>
                  </a:cubicBezTo>
                  <a:lnTo>
                    <a:pt x="163" y="1"/>
                  </a:lnTo>
                  <a:cubicBezTo>
                    <a:pt x="160" y="1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25d51c98a11_1_1128"/>
            <p:cNvSpPr/>
            <p:nvPr/>
          </p:nvSpPr>
          <p:spPr>
            <a:xfrm>
              <a:off x="6143850" y="3750350"/>
              <a:ext cx="382575" cy="57700"/>
            </a:xfrm>
            <a:custGeom>
              <a:rect b="b" l="l" r="r" t="t"/>
              <a:pathLst>
                <a:path extrusionOk="0" h="2308" w="15303">
                  <a:moveTo>
                    <a:pt x="153" y="0"/>
                  </a:moveTo>
                  <a:cubicBezTo>
                    <a:pt x="85" y="0"/>
                    <a:pt x="22" y="47"/>
                    <a:pt x="12" y="117"/>
                  </a:cubicBezTo>
                  <a:cubicBezTo>
                    <a:pt x="1" y="191"/>
                    <a:pt x="53" y="259"/>
                    <a:pt x="127" y="269"/>
                  </a:cubicBezTo>
                  <a:lnTo>
                    <a:pt x="15145" y="2306"/>
                  </a:lnTo>
                  <a:lnTo>
                    <a:pt x="15162" y="2306"/>
                  </a:lnTo>
                  <a:lnTo>
                    <a:pt x="15164" y="2307"/>
                  </a:lnTo>
                  <a:cubicBezTo>
                    <a:pt x="15235" y="2306"/>
                    <a:pt x="15293" y="2250"/>
                    <a:pt x="15299" y="2180"/>
                  </a:cubicBezTo>
                  <a:cubicBezTo>
                    <a:pt x="15303" y="2108"/>
                    <a:pt x="15252" y="2045"/>
                    <a:pt x="15182" y="2036"/>
                  </a:cubicBezTo>
                  <a:lnTo>
                    <a:pt x="164" y="1"/>
                  </a:lnTo>
                  <a:cubicBezTo>
                    <a:pt x="160" y="0"/>
                    <a:pt x="157" y="0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25d51c98a11_1_1128"/>
            <p:cNvSpPr/>
            <p:nvPr/>
          </p:nvSpPr>
          <p:spPr>
            <a:xfrm>
              <a:off x="5622025" y="3679600"/>
              <a:ext cx="465100" cy="68850"/>
            </a:xfrm>
            <a:custGeom>
              <a:rect b="b" l="l" r="r" t="t"/>
              <a:pathLst>
                <a:path extrusionOk="0" h="2754" w="18604">
                  <a:moveTo>
                    <a:pt x="148" y="0"/>
                  </a:moveTo>
                  <a:cubicBezTo>
                    <a:pt x="80" y="0"/>
                    <a:pt x="21" y="50"/>
                    <a:pt x="10" y="118"/>
                  </a:cubicBezTo>
                  <a:cubicBezTo>
                    <a:pt x="1" y="192"/>
                    <a:pt x="52" y="261"/>
                    <a:pt x="126" y="271"/>
                  </a:cubicBezTo>
                  <a:lnTo>
                    <a:pt x="18446" y="2754"/>
                  </a:lnTo>
                  <a:lnTo>
                    <a:pt x="18464" y="2754"/>
                  </a:lnTo>
                  <a:cubicBezTo>
                    <a:pt x="18536" y="2754"/>
                    <a:pt x="18594" y="2698"/>
                    <a:pt x="18599" y="2627"/>
                  </a:cubicBezTo>
                  <a:cubicBezTo>
                    <a:pt x="18603" y="2556"/>
                    <a:pt x="18553" y="2493"/>
                    <a:pt x="18481" y="2484"/>
                  </a:cubicBezTo>
                  <a:lnTo>
                    <a:pt x="163" y="1"/>
                  </a:lnTo>
                  <a:cubicBezTo>
                    <a:pt x="158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25d51c98a11_1_1128"/>
            <p:cNvSpPr/>
            <p:nvPr/>
          </p:nvSpPr>
          <p:spPr>
            <a:xfrm>
              <a:off x="6259875" y="3885900"/>
              <a:ext cx="250600" cy="39775"/>
            </a:xfrm>
            <a:custGeom>
              <a:rect b="b" l="l" r="r" t="t"/>
              <a:pathLst>
                <a:path extrusionOk="0" h="1591" w="10024">
                  <a:moveTo>
                    <a:pt x="155" y="0"/>
                  </a:moveTo>
                  <a:cubicBezTo>
                    <a:pt x="88" y="0"/>
                    <a:pt x="20" y="46"/>
                    <a:pt x="10" y="117"/>
                  </a:cubicBezTo>
                  <a:cubicBezTo>
                    <a:pt x="1" y="192"/>
                    <a:pt x="52" y="260"/>
                    <a:pt x="128" y="271"/>
                  </a:cubicBezTo>
                  <a:lnTo>
                    <a:pt x="9866" y="1591"/>
                  </a:lnTo>
                  <a:lnTo>
                    <a:pt x="9883" y="1591"/>
                  </a:lnTo>
                  <a:cubicBezTo>
                    <a:pt x="9884" y="1591"/>
                    <a:pt x="9885" y="1591"/>
                    <a:pt x="9886" y="1591"/>
                  </a:cubicBezTo>
                  <a:cubicBezTo>
                    <a:pt x="9956" y="1591"/>
                    <a:pt x="10014" y="1536"/>
                    <a:pt x="10020" y="1464"/>
                  </a:cubicBezTo>
                  <a:cubicBezTo>
                    <a:pt x="10024" y="1392"/>
                    <a:pt x="9972" y="1330"/>
                    <a:pt x="9902" y="1321"/>
                  </a:cubicBezTo>
                  <a:lnTo>
                    <a:pt x="164" y="1"/>
                  </a:lnTo>
                  <a:cubicBezTo>
                    <a:pt x="161" y="0"/>
                    <a:pt x="158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25d51c98a11_1_1128"/>
            <p:cNvSpPr/>
            <p:nvPr/>
          </p:nvSpPr>
          <p:spPr>
            <a:xfrm>
              <a:off x="5766025" y="3818950"/>
              <a:ext cx="441375" cy="65675"/>
            </a:xfrm>
            <a:custGeom>
              <a:rect b="b" l="l" r="r" t="t"/>
              <a:pathLst>
                <a:path extrusionOk="0" h="2627" w="17655">
                  <a:moveTo>
                    <a:pt x="152" y="1"/>
                  </a:moveTo>
                  <a:cubicBezTo>
                    <a:pt x="84" y="1"/>
                    <a:pt x="19" y="47"/>
                    <a:pt x="9" y="118"/>
                  </a:cubicBezTo>
                  <a:cubicBezTo>
                    <a:pt x="0" y="192"/>
                    <a:pt x="52" y="261"/>
                    <a:pt x="126" y="270"/>
                  </a:cubicBezTo>
                  <a:lnTo>
                    <a:pt x="17496" y="2626"/>
                  </a:lnTo>
                  <a:cubicBezTo>
                    <a:pt x="17502" y="2627"/>
                    <a:pt x="17509" y="2627"/>
                    <a:pt x="17514" y="2627"/>
                  </a:cubicBezTo>
                  <a:cubicBezTo>
                    <a:pt x="17586" y="2627"/>
                    <a:pt x="17644" y="2571"/>
                    <a:pt x="17649" y="2500"/>
                  </a:cubicBezTo>
                  <a:cubicBezTo>
                    <a:pt x="17655" y="2430"/>
                    <a:pt x="17603" y="2366"/>
                    <a:pt x="17533" y="2357"/>
                  </a:cubicBezTo>
                  <a:lnTo>
                    <a:pt x="163" y="1"/>
                  </a:lnTo>
                  <a:cubicBezTo>
                    <a:pt x="159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25d51c98a11_1_1128"/>
            <p:cNvSpPr/>
            <p:nvPr/>
          </p:nvSpPr>
          <p:spPr>
            <a:xfrm>
              <a:off x="5606075" y="3797275"/>
              <a:ext cx="116000" cy="21550"/>
            </a:xfrm>
            <a:custGeom>
              <a:rect b="b" l="l" r="r" t="t"/>
              <a:pathLst>
                <a:path extrusionOk="0" h="862" w="4640">
                  <a:moveTo>
                    <a:pt x="155" y="1"/>
                  </a:moveTo>
                  <a:cubicBezTo>
                    <a:pt x="85" y="1"/>
                    <a:pt x="20" y="46"/>
                    <a:pt x="10" y="118"/>
                  </a:cubicBezTo>
                  <a:cubicBezTo>
                    <a:pt x="0" y="192"/>
                    <a:pt x="52" y="261"/>
                    <a:pt x="126" y="271"/>
                  </a:cubicBezTo>
                  <a:lnTo>
                    <a:pt x="4482" y="860"/>
                  </a:lnTo>
                  <a:cubicBezTo>
                    <a:pt x="4487" y="862"/>
                    <a:pt x="4494" y="862"/>
                    <a:pt x="4499" y="862"/>
                  </a:cubicBezTo>
                  <a:cubicBezTo>
                    <a:pt x="4571" y="862"/>
                    <a:pt x="4629" y="806"/>
                    <a:pt x="4634" y="735"/>
                  </a:cubicBezTo>
                  <a:cubicBezTo>
                    <a:pt x="4640" y="663"/>
                    <a:pt x="4588" y="601"/>
                    <a:pt x="4518" y="592"/>
                  </a:cubicBezTo>
                  <a:lnTo>
                    <a:pt x="163" y="1"/>
                  </a:lnTo>
                  <a:cubicBezTo>
                    <a:pt x="160" y="1"/>
                    <a:pt x="157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25d51c98a11_1_1128"/>
            <p:cNvSpPr/>
            <p:nvPr/>
          </p:nvSpPr>
          <p:spPr>
            <a:xfrm>
              <a:off x="6737350" y="2808575"/>
              <a:ext cx="101825" cy="141575"/>
            </a:xfrm>
            <a:custGeom>
              <a:rect b="b" l="l" r="r" t="t"/>
              <a:pathLst>
                <a:path extrusionOk="0" h="5663" w="4073">
                  <a:moveTo>
                    <a:pt x="2564" y="1"/>
                  </a:moveTo>
                  <a:cubicBezTo>
                    <a:pt x="2441" y="1"/>
                    <a:pt x="2319" y="20"/>
                    <a:pt x="2199" y="60"/>
                  </a:cubicBezTo>
                  <a:cubicBezTo>
                    <a:pt x="554" y="603"/>
                    <a:pt x="66" y="4879"/>
                    <a:pt x="17" y="5364"/>
                  </a:cubicBezTo>
                  <a:cubicBezTo>
                    <a:pt x="1" y="5513"/>
                    <a:pt x="109" y="5646"/>
                    <a:pt x="259" y="5662"/>
                  </a:cubicBezTo>
                  <a:cubicBezTo>
                    <a:pt x="268" y="5663"/>
                    <a:pt x="278" y="5663"/>
                    <a:pt x="288" y="5663"/>
                  </a:cubicBezTo>
                  <a:cubicBezTo>
                    <a:pt x="426" y="5663"/>
                    <a:pt x="542" y="5558"/>
                    <a:pt x="557" y="5419"/>
                  </a:cubicBezTo>
                  <a:cubicBezTo>
                    <a:pt x="733" y="3721"/>
                    <a:pt x="1380" y="903"/>
                    <a:pt x="2370" y="576"/>
                  </a:cubicBezTo>
                  <a:cubicBezTo>
                    <a:pt x="2431" y="556"/>
                    <a:pt x="2494" y="546"/>
                    <a:pt x="2559" y="546"/>
                  </a:cubicBezTo>
                  <a:cubicBezTo>
                    <a:pt x="2856" y="546"/>
                    <a:pt x="3195" y="752"/>
                    <a:pt x="3569" y="1161"/>
                  </a:cubicBezTo>
                  <a:cubicBezTo>
                    <a:pt x="3622" y="1220"/>
                    <a:pt x="3695" y="1250"/>
                    <a:pt x="3769" y="1250"/>
                  </a:cubicBezTo>
                  <a:cubicBezTo>
                    <a:pt x="3835" y="1250"/>
                    <a:pt x="3901" y="1226"/>
                    <a:pt x="3953" y="1178"/>
                  </a:cubicBezTo>
                  <a:cubicBezTo>
                    <a:pt x="4064" y="1077"/>
                    <a:pt x="4072" y="904"/>
                    <a:pt x="3970" y="793"/>
                  </a:cubicBezTo>
                  <a:cubicBezTo>
                    <a:pt x="3487" y="266"/>
                    <a:pt x="3017" y="1"/>
                    <a:pt x="25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25d51c98a11_1_1128"/>
            <p:cNvSpPr/>
            <p:nvPr/>
          </p:nvSpPr>
          <p:spPr>
            <a:xfrm>
              <a:off x="6023925" y="3442375"/>
              <a:ext cx="344025" cy="1040500"/>
            </a:xfrm>
            <a:custGeom>
              <a:rect b="b" l="l" r="r" t="t"/>
              <a:pathLst>
                <a:path extrusionOk="0" h="41620" w="13761">
                  <a:moveTo>
                    <a:pt x="2781" y="1"/>
                  </a:moveTo>
                  <a:lnTo>
                    <a:pt x="1" y="828"/>
                  </a:lnTo>
                  <a:lnTo>
                    <a:pt x="10980" y="37756"/>
                  </a:lnTo>
                  <a:lnTo>
                    <a:pt x="13717" y="41619"/>
                  </a:lnTo>
                  <a:lnTo>
                    <a:pt x="13760" y="3692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25d51c98a11_1_1128"/>
            <p:cNvSpPr/>
            <p:nvPr/>
          </p:nvSpPr>
          <p:spPr>
            <a:xfrm>
              <a:off x="6016350" y="3435575"/>
              <a:ext cx="358375" cy="1054075"/>
            </a:xfrm>
            <a:custGeom>
              <a:rect b="b" l="l" r="r" t="t"/>
              <a:pathLst>
                <a:path extrusionOk="0" h="42163" w="14335">
                  <a:moveTo>
                    <a:pt x="2902" y="612"/>
                  </a:moveTo>
                  <a:lnTo>
                    <a:pt x="13792" y="37240"/>
                  </a:lnTo>
                  <a:lnTo>
                    <a:pt x="13756" y="41048"/>
                  </a:lnTo>
                  <a:lnTo>
                    <a:pt x="11530" y="37908"/>
                  </a:lnTo>
                  <a:lnTo>
                    <a:pt x="642" y="1283"/>
                  </a:lnTo>
                  <a:lnTo>
                    <a:pt x="2902" y="612"/>
                  </a:lnTo>
                  <a:close/>
                  <a:moveTo>
                    <a:pt x="3085" y="0"/>
                  </a:moveTo>
                  <a:cubicBezTo>
                    <a:pt x="3059" y="0"/>
                    <a:pt x="3032" y="4"/>
                    <a:pt x="3006" y="12"/>
                  </a:cubicBezTo>
                  <a:lnTo>
                    <a:pt x="226" y="839"/>
                  </a:lnTo>
                  <a:cubicBezTo>
                    <a:pt x="83" y="882"/>
                    <a:pt x="1" y="1034"/>
                    <a:pt x="43" y="1177"/>
                  </a:cubicBezTo>
                  <a:lnTo>
                    <a:pt x="11022" y="38106"/>
                  </a:lnTo>
                  <a:cubicBezTo>
                    <a:pt x="11030" y="38135"/>
                    <a:pt x="11043" y="38161"/>
                    <a:pt x="11060" y="38187"/>
                  </a:cubicBezTo>
                  <a:lnTo>
                    <a:pt x="13797" y="42047"/>
                  </a:lnTo>
                  <a:cubicBezTo>
                    <a:pt x="13849" y="42120"/>
                    <a:pt x="13931" y="42163"/>
                    <a:pt x="14020" y="42163"/>
                  </a:cubicBezTo>
                  <a:cubicBezTo>
                    <a:pt x="14047" y="42163"/>
                    <a:pt x="14074" y="42159"/>
                    <a:pt x="14100" y="42151"/>
                  </a:cubicBezTo>
                  <a:cubicBezTo>
                    <a:pt x="14213" y="42115"/>
                    <a:pt x="14290" y="42010"/>
                    <a:pt x="14291" y="41893"/>
                  </a:cubicBezTo>
                  <a:lnTo>
                    <a:pt x="14335" y="37204"/>
                  </a:lnTo>
                  <a:cubicBezTo>
                    <a:pt x="14335" y="37176"/>
                    <a:pt x="14331" y="37150"/>
                    <a:pt x="14324" y="37123"/>
                  </a:cubicBezTo>
                  <a:lnTo>
                    <a:pt x="3345" y="195"/>
                  </a:lnTo>
                  <a:cubicBezTo>
                    <a:pt x="3324" y="126"/>
                    <a:pt x="3278" y="68"/>
                    <a:pt x="3214" y="33"/>
                  </a:cubicBezTo>
                  <a:cubicBezTo>
                    <a:pt x="3174" y="11"/>
                    <a:pt x="3130" y="0"/>
                    <a:pt x="30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25d51c98a11_1_1128"/>
            <p:cNvSpPr/>
            <p:nvPr/>
          </p:nvSpPr>
          <p:spPr>
            <a:xfrm>
              <a:off x="6039850" y="3446650"/>
              <a:ext cx="312475" cy="934500"/>
            </a:xfrm>
            <a:custGeom>
              <a:rect b="b" l="l" r="r" t="t"/>
              <a:pathLst>
                <a:path extrusionOk="0" h="37380" w="12499">
                  <a:moveTo>
                    <a:pt x="1517" y="1"/>
                  </a:moveTo>
                  <a:lnTo>
                    <a:pt x="1" y="451"/>
                  </a:lnTo>
                  <a:lnTo>
                    <a:pt x="10981" y="37379"/>
                  </a:lnTo>
                  <a:lnTo>
                    <a:pt x="12498" y="36928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25d51c98a11_1_1128"/>
            <p:cNvSpPr/>
            <p:nvPr/>
          </p:nvSpPr>
          <p:spPr>
            <a:xfrm>
              <a:off x="6035950" y="3443700"/>
              <a:ext cx="319725" cy="941275"/>
            </a:xfrm>
            <a:custGeom>
              <a:rect b="b" l="l" r="r" t="t"/>
              <a:pathLst>
                <a:path extrusionOk="0" h="37651" w="12789">
                  <a:moveTo>
                    <a:pt x="1577" y="304"/>
                  </a:moveTo>
                  <a:lnTo>
                    <a:pt x="12480" y="36973"/>
                  </a:lnTo>
                  <a:lnTo>
                    <a:pt x="11223" y="37346"/>
                  </a:lnTo>
                  <a:lnTo>
                    <a:pt x="321" y="677"/>
                  </a:lnTo>
                  <a:lnTo>
                    <a:pt x="1577" y="304"/>
                  </a:lnTo>
                  <a:close/>
                  <a:moveTo>
                    <a:pt x="1668" y="0"/>
                  </a:moveTo>
                  <a:cubicBezTo>
                    <a:pt x="1655" y="0"/>
                    <a:pt x="1642" y="2"/>
                    <a:pt x="1629" y="6"/>
                  </a:cubicBezTo>
                  <a:lnTo>
                    <a:pt x="113" y="456"/>
                  </a:lnTo>
                  <a:cubicBezTo>
                    <a:pt x="42" y="477"/>
                    <a:pt x="1" y="554"/>
                    <a:pt x="22" y="626"/>
                  </a:cubicBezTo>
                  <a:lnTo>
                    <a:pt x="11001" y="37554"/>
                  </a:lnTo>
                  <a:cubicBezTo>
                    <a:pt x="11018" y="37611"/>
                    <a:pt x="11071" y="37651"/>
                    <a:pt x="11132" y="37651"/>
                  </a:cubicBezTo>
                  <a:cubicBezTo>
                    <a:pt x="11144" y="37651"/>
                    <a:pt x="11157" y="37650"/>
                    <a:pt x="11170" y="37646"/>
                  </a:cubicBezTo>
                  <a:lnTo>
                    <a:pt x="12686" y="37194"/>
                  </a:lnTo>
                  <a:cubicBezTo>
                    <a:pt x="12721" y="37185"/>
                    <a:pt x="12750" y="37161"/>
                    <a:pt x="12767" y="37129"/>
                  </a:cubicBezTo>
                  <a:cubicBezTo>
                    <a:pt x="12784" y="37098"/>
                    <a:pt x="12788" y="37060"/>
                    <a:pt x="12777" y="37026"/>
                  </a:cubicBezTo>
                  <a:lnTo>
                    <a:pt x="1799" y="97"/>
                  </a:lnTo>
                  <a:cubicBezTo>
                    <a:pt x="1788" y="63"/>
                    <a:pt x="1765" y="34"/>
                    <a:pt x="1734" y="17"/>
                  </a:cubicBezTo>
                  <a:cubicBezTo>
                    <a:pt x="1714" y="6"/>
                    <a:pt x="1691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25d51c98a11_1_1128"/>
            <p:cNvSpPr/>
            <p:nvPr/>
          </p:nvSpPr>
          <p:spPr>
            <a:xfrm>
              <a:off x="6290300" y="4359000"/>
              <a:ext cx="84500" cy="130650"/>
            </a:xfrm>
            <a:custGeom>
              <a:rect b="b" l="l" r="r" t="t"/>
              <a:pathLst>
                <a:path extrusionOk="0" h="5226" w="3380">
                  <a:moveTo>
                    <a:pt x="2831" y="638"/>
                  </a:moveTo>
                  <a:lnTo>
                    <a:pt x="2798" y="4111"/>
                  </a:lnTo>
                  <a:lnTo>
                    <a:pt x="771" y="1251"/>
                  </a:lnTo>
                  <a:lnTo>
                    <a:pt x="2831" y="638"/>
                  </a:lnTo>
                  <a:close/>
                  <a:moveTo>
                    <a:pt x="3106" y="0"/>
                  </a:moveTo>
                  <a:cubicBezTo>
                    <a:pt x="3080" y="0"/>
                    <a:pt x="3054" y="4"/>
                    <a:pt x="3028" y="12"/>
                  </a:cubicBezTo>
                  <a:lnTo>
                    <a:pt x="252" y="836"/>
                  </a:lnTo>
                  <a:cubicBezTo>
                    <a:pt x="73" y="889"/>
                    <a:pt x="0" y="1103"/>
                    <a:pt x="108" y="1255"/>
                  </a:cubicBezTo>
                  <a:lnTo>
                    <a:pt x="2839" y="5110"/>
                  </a:lnTo>
                  <a:cubicBezTo>
                    <a:pt x="2891" y="5183"/>
                    <a:pt x="2973" y="5226"/>
                    <a:pt x="3062" y="5226"/>
                  </a:cubicBezTo>
                  <a:cubicBezTo>
                    <a:pt x="3089" y="5226"/>
                    <a:pt x="3117" y="5220"/>
                    <a:pt x="3142" y="5212"/>
                  </a:cubicBezTo>
                  <a:cubicBezTo>
                    <a:pt x="3255" y="5177"/>
                    <a:pt x="3333" y="5073"/>
                    <a:pt x="3333" y="4956"/>
                  </a:cubicBezTo>
                  <a:lnTo>
                    <a:pt x="3378" y="275"/>
                  </a:lnTo>
                  <a:cubicBezTo>
                    <a:pt x="3379" y="119"/>
                    <a:pt x="3252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25d51c98a11_1_1128"/>
            <p:cNvSpPr/>
            <p:nvPr/>
          </p:nvSpPr>
          <p:spPr>
            <a:xfrm>
              <a:off x="6332675" y="4424325"/>
              <a:ext cx="34750" cy="58550"/>
            </a:xfrm>
            <a:custGeom>
              <a:rect b="b" l="l" r="r" t="t"/>
              <a:pathLst>
                <a:path extrusionOk="0" h="2342" w="1390">
                  <a:moveTo>
                    <a:pt x="1389" y="0"/>
                  </a:moveTo>
                  <a:lnTo>
                    <a:pt x="0" y="413"/>
                  </a:lnTo>
                  <a:lnTo>
                    <a:pt x="1367" y="2341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25d51c98a11_1_1128"/>
            <p:cNvSpPr/>
            <p:nvPr/>
          </p:nvSpPr>
          <p:spPr>
            <a:xfrm>
              <a:off x="6324450" y="4417525"/>
              <a:ext cx="49775" cy="72125"/>
            </a:xfrm>
            <a:custGeom>
              <a:rect b="b" l="l" r="r" t="t"/>
              <a:pathLst>
                <a:path extrusionOk="0" h="2885" w="1991">
                  <a:moveTo>
                    <a:pt x="1443" y="638"/>
                  </a:moveTo>
                  <a:lnTo>
                    <a:pt x="1432" y="1770"/>
                  </a:lnTo>
                  <a:lnTo>
                    <a:pt x="771" y="838"/>
                  </a:lnTo>
                  <a:lnTo>
                    <a:pt x="1443" y="638"/>
                  </a:lnTo>
                  <a:close/>
                  <a:moveTo>
                    <a:pt x="1717" y="0"/>
                  </a:moveTo>
                  <a:cubicBezTo>
                    <a:pt x="1692" y="0"/>
                    <a:pt x="1666" y="4"/>
                    <a:pt x="1640" y="11"/>
                  </a:cubicBezTo>
                  <a:lnTo>
                    <a:pt x="252" y="425"/>
                  </a:lnTo>
                  <a:cubicBezTo>
                    <a:pt x="74" y="478"/>
                    <a:pt x="1" y="691"/>
                    <a:pt x="108" y="842"/>
                  </a:cubicBezTo>
                  <a:lnTo>
                    <a:pt x="1473" y="2769"/>
                  </a:lnTo>
                  <a:cubicBezTo>
                    <a:pt x="1525" y="2842"/>
                    <a:pt x="1607" y="2885"/>
                    <a:pt x="1696" y="2885"/>
                  </a:cubicBezTo>
                  <a:cubicBezTo>
                    <a:pt x="1723" y="2885"/>
                    <a:pt x="1750" y="2881"/>
                    <a:pt x="1776" y="2873"/>
                  </a:cubicBezTo>
                  <a:cubicBezTo>
                    <a:pt x="1889" y="2837"/>
                    <a:pt x="1967" y="2734"/>
                    <a:pt x="1967" y="2616"/>
                  </a:cubicBezTo>
                  <a:lnTo>
                    <a:pt x="1990" y="275"/>
                  </a:lnTo>
                  <a:cubicBezTo>
                    <a:pt x="1991" y="119"/>
                    <a:pt x="1863" y="0"/>
                    <a:pt x="1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25d51c98a11_1_1128"/>
            <p:cNvSpPr/>
            <p:nvPr/>
          </p:nvSpPr>
          <p:spPr>
            <a:xfrm>
              <a:off x="5997850" y="3347850"/>
              <a:ext cx="95625" cy="115250"/>
            </a:xfrm>
            <a:custGeom>
              <a:rect b="b" l="l" r="r" t="t"/>
              <a:pathLst>
                <a:path extrusionOk="0" h="4610" w="3825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1044" y="4609"/>
                  </a:lnTo>
                  <a:lnTo>
                    <a:pt x="3824" y="3782"/>
                  </a:lnTo>
                  <a:lnTo>
                    <a:pt x="3009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25d51c98a11_1_1128"/>
            <p:cNvSpPr/>
            <p:nvPr/>
          </p:nvSpPr>
          <p:spPr>
            <a:xfrm>
              <a:off x="5990250" y="3341050"/>
              <a:ext cx="110800" cy="128825"/>
            </a:xfrm>
            <a:custGeom>
              <a:rect b="b" l="l" r="r" t="t"/>
              <a:pathLst>
                <a:path extrusionOk="0" h="5153" w="4432">
                  <a:moveTo>
                    <a:pt x="1924" y="544"/>
                  </a:moveTo>
                  <a:cubicBezTo>
                    <a:pt x="2444" y="545"/>
                    <a:pt x="2904" y="888"/>
                    <a:pt x="3052" y="1388"/>
                  </a:cubicBezTo>
                  <a:lnTo>
                    <a:pt x="3791" y="3871"/>
                  </a:lnTo>
                  <a:lnTo>
                    <a:pt x="1531" y="4542"/>
                  </a:lnTo>
                  <a:lnTo>
                    <a:pt x="792" y="2060"/>
                  </a:lnTo>
                  <a:cubicBezTo>
                    <a:pt x="606" y="1436"/>
                    <a:pt x="963" y="779"/>
                    <a:pt x="1586" y="594"/>
                  </a:cubicBezTo>
                  <a:cubicBezTo>
                    <a:pt x="1696" y="561"/>
                    <a:pt x="1810" y="545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1087" y="4958"/>
                  </a:lnTo>
                  <a:cubicBezTo>
                    <a:pt x="1122" y="5073"/>
                    <a:pt x="1227" y="5153"/>
                    <a:pt x="1348" y="5153"/>
                  </a:cubicBezTo>
                  <a:cubicBezTo>
                    <a:pt x="1374" y="5153"/>
                    <a:pt x="1401" y="5149"/>
                    <a:pt x="1426" y="5142"/>
                  </a:cubicBezTo>
                  <a:lnTo>
                    <a:pt x="4207" y="4315"/>
                  </a:lnTo>
                  <a:cubicBezTo>
                    <a:pt x="4351" y="4272"/>
                    <a:pt x="4432" y="4120"/>
                    <a:pt x="4389" y="3977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25d51c98a11_1_1128"/>
            <p:cNvSpPr/>
            <p:nvPr/>
          </p:nvSpPr>
          <p:spPr>
            <a:xfrm>
              <a:off x="5997850" y="3347850"/>
              <a:ext cx="85025" cy="79450"/>
            </a:xfrm>
            <a:custGeom>
              <a:rect b="b" l="l" r="r" t="t"/>
              <a:pathLst>
                <a:path extrusionOk="0" h="3178" w="3401">
                  <a:moveTo>
                    <a:pt x="1621" y="0"/>
                  </a:moveTo>
                  <a:cubicBezTo>
                    <a:pt x="1483" y="0"/>
                    <a:pt x="1344" y="20"/>
                    <a:pt x="1205" y="61"/>
                  </a:cubicBezTo>
                  <a:cubicBezTo>
                    <a:pt x="438" y="289"/>
                    <a:pt x="1" y="1097"/>
                    <a:pt x="228" y="1865"/>
                  </a:cubicBezTo>
                  <a:lnTo>
                    <a:pt x="619" y="3178"/>
                  </a:lnTo>
                  <a:lnTo>
                    <a:pt x="3401" y="2350"/>
                  </a:lnTo>
                  <a:lnTo>
                    <a:pt x="3010" y="1037"/>
                  </a:lnTo>
                  <a:cubicBezTo>
                    <a:pt x="2822" y="407"/>
                    <a:pt x="2246" y="0"/>
                    <a:pt x="1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25d51c98a11_1_1128"/>
            <p:cNvSpPr/>
            <p:nvPr/>
          </p:nvSpPr>
          <p:spPr>
            <a:xfrm>
              <a:off x="5990250" y="3341050"/>
              <a:ext cx="100175" cy="93050"/>
            </a:xfrm>
            <a:custGeom>
              <a:rect b="b" l="l" r="r" t="t"/>
              <a:pathLst>
                <a:path extrusionOk="0" h="3722" w="4007">
                  <a:moveTo>
                    <a:pt x="1924" y="544"/>
                  </a:moveTo>
                  <a:cubicBezTo>
                    <a:pt x="2444" y="545"/>
                    <a:pt x="2904" y="888"/>
                    <a:pt x="3052" y="1387"/>
                  </a:cubicBezTo>
                  <a:lnTo>
                    <a:pt x="3364" y="2440"/>
                  </a:lnTo>
                  <a:lnTo>
                    <a:pt x="1106" y="3111"/>
                  </a:lnTo>
                  <a:lnTo>
                    <a:pt x="792" y="2060"/>
                  </a:lnTo>
                  <a:cubicBezTo>
                    <a:pt x="606" y="1435"/>
                    <a:pt x="963" y="779"/>
                    <a:pt x="1586" y="594"/>
                  </a:cubicBezTo>
                  <a:cubicBezTo>
                    <a:pt x="1696" y="561"/>
                    <a:pt x="1810" y="544"/>
                    <a:pt x="1924" y="544"/>
                  </a:cubicBezTo>
                  <a:close/>
                  <a:moveTo>
                    <a:pt x="1924" y="0"/>
                  </a:moveTo>
                  <a:cubicBezTo>
                    <a:pt x="1761" y="0"/>
                    <a:pt x="1595" y="24"/>
                    <a:pt x="1431" y="72"/>
                  </a:cubicBezTo>
                  <a:cubicBezTo>
                    <a:pt x="519" y="344"/>
                    <a:pt x="0" y="1302"/>
                    <a:pt x="272" y="2215"/>
                  </a:cubicBezTo>
                  <a:lnTo>
                    <a:pt x="662" y="3527"/>
                  </a:lnTo>
                  <a:cubicBezTo>
                    <a:pt x="697" y="3642"/>
                    <a:pt x="802" y="3721"/>
                    <a:pt x="923" y="3721"/>
                  </a:cubicBezTo>
                  <a:cubicBezTo>
                    <a:pt x="949" y="3721"/>
                    <a:pt x="975" y="3719"/>
                    <a:pt x="1001" y="3711"/>
                  </a:cubicBezTo>
                  <a:lnTo>
                    <a:pt x="3782" y="2883"/>
                  </a:lnTo>
                  <a:cubicBezTo>
                    <a:pt x="3925" y="2841"/>
                    <a:pt x="4007" y="2689"/>
                    <a:pt x="3964" y="2546"/>
                  </a:cubicBezTo>
                  <a:lnTo>
                    <a:pt x="3574" y="1232"/>
                  </a:lnTo>
                  <a:cubicBezTo>
                    <a:pt x="3351" y="484"/>
                    <a:pt x="2666" y="0"/>
                    <a:pt x="1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25d51c98a11_1_1128"/>
            <p:cNvSpPr/>
            <p:nvPr/>
          </p:nvSpPr>
          <p:spPr>
            <a:xfrm>
              <a:off x="2570025" y="2797200"/>
              <a:ext cx="42275" cy="52075"/>
            </a:xfrm>
            <a:custGeom>
              <a:rect b="b" l="l" r="r" t="t"/>
              <a:pathLst>
                <a:path extrusionOk="0" h="2083" w="1691">
                  <a:moveTo>
                    <a:pt x="1382" y="1"/>
                  </a:moveTo>
                  <a:cubicBezTo>
                    <a:pt x="1297" y="1"/>
                    <a:pt x="1213" y="41"/>
                    <a:pt x="1159" y="116"/>
                  </a:cubicBezTo>
                  <a:cubicBezTo>
                    <a:pt x="798" y="626"/>
                    <a:pt x="447" y="1148"/>
                    <a:pt x="116" y="1664"/>
                  </a:cubicBezTo>
                  <a:cubicBezTo>
                    <a:pt x="1" y="1845"/>
                    <a:pt x="130" y="2082"/>
                    <a:pt x="345" y="2082"/>
                  </a:cubicBezTo>
                  <a:cubicBezTo>
                    <a:pt x="346" y="2082"/>
                    <a:pt x="347" y="2082"/>
                    <a:pt x="349" y="2082"/>
                  </a:cubicBezTo>
                  <a:cubicBezTo>
                    <a:pt x="440" y="2082"/>
                    <a:pt x="526" y="2035"/>
                    <a:pt x="574" y="1958"/>
                  </a:cubicBezTo>
                  <a:cubicBezTo>
                    <a:pt x="901" y="1448"/>
                    <a:pt x="1247" y="934"/>
                    <a:pt x="1603" y="430"/>
                  </a:cubicBezTo>
                  <a:cubicBezTo>
                    <a:pt x="1690" y="308"/>
                    <a:pt x="1661" y="137"/>
                    <a:pt x="1538" y="51"/>
                  </a:cubicBezTo>
                  <a:cubicBezTo>
                    <a:pt x="1490" y="17"/>
                    <a:pt x="1436" y="1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25d51c98a11_1_1128"/>
            <p:cNvSpPr/>
            <p:nvPr/>
          </p:nvSpPr>
          <p:spPr>
            <a:xfrm>
              <a:off x="2633100" y="2633700"/>
              <a:ext cx="121050" cy="127300"/>
            </a:xfrm>
            <a:custGeom>
              <a:rect b="b" l="l" r="r" t="t"/>
              <a:pathLst>
                <a:path extrusionOk="0" h="5092" w="4842">
                  <a:moveTo>
                    <a:pt x="4541" y="1"/>
                  </a:moveTo>
                  <a:cubicBezTo>
                    <a:pt x="4479" y="1"/>
                    <a:pt x="4416" y="22"/>
                    <a:pt x="4365" y="65"/>
                  </a:cubicBezTo>
                  <a:cubicBezTo>
                    <a:pt x="4347" y="82"/>
                    <a:pt x="2399" y="1814"/>
                    <a:pt x="142" y="4650"/>
                  </a:cubicBezTo>
                  <a:cubicBezTo>
                    <a:pt x="0" y="4829"/>
                    <a:pt x="127" y="5091"/>
                    <a:pt x="354" y="5091"/>
                  </a:cubicBezTo>
                  <a:cubicBezTo>
                    <a:pt x="355" y="5091"/>
                    <a:pt x="356" y="5091"/>
                    <a:pt x="358" y="5091"/>
                  </a:cubicBezTo>
                  <a:cubicBezTo>
                    <a:pt x="440" y="5091"/>
                    <a:pt x="516" y="5053"/>
                    <a:pt x="567" y="4989"/>
                  </a:cubicBezTo>
                  <a:cubicBezTo>
                    <a:pt x="2792" y="2193"/>
                    <a:pt x="4707" y="489"/>
                    <a:pt x="4727" y="472"/>
                  </a:cubicBezTo>
                  <a:cubicBezTo>
                    <a:pt x="4834" y="371"/>
                    <a:pt x="4842" y="203"/>
                    <a:pt x="4744" y="92"/>
                  </a:cubicBezTo>
                  <a:cubicBezTo>
                    <a:pt x="4690" y="31"/>
                    <a:pt x="4616" y="1"/>
                    <a:pt x="4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25d51c98a11_1_1128"/>
            <p:cNvSpPr/>
            <p:nvPr/>
          </p:nvSpPr>
          <p:spPr>
            <a:xfrm>
              <a:off x="2483900" y="2705850"/>
              <a:ext cx="116150" cy="177150"/>
            </a:xfrm>
            <a:custGeom>
              <a:rect b="b" l="l" r="r" t="t"/>
              <a:pathLst>
                <a:path extrusionOk="0" h="7086" w="4646">
                  <a:moveTo>
                    <a:pt x="4338" y="1"/>
                  </a:moveTo>
                  <a:cubicBezTo>
                    <a:pt x="4256" y="1"/>
                    <a:pt x="4174" y="38"/>
                    <a:pt x="4121" y="109"/>
                  </a:cubicBezTo>
                  <a:cubicBezTo>
                    <a:pt x="4093" y="146"/>
                    <a:pt x="1358" y="4012"/>
                    <a:pt x="65" y="6696"/>
                  </a:cubicBezTo>
                  <a:cubicBezTo>
                    <a:pt x="1" y="6831"/>
                    <a:pt x="58" y="6994"/>
                    <a:pt x="193" y="7059"/>
                  </a:cubicBezTo>
                  <a:cubicBezTo>
                    <a:pt x="230" y="7076"/>
                    <a:pt x="269" y="7086"/>
                    <a:pt x="310" y="7086"/>
                  </a:cubicBezTo>
                  <a:cubicBezTo>
                    <a:pt x="415" y="7086"/>
                    <a:pt x="510" y="7026"/>
                    <a:pt x="555" y="6932"/>
                  </a:cubicBezTo>
                  <a:cubicBezTo>
                    <a:pt x="1828" y="4290"/>
                    <a:pt x="4538" y="461"/>
                    <a:pt x="4565" y="423"/>
                  </a:cubicBezTo>
                  <a:cubicBezTo>
                    <a:pt x="4645" y="301"/>
                    <a:pt x="4615" y="136"/>
                    <a:pt x="4496" y="51"/>
                  </a:cubicBezTo>
                  <a:cubicBezTo>
                    <a:pt x="4448" y="17"/>
                    <a:pt x="4393" y="1"/>
                    <a:pt x="4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25d51c98a11_1_1128"/>
            <p:cNvSpPr/>
            <p:nvPr/>
          </p:nvSpPr>
          <p:spPr>
            <a:xfrm>
              <a:off x="3517675" y="3004575"/>
              <a:ext cx="41475" cy="52150"/>
            </a:xfrm>
            <a:custGeom>
              <a:rect b="b" l="l" r="r" t="t"/>
              <a:pathLst>
                <a:path extrusionOk="0" h="2086" w="1659">
                  <a:moveTo>
                    <a:pt x="1349" y="0"/>
                  </a:moveTo>
                  <a:cubicBezTo>
                    <a:pt x="1262" y="0"/>
                    <a:pt x="1177" y="41"/>
                    <a:pt x="1125" y="119"/>
                  </a:cubicBezTo>
                  <a:cubicBezTo>
                    <a:pt x="758" y="637"/>
                    <a:pt x="408" y="1157"/>
                    <a:pt x="81" y="1667"/>
                  </a:cubicBezTo>
                  <a:cubicBezTo>
                    <a:pt x="0" y="1794"/>
                    <a:pt x="38" y="1962"/>
                    <a:pt x="165" y="2043"/>
                  </a:cubicBezTo>
                  <a:cubicBezTo>
                    <a:pt x="208" y="2070"/>
                    <a:pt x="259" y="2085"/>
                    <a:pt x="310" y="2085"/>
                  </a:cubicBezTo>
                  <a:cubicBezTo>
                    <a:pt x="403" y="2085"/>
                    <a:pt x="490" y="2039"/>
                    <a:pt x="541" y="1961"/>
                  </a:cubicBezTo>
                  <a:cubicBezTo>
                    <a:pt x="862" y="1457"/>
                    <a:pt x="1208" y="944"/>
                    <a:pt x="1568" y="433"/>
                  </a:cubicBezTo>
                  <a:cubicBezTo>
                    <a:pt x="1658" y="310"/>
                    <a:pt x="1629" y="137"/>
                    <a:pt x="1506" y="50"/>
                  </a:cubicBezTo>
                  <a:cubicBezTo>
                    <a:pt x="1458" y="16"/>
                    <a:pt x="1403" y="0"/>
                    <a:pt x="1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25d51c98a11_1_1128"/>
            <p:cNvSpPr/>
            <p:nvPr/>
          </p:nvSpPr>
          <p:spPr>
            <a:xfrm>
              <a:off x="3579850" y="2841125"/>
              <a:ext cx="121125" cy="127300"/>
            </a:xfrm>
            <a:custGeom>
              <a:rect b="b" l="l" r="r" t="t"/>
              <a:pathLst>
                <a:path extrusionOk="0" h="5092" w="4845">
                  <a:moveTo>
                    <a:pt x="4544" y="1"/>
                  </a:moveTo>
                  <a:cubicBezTo>
                    <a:pt x="4481" y="1"/>
                    <a:pt x="4418" y="22"/>
                    <a:pt x="4367" y="66"/>
                  </a:cubicBezTo>
                  <a:cubicBezTo>
                    <a:pt x="4348" y="83"/>
                    <a:pt x="2400" y="1815"/>
                    <a:pt x="143" y="4651"/>
                  </a:cubicBezTo>
                  <a:cubicBezTo>
                    <a:pt x="0" y="4828"/>
                    <a:pt x="127" y="5092"/>
                    <a:pt x="355" y="5092"/>
                  </a:cubicBezTo>
                  <a:cubicBezTo>
                    <a:pt x="438" y="5092"/>
                    <a:pt x="516" y="5055"/>
                    <a:pt x="568" y="4990"/>
                  </a:cubicBezTo>
                  <a:cubicBezTo>
                    <a:pt x="2794" y="2195"/>
                    <a:pt x="4708" y="489"/>
                    <a:pt x="4728" y="474"/>
                  </a:cubicBezTo>
                  <a:cubicBezTo>
                    <a:pt x="4837" y="373"/>
                    <a:pt x="4845" y="204"/>
                    <a:pt x="4747" y="92"/>
                  </a:cubicBezTo>
                  <a:cubicBezTo>
                    <a:pt x="4693" y="32"/>
                    <a:pt x="4619" y="1"/>
                    <a:pt x="4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25d51c98a11_1_1128"/>
            <p:cNvSpPr/>
            <p:nvPr/>
          </p:nvSpPr>
          <p:spPr>
            <a:xfrm>
              <a:off x="3430675" y="2913125"/>
              <a:ext cx="116275" cy="177325"/>
            </a:xfrm>
            <a:custGeom>
              <a:rect b="b" l="l" r="r" t="t"/>
              <a:pathLst>
                <a:path extrusionOk="0" h="7093" w="4651">
                  <a:moveTo>
                    <a:pt x="4343" y="1"/>
                  </a:moveTo>
                  <a:cubicBezTo>
                    <a:pt x="4257" y="1"/>
                    <a:pt x="4174" y="41"/>
                    <a:pt x="4121" y="116"/>
                  </a:cubicBezTo>
                  <a:cubicBezTo>
                    <a:pt x="4094" y="154"/>
                    <a:pt x="1358" y="4019"/>
                    <a:pt x="66" y="6703"/>
                  </a:cubicBezTo>
                  <a:cubicBezTo>
                    <a:pt x="1" y="6838"/>
                    <a:pt x="58" y="7001"/>
                    <a:pt x="193" y="7066"/>
                  </a:cubicBezTo>
                  <a:cubicBezTo>
                    <a:pt x="230" y="7083"/>
                    <a:pt x="270" y="7092"/>
                    <a:pt x="311" y="7092"/>
                  </a:cubicBezTo>
                  <a:cubicBezTo>
                    <a:pt x="415" y="7092"/>
                    <a:pt x="509" y="7033"/>
                    <a:pt x="556" y="6939"/>
                  </a:cubicBezTo>
                  <a:cubicBezTo>
                    <a:pt x="1827" y="4299"/>
                    <a:pt x="4537" y="468"/>
                    <a:pt x="4564" y="430"/>
                  </a:cubicBezTo>
                  <a:cubicBezTo>
                    <a:pt x="4651" y="308"/>
                    <a:pt x="4622" y="138"/>
                    <a:pt x="4500" y="51"/>
                  </a:cubicBezTo>
                  <a:cubicBezTo>
                    <a:pt x="4452" y="17"/>
                    <a:pt x="4397" y="1"/>
                    <a:pt x="4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25d51c98a11_1_1128"/>
            <p:cNvSpPr/>
            <p:nvPr/>
          </p:nvSpPr>
          <p:spPr>
            <a:xfrm>
              <a:off x="4861675" y="2643125"/>
              <a:ext cx="54025" cy="38875"/>
            </a:xfrm>
            <a:custGeom>
              <a:rect b="b" l="l" r="r" t="t"/>
              <a:pathLst>
                <a:path extrusionOk="0" h="1555" w="2161">
                  <a:moveTo>
                    <a:pt x="311" y="1"/>
                  </a:moveTo>
                  <a:cubicBezTo>
                    <a:pt x="220" y="1"/>
                    <a:pt x="131" y="46"/>
                    <a:pt x="80" y="129"/>
                  </a:cubicBezTo>
                  <a:cubicBezTo>
                    <a:pt x="0" y="257"/>
                    <a:pt x="40" y="424"/>
                    <a:pt x="168" y="504"/>
                  </a:cubicBezTo>
                  <a:cubicBezTo>
                    <a:pt x="682" y="821"/>
                    <a:pt x="1201" y="1159"/>
                    <a:pt x="1712" y="1509"/>
                  </a:cubicBezTo>
                  <a:cubicBezTo>
                    <a:pt x="1757" y="1539"/>
                    <a:pt x="1810" y="1555"/>
                    <a:pt x="1866" y="1555"/>
                  </a:cubicBezTo>
                  <a:cubicBezTo>
                    <a:pt x="1985" y="1555"/>
                    <a:pt x="2090" y="1478"/>
                    <a:pt x="2125" y="1364"/>
                  </a:cubicBezTo>
                  <a:cubicBezTo>
                    <a:pt x="2161" y="1249"/>
                    <a:pt x="2117" y="1126"/>
                    <a:pt x="2018" y="1058"/>
                  </a:cubicBezTo>
                  <a:cubicBezTo>
                    <a:pt x="1502" y="705"/>
                    <a:pt x="975" y="363"/>
                    <a:pt x="454" y="42"/>
                  </a:cubicBezTo>
                  <a:cubicBezTo>
                    <a:pt x="409" y="14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25d51c98a11_1_1128"/>
            <p:cNvSpPr/>
            <p:nvPr/>
          </p:nvSpPr>
          <p:spPr>
            <a:xfrm>
              <a:off x="4951275" y="2705200"/>
              <a:ext cx="131825" cy="116475"/>
            </a:xfrm>
            <a:custGeom>
              <a:rect b="b" l="l" r="r" t="t"/>
              <a:pathLst>
                <a:path extrusionOk="0" h="4659" w="5273">
                  <a:moveTo>
                    <a:pt x="305" y="1"/>
                  </a:moveTo>
                  <a:cubicBezTo>
                    <a:pt x="224" y="1"/>
                    <a:pt x="143" y="37"/>
                    <a:pt x="90" y="106"/>
                  </a:cubicBezTo>
                  <a:cubicBezTo>
                    <a:pt x="0" y="221"/>
                    <a:pt x="19" y="388"/>
                    <a:pt x="131" y="482"/>
                  </a:cubicBezTo>
                  <a:cubicBezTo>
                    <a:pt x="2962" y="2664"/>
                    <a:pt x="4697" y="4551"/>
                    <a:pt x="4713" y="4569"/>
                  </a:cubicBezTo>
                  <a:cubicBezTo>
                    <a:pt x="4764" y="4626"/>
                    <a:pt x="4837" y="4658"/>
                    <a:pt x="4914" y="4658"/>
                  </a:cubicBezTo>
                  <a:cubicBezTo>
                    <a:pt x="5149" y="4658"/>
                    <a:pt x="5273" y="4377"/>
                    <a:pt x="5114" y="4204"/>
                  </a:cubicBezTo>
                  <a:cubicBezTo>
                    <a:pt x="5097" y="4184"/>
                    <a:pt x="3334" y="2264"/>
                    <a:pt x="464" y="52"/>
                  </a:cubicBezTo>
                  <a:cubicBezTo>
                    <a:pt x="416" y="17"/>
                    <a:pt x="360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25d51c98a11_1_1128"/>
            <p:cNvSpPr/>
            <p:nvPr/>
          </p:nvSpPr>
          <p:spPr>
            <a:xfrm>
              <a:off x="4826625" y="2556650"/>
              <a:ext cx="180400" cy="111900"/>
            </a:xfrm>
            <a:custGeom>
              <a:rect b="b" l="l" r="r" t="t"/>
              <a:pathLst>
                <a:path extrusionOk="0" h="4476" w="7216">
                  <a:moveTo>
                    <a:pt x="310" y="1"/>
                  </a:moveTo>
                  <a:cubicBezTo>
                    <a:pt x="208" y="1"/>
                    <a:pt x="110" y="59"/>
                    <a:pt x="64" y="159"/>
                  </a:cubicBezTo>
                  <a:cubicBezTo>
                    <a:pt x="0" y="295"/>
                    <a:pt x="60" y="457"/>
                    <a:pt x="196" y="519"/>
                  </a:cubicBezTo>
                  <a:cubicBezTo>
                    <a:pt x="2857" y="1750"/>
                    <a:pt x="6727" y="4400"/>
                    <a:pt x="6766" y="4426"/>
                  </a:cubicBezTo>
                  <a:cubicBezTo>
                    <a:pt x="6812" y="4458"/>
                    <a:pt x="6865" y="4474"/>
                    <a:pt x="6921" y="4474"/>
                  </a:cubicBezTo>
                  <a:lnTo>
                    <a:pt x="6921" y="4475"/>
                  </a:lnTo>
                  <a:cubicBezTo>
                    <a:pt x="7040" y="4475"/>
                    <a:pt x="7146" y="4397"/>
                    <a:pt x="7182" y="4283"/>
                  </a:cubicBezTo>
                  <a:cubicBezTo>
                    <a:pt x="7216" y="4169"/>
                    <a:pt x="7174" y="4046"/>
                    <a:pt x="7074" y="3979"/>
                  </a:cubicBezTo>
                  <a:cubicBezTo>
                    <a:pt x="7036" y="3951"/>
                    <a:pt x="3127" y="1276"/>
                    <a:pt x="424" y="26"/>
                  </a:cubicBezTo>
                  <a:cubicBezTo>
                    <a:pt x="387" y="9"/>
                    <a:pt x="348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25d51c98a11_1_1128"/>
            <p:cNvSpPr/>
            <p:nvPr/>
          </p:nvSpPr>
          <p:spPr>
            <a:xfrm>
              <a:off x="3474075" y="3511000"/>
              <a:ext cx="43050" cy="178200"/>
            </a:xfrm>
            <a:custGeom>
              <a:rect b="b" l="l" r="r" t="t"/>
              <a:pathLst>
                <a:path extrusionOk="0" h="7128" w="1722">
                  <a:moveTo>
                    <a:pt x="1424" y="0"/>
                  </a:moveTo>
                  <a:cubicBezTo>
                    <a:pt x="1292" y="0"/>
                    <a:pt x="1181" y="102"/>
                    <a:pt x="1163" y="236"/>
                  </a:cubicBezTo>
                  <a:cubicBezTo>
                    <a:pt x="883" y="2294"/>
                    <a:pt x="460" y="5101"/>
                    <a:pt x="38" y="6790"/>
                  </a:cubicBezTo>
                  <a:cubicBezTo>
                    <a:pt x="1" y="6936"/>
                    <a:pt x="89" y="7084"/>
                    <a:pt x="236" y="7120"/>
                  </a:cubicBezTo>
                  <a:cubicBezTo>
                    <a:pt x="258" y="7125"/>
                    <a:pt x="280" y="7128"/>
                    <a:pt x="303" y="7128"/>
                  </a:cubicBezTo>
                  <a:cubicBezTo>
                    <a:pt x="426" y="7126"/>
                    <a:pt x="534" y="7043"/>
                    <a:pt x="565" y="6923"/>
                  </a:cubicBezTo>
                  <a:cubicBezTo>
                    <a:pt x="992" y="5209"/>
                    <a:pt x="1419" y="2381"/>
                    <a:pt x="1702" y="310"/>
                  </a:cubicBezTo>
                  <a:cubicBezTo>
                    <a:pt x="1722" y="161"/>
                    <a:pt x="1617" y="24"/>
                    <a:pt x="1469" y="4"/>
                  </a:cubicBezTo>
                  <a:cubicBezTo>
                    <a:pt x="1454" y="2"/>
                    <a:pt x="1439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25d51c98a11_1_1128"/>
            <p:cNvSpPr/>
            <p:nvPr/>
          </p:nvSpPr>
          <p:spPr>
            <a:xfrm>
              <a:off x="3507500" y="3449000"/>
              <a:ext cx="17575" cy="38850"/>
            </a:xfrm>
            <a:custGeom>
              <a:rect b="b" l="l" r="r" t="t"/>
              <a:pathLst>
                <a:path extrusionOk="0" h="1554" w="703">
                  <a:moveTo>
                    <a:pt x="408" y="0"/>
                  </a:moveTo>
                  <a:cubicBezTo>
                    <a:pt x="274" y="0"/>
                    <a:pt x="160" y="105"/>
                    <a:pt x="145" y="240"/>
                  </a:cubicBezTo>
                  <a:cubicBezTo>
                    <a:pt x="145" y="240"/>
                    <a:pt x="99" y="625"/>
                    <a:pt x="21" y="1248"/>
                  </a:cubicBezTo>
                  <a:cubicBezTo>
                    <a:pt x="1" y="1396"/>
                    <a:pt x="107" y="1532"/>
                    <a:pt x="257" y="1551"/>
                  </a:cubicBezTo>
                  <a:cubicBezTo>
                    <a:pt x="267" y="1554"/>
                    <a:pt x="279" y="1554"/>
                    <a:pt x="291" y="1554"/>
                  </a:cubicBezTo>
                  <a:cubicBezTo>
                    <a:pt x="427" y="1554"/>
                    <a:pt x="543" y="1452"/>
                    <a:pt x="560" y="1317"/>
                  </a:cubicBezTo>
                  <a:cubicBezTo>
                    <a:pt x="639" y="690"/>
                    <a:pt x="686" y="304"/>
                    <a:pt x="686" y="304"/>
                  </a:cubicBezTo>
                  <a:cubicBezTo>
                    <a:pt x="703" y="155"/>
                    <a:pt x="595" y="20"/>
                    <a:pt x="447" y="3"/>
                  </a:cubicBezTo>
                  <a:cubicBezTo>
                    <a:pt x="434" y="1"/>
                    <a:pt x="421" y="0"/>
                    <a:pt x="4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25d51c98a11_1_1128"/>
            <p:cNvSpPr/>
            <p:nvPr/>
          </p:nvSpPr>
          <p:spPr>
            <a:xfrm>
              <a:off x="3491400" y="3594025"/>
              <a:ext cx="70325" cy="158625"/>
            </a:xfrm>
            <a:custGeom>
              <a:rect b="b" l="l" r="r" t="t"/>
              <a:pathLst>
                <a:path extrusionOk="0" h="6345" w="2813">
                  <a:moveTo>
                    <a:pt x="2508" y="0"/>
                  </a:moveTo>
                  <a:cubicBezTo>
                    <a:pt x="2392" y="0"/>
                    <a:pt x="2284" y="77"/>
                    <a:pt x="2248" y="193"/>
                  </a:cubicBezTo>
                  <a:cubicBezTo>
                    <a:pt x="2238" y="229"/>
                    <a:pt x="1155" y="3823"/>
                    <a:pt x="90" y="5950"/>
                  </a:cubicBezTo>
                  <a:cubicBezTo>
                    <a:pt x="0" y="6132"/>
                    <a:pt x="131" y="6344"/>
                    <a:pt x="334" y="6345"/>
                  </a:cubicBezTo>
                  <a:cubicBezTo>
                    <a:pt x="437" y="6345"/>
                    <a:pt x="531" y="6287"/>
                    <a:pt x="577" y="6194"/>
                  </a:cubicBezTo>
                  <a:cubicBezTo>
                    <a:pt x="1662" y="4023"/>
                    <a:pt x="2725" y="499"/>
                    <a:pt x="2770" y="350"/>
                  </a:cubicBezTo>
                  <a:cubicBezTo>
                    <a:pt x="2812" y="207"/>
                    <a:pt x="2730" y="54"/>
                    <a:pt x="2587" y="12"/>
                  </a:cubicBezTo>
                  <a:cubicBezTo>
                    <a:pt x="2561" y="4"/>
                    <a:pt x="2535" y="0"/>
                    <a:pt x="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25d51c98a11_1_1128"/>
            <p:cNvSpPr/>
            <p:nvPr/>
          </p:nvSpPr>
          <p:spPr>
            <a:xfrm>
              <a:off x="4226800" y="3666525"/>
              <a:ext cx="88625" cy="194875"/>
            </a:xfrm>
            <a:custGeom>
              <a:rect b="b" l="l" r="r" t="t"/>
              <a:pathLst>
                <a:path extrusionOk="0" h="7795" w="3545">
                  <a:moveTo>
                    <a:pt x="277" y="1"/>
                  </a:moveTo>
                  <a:cubicBezTo>
                    <a:pt x="272" y="1"/>
                    <a:pt x="267" y="1"/>
                    <a:pt x="262" y="1"/>
                  </a:cubicBezTo>
                  <a:cubicBezTo>
                    <a:pt x="113" y="12"/>
                    <a:pt x="0" y="143"/>
                    <a:pt x="12" y="292"/>
                  </a:cubicBezTo>
                  <a:cubicBezTo>
                    <a:pt x="27" y="490"/>
                    <a:pt x="412" y="5136"/>
                    <a:pt x="2991" y="7715"/>
                  </a:cubicBezTo>
                  <a:cubicBezTo>
                    <a:pt x="3042" y="7767"/>
                    <a:pt x="3112" y="7794"/>
                    <a:pt x="3183" y="7794"/>
                  </a:cubicBezTo>
                  <a:cubicBezTo>
                    <a:pt x="3424" y="7793"/>
                    <a:pt x="3545" y="7502"/>
                    <a:pt x="3375" y="7331"/>
                  </a:cubicBezTo>
                  <a:cubicBezTo>
                    <a:pt x="940" y="4895"/>
                    <a:pt x="558" y="296"/>
                    <a:pt x="554" y="251"/>
                  </a:cubicBezTo>
                  <a:cubicBezTo>
                    <a:pt x="543" y="106"/>
                    <a:pt x="412" y="1"/>
                    <a:pt x="2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25d51c98a11_1_1128"/>
            <p:cNvSpPr/>
            <p:nvPr/>
          </p:nvSpPr>
          <p:spPr>
            <a:xfrm>
              <a:off x="4217100" y="3784225"/>
              <a:ext cx="96675" cy="131550"/>
            </a:xfrm>
            <a:custGeom>
              <a:rect b="b" l="l" r="r" t="t"/>
              <a:pathLst>
                <a:path extrusionOk="0" h="5262" w="3867">
                  <a:moveTo>
                    <a:pt x="307" y="1"/>
                  </a:moveTo>
                  <a:cubicBezTo>
                    <a:pt x="279" y="1"/>
                    <a:pt x="250" y="5"/>
                    <a:pt x="221" y="15"/>
                  </a:cubicBezTo>
                  <a:cubicBezTo>
                    <a:pt x="77" y="62"/>
                    <a:pt x="0" y="220"/>
                    <a:pt x="51" y="363"/>
                  </a:cubicBezTo>
                  <a:cubicBezTo>
                    <a:pt x="96" y="499"/>
                    <a:pt x="1193" y="3731"/>
                    <a:pt x="3420" y="5217"/>
                  </a:cubicBezTo>
                  <a:cubicBezTo>
                    <a:pt x="3465" y="5246"/>
                    <a:pt x="3517" y="5262"/>
                    <a:pt x="3571" y="5262"/>
                  </a:cubicBezTo>
                  <a:cubicBezTo>
                    <a:pt x="3692" y="5262"/>
                    <a:pt x="3796" y="5184"/>
                    <a:pt x="3832" y="5068"/>
                  </a:cubicBezTo>
                  <a:cubicBezTo>
                    <a:pt x="3866" y="4955"/>
                    <a:pt x="3821" y="4830"/>
                    <a:pt x="3722" y="4764"/>
                  </a:cubicBezTo>
                  <a:cubicBezTo>
                    <a:pt x="1651" y="3384"/>
                    <a:pt x="578" y="223"/>
                    <a:pt x="567" y="191"/>
                  </a:cubicBezTo>
                  <a:cubicBezTo>
                    <a:pt x="530" y="75"/>
                    <a:pt x="423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25d51c98a11_1_1128"/>
            <p:cNvSpPr/>
            <p:nvPr/>
          </p:nvSpPr>
          <p:spPr>
            <a:xfrm>
              <a:off x="2377650" y="2708500"/>
              <a:ext cx="1215550" cy="1969375"/>
            </a:xfrm>
            <a:custGeom>
              <a:rect b="b" l="l" r="r" t="t"/>
              <a:pathLst>
                <a:path extrusionOk="0" h="78775" w="48622">
                  <a:moveTo>
                    <a:pt x="30053" y="0"/>
                  </a:moveTo>
                  <a:cubicBezTo>
                    <a:pt x="27699" y="0"/>
                    <a:pt x="23780" y="4742"/>
                    <a:pt x="21881" y="6450"/>
                  </a:cubicBezTo>
                  <a:cubicBezTo>
                    <a:pt x="19742" y="8375"/>
                    <a:pt x="16106" y="12440"/>
                    <a:pt x="14607" y="15649"/>
                  </a:cubicBezTo>
                  <a:cubicBezTo>
                    <a:pt x="13110" y="18857"/>
                    <a:pt x="11399" y="27415"/>
                    <a:pt x="10329" y="27842"/>
                  </a:cubicBezTo>
                  <a:cubicBezTo>
                    <a:pt x="10279" y="27862"/>
                    <a:pt x="10231" y="27872"/>
                    <a:pt x="10186" y="27872"/>
                  </a:cubicBezTo>
                  <a:cubicBezTo>
                    <a:pt x="9261" y="27872"/>
                    <a:pt x="9299" y="23832"/>
                    <a:pt x="10115" y="20569"/>
                  </a:cubicBezTo>
                  <a:cubicBezTo>
                    <a:pt x="10970" y="17147"/>
                    <a:pt x="12895" y="15649"/>
                    <a:pt x="15036" y="12868"/>
                  </a:cubicBezTo>
                  <a:cubicBezTo>
                    <a:pt x="17176" y="10086"/>
                    <a:pt x="18246" y="8161"/>
                    <a:pt x="16747" y="8161"/>
                  </a:cubicBezTo>
                  <a:cubicBezTo>
                    <a:pt x="15249" y="8161"/>
                    <a:pt x="12041" y="10299"/>
                    <a:pt x="8619" y="15648"/>
                  </a:cubicBezTo>
                  <a:cubicBezTo>
                    <a:pt x="5195" y="20997"/>
                    <a:pt x="2414" y="33190"/>
                    <a:pt x="2414" y="49877"/>
                  </a:cubicBezTo>
                  <a:cubicBezTo>
                    <a:pt x="2414" y="66564"/>
                    <a:pt x="0" y="68505"/>
                    <a:pt x="0" y="68505"/>
                  </a:cubicBezTo>
                  <a:lnTo>
                    <a:pt x="17757" y="78774"/>
                  </a:lnTo>
                  <a:cubicBezTo>
                    <a:pt x="17757" y="78774"/>
                    <a:pt x="20457" y="74570"/>
                    <a:pt x="22167" y="70292"/>
                  </a:cubicBezTo>
                  <a:cubicBezTo>
                    <a:pt x="23879" y="66013"/>
                    <a:pt x="36643" y="53727"/>
                    <a:pt x="39853" y="47952"/>
                  </a:cubicBezTo>
                  <a:cubicBezTo>
                    <a:pt x="43062" y="42175"/>
                    <a:pt x="43062" y="31907"/>
                    <a:pt x="44132" y="28056"/>
                  </a:cubicBezTo>
                  <a:cubicBezTo>
                    <a:pt x="45200" y="24205"/>
                    <a:pt x="46054" y="23350"/>
                    <a:pt x="45627" y="21639"/>
                  </a:cubicBezTo>
                  <a:cubicBezTo>
                    <a:pt x="45513" y="21185"/>
                    <a:pt x="45219" y="20972"/>
                    <a:pt x="44820" y="20972"/>
                  </a:cubicBezTo>
                  <a:cubicBezTo>
                    <a:pt x="43715" y="20972"/>
                    <a:pt x="41807" y="22605"/>
                    <a:pt x="40707" y="25276"/>
                  </a:cubicBezTo>
                  <a:cubicBezTo>
                    <a:pt x="39209" y="28912"/>
                    <a:pt x="36427" y="37684"/>
                    <a:pt x="35572" y="39396"/>
                  </a:cubicBezTo>
                  <a:cubicBezTo>
                    <a:pt x="35515" y="39509"/>
                    <a:pt x="35470" y="39562"/>
                    <a:pt x="35435" y="39562"/>
                  </a:cubicBezTo>
                  <a:cubicBezTo>
                    <a:pt x="34940" y="39562"/>
                    <a:pt x="36526" y="28845"/>
                    <a:pt x="37925" y="24847"/>
                  </a:cubicBezTo>
                  <a:cubicBezTo>
                    <a:pt x="39424" y="20569"/>
                    <a:pt x="45199" y="12439"/>
                    <a:pt x="46696" y="10942"/>
                  </a:cubicBezTo>
                  <a:cubicBezTo>
                    <a:pt x="48194" y="9445"/>
                    <a:pt x="48622" y="7305"/>
                    <a:pt x="46911" y="6450"/>
                  </a:cubicBezTo>
                  <a:cubicBezTo>
                    <a:pt x="46819" y="6404"/>
                    <a:pt x="46712" y="6382"/>
                    <a:pt x="46591" y="6382"/>
                  </a:cubicBezTo>
                  <a:cubicBezTo>
                    <a:pt x="44455" y="6382"/>
                    <a:pt x="38013" y="13208"/>
                    <a:pt x="35786" y="15435"/>
                  </a:cubicBezTo>
                  <a:cubicBezTo>
                    <a:pt x="33434" y="17788"/>
                    <a:pt x="30652" y="24847"/>
                    <a:pt x="28940" y="26559"/>
                  </a:cubicBezTo>
                  <a:cubicBezTo>
                    <a:pt x="28760" y="26739"/>
                    <a:pt x="28609" y="26822"/>
                    <a:pt x="28484" y="26822"/>
                  </a:cubicBezTo>
                  <a:cubicBezTo>
                    <a:pt x="27421" y="26822"/>
                    <a:pt x="28287" y="20806"/>
                    <a:pt x="30010" y="17360"/>
                  </a:cubicBezTo>
                  <a:cubicBezTo>
                    <a:pt x="31936" y="13510"/>
                    <a:pt x="37712" y="7092"/>
                    <a:pt x="39424" y="5593"/>
                  </a:cubicBezTo>
                  <a:cubicBezTo>
                    <a:pt x="41076" y="4147"/>
                    <a:pt x="40933" y="1304"/>
                    <a:pt x="39187" y="1304"/>
                  </a:cubicBezTo>
                  <a:cubicBezTo>
                    <a:pt x="39125" y="1304"/>
                    <a:pt x="39061" y="1308"/>
                    <a:pt x="38995" y="1315"/>
                  </a:cubicBezTo>
                  <a:cubicBezTo>
                    <a:pt x="37069" y="1528"/>
                    <a:pt x="28512" y="8588"/>
                    <a:pt x="26373" y="11156"/>
                  </a:cubicBezTo>
                  <a:cubicBezTo>
                    <a:pt x="24253" y="13700"/>
                    <a:pt x="20450" y="25492"/>
                    <a:pt x="19134" y="25492"/>
                  </a:cubicBezTo>
                  <a:cubicBezTo>
                    <a:pt x="19122" y="25492"/>
                    <a:pt x="19111" y="25491"/>
                    <a:pt x="19100" y="25490"/>
                  </a:cubicBezTo>
                  <a:cubicBezTo>
                    <a:pt x="17815" y="25275"/>
                    <a:pt x="19313" y="17145"/>
                    <a:pt x="21667" y="13937"/>
                  </a:cubicBezTo>
                  <a:cubicBezTo>
                    <a:pt x="24021" y="10728"/>
                    <a:pt x="29154" y="5593"/>
                    <a:pt x="30439" y="4738"/>
                  </a:cubicBezTo>
                  <a:cubicBezTo>
                    <a:pt x="31722" y="3883"/>
                    <a:pt x="33006" y="1743"/>
                    <a:pt x="30866" y="245"/>
                  </a:cubicBezTo>
                  <a:cubicBezTo>
                    <a:pt x="30625" y="77"/>
                    <a:pt x="30352" y="0"/>
                    <a:pt x="30053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25d51c98a11_1_1128"/>
            <p:cNvSpPr/>
            <p:nvPr/>
          </p:nvSpPr>
          <p:spPr>
            <a:xfrm>
              <a:off x="4132050" y="2708475"/>
              <a:ext cx="1217275" cy="2005575"/>
            </a:xfrm>
            <a:custGeom>
              <a:rect b="b" l="l" r="r" t="t"/>
              <a:pathLst>
                <a:path extrusionOk="0" h="80223" w="48691">
                  <a:moveTo>
                    <a:pt x="18569" y="0"/>
                  </a:moveTo>
                  <a:cubicBezTo>
                    <a:pt x="18271" y="0"/>
                    <a:pt x="17997" y="76"/>
                    <a:pt x="17756" y="245"/>
                  </a:cubicBezTo>
                  <a:cubicBezTo>
                    <a:pt x="15618" y="1743"/>
                    <a:pt x="16901" y="3882"/>
                    <a:pt x="18185" y="4738"/>
                  </a:cubicBezTo>
                  <a:cubicBezTo>
                    <a:pt x="19468" y="5594"/>
                    <a:pt x="24603" y="10728"/>
                    <a:pt x="26957" y="13937"/>
                  </a:cubicBezTo>
                  <a:cubicBezTo>
                    <a:pt x="29310" y="17146"/>
                    <a:pt x="30807" y="25276"/>
                    <a:pt x="29523" y="25489"/>
                  </a:cubicBezTo>
                  <a:cubicBezTo>
                    <a:pt x="29512" y="25491"/>
                    <a:pt x="29500" y="25492"/>
                    <a:pt x="29488" y="25492"/>
                  </a:cubicBezTo>
                  <a:cubicBezTo>
                    <a:pt x="28172" y="25492"/>
                    <a:pt x="24369" y="13701"/>
                    <a:pt x="22250" y="11157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9"/>
                    <a:pt x="9498" y="1305"/>
                    <a:pt x="9436" y="1305"/>
                  </a:cubicBezTo>
                  <a:cubicBezTo>
                    <a:pt x="7689" y="1305"/>
                    <a:pt x="7547" y="4148"/>
                    <a:pt x="9199" y="5594"/>
                  </a:cubicBezTo>
                  <a:cubicBezTo>
                    <a:pt x="10911" y="7092"/>
                    <a:pt x="16688" y="13509"/>
                    <a:pt x="18613" y="17361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59"/>
                  </a:cubicBezTo>
                  <a:cubicBezTo>
                    <a:pt x="17971" y="24848"/>
                    <a:pt x="15189" y="17787"/>
                    <a:pt x="12836" y="15436"/>
                  </a:cubicBezTo>
                  <a:cubicBezTo>
                    <a:pt x="10609" y="13209"/>
                    <a:pt x="4166" y="6382"/>
                    <a:pt x="2031" y="6382"/>
                  </a:cubicBezTo>
                  <a:cubicBezTo>
                    <a:pt x="1910" y="6382"/>
                    <a:pt x="1803" y="6404"/>
                    <a:pt x="1711" y="6450"/>
                  </a:cubicBezTo>
                  <a:cubicBezTo>
                    <a:pt x="1" y="7306"/>
                    <a:pt x="429" y="9446"/>
                    <a:pt x="1926" y="10942"/>
                  </a:cubicBezTo>
                  <a:cubicBezTo>
                    <a:pt x="3423" y="12440"/>
                    <a:pt x="9199" y="20569"/>
                    <a:pt x="10698" y="24848"/>
                  </a:cubicBezTo>
                  <a:cubicBezTo>
                    <a:pt x="12097" y="28845"/>
                    <a:pt x="13681" y="39562"/>
                    <a:pt x="13187" y="39562"/>
                  </a:cubicBezTo>
                  <a:cubicBezTo>
                    <a:pt x="13152" y="39562"/>
                    <a:pt x="13107" y="39508"/>
                    <a:pt x="13051" y="39396"/>
                  </a:cubicBezTo>
                  <a:cubicBezTo>
                    <a:pt x="12195" y="37685"/>
                    <a:pt x="9413" y="28913"/>
                    <a:pt x="7917" y="25276"/>
                  </a:cubicBezTo>
                  <a:cubicBezTo>
                    <a:pt x="6817" y="22604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39"/>
                  </a:cubicBezTo>
                  <a:cubicBezTo>
                    <a:pt x="2568" y="23351"/>
                    <a:pt x="3425" y="24206"/>
                    <a:pt x="4493" y="28057"/>
                  </a:cubicBezTo>
                  <a:cubicBezTo>
                    <a:pt x="5563" y="31908"/>
                    <a:pt x="5563" y="42176"/>
                    <a:pt x="8773" y="47953"/>
                  </a:cubicBezTo>
                  <a:cubicBezTo>
                    <a:pt x="11982" y="53728"/>
                    <a:pt x="24390" y="64935"/>
                    <a:pt x="26100" y="69214"/>
                  </a:cubicBezTo>
                  <a:cubicBezTo>
                    <a:pt x="27812" y="73492"/>
                    <a:pt x="30936" y="80222"/>
                    <a:pt x="30936" y="80222"/>
                  </a:cubicBezTo>
                  <a:lnTo>
                    <a:pt x="48691" y="69953"/>
                  </a:lnTo>
                  <a:cubicBezTo>
                    <a:pt x="48691" y="69953"/>
                    <a:pt x="46210" y="66565"/>
                    <a:pt x="46210" y="49878"/>
                  </a:cubicBezTo>
                  <a:cubicBezTo>
                    <a:pt x="46210" y="33191"/>
                    <a:pt x="43429" y="20997"/>
                    <a:pt x="40005" y="15649"/>
                  </a:cubicBezTo>
                  <a:cubicBezTo>
                    <a:pt x="36583" y="10300"/>
                    <a:pt x="33374" y="8162"/>
                    <a:pt x="31876" y="8162"/>
                  </a:cubicBezTo>
                  <a:cubicBezTo>
                    <a:pt x="30378" y="8162"/>
                    <a:pt x="31448" y="10087"/>
                    <a:pt x="33588" y="12867"/>
                  </a:cubicBezTo>
                  <a:cubicBezTo>
                    <a:pt x="35727" y="15649"/>
                    <a:pt x="37652" y="17146"/>
                    <a:pt x="38508" y="20569"/>
                  </a:cubicBezTo>
                  <a:cubicBezTo>
                    <a:pt x="39324" y="23832"/>
                    <a:pt x="39362" y="27873"/>
                    <a:pt x="38437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4"/>
                    <a:pt x="35514" y="18857"/>
                    <a:pt x="34015" y="15649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1"/>
                    <a:pt x="20923" y="0"/>
                    <a:pt x="18569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25d51c98a11_1_1128"/>
            <p:cNvSpPr/>
            <p:nvPr/>
          </p:nvSpPr>
          <p:spPr>
            <a:xfrm>
              <a:off x="2357750" y="2598200"/>
              <a:ext cx="1235475" cy="2182950"/>
            </a:xfrm>
            <a:custGeom>
              <a:rect b="b" l="l" r="r" t="t"/>
              <a:pathLst>
                <a:path extrusionOk="0" h="87318" w="49419">
                  <a:moveTo>
                    <a:pt x="30849" y="1"/>
                  </a:moveTo>
                  <a:cubicBezTo>
                    <a:pt x="28496" y="1"/>
                    <a:pt x="24576" y="4742"/>
                    <a:pt x="22677" y="6450"/>
                  </a:cubicBezTo>
                  <a:cubicBezTo>
                    <a:pt x="20538" y="8375"/>
                    <a:pt x="16902" y="12440"/>
                    <a:pt x="15405" y="15650"/>
                  </a:cubicBezTo>
                  <a:cubicBezTo>
                    <a:pt x="13906" y="18858"/>
                    <a:pt x="12195" y="27415"/>
                    <a:pt x="11125" y="27843"/>
                  </a:cubicBezTo>
                  <a:cubicBezTo>
                    <a:pt x="11075" y="27863"/>
                    <a:pt x="11027" y="27873"/>
                    <a:pt x="10982" y="27873"/>
                  </a:cubicBezTo>
                  <a:cubicBezTo>
                    <a:pt x="10057" y="27873"/>
                    <a:pt x="10096" y="23832"/>
                    <a:pt x="10912" y="20570"/>
                  </a:cubicBezTo>
                  <a:cubicBezTo>
                    <a:pt x="11767" y="17147"/>
                    <a:pt x="13693" y="15650"/>
                    <a:pt x="15832" y="12868"/>
                  </a:cubicBezTo>
                  <a:cubicBezTo>
                    <a:pt x="17972" y="10087"/>
                    <a:pt x="19042" y="8162"/>
                    <a:pt x="17543" y="8162"/>
                  </a:cubicBezTo>
                  <a:cubicBezTo>
                    <a:pt x="16045" y="8162"/>
                    <a:pt x="12837" y="10301"/>
                    <a:pt x="9415" y="15650"/>
                  </a:cubicBezTo>
                  <a:cubicBezTo>
                    <a:pt x="5991" y="20997"/>
                    <a:pt x="3210" y="33192"/>
                    <a:pt x="3210" y="49879"/>
                  </a:cubicBezTo>
                  <a:cubicBezTo>
                    <a:pt x="3210" y="66565"/>
                    <a:pt x="1" y="77048"/>
                    <a:pt x="1" y="77048"/>
                  </a:cubicBezTo>
                  <a:lnTo>
                    <a:pt x="17757" y="87317"/>
                  </a:lnTo>
                  <a:cubicBezTo>
                    <a:pt x="17757" y="87317"/>
                    <a:pt x="21609" y="77903"/>
                    <a:pt x="23320" y="73625"/>
                  </a:cubicBezTo>
                  <a:cubicBezTo>
                    <a:pt x="25032" y="69346"/>
                    <a:pt x="37439" y="53729"/>
                    <a:pt x="40649" y="47953"/>
                  </a:cubicBezTo>
                  <a:cubicBezTo>
                    <a:pt x="43858" y="42177"/>
                    <a:pt x="43858" y="31907"/>
                    <a:pt x="44928" y="28057"/>
                  </a:cubicBezTo>
                  <a:cubicBezTo>
                    <a:pt x="45996" y="24207"/>
                    <a:pt x="46852" y="23352"/>
                    <a:pt x="46424" y="21640"/>
                  </a:cubicBezTo>
                  <a:cubicBezTo>
                    <a:pt x="46310" y="21186"/>
                    <a:pt x="46016" y="20973"/>
                    <a:pt x="45617" y="20973"/>
                  </a:cubicBezTo>
                  <a:cubicBezTo>
                    <a:pt x="44512" y="20973"/>
                    <a:pt x="42603" y="22605"/>
                    <a:pt x="41503" y="25277"/>
                  </a:cubicBezTo>
                  <a:cubicBezTo>
                    <a:pt x="40005" y="28914"/>
                    <a:pt x="37225" y="37686"/>
                    <a:pt x="36369" y="39396"/>
                  </a:cubicBezTo>
                  <a:cubicBezTo>
                    <a:pt x="36313" y="39509"/>
                    <a:pt x="36268" y="39562"/>
                    <a:pt x="36233" y="39562"/>
                  </a:cubicBezTo>
                  <a:cubicBezTo>
                    <a:pt x="35737" y="39562"/>
                    <a:pt x="37322" y="28845"/>
                    <a:pt x="38722" y="24848"/>
                  </a:cubicBezTo>
                  <a:cubicBezTo>
                    <a:pt x="40220" y="20570"/>
                    <a:pt x="45996" y="12440"/>
                    <a:pt x="47494" y="10943"/>
                  </a:cubicBezTo>
                  <a:cubicBezTo>
                    <a:pt x="48991" y="9445"/>
                    <a:pt x="49419" y="7306"/>
                    <a:pt x="47708" y="6450"/>
                  </a:cubicBezTo>
                  <a:cubicBezTo>
                    <a:pt x="47617" y="6404"/>
                    <a:pt x="47509" y="6383"/>
                    <a:pt x="47389" y="6383"/>
                  </a:cubicBezTo>
                  <a:cubicBezTo>
                    <a:pt x="45253" y="6383"/>
                    <a:pt x="38810" y="13208"/>
                    <a:pt x="36582" y="15435"/>
                  </a:cubicBezTo>
                  <a:cubicBezTo>
                    <a:pt x="34230" y="17788"/>
                    <a:pt x="31448" y="24848"/>
                    <a:pt x="29737" y="26560"/>
                  </a:cubicBezTo>
                  <a:cubicBezTo>
                    <a:pt x="29557" y="26739"/>
                    <a:pt x="29406" y="26822"/>
                    <a:pt x="29281" y="26822"/>
                  </a:cubicBezTo>
                  <a:cubicBezTo>
                    <a:pt x="28218" y="26822"/>
                    <a:pt x="29083" y="20807"/>
                    <a:pt x="30807" y="17360"/>
                  </a:cubicBezTo>
                  <a:cubicBezTo>
                    <a:pt x="32732" y="13510"/>
                    <a:pt x="38509" y="7092"/>
                    <a:pt x="40220" y="5594"/>
                  </a:cubicBezTo>
                  <a:cubicBezTo>
                    <a:pt x="41873" y="4147"/>
                    <a:pt x="41729" y="1305"/>
                    <a:pt x="39984" y="1305"/>
                  </a:cubicBezTo>
                  <a:cubicBezTo>
                    <a:pt x="39922" y="1305"/>
                    <a:pt x="39858" y="1308"/>
                    <a:pt x="39792" y="1316"/>
                  </a:cubicBezTo>
                  <a:cubicBezTo>
                    <a:pt x="37867" y="1529"/>
                    <a:pt x="29310" y="8589"/>
                    <a:pt x="27170" y="11156"/>
                  </a:cubicBezTo>
                  <a:cubicBezTo>
                    <a:pt x="25049" y="13701"/>
                    <a:pt x="21248" y="25493"/>
                    <a:pt x="19930" y="25493"/>
                  </a:cubicBezTo>
                  <a:cubicBezTo>
                    <a:pt x="19918" y="25493"/>
                    <a:pt x="19907" y="25492"/>
                    <a:pt x="19896" y="25490"/>
                  </a:cubicBezTo>
                  <a:cubicBezTo>
                    <a:pt x="18613" y="25275"/>
                    <a:pt x="20109" y="17147"/>
                    <a:pt x="22463" y="13938"/>
                  </a:cubicBezTo>
                  <a:cubicBezTo>
                    <a:pt x="24817" y="10728"/>
                    <a:pt x="29952" y="5594"/>
                    <a:pt x="31235" y="4738"/>
                  </a:cubicBezTo>
                  <a:cubicBezTo>
                    <a:pt x="32519" y="3883"/>
                    <a:pt x="33802" y="1743"/>
                    <a:pt x="31662" y="246"/>
                  </a:cubicBezTo>
                  <a:cubicBezTo>
                    <a:pt x="31421" y="77"/>
                    <a:pt x="31148" y="1"/>
                    <a:pt x="308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25d51c98a11_1_1128"/>
            <p:cNvSpPr/>
            <p:nvPr/>
          </p:nvSpPr>
          <p:spPr>
            <a:xfrm>
              <a:off x="2350075" y="2591500"/>
              <a:ext cx="1238300" cy="2196425"/>
            </a:xfrm>
            <a:custGeom>
              <a:rect b="b" l="l" r="r" t="t"/>
              <a:pathLst>
                <a:path extrusionOk="0" h="87857" w="49532">
                  <a:moveTo>
                    <a:pt x="31171" y="0"/>
                  </a:moveTo>
                  <a:cubicBezTo>
                    <a:pt x="29242" y="0"/>
                    <a:pt x="26506" y="2791"/>
                    <a:pt x="24424" y="4916"/>
                  </a:cubicBezTo>
                  <a:cubicBezTo>
                    <a:pt x="23791" y="5561"/>
                    <a:pt x="23244" y="6120"/>
                    <a:pt x="22803" y="6517"/>
                  </a:cubicBezTo>
                  <a:cubicBezTo>
                    <a:pt x="20801" y="8319"/>
                    <a:pt x="17037" y="12434"/>
                    <a:pt x="15465" y="15802"/>
                  </a:cubicBezTo>
                  <a:cubicBezTo>
                    <a:pt x="14799" y="17230"/>
                    <a:pt x="14103" y="19662"/>
                    <a:pt x="13428" y="22016"/>
                  </a:cubicBezTo>
                  <a:cubicBezTo>
                    <a:pt x="12744" y="24401"/>
                    <a:pt x="11808" y="27668"/>
                    <a:pt x="11332" y="27860"/>
                  </a:cubicBezTo>
                  <a:cubicBezTo>
                    <a:pt x="11314" y="27867"/>
                    <a:pt x="11302" y="27870"/>
                    <a:pt x="11292" y="27870"/>
                  </a:cubicBezTo>
                  <a:cubicBezTo>
                    <a:pt x="11275" y="27870"/>
                    <a:pt x="11266" y="27862"/>
                    <a:pt x="11251" y="27850"/>
                  </a:cubicBezTo>
                  <a:cubicBezTo>
                    <a:pt x="10711" y="27378"/>
                    <a:pt x="10727" y="23927"/>
                    <a:pt x="11483" y="20904"/>
                  </a:cubicBezTo>
                  <a:cubicBezTo>
                    <a:pt x="12114" y="18379"/>
                    <a:pt x="13312" y="16961"/>
                    <a:pt x="14830" y="15166"/>
                  </a:cubicBezTo>
                  <a:cubicBezTo>
                    <a:pt x="15321" y="14586"/>
                    <a:pt x="15828" y="13986"/>
                    <a:pt x="16355" y="13303"/>
                  </a:cubicBezTo>
                  <a:cubicBezTo>
                    <a:pt x="18389" y="10657"/>
                    <a:pt x="19079" y="9293"/>
                    <a:pt x="18736" y="8597"/>
                  </a:cubicBezTo>
                  <a:cubicBezTo>
                    <a:pt x="18638" y="8397"/>
                    <a:pt x="18403" y="8159"/>
                    <a:pt x="17850" y="8159"/>
                  </a:cubicBezTo>
                  <a:cubicBezTo>
                    <a:pt x="16115" y="8159"/>
                    <a:pt x="12858" y="10513"/>
                    <a:pt x="9493" y="15772"/>
                  </a:cubicBezTo>
                  <a:cubicBezTo>
                    <a:pt x="5640" y="21791"/>
                    <a:pt x="3246" y="34964"/>
                    <a:pt x="3246" y="50147"/>
                  </a:cubicBezTo>
                  <a:cubicBezTo>
                    <a:pt x="3246" y="66595"/>
                    <a:pt x="80" y="77132"/>
                    <a:pt x="48" y="77236"/>
                  </a:cubicBezTo>
                  <a:cubicBezTo>
                    <a:pt x="1" y="77382"/>
                    <a:pt x="81" y="77538"/>
                    <a:pt x="227" y="77583"/>
                  </a:cubicBezTo>
                  <a:cubicBezTo>
                    <a:pt x="253" y="77591"/>
                    <a:pt x="280" y="77595"/>
                    <a:pt x="306" y="77595"/>
                  </a:cubicBezTo>
                  <a:cubicBezTo>
                    <a:pt x="425" y="77595"/>
                    <a:pt x="535" y="77517"/>
                    <a:pt x="569" y="77395"/>
                  </a:cubicBezTo>
                  <a:cubicBezTo>
                    <a:pt x="600" y="77291"/>
                    <a:pt x="3789" y="66683"/>
                    <a:pt x="3789" y="50147"/>
                  </a:cubicBezTo>
                  <a:cubicBezTo>
                    <a:pt x="3789" y="32116"/>
                    <a:pt x="6972" y="20717"/>
                    <a:pt x="9951" y="16065"/>
                  </a:cubicBezTo>
                  <a:cubicBezTo>
                    <a:pt x="13408" y="10663"/>
                    <a:pt x="16569" y="8702"/>
                    <a:pt x="17851" y="8702"/>
                  </a:cubicBezTo>
                  <a:cubicBezTo>
                    <a:pt x="18001" y="8702"/>
                    <a:pt x="18193" y="8725"/>
                    <a:pt x="18248" y="8838"/>
                  </a:cubicBezTo>
                  <a:cubicBezTo>
                    <a:pt x="18401" y="9146"/>
                    <a:pt x="18121" y="10114"/>
                    <a:pt x="15923" y="12970"/>
                  </a:cubicBezTo>
                  <a:cubicBezTo>
                    <a:pt x="15406" y="13644"/>
                    <a:pt x="14901" y="14239"/>
                    <a:pt x="14415" y="14815"/>
                  </a:cubicBezTo>
                  <a:cubicBezTo>
                    <a:pt x="12914" y="16590"/>
                    <a:pt x="11618" y="18125"/>
                    <a:pt x="10956" y="20773"/>
                  </a:cubicBezTo>
                  <a:cubicBezTo>
                    <a:pt x="10225" y="23694"/>
                    <a:pt x="10042" y="27516"/>
                    <a:pt x="10892" y="28259"/>
                  </a:cubicBezTo>
                  <a:cubicBezTo>
                    <a:pt x="11010" y="28361"/>
                    <a:pt x="11145" y="28413"/>
                    <a:pt x="11288" y="28413"/>
                  </a:cubicBezTo>
                  <a:cubicBezTo>
                    <a:pt x="11368" y="28413"/>
                    <a:pt x="11451" y="28397"/>
                    <a:pt x="11534" y="28364"/>
                  </a:cubicBezTo>
                  <a:cubicBezTo>
                    <a:pt x="12188" y="28101"/>
                    <a:pt x="12773" y="26274"/>
                    <a:pt x="13951" y="22166"/>
                  </a:cubicBezTo>
                  <a:cubicBezTo>
                    <a:pt x="14618" y="19833"/>
                    <a:pt x="15309" y="17420"/>
                    <a:pt x="15956" y="16033"/>
                  </a:cubicBezTo>
                  <a:cubicBezTo>
                    <a:pt x="17495" y="12737"/>
                    <a:pt x="21196" y="8695"/>
                    <a:pt x="23166" y="6921"/>
                  </a:cubicBezTo>
                  <a:cubicBezTo>
                    <a:pt x="23620" y="6512"/>
                    <a:pt x="24172" y="5949"/>
                    <a:pt x="24812" y="5296"/>
                  </a:cubicBezTo>
                  <a:cubicBezTo>
                    <a:pt x="26718" y="3350"/>
                    <a:pt x="29474" y="540"/>
                    <a:pt x="31146" y="540"/>
                  </a:cubicBezTo>
                  <a:cubicBezTo>
                    <a:pt x="31394" y="540"/>
                    <a:pt x="31619" y="602"/>
                    <a:pt x="31813" y="738"/>
                  </a:cubicBezTo>
                  <a:cubicBezTo>
                    <a:pt x="32503" y="1219"/>
                    <a:pt x="32848" y="1798"/>
                    <a:pt x="32842" y="2453"/>
                  </a:cubicBezTo>
                  <a:cubicBezTo>
                    <a:pt x="32830" y="3395"/>
                    <a:pt x="32082" y="4320"/>
                    <a:pt x="31391" y="4781"/>
                  </a:cubicBezTo>
                  <a:cubicBezTo>
                    <a:pt x="30133" y="5619"/>
                    <a:pt x="24960" y="10760"/>
                    <a:pt x="22551" y="14045"/>
                  </a:cubicBezTo>
                  <a:cubicBezTo>
                    <a:pt x="20490" y="16855"/>
                    <a:pt x="18922" y="23789"/>
                    <a:pt x="19633" y="25539"/>
                  </a:cubicBezTo>
                  <a:cubicBezTo>
                    <a:pt x="19778" y="25894"/>
                    <a:pt x="19999" y="26000"/>
                    <a:pt x="20159" y="26027"/>
                  </a:cubicBezTo>
                  <a:cubicBezTo>
                    <a:pt x="20184" y="26031"/>
                    <a:pt x="20210" y="26033"/>
                    <a:pt x="20235" y="26033"/>
                  </a:cubicBezTo>
                  <a:cubicBezTo>
                    <a:pt x="21035" y="26033"/>
                    <a:pt x="21986" y="23968"/>
                    <a:pt x="24045" y="19089"/>
                  </a:cubicBezTo>
                  <a:cubicBezTo>
                    <a:pt x="25357" y="15981"/>
                    <a:pt x="26712" y="12768"/>
                    <a:pt x="27686" y="11599"/>
                  </a:cubicBezTo>
                  <a:cubicBezTo>
                    <a:pt x="29756" y="9116"/>
                    <a:pt x="38318" y="2055"/>
                    <a:pt x="40129" y="1855"/>
                  </a:cubicBezTo>
                  <a:cubicBezTo>
                    <a:pt x="40187" y="1848"/>
                    <a:pt x="40243" y="1845"/>
                    <a:pt x="40295" y="1845"/>
                  </a:cubicBezTo>
                  <a:cubicBezTo>
                    <a:pt x="40849" y="1845"/>
                    <a:pt x="41123" y="2194"/>
                    <a:pt x="41259" y="2500"/>
                  </a:cubicBezTo>
                  <a:cubicBezTo>
                    <a:pt x="41620" y="3319"/>
                    <a:pt x="41374" y="4760"/>
                    <a:pt x="40348" y="5658"/>
                  </a:cubicBezTo>
                  <a:cubicBezTo>
                    <a:pt x="38526" y="7252"/>
                    <a:pt x="32773" y="13704"/>
                    <a:pt x="30872" y="17506"/>
                  </a:cubicBezTo>
                  <a:cubicBezTo>
                    <a:pt x="29348" y="20553"/>
                    <a:pt x="28210" y="26493"/>
                    <a:pt x="29275" y="27261"/>
                  </a:cubicBezTo>
                  <a:cubicBezTo>
                    <a:pt x="29344" y="27311"/>
                    <a:pt x="29448" y="27362"/>
                    <a:pt x="29584" y="27362"/>
                  </a:cubicBezTo>
                  <a:cubicBezTo>
                    <a:pt x="29754" y="27362"/>
                    <a:pt x="29973" y="27282"/>
                    <a:pt x="30236" y="27020"/>
                  </a:cubicBezTo>
                  <a:cubicBezTo>
                    <a:pt x="31054" y="26203"/>
                    <a:pt x="32088" y="24244"/>
                    <a:pt x="33182" y="22171"/>
                  </a:cubicBezTo>
                  <a:cubicBezTo>
                    <a:pt x="34429" y="19812"/>
                    <a:pt x="35842" y="17137"/>
                    <a:pt x="37083" y="15895"/>
                  </a:cubicBezTo>
                  <a:cubicBezTo>
                    <a:pt x="37337" y="15641"/>
                    <a:pt x="37647" y="15326"/>
                    <a:pt x="37998" y="14970"/>
                  </a:cubicBezTo>
                  <a:cubicBezTo>
                    <a:pt x="40217" y="12713"/>
                    <a:pt x="45929" y="6911"/>
                    <a:pt x="47655" y="6911"/>
                  </a:cubicBezTo>
                  <a:cubicBezTo>
                    <a:pt x="47746" y="6911"/>
                    <a:pt x="47826" y="6927"/>
                    <a:pt x="47893" y="6961"/>
                  </a:cubicBezTo>
                  <a:cubicBezTo>
                    <a:pt x="48426" y="7228"/>
                    <a:pt x="48740" y="7634"/>
                    <a:pt x="48827" y="8172"/>
                  </a:cubicBezTo>
                  <a:cubicBezTo>
                    <a:pt x="48967" y="9037"/>
                    <a:pt x="48500" y="10128"/>
                    <a:pt x="47609" y="11019"/>
                  </a:cubicBezTo>
                  <a:cubicBezTo>
                    <a:pt x="46126" y="12500"/>
                    <a:pt x="40305" y="20650"/>
                    <a:pt x="38772" y="25027"/>
                  </a:cubicBezTo>
                  <a:cubicBezTo>
                    <a:pt x="38155" y="26791"/>
                    <a:pt x="37424" y="30086"/>
                    <a:pt x="36819" y="33841"/>
                  </a:cubicBezTo>
                  <a:cubicBezTo>
                    <a:pt x="35854" y="39838"/>
                    <a:pt x="36222" y="39994"/>
                    <a:pt x="36421" y="40077"/>
                  </a:cubicBezTo>
                  <a:cubicBezTo>
                    <a:pt x="36458" y="40093"/>
                    <a:pt x="36500" y="40104"/>
                    <a:pt x="36545" y="40104"/>
                  </a:cubicBezTo>
                  <a:cubicBezTo>
                    <a:pt x="36660" y="40104"/>
                    <a:pt x="36796" y="40032"/>
                    <a:pt x="36919" y="39785"/>
                  </a:cubicBezTo>
                  <a:cubicBezTo>
                    <a:pt x="37365" y="38892"/>
                    <a:pt x="38319" y="36132"/>
                    <a:pt x="39331" y="33208"/>
                  </a:cubicBezTo>
                  <a:cubicBezTo>
                    <a:pt x="40316" y="30360"/>
                    <a:pt x="41333" y="27414"/>
                    <a:pt x="42061" y="25648"/>
                  </a:cubicBezTo>
                  <a:cubicBezTo>
                    <a:pt x="43171" y="22953"/>
                    <a:pt x="44997" y="21512"/>
                    <a:pt x="45912" y="21512"/>
                  </a:cubicBezTo>
                  <a:cubicBezTo>
                    <a:pt x="45935" y="21512"/>
                    <a:pt x="45958" y="21512"/>
                    <a:pt x="45980" y="21514"/>
                  </a:cubicBezTo>
                  <a:cubicBezTo>
                    <a:pt x="46143" y="21526"/>
                    <a:pt x="46371" y="21586"/>
                    <a:pt x="46467" y="21974"/>
                  </a:cubicBezTo>
                  <a:cubicBezTo>
                    <a:pt x="46726" y="23009"/>
                    <a:pt x="46474" y="23721"/>
                    <a:pt x="45971" y="25138"/>
                  </a:cubicBezTo>
                  <a:cubicBezTo>
                    <a:pt x="45693" y="25925"/>
                    <a:pt x="45346" y="26902"/>
                    <a:pt x="44971" y="28252"/>
                  </a:cubicBezTo>
                  <a:cubicBezTo>
                    <a:pt x="44614" y="29541"/>
                    <a:pt x="44376" y="31513"/>
                    <a:pt x="44101" y="33797"/>
                  </a:cubicBezTo>
                  <a:cubicBezTo>
                    <a:pt x="43540" y="38459"/>
                    <a:pt x="42842" y="44261"/>
                    <a:pt x="40717" y="48089"/>
                  </a:cubicBezTo>
                  <a:cubicBezTo>
                    <a:pt x="39265" y="50701"/>
                    <a:pt x="35835" y="55457"/>
                    <a:pt x="32519" y="60058"/>
                  </a:cubicBezTo>
                  <a:cubicBezTo>
                    <a:pt x="28487" y="65647"/>
                    <a:pt x="24319" y="71428"/>
                    <a:pt x="23374" y="73791"/>
                  </a:cubicBezTo>
                  <a:cubicBezTo>
                    <a:pt x="21683" y="78020"/>
                    <a:pt x="17851" y="87388"/>
                    <a:pt x="17813" y="87482"/>
                  </a:cubicBezTo>
                  <a:cubicBezTo>
                    <a:pt x="17739" y="87661"/>
                    <a:pt x="17871" y="87857"/>
                    <a:pt x="18064" y="87857"/>
                  </a:cubicBezTo>
                  <a:cubicBezTo>
                    <a:pt x="18176" y="87857"/>
                    <a:pt x="18275" y="87789"/>
                    <a:pt x="18317" y="87687"/>
                  </a:cubicBezTo>
                  <a:cubicBezTo>
                    <a:pt x="18356" y="87593"/>
                    <a:pt x="22187" y="78224"/>
                    <a:pt x="23879" y="73994"/>
                  </a:cubicBezTo>
                  <a:cubicBezTo>
                    <a:pt x="24800" y="71693"/>
                    <a:pt x="28949" y="65940"/>
                    <a:pt x="32961" y="60376"/>
                  </a:cubicBezTo>
                  <a:cubicBezTo>
                    <a:pt x="36439" y="55551"/>
                    <a:pt x="39725" y="50994"/>
                    <a:pt x="41194" y="48353"/>
                  </a:cubicBezTo>
                  <a:cubicBezTo>
                    <a:pt x="43371" y="44433"/>
                    <a:pt x="44076" y="38572"/>
                    <a:pt x="44643" y="33862"/>
                  </a:cubicBezTo>
                  <a:cubicBezTo>
                    <a:pt x="44914" y="31600"/>
                    <a:pt x="45149" y="29647"/>
                    <a:pt x="45497" y="28398"/>
                  </a:cubicBezTo>
                  <a:cubicBezTo>
                    <a:pt x="45866" y="27066"/>
                    <a:pt x="46209" y="26098"/>
                    <a:pt x="46485" y="25321"/>
                  </a:cubicBezTo>
                  <a:cubicBezTo>
                    <a:pt x="47006" y="23847"/>
                    <a:pt x="47294" y="23037"/>
                    <a:pt x="46996" y="21841"/>
                  </a:cubicBezTo>
                  <a:cubicBezTo>
                    <a:pt x="46865" y="21317"/>
                    <a:pt x="46518" y="21007"/>
                    <a:pt x="46021" y="20971"/>
                  </a:cubicBezTo>
                  <a:cubicBezTo>
                    <a:pt x="45992" y="20969"/>
                    <a:pt x="45961" y="20968"/>
                    <a:pt x="45931" y="20968"/>
                  </a:cubicBezTo>
                  <a:cubicBezTo>
                    <a:pt x="44705" y="20968"/>
                    <a:pt x="42715" y="22635"/>
                    <a:pt x="41561" y="25440"/>
                  </a:cubicBezTo>
                  <a:cubicBezTo>
                    <a:pt x="40826" y="27222"/>
                    <a:pt x="39806" y="30176"/>
                    <a:pt x="38817" y="33032"/>
                  </a:cubicBezTo>
                  <a:cubicBezTo>
                    <a:pt x="38003" y="35390"/>
                    <a:pt x="37223" y="37642"/>
                    <a:pt x="36729" y="38867"/>
                  </a:cubicBezTo>
                  <a:cubicBezTo>
                    <a:pt x="36884" y="36287"/>
                    <a:pt x="38106" y="28579"/>
                    <a:pt x="39286" y="25207"/>
                  </a:cubicBezTo>
                  <a:cubicBezTo>
                    <a:pt x="40765" y="20983"/>
                    <a:pt x="46576" y="12822"/>
                    <a:pt x="47993" y="11404"/>
                  </a:cubicBezTo>
                  <a:cubicBezTo>
                    <a:pt x="49007" y="10391"/>
                    <a:pt x="49531" y="9120"/>
                    <a:pt x="49364" y="8086"/>
                  </a:cubicBezTo>
                  <a:cubicBezTo>
                    <a:pt x="49249" y="7376"/>
                    <a:pt x="48824" y="6820"/>
                    <a:pt x="48137" y="6476"/>
                  </a:cubicBezTo>
                  <a:cubicBezTo>
                    <a:pt x="48014" y="6414"/>
                    <a:pt x="47872" y="6384"/>
                    <a:pt x="47713" y="6384"/>
                  </a:cubicBezTo>
                  <a:cubicBezTo>
                    <a:pt x="46046" y="6384"/>
                    <a:pt x="42445" y="9677"/>
                    <a:pt x="37611" y="14590"/>
                  </a:cubicBezTo>
                  <a:cubicBezTo>
                    <a:pt x="37260" y="14946"/>
                    <a:pt x="36952" y="15258"/>
                    <a:pt x="36699" y="15512"/>
                  </a:cubicBezTo>
                  <a:cubicBezTo>
                    <a:pt x="35400" y="16811"/>
                    <a:pt x="34028" y="19408"/>
                    <a:pt x="32702" y="21919"/>
                  </a:cubicBezTo>
                  <a:cubicBezTo>
                    <a:pt x="31626" y="23955"/>
                    <a:pt x="30611" y="25877"/>
                    <a:pt x="29852" y="26636"/>
                  </a:cubicBezTo>
                  <a:cubicBezTo>
                    <a:pt x="29676" y="26813"/>
                    <a:pt x="29594" y="26818"/>
                    <a:pt x="29594" y="26821"/>
                  </a:cubicBezTo>
                  <a:cubicBezTo>
                    <a:pt x="29014" y="26497"/>
                    <a:pt x="29655" y="21156"/>
                    <a:pt x="31358" y="17751"/>
                  </a:cubicBezTo>
                  <a:cubicBezTo>
                    <a:pt x="33230" y="14006"/>
                    <a:pt x="38909" y="7642"/>
                    <a:pt x="40707" y="6068"/>
                  </a:cubicBezTo>
                  <a:cubicBezTo>
                    <a:pt x="41934" y="4993"/>
                    <a:pt x="42205" y="3300"/>
                    <a:pt x="41757" y="2281"/>
                  </a:cubicBezTo>
                  <a:cubicBezTo>
                    <a:pt x="41480" y="1651"/>
                    <a:pt x="40951" y="1302"/>
                    <a:pt x="40292" y="1302"/>
                  </a:cubicBezTo>
                  <a:cubicBezTo>
                    <a:pt x="40219" y="1302"/>
                    <a:pt x="40145" y="1306"/>
                    <a:pt x="40070" y="1315"/>
                  </a:cubicBezTo>
                  <a:cubicBezTo>
                    <a:pt x="37970" y="1548"/>
                    <a:pt x="29308" y="8805"/>
                    <a:pt x="27269" y="11252"/>
                  </a:cubicBezTo>
                  <a:cubicBezTo>
                    <a:pt x="26244" y="12482"/>
                    <a:pt x="24871" y="15732"/>
                    <a:pt x="23544" y="18877"/>
                  </a:cubicBezTo>
                  <a:cubicBezTo>
                    <a:pt x="22387" y="21620"/>
                    <a:pt x="20802" y="25377"/>
                    <a:pt x="20249" y="25490"/>
                  </a:cubicBezTo>
                  <a:cubicBezTo>
                    <a:pt x="20224" y="25486"/>
                    <a:pt x="20180" y="25436"/>
                    <a:pt x="20138" y="25334"/>
                  </a:cubicBezTo>
                  <a:cubicBezTo>
                    <a:pt x="19542" y="23868"/>
                    <a:pt x="20922" y="17189"/>
                    <a:pt x="22991" y="14367"/>
                  </a:cubicBezTo>
                  <a:cubicBezTo>
                    <a:pt x="25370" y="11121"/>
                    <a:pt x="30460" y="6056"/>
                    <a:pt x="31693" y="5234"/>
                  </a:cubicBezTo>
                  <a:cubicBezTo>
                    <a:pt x="32527" y="4678"/>
                    <a:pt x="33373" y="3605"/>
                    <a:pt x="33386" y="2460"/>
                  </a:cubicBezTo>
                  <a:cubicBezTo>
                    <a:pt x="33393" y="1878"/>
                    <a:pt x="33179" y="1029"/>
                    <a:pt x="32126" y="291"/>
                  </a:cubicBezTo>
                  <a:cubicBezTo>
                    <a:pt x="31839" y="91"/>
                    <a:pt x="31518" y="0"/>
                    <a:pt x="31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25d51c98a11_1_1128"/>
            <p:cNvSpPr/>
            <p:nvPr/>
          </p:nvSpPr>
          <p:spPr>
            <a:xfrm>
              <a:off x="4132050" y="2598200"/>
              <a:ext cx="1235500" cy="2182950"/>
            </a:xfrm>
            <a:custGeom>
              <a:rect b="b" l="l" r="r" t="t"/>
              <a:pathLst>
                <a:path extrusionOk="0" h="87318" w="49420">
                  <a:moveTo>
                    <a:pt x="18570" y="1"/>
                  </a:moveTo>
                  <a:cubicBezTo>
                    <a:pt x="18272" y="1"/>
                    <a:pt x="17998" y="77"/>
                    <a:pt x="17757" y="246"/>
                  </a:cubicBezTo>
                  <a:cubicBezTo>
                    <a:pt x="15618" y="1743"/>
                    <a:pt x="16901" y="3883"/>
                    <a:pt x="18185" y="4738"/>
                  </a:cubicBezTo>
                  <a:cubicBezTo>
                    <a:pt x="19468" y="5594"/>
                    <a:pt x="24603" y="10728"/>
                    <a:pt x="26957" y="13938"/>
                  </a:cubicBezTo>
                  <a:cubicBezTo>
                    <a:pt x="29310" y="17147"/>
                    <a:pt x="30807" y="25275"/>
                    <a:pt x="29524" y="25490"/>
                  </a:cubicBezTo>
                  <a:cubicBezTo>
                    <a:pt x="29513" y="25492"/>
                    <a:pt x="29501" y="25493"/>
                    <a:pt x="29490" y="25493"/>
                  </a:cubicBezTo>
                  <a:cubicBezTo>
                    <a:pt x="28172" y="25493"/>
                    <a:pt x="24369" y="13702"/>
                    <a:pt x="22250" y="11156"/>
                  </a:cubicBezTo>
                  <a:cubicBezTo>
                    <a:pt x="20110" y="8589"/>
                    <a:pt x="11553" y="1529"/>
                    <a:pt x="9628" y="1316"/>
                  </a:cubicBezTo>
                  <a:cubicBezTo>
                    <a:pt x="9562" y="1308"/>
                    <a:pt x="9498" y="1305"/>
                    <a:pt x="9436" y="1305"/>
                  </a:cubicBezTo>
                  <a:cubicBezTo>
                    <a:pt x="7689" y="1305"/>
                    <a:pt x="7547" y="4147"/>
                    <a:pt x="9199" y="5594"/>
                  </a:cubicBezTo>
                  <a:cubicBezTo>
                    <a:pt x="10911" y="7092"/>
                    <a:pt x="16688" y="13509"/>
                    <a:pt x="18613" y="17360"/>
                  </a:cubicBezTo>
                  <a:cubicBezTo>
                    <a:pt x="20336" y="20806"/>
                    <a:pt x="21202" y="26822"/>
                    <a:pt x="20139" y="26822"/>
                  </a:cubicBezTo>
                  <a:cubicBezTo>
                    <a:pt x="20014" y="26822"/>
                    <a:pt x="19862" y="26739"/>
                    <a:pt x="19683" y="26560"/>
                  </a:cubicBezTo>
                  <a:cubicBezTo>
                    <a:pt x="17971" y="24848"/>
                    <a:pt x="15189" y="17788"/>
                    <a:pt x="12836" y="15435"/>
                  </a:cubicBezTo>
                  <a:cubicBezTo>
                    <a:pt x="10609" y="13208"/>
                    <a:pt x="4166" y="6381"/>
                    <a:pt x="2031" y="6381"/>
                  </a:cubicBezTo>
                  <a:cubicBezTo>
                    <a:pt x="1910" y="6381"/>
                    <a:pt x="1803" y="6403"/>
                    <a:pt x="1711" y="6449"/>
                  </a:cubicBezTo>
                  <a:cubicBezTo>
                    <a:pt x="1" y="7306"/>
                    <a:pt x="429" y="9445"/>
                    <a:pt x="1926" y="10943"/>
                  </a:cubicBezTo>
                  <a:cubicBezTo>
                    <a:pt x="3423" y="12439"/>
                    <a:pt x="9199" y="20568"/>
                    <a:pt x="10698" y="24848"/>
                  </a:cubicBezTo>
                  <a:cubicBezTo>
                    <a:pt x="12096" y="28844"/>
                    <a:pt x="13681" y="39561"/>
                    <a:pt x="13187" y="39561"/>
                  </a:cubicBezTo>
                  <a:cubicBezTo>
                    <a:pt x="13152" y="39561"/>
                    <a:pt x="13107" y="39508"/>
                    <a:pt x="13051" y="39395"/>
                  </a:cubicBezTo>
                  <a:cubicBezTo>
                    <a:pt x="12195" y="37684"/>
                    <a:pt x="9413" y="28912"/>
                    <a:pt x="7917" y="25277"/>
                  </a:cubicBezTo>
                  <a:cubicBezTo>
                    <a:pt x="6817" y="22605"/>
                    <a:pt x="4909" y="20972"/>
                    <a:pt x="3804" y="20972"/>
                  </a:cubicBezTo>
                  <a:cubicBezTo>
                    <a:pt x="3404" y="20972"/>
                    <a:pt x="3110" y="21185"/>
                    <a:pt x="2996" y="21640"/>
                  </a:cubicBezTo>
                  <a:cubicBezTo>
                    <a:pt x="2568" y="23350"/>
                    <a:pt x="3425" y="24207"/>
                    <a:pt x="4493" y="28057"/>
                  </a:cubicBezTo>
                  <a:cubicBezTo>
                    <a:pt x="5563" y="31907"/>
                    <a:pt x="5563" y="42177"/>
                    <a:pt x="8773" y="47953"/>
                  </a:cubicBezTo>
                  <a:cubicBezTo>
                    <a:pt x="11982" y="53729"/>
                    <a:pt x="24390" y="69346"/>
                    <a:pt x="26100" y="73625"/>
                  </a:cubicBezTo>
                  <a:cubicBezTo>
                    <a:pt x="27812" y="77903"/>
                    <a:pt x="31662" y="87317"/>
                    <a:pt x="31662" y="87317"/>
                  </a:cubicBezTo>
                  <a:lnTo>
                    <a:pt x="49419" y="77048"/>
                  </a:lnTo>
                  <a:cubicBezTo>
                    <a:pt x="49419" y="77048"/>
                    <a:pt x="46210" y="66565"/>
                    <a:pt x="46210" y="49879"/>
                  </a:cubicBezTo>
                  <a:cubicBezTo>
                    <a:pt x="46210" y="33192"/>
                    <a:pt x="43429" y="20997"/>
                    <a:pt x="40005" y="15650"/>
                  </a:cubicBezTo>
                  <a:cubicBezTo>
                    <a:pt x="36583" y="10301"/>
                    <a:pt x="33374" y="8162"/>
                    <a:pt x="31877" y="8162"/>
                  </a:cubicBezTo>
                  <a:cubicBezTo>
                    <a:pt x="30378" y="8162"/>
                    <a:pt x="31448" y="10087"/>
                    <a:pt x="33588" y="12868"/>
                  </a:cubicBezTo>
                  <a:cubicBezTo>
                    <a:pt x="35727" y="15650"/>
                    <a:pt x="37652" y="17147"/>
                    <a:pt x="38508" y="20570"/>
                  </a:cubicBezTo>
                  <a:cubicBezTo>
                    <a:pt x="39324" y="23832"/>
                    <a:pt x="39362" y="27873"/>
                    <a:pt x="38438" y="27873"/>
                  </a:cubicBezTo>
                  <a:cubicBezTo>
                    <a:pt x="38392" y="27873"/>
                    <a:pt x="38345" y="27863"/>
                    <a:pt x="38295" y="27843"/>
                  </a:cubicBezTo>
                  <a:cubicBezTo>
                    <a:pt x="37225" y="27415"/>
                    <a:pt x="35514" y="18858"/>
                    <a:pt x="34015" y="15650"/>
                  </a:cubicBezTo>
                  <a:cubicBezTo>
                    <a:pt x="32518" y="12440"/>
                    <a:pt x="28881" y="8375"/>
                    <a:pt x="26742" y="6450"/>
                  </a:cubicBezTo>
                  <a:cubicBezTo>
                    <a:pt x="24844" y="4742"/>
                    <a:pt x="20923" y="1"/>
                    <a:pt x="18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25d51c98a11_1_1128"/>
            <p:cNvSpPr/>
            <p:nvPr/>
          </p:nvSpPr>
          <p:spPr>
            <a:xfrm>
              <a:off x="4136900" y="2591500"/>
              <a:ext cx="1238225" cy="2196425"/>
            </a:xfrm>
            <a:custGeom>
              <a:rect b="b" l="l" r="r" t="t"/>
              <a:pathLst>
                <a:path extrusionOk="0" h="87857" w="49529">
                  <a:moveTo>
                    <a:pt x="18361" y="0"/>
                  </a:moveTo>
                  <a:cubicBezTo>
                    <a:pt x="18014" y="0"/>
                    <a:pt x="17693" y="90"/>
                    <a:pt x="17406" y="291"/>
                  </a:cubicBezTo>
                  <a:cubicBezTo>
                    <a:pt x="16353" y="1029"/>
                    <a:pt x="16140" y="1878"/>
                    <a:pt x="16147" y="2459"/>
                  </a:cubicBezTo>
                  <a:cubicBezTo>
                    <a:pt x="16160" y="3604"/>
                    <a:pt x="17006" y="4678"/>
                    <a:pt x="17839" y="5233"/>
                  </a:cubicBezTo>
                  <a:cubicBezTo>
                    <a:pt x="19073" y="6055"/>
                    <a:pt x="24162" y="11121"/>
                    <a:pt x="26542" y="14366"/>
                  </a:cubicBezTo>
                  <a:cubicBezTo>
                    <a:pt x="28611" y="17187"/>
                    <a:pt x="29991" y="23867"/>
                    <a:pt x="29395" y="25334"/>
                  </a:cubicBezTo>
                  <a:cubicBezTo>
                    <a:pt x="29353" y="25435"/>
                    <a:pt x="29309" y="25485"/>
                    <a:pt x="29300" y="25489"/>
                  </a:cubicBezTo>
                  <a:cubicBezTo>
                    <a:pt x="28730" y="25375"/>
                    <a:pt x="27145" y="21619"/>
                    <a:pt x="25988" y="18877"/>
                  </a:cubicBezTo>
                  <a:cubicBezTo>
                    <a:pt x="24662" y="15732"/>
                    <a:pt x="23290" y="12480"/>
                    <a:pt x="22264" y="11250"/>
                  </a:cubicBezTo>
                  <a:cubicBezTo>
                    <a:pt x="20225" y="8804"/>
                    <a:pt x="11563" y="1547"/>
                    <a:pt x="9463" y="1313"/>
                  </a:cubicBezTo>
                  <a:cubicBezTo>
                    <a:pt x="9388" y="1305"/>
                    <a:pt x="9314" y="1301"/>
                    <a:pt x="9241" y="1301"/>
                  </a:cubicBezTo>
                  <a:cubicBezTo>
                    <a:pt x="8576" y="1301"/>
                    <a:pt x="8053" y="1650"/>
                    <a:pt x="7776" y="2281"/>
                  </a:cubicBezTo>
                  <a:cubicBezTo>
                    <a:pt x="7327" y="3298"/>
                    <a:pt x="7599" y="4993"/>
                    <a:pt x="8826" y="6067"/>
                  </a:cubicBezTo>
                  <a:cubicBezTo>
                    <a:pt x="10624" y="7641"/>
                    <a:pt x="16303" y="14006"/>
                    <a:pt x="18175" y="17750"/>
                  </a:cubicBezTo>
                  <a:cubicBezTo>
                    <a:pt x="19878" y="21156"/>
                    <a:pt x="20519" y="26497"/>
                    <a:pt x="19944" y="26818"/>
                  </a:cubicBezTo>
                  <a:cubicBezTo>
                    <a:pt x="19941" y="26818"/>
                    <a:pt x="19861" y="26816"/>
                    <a:pt x="19679" y="26636"/>
                  </a:cubicBezTo>
                  <a:cubicBezTo>
                    <a:pt x="18921" y="25876"/>
                    <a:pt x="17906" y="23953"/>
                    <a:pt x="16830" y="21917"/>
                  </a:cubicBezTo>
                  <a:cubicBezTo>
                    <a:pt x="15505" y="19406"/>
                    <a:pt x="14133" y="16810"/>
                    <a:pt x="12834" y="15511"/>
                  </a:cubicBezTo>
                  <a:cubicBezTo>
                    <a:pt x="12581" y="15257"/>
                    <a:pt x="12271" y="14944"/>
                    <a:pt x="11922" y="14588"/>
                  </a:cubicBezTo>
                  <a:cubicBezTo>
                    <a:pt x="7087" y="9675"/>
                    <a:pt x="3485" y="6383"/>
                    <a:pt x="1819" y="6383"/>
                  </a:cubicBezTo>
                  <a:cubicBezTo>
                    <a:pt x="1660" y="6383"/>
                    <a:pt x="1519" y="6413"/>
                    <a:pt x="1396" y="6475"/>
                  </a:cubicBezTo>
                  <a:cubicBezTo>
                    <a:pt x="709" y="6819"/>
                    <a:pt x="285" y="7375"/>
                    <a:pt x="168" y="8085"/>
                  </a:cubicBezTo>
                  <a:cubicBezTo>
                    <a:pt x="0" y="9119"/>
                    <a:pt x="526" y="10390"/>
                    <a:pt x="1540" y="11403"/>
                  </a:cubicBezTo>
                  <a:cubicBezTo>
                    <a:pt x="2957" y="12821"/>
                    <a:pt x="8768" y="20982"/>
                    <a:pt x="10247" y="25206"/>
                  </a:cubicBezTo>
                  <a:cubicBezTo>
                    <a:pt x="11427" y="28578"/>
                    <a:pt x="12649" y="36285"/>
                    <a:pt x="12804" y="38866"/>
                  </a:cubicBezTo>
                  <a:cubicBezTo>
                    <a:pt x="12308" y="37640"/>
                    <a:pt x="11530" y="35388"/>
                    <a:pt x="10714" y="33028"/>
                  </a:cubicBezTo>
                  <a:cubicBezTo>
                    <a:pt x="9728" y="30174"/>
                    <a:pt x="8707" y="27222"/>
                    <a:pt x="7973" y="25440"/>
                  </a:cubicBezTo>
                  <a:cubicBezTo>
                    <a:pt x="6818" y="22634"/>
                    <a:pt x="4837" y="20968"/>
                    <a:pt x="3602" y="20968"/>
                  </a:cubicBezTo>
                  <a:cubicBezTo>
                    <a:pt x="3572" y="20968"/>
                    <a:pt x="3542" y="20969"/>
                    <a:pt x="3513" y="20971"/>
                  </a:cubicBezTo>
                  <a:cubicBezTo>
                    <a:pt x="3015" y="21007"/>
                    <a:pt x="2669" y="21317"/>
                    <a:pt x="2538" y="21841"/>
                  </a:cubicBezTo>
                  <a:cubicBezTo>
                    <a:pt x="2239" y="23037"/>
                    <a:pt x="2526" y="23847"/>
                    <a:pt x="3048" y="25321"/>
                  </a:cubicBezTo>
                  <a:cubicBezTo>
                    <a:pt x="3325" y="26097"/>
                    <a:pt x="3668" y="27066"/>
                    <a:pt x="4037" y="28398"/>
                  </a:cubicBezTo>
                  <a:cubicBezTo>
                    <a:pt x="4384" y="29647"/>
                    <a:pt x="4618" y="31600"/>
                    <a:pt x="4891" y="33861"/>
                  </a:cubicBezTo>
                  <a:cubicBezTo>
                    <a:pt x="5458" y="38572"/>
                    <a:pt x="6162" y="44432"/>
                    <a:pt x="8340" y="48353"/>
                  </a:cubicBezTo>
                  <a:cubicBezTo>
                    <a:pt x="9807" y="50994"/>
                    <a:pt x="13094" y="55551"/>
                    <a:pt x="16573" y="60376"/>
                  </a:cubicBezTo>
                  <a:cubicBezTo>
                    <a:pt x="20585" y="65940"/>
                    <a:pt x="24733" y="71693"/>
                    <a:pt x="25655" y="73994"/>
                  </a:cubicBezTo>
                  <a:cubicBezTo>
                    <a:pt x="27345" y="78224"/>
                    <a:pt x="31178" y="87593"/>
                    <a:pt x="31217" y="87687"/>
                  </a:cubicBezTo>
                  <a:cubicBezTo>
                    <a:pt x="31259" y="87789"/>
                    <a:pt x="31358" y="87856"/>
                    <a:pt x="31468" y="87857"/>
                  </a:cubicBezTo>
                  <a:lnTo>
                    <a:pt x="31468" y="87857"/>
                  </a:lnTo>
                  <a:cubicBezTo>
                    <a:pt x="31661" y="87856"/>
                    <a:pt x="31793" y="87660"/>
                    <a:pt x="31720" y="87480"/>
                  </a:cubicBezTo>
                  <a:cubicBezTo>
                    <a:pt x="31682" y="87386"/>
                    <a:pt x="27850" y="78020"/>
                    <a:pt x="26159" y="73791"/>
                  </a:cubicBezTo>
                  <a:cubicBezTo>
                    <a:pt x="25214" y="71428"/>
                    <a:pt x="21046" y="65647"/>
                    <a:pt x="17014" y="60058"/>
                  </a:cubicBezTo>
                  <a:cubicBezTo>
                    <a:pt x="13697" y="55457"/>
                    <a:pt x="10267" y="50701"/>
                    <a:pt x="8816" y="48089"/>
                  </a:cubicBezTo>
                  <a:cubicBezTo>
                    <a:pt x="6689" y="44261"/>
                    <a:pt x="5991" y="38458"/>
                    <a:pt x="5431" y="33796"/>
                  </a:cubicBezTo>
                  <a:cubicBezTo>
                    <a:pt x="5157" y="31512"/>
                    <a:pt x="4919" y="29541"/>
                    <a:pt x="4561" y="28252"/>
                  </a:cubicBezTo>
                  <a:cubicBezTo>
                    <a:pt x="4185" y="26902"/>
                    <a:pt x="3839" y="25923"/>
                    <a:pt x="3560" y="25138"/>
                  </a:cubicBezTo>
                  <a:cubicBezTo>
                    <a:pt x="3059" y="23720"/>
                    <a:pt x="2806" y="23009"/>
                    <a:pt x="3065" y="21972"/>
                  </a:cubicBezTo>
                  <a:cubicBezTo>
                    <a:pt x="3162" y="21586"/>
                    <a:pt x="3388" y="21525"/>
                    <a:pt x="3551" y="21513"/>
                  </a:cubicBezTo>
                  <a:cubicBezTo>
                    <a:pt x="3576" y="21511"/>
                    <a:pt x="3601" y="21510"/>
                    <a:pt x="3627" y="21510"/>
                  </a:cubicBezTo>
                  <a:cubicBezTo>
                    <a:pt x="4553" y="21510"/>
                    <a:pt x="6364" y="22960"/>
                    <a:pt x="7470" y="25647"/>
                  </a:cubicBezTo>
                  <a:cubicBezTo>
                    <a:pt x="8197" y="27414"/>
                    <a:pt x="9215" y="30358"/>
                    <a:pt x="10201" y="33206"/>
                  </a:cubicBezTo>
                  <a:cubicBezTo>
                    <a:pt x="11212" y="36130"/>
                    <a:pt x="12167" y="38892"/>
                    <a:pt x="12613" y="39785"/>
                  </a:cubicBezTo>
                  <a:cubicBezTo>
                    <a:pt x="12737" y="40032"/>
                    <a:pt x="12873" y="40104"/>
                    <a:pt x="12988" y="40104"/>
                  </a:cubicBezTo>
                  <a:cubicBezTo>
                    <a:pt x="13033" y="40104"/>
                    <a:pt x="13075" y="40093"/>
                    <a:pt x="13112" y="40077"/>
                  </a:cubicBezTo>
                  <a:cubicBezTo>
                    <a:pt x="13309" y="39994"/>
                    <a:pt x="13679" y="39838"/>
                    <a:pt x="12712" y="33841"/>
                  </a:cubicBezTo>
                  <a:cubicBezTo>
                    <a:pt x="12107" y="30086"/>
                    <a:pt x="11378" y="26791"/>
                    <a:pt x="10759" y="25026"/>
                  </a:cubicBezTo>
                  <a:cubicBezTo>
                    <a:pt x="9227" y="20648"/>
                    <a:pt x="3406" y="12500"/>
                    <a:pt x="1924" y="11019"/>
                  </a:cubicBezTo>
                  <a:cubicBezTo>
                    <a:pt x="1032" y="10126"/>
                    <a:pt x="566" y="9035"/>
                    <a:pt x="706" y="8172"/>
                  </a:cubicBezTo>
                  <a:cubicBezTo>
                    <a:pt x="793" y="7634"/>
                    <a:pt x="1107" y="7227"/>
                    <a:pt x="1639" y="6961"/>
                  </a:cubicBezTo>
                  <a:cubicBezTo>
                    <a:pt x="1707" y="6926"/>
                    <a:pt x="1788" y="6910"/>
                    <a:pt x="1880" y="6910"/>
                  </a:cubicBezTo>
                  <a:cubicBezTo>
                    <a:pt x="3607" y="6910"/>
                    <a:pt x="9316" y="12714"/>
                    <a:pt x="11535" y="14970"/>
                  </a:cubicBezTo>
                  <a:cubicBezTo>
                    <a:pt x="11887" y="15326"/>
                    <a:pt x="12196" y="15641"/>
                    <a:pt x="12450" y="15895"/>
                  </a:cubicBezTo>
                  <a:cubicBezTo>
                    <a:pt x="13691" y="17136"/>
                    <a:pt x="15103" y="19810"/>
                    <a:pt x="16349" y="22171"/>
                  </a:cubicBezTo>
                  <a:cubicBezTo>
                    <a:pt x="17444" y="24244"/>
                    <a:pt x="18478" y="26203"/>
                    <a:pt x="19295" y="27020"/>
                  </a:cubicBezTo>
                  <a:cubicBezTo>
                    <a:pt x="19558" y="27281"/>
                    <a:pt x="19777" y="27361"/>
                    <a:pt x="19947" y="27361"/>
                  </a:cubicBezTo>
                  <a:cubicBezTo>
                    <a:pt x="20083" y="27361"/>
                    <a:pt x="20188" y="27310"/>
                    <a:pt x="20258" y="27259"/>
                  </a:cubicBezTo>
                  <a:cubicBezTo>
                    <a:pt x="21322" y="26494"/>
                    <a:pt x="20184" y="20552"/>
                    <a:pt x="18661" y="17506"/>
                  </a:cubicBezTo>
                  <a:cubicBezTo>
                    <a:pt x="16761" y="13705"/>
                    <a:pt x="11006" y="7252"/>
                    <a:pt x="9185" y="5658"/>
                  </a:cubicBezTo>
                  <a:cubicBezTo>
                    <a:pt x="8159" y="4760"/>
                    <a:pt x="7913" y="3319"/>
                    <a:pt x="8274" y="2500"/>
                  </a:cubicBezTo>
                  <a:cubicBezTo>
                    <a:pt x="8410" y="2193"/>
                    <a:pt x="8683" y="1845"/>
                    <a:pt x="9243" y="1845"/>
                  </a:cubicBezTo>
                  <a:cubicBezTo>
                    <a:pt x="9294" y="1845"/>
                    <a:pt x="9347" y="1848"/>
                    <a:pt x="9403" y="1854"/>
                  </a:cubicBezTo>
                  <a:cubicBezTo>
                    <a:pt x="11215" y="2055"/>
                    <a:pt x="19779" y="9115"/>
                    <a:pt x="21847" y="11599"/>
                  </a:cubicBezTo>
                  <a:cubicBezTo>
                    <a:pt x="22820" y="12766"/>
                    <a:pt x="24177" y="15981"/>
                    <a:pt x="25488" y="19089"/>
                  </a:cubicBezTo>
                  <a:cubicBezTo>
                    <a:pt x="27549" y="23975"/>
                    <a:pt x="28526" y="26033"/>
                    <a:pt x="29301" y="26033"/>
                  </a:cubicBezTo>
                  <a:cubicBezTo>
                    <a:pt x="29326" y="26033"/>
                    <a:pt x="29350" y="26031"/>
                    <a:pt x="29374" y="26027"/>
                  </a:cubicBezTo>
                  <a:cubicBezTo>
                    <a:pt x="29534" y="26000"/>
                    <a:pt x="29755" y="25893"/>
                    <a:pt x="29898" y="25539"/>
                  </a:cubicBezTo>
                  <a:cubicBezTo>
                    <a:pt x="30610" y="23789"/>
                    <a:pt x="29041" y="16855"/>
                    <a:pt x="26981" y="14045"/>
                  </a:cubicBezTo>
                  <a:cubicBezTo>
                    <a:pt x="24573" y="10760"/>
                    <a:pt x="19400" y="5619"/>
                    <a:pt x="18142" y="4781"/>
                  </a:cubicBezTo>
                  <a:cubicBezTo>
                    <a:pt x="17451" y="4319"/>
                    <a:pt x="16702" y="3395"/>
                    <a:pt x="16691" y="2453"/>
                  </a:cubicBezTo>
                  <a:cubicBezTo>
                    <a:pt x="16683" y="1797"/>
                    <a:pt x="17030" y="1219"/>
                    <a:pt x="17720" y="738"/>
                  </a:cubicBezTo>
                  <a:cubicBezTo>
                    <a:pt x="17914" y="601"/>
                    <a:pt x="18139" y="539"/>
                    <a:pt x="18387" y="539"/>
                  </a:cubicBezTo>
                  <a:cubicBezTo>
                    <a:pt x="20059" y="539"/>
                    <a:pt x="22815" y="3352"/>
                    <a:pt x="24722" y="5296"/>
                  </a:cubicBezTo>
                  <a:cubicBezTo>
                    <a:pt x="25361" y="5949"/>
                    <a:pt x="25913" y="6512"/>
                    <a:pt x="26366" y="6921"/>
                  </a:cubicBezTo>
                  <a:cubicBezTo>
                    <a:pt x="28337" y="8694"/>
                    <a:pt x="32036" y="12736"/>
                    <a:pt x="33576" y="16033"/>
                  </a:cubicBezTo>
                  <a:cubicBezTo>
                    <a:pt x="34224" y="17420"/>
                    <a:pt x="34915" y="19833"/>
                    <a:pt x="35582" y="22164"/>
                  </a:cubicBezTo>
                  <a:cubicBezTo>
                    <a:pt x="36759" y="26274"/>
                    <a:pt x="37344" y="28101"/>
                    <a:pt x="38000" y="28364"/>
                  </a:cubicBezTo>
                  <a:cubicBezTo>
                    <a:pt x="38082" y="28397"/>
                    <a:pt x="38165" y="28414"/>
                    <a:pt x="38246" y="28414"/>
                  </a:cubicBezTo>
                  <a:cubicBezTo>
                    <a:pt x="38389" y="28414"/>
                    <a:pt x="38525" y="28361"/>
                    <a:pt x="38641" y="28259"/>
                  </a:cubicBezTo>
                  <a:cubicBezTo>
                    <a:pt x="39491" y="27516"/>
                    <a:pt x="39309" y="23694"/>
                    <a:pt x="38578" y="20772"/>
                  </a:cubicBezTo>
                  <a:cubicBezTo>
                    <a:pt x="37916" y="18123"/>
                    <a:pt x="36619" y="16589"/>
                    <a:pt x="35117" y="14813"/>
                  </a:cubicBezTo>
                  <a:cubicBezTo>
                    <a:pt x="34630" y="14239"/>
                    <a:pt x="34128" y="13644"/>
                    <a:pt x="33609" y="12970"/>
                  </a:cubicBezTo>
                  <a:cubicBezTo>
                    <a:pt x="31413" y="10113"/>
                    <a:pt x="31133" y="9145"/>
                    <a:pt x="31284" y="8837"/>
                  </a:cubicBezTo>
                  <a:cubicBezTo>
                    <a:pt x="31339" y="8725"/>
                    <a:pt x="31531" y="8702"/>
                    <a:pt x="31682" y="8702"/>
                  </a:cubicBezTo>
                  <a:cubicBezTo>
                    <a:pt x="32963" y="8702"/>
                    <a:pt x="36125" y="10663"/>
                    <a:pt x="39582" y="16063"/>
                  </a:cubicBezTo>
                  <a:cubicBezTo>
                    <a:pt x="42561" y="20717"/>
                    <a:pt x="45743" y="32115"/>
                    <a:pt x="45743" y="50147"/>
                  </a:cubicBezTo>
                  <a:cubicBezTo>
                    <a:pt x="45743" y="66683"/>
                    <a:pt x="48932" y="77291"/>
                    <a:pt x="48964" y="77395"/>
                  </a:cubicBezTo>
                  <a:cubicBezTo>
                    <a:pt x="49000" y="77513"/>
                    <a:pt x="49107" y="77588"/>
                    <a:pt x="49223" y="77588"/>
                  </a:cubicBezTo>
                  <a:cubicBezTo>
                    <a:pt x="49250" y="77588"/>
                    <a:pt x="49277" y="77584"/>
                    <a:pt x="49304" y="77575"/>
                  </a:cubicBezTo>
                  <a:cubicBezTo>
                    <a:pt x="49447" y="77532"/>
                    <a:pt x="49528" y="77379"/>
                    <a:pt x="49485" y="77236"/>
                  </a:cubicBezTo>
                  <a:cubicBezTo>
                    <a:pt x="49453" y="77132"/>
                    <a:pt x="46287" y="66602"/>
                    <a:pt x="46287" y="50147"/>
                  </a:cubicBezTo>
                  <a:cubicBezTo>
                    <a:pt x="46287" y="34964"/>
                    <a:pt x="43893" y="21792"/>
                    <a:pt x="40040" y="15771"/>
                  </a:cubicBezTo>
                  <a:cubicBezTo>
                    <a:pt x="36676" y="10512"/>
                    <a:pt x="33417" y="8157"/>
                    <a:pt x="31683" y="8157"/>
                  </a:cubicBezTo>
                  <a:cubicBezTo>
                    <a:pt x="31129" y="8157"/>
                    <a:pt x="30896" y="8397"/>
                    <a:pt x="30797" y="8597"/>
                  </a:cubicBezTo>
                  <a:cubicBezTo>
                    <a:pt x="30454" y="9293"/>
                    <a:pt x="31144" y="10656"/>
                    <a:pt x="33178" y="13301"/>
                  </a:cubicBezTo>
                  <a:cubicBezTo>
                    <a:pt x="33705" y="13986"/>
                    <a:pt x="34212" y="14586"/>
                    <a:pt x="34703" y="15166"/>
                  </a:cubicBezTo>
                  <a:cubicBezTo>
                    <a:pt x="36220" y="16960"/>
                    <a:pt x="37420" y="18378"/>
                    <a:pt x="38050" y="20904"/>
                  </a:cubicBezTo>
                  <a:cubicBezTo>
                    <a:pt x="38806" y="23927"/>
                    <a:pt x="38822" y="27378"/>
                    <a:pt x="38282" y="27849"/>
                  </a:cubicBezTo>
                  <a:cubicBezTo>
                    <a:pt x="38267" y="27861"/>
                    <a:pt x="38258" y="27869"/>
                    <a:pt x="38242" y="27869"/>
                  </a:cubicBezTo>
                  <a:cubicBezTo>
                    <a:pt x="38232" y="27869"/>
                    <a:pt x="38219" y="27866"/>
                    <a:pt x="38201" y="27859"/>
                  </a:cubicBezTo>
                  <a:cubicBezTo>
                    <a:pt x="37724" y="27668"/>
                    <a:pt x="36788" y="24401"/>
                    <a:pt x="36105" y="22015"/>
                  </a:cubicBezTo>
                  <a:cubicBezTo>
                    <a:pt x="35431" y="19662"/>
                    <a:pt x="34734" y="17230"/>
                    <a:pt x="34068" y="15802"/>
                  </a:cubicBezTo>
                  <a:cubicBezTo>
                    <a:pt x="32495" y="12434"/>
                    <a:pt x="28732" y="8319"/>
                    <a:pt x="26730" y="6516"/>
                  </a:cubicBezTo>
                  <a:cubicBezTo>
                    <a:pt x="26289" y="6118"/>
                    <a:pt x="25742" y="5561"/>
                    <a:pt x="25109" y="4916"/>
                  </a:cubicBezTo>
                  <a:cubicBezTo>
                    <a:pt x="23027" y="2791"/>
                    <a:pt x="20292" y="0"/>
                    <a:pt x="18361" y="0"/>
                  </a:cubicBezTo>
                  <a:close/>
                  <a:moveTo>
                    <a:pt x="31468" y="87857"/>
                  </a:moveTo>
                  <a:lnTo>
                    <a:pt x="31468" y="87857"/>
                  </a:lnTo>
                  <a:cubicBezTo>
                    <a:pt x="31468" y="87857"/>
                    <a:pt x="31467" y="87857"/>
                    <a:pt x="31467" y="87857"/>
                  </a:cubicBezTo>
                  <a:lnTo>
                    <a:pt x="31468" y="87857"/>
                  </a:lnTo>
                  <a:cubicBezTo>
                    <a:pt x="31468" y="87857"/>
                    <a:pt x="31468" y="87857"/>
                    <a:pt x="31468" y="878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25d51c98a11_1_1128"/>
            <p:cNvSpPr/>
            <p:nvPr/>
          </p:nvSpPr>
          <p:spPr>
            <a:xfrm>
              <a:off x="2019225" y="4411150"/>
              <a:ext cx="1127850" cy="928500"/>
            </a:xfrm>
            <a:custGeom>
              <a:rect b="b" l="l" r="r" t="t"/>
              <a:pathLst>
                <a:path extrusionOk="0" h="37140" w="45114">
                  <a:moveTo>
                    <a:pt x="6469" y="1"/>
                  </a:moveTo>
                  <a:cubicBezTo>
                    <a:pt x="4217" y="1"/>
                    <a:pt x="2939" y="161"/>
                    <a:pt x="2939" y="161"/>
                  </a:cubicBezTo>
                  <a:cubicBezTo>
                    <a:pt x="2939" y="161"/>
                    <a:pt x="5751" y="10193"/>
                    <a:pt x="3483" y="21369"/>
                  </a:cubicBezTo>
                  <a:cubicBezTo>
                    <a:pt x="1876" y="29289"/>
                    <a:pt x="756" y="34297"/>
                    <a:pt x="1" y="37140"/>
                  </a:cubicBezTo>
                  <a:lnTo>
                    <a:pt x="32601" y="37140"/>
                  </a:lnTo>
                  <a:cubicBezTo>
                    <a:pt x="33028" y="35510"/>
                    <a:pt x="33557" y="33682"/>
                    <a:pt x="34219" y="31699"/>
                  </a:cubicBezTo>
                  <a:cubicBezTo>
                    <a:pt x="36782" y="24009"/>
                    <a:pt x="45113" y="14397"/>
                    <a:pt x="45113" y="14397"/>
                  </a:cubicBezTo>
                  <a:cubicBezTo>
                    <a:pt x="45113" y="14397"/>
                    <a:pt x="37103" y="6707"/>
                    <a:pt x="24605" y="2860"/>
                  </a:cubicBezTo>
                  <a:cubicBezTo>
                    <a:pt x="16774" y="451"/>
                    <a:pt x="10249" y="1"/>
                    <a:pt x="64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25d51c98a11_1_1128"/>
            <p:cNvSpPr/>
            <p:nvPr/>
          </p:nvSpPr>
          <p:spPr>
            <a:xfrm>
              <a:off x="2011500" y="4404550"/>
              <a:ext cx="1143050" cy="941875"/>
            </a:xfrm>
            <a:custGeom>
              <a:rect b="b" l="l" r="r" t="t"/>
              <a:pathLst>
                <a:path extrusionOk="0" h="37675" w="45722">
                  <a:moveTo>
                    <a:pt x="6736" y="544"/>
                  </a:moveTo>
                  <a:cubicBezTo>
                    <a:pt x="10500" y="544"/>
                    <a:pt x="17037" y="986"/>
                    <a:pt x="24835" y="3385"/>
                  </a:cubicBezTo>
                  <a:cubicBezTo>
                    <a:pt x="36084" y="6846"/>
                    <a:pt x="43767" y="13522"/>
                    <a:pt x="45045" y="14683"/>
                  </a:cubicBezTo>
                  <a:cubicBezTo>
                    <a:pt x="43840" y="16109"/>
                    <a:pt x="36616" y="24836"/>
                    <a:pt x="34270" y="31877"/>
                  </a:cubicBezTo>
                  <a:cubicBezTo>
                    <a:pt x="33695" y="33601"/>
                    <a:pt x="33167" y="35367"/>
                    <a:pt x="32700" y="37131"/>
                  </a:cubicBezTo>
                  <a:lnTo>
                    <a:pt x="662" y="37131"/>
                  </a:lnTo>
                  <a:cubicBezTo>
                    <a:pt x="1459" y="34070"/>
                    <a:pt x="2573" y="29009"/>
                    <a:pt x="4058" y="21687"/>
                  </a:cubicBezTo>
                  <a:cubicBezTo>
                    <a:pt x="6091" y="11668"/>
                    <a:pt x="4036" y="2454"/>
                    <a:pt x="3591" y="664"/>
                  </a:cubicBezTo>
                  <a:cubicBezTo>
                    <a:pt x="4089" y="620"/>
                    <a:pt x="5174" y="544"/>
                    <a:pt x="6736" y="544"/>
                  </a:cubicBezTo>
                  <a:close/>
                  <a:moveTo>
                    <a:pt x="6731" y="1"/>
                  </a:moveTo>
                  <a:cubicBezTo>
                    <a:pt x="4521" y="1"/>
                    <a:pt x="3249" y="151"/>
                    <a:pt x="3215" y="156"/>
                  </a:cubicBezTo>
                  <a:cubicBezTo>
                    <a:pt x="3049" y="176"/>
                    <a:pt x="2941" y="338"/>
                    <a:pt x="2986" y="499"/>
                  </a:cubicBezTo>
                  <a:cubicBezTo>
                    <a:pt x="3014" y="598"/>
                    <a:pt x="5754" y="10594"/>
                    <a:pt x="3525" y="21579"/>
                  </a:cubicBezTo>
                  <a:cubicBezTo>
                    <a:pt x="2006" y="29063"/>
                    <a:pt x="835" y="34365"/>
                    <a:pt x="46" y="37333"/>
                  </a:cubicBezTo>
                  <a:cubicBezTo>
                    <a:pt x="0" y="37506"/>
                    <a:pt x="131" y="37675"/>
                    <a:pt x="310" y="37675"/>
                  </a:cubicBezTo>
                  <a:lnTo>
                    <a:pt x="32910" y="37675"/>
                  </a:lnTo>
                  <a:cubicBezTo>
                    <a:pt x="33033" y="37675"/>
                    <a:pt x="33141" y="37592"/>
                    <a:pt x="33172" y="37472"/>
                  </a:cubicBezTo>
                  <a:cubicBezTo>
                    <a:pt x="33649" y="35652"/>
                    <a:pt x="34192" y="33827"/>
                    <a:pt x="34785" y="32049"/>
                  </a:cubicBezTo>
                  <a:cubicBezTo>
                    <a:pt x="37302" y="24499"/>
                    <a:pt x="45544" y="14935"/>
                    <a:pt x="45626" y="14838"/>
                  </a:cubicBezTo>
                  <a:cubicBezTo>
                    <a:pt x="45722" y="14729"/>
                    <a:pt x="45714" y="14565"/>
                    <a:pt x="45610" y="14465"/>
                  </a:cubicBezTo>
                  <a:cubicBezTo>
                    <a:pt x="45530" y="14386"/>
                    <a:pt x="37409" y="6685"/>
                    <a:pt x="24994" y="2866"/>
                  </a:cubicBezTo>
                  <a:cubicBezTo>
                    <a:pt x="17141" y="449"/>
                    <a:pt x="10542" y="1"/>
                    <a:pt x="67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25d51c98a11_1_1128"/>
            <p:cNvSpPr/>
            <p:nvPr/>
          </p:nvSpPr>
          <p:spPr>
            <a:xfrm>
              <a:off x="4562500" y="4469550"/>
              <a:ext cx="1170150" cy="870100"/>
            </a:xfrm>
            <a:custGeom>
              <a:rect b="b" l="l" r="r" t="t"/>
              <a:pathLst>
                <a:path extrusionOk="0" h="34804" w="46806">
                  <a:moveTo>
                    <a:pt x="29657" y="0"/>
                  </a:moveTo>
                  <a:cubicBezTo>
                    <a:pt x="24789" y="0"/>
                    <a:pt x="18857" y="279"/>
                    <a:pt x="15060" y="1487"/>
                  </a:cubicBezTo>
                  <a:cubicBezTo>
                    <a:pt x="8011" y="3730"/>
                    <a:pt x="1" y="10138"/>
                    <a:pt x="1" y="10138"/>
                  </a:cubicBezTo>
                  <a:cubicBezTo>
                    <a:pt x="1" y="10138"/>
                    <a:pt x="5448" y="16226"/>
                    <a:pt x="9293" y="23916"/>
                  </a:cubicBezTo>
                  <a:cubicBezTo>
                    <a:pt x="11019" y="27372"/>
                    <a:pt x="12164" y="31405"/>
                    <a:pt x="12901" y="34804"/>
                  </a:cubicBezTo>
                  <a:lnTo>
                    <a:pt x="46805" y="34804"/>
                  </a:lnTo>
                  <a:cubicBezTo>
                    <a:pt x="45721" y="31985"/>
                    <a:pt x="43369" y="25870"/>
                    <a:pt x="41015" y="19751"/>
                  </a:cubicBezTo>
                  <a:cubicBezTo>
                    <a:pt x="37811" y="11420"/>
                    <a:pt x="39093" y="205"/>
                    <a:pt x="37811" y="205"/>
                  </a:cubicBezTo>
                  <a:cubicBezTo>
                    <a:pt x="37219" y="205"/>
                    <a:pt x="33829" y="0"/>
                    <a:pt x="29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25d51c98a11_1_1128"/>
            <p:cNvSpPr/>
            <p:nvPr/>
          </p:nvSpPr>
          <p:spPr>
            <a:xfrm>
              <a:off x="4554850" y="4462700"/>
              <a:ext cx="1185825" cy="883725"/>
            </a:xfrm>
            <a:custGeom>
              <a:rect b="b" l="l" r="r" t="t"/>
              <a:pathLst>
                <a:path extrusionOk="0" h="35349" w="47433">
                  <a:moveTo>
                    <a:pt x="29916" y="545"/>
                  </a:moveTo>
                  <a:cubicBezTo>
                    <a:pt x="32938" y="545"/>
                    <a:pt x="35562" y="653"/>
                    <a:pt x="37033" y="714"/>
                  </a:cubicBezTo>
                  <a:cubicBezTo>
                    <a:pt x="37496" y="733"/>
                    <a:pt x="37836" y="745"/>
                    <a:pt x="38010" y="745"/>
                  </a:cubicBezTo>
                  <a:cubicBezTo>
                    <a:pt x="38041" y="745"/>
                    <a:pt x="38066" y="745"/>
                    <a:pt x="38087" y="744"/>
                  </a:cubicBezTo>
                  <a:cubicBezTo>
                    <a:pt x="38388" y="954"/>
                    <a:pt x="38501" y="3053"/>
                    <a:pt x="38610" y="5081"/>
                  </a:cubicBezTo>
                  <a:cubicBezTo>
                    <a:pt x="38823" y="9083"/>
                    <a:pt x="39146" y="15128"/>
                    <a:pt x="41067" y="20123"/>
                  </a:cubicBezTo>
                  <a:lnTo>
                    <a:pt x="46714" y="34805"/>
                  </a:lnTo>
                  <a:lnTo>
                    <a:pt x="13425" y="34805"/>
                  </a:lnTo>
                  <a:cubicBezTo>
                    <a:pt x="12494" y="30575"/>
                    <a:pt x="11288" y="26963"/>
                    <a:pt x="9842" y="24070"/>
                  </a:cubicBezTo>
                  <a:cubicBezTo>
                    <a:pt x="6429" y="17243"/>
                    <a:pt x="1702" y="11610"/>
                    <a:pt x="700" y="10450"/>
                  </a:cubicBezTo>
                  <a:cubicBezTo>
                    <a:pt x="2042" y="9407"/>
                    <a:pt x="9176" y="4016"/>
                    <a:pt x="15448" y="2020"/>
                  </a:cubicBezTo>
                  <a:cubicBezTo>
                    <a:pt x="19212" y="823"/>
                    <a:pt x="25074" y="545"/>
                    <a:pt x="29916" y="545"/>
                  </a:cubicBezTo>
                  <a:close/>
                  <a:moveTo>
                    <a:pt x="29934" y="0"/>
                  </a:moveTo>
                  <a:cubicBezTo>
                    <a:pt x="25049" y="0"/>
                    <a:pt x="19116" y="282"/>
                    <a:pt x="15285" y="1501"/>
                  </a:cubicBezTo>
                  <a:cubicBezTo>
                    <a:pt x="8268" y="3734"/>
                    <a:pt x="218" y="10135"/>
                    <a:pt x="137" y="10199"/>
                  </a:cubicBezTo>
                  <a:cubicBezTo>
                    <a:pt x="15" y="10297"/>
                    <a:pt x="1" y="10477"/>
                    <a:pt x="104" y="10593"/>
                  </a:cubicBezTo>
                  <a:cubicBezTo>
                    <a:pt x="158" y="10654"/>
                    <a:pt x="5571" y="16741"/>
                    <a:pt x="9356" y="24312"/>
                  </a:cubicBezTo>
                  <a:cubicBezTo>
                    <a:pt x="10807" y="27214"/>
                    <a:pt x="12014" y="30855"/>
                    <a:pt x="12942" y="35134"/>
                  </a:cubicBezTo>
                  <a:cubicBezTo>
                    <a:pt x="12970" y="35260"/>
                    <a:pt x="13080" y="35349"/>
                    <a:pt x="13207" y="35349"/>
                  </a:cubicBezTo>
                  <a:lnTo>
                    <a:pt x="47111" y="35349"/>
                  </a:lnTo>
                  <a:cubicBezTo>
                    <a:pt x="47302" y="35349"/>
                    <a:pt x="47433" y="35157"/>
                    <a:pt x="47364" y="34980"/>
                  </a:cubicBezTo>
                  <a:lnTo>
                    <a:pt x="41575" y="19927"/>
                  </a:lnTo>
                  <a:cubicBezTo>
                    <a:pt x="39685" y="15013"/>
                    <a:pt x="39366" y="9019"/>
                    <a:pt x="39154" y="5052"/>
                  </a:cubicBezTo>
                  <a:cubicBezTo>
                    <a:pt x="38962" y="1451"/>
                    <a:pt x="38857" y="206"/>
                    <a:pt x="38117" y="206"/>
                  </a:cubicBezTo>
                  <a:cubicBezTo>
                    <a:pt x="37957" y="206"/>
                    <a:pt x="37590" y="192"/>
                    <a:pt x="37056" y="169"/>
                  </a:cubicBezTo>
                  <a:cubicBezTo>
                    <a:pt x="35584" y="109"/>
                    <a:pt x="32960" y="0"/>
                    <a:pt x="299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25d51c98a11_1_1128"/>
            <p:cNvSpPr/>
            <p:nvPr/>
          </p:nvSpPr>
          <p:spPr>
            <a:xfrm>
              <a:off x="1885375" y="4482500"/>
              <a:ext cx="1031750" cy="994175"/>
            </a:xfrm>
            <a:custGeom>
              <a:rect b="b" l="l" r="r" t="t"/>
              <a:pathLst>
                <a:path extrusionOk="0" h="39767" w="41270">
                  <a:moveTo>
                    <a:pt x="21099" y="5567"/>
                  </a:moveTo>
                  <a:cubicBezTo>
                    <a:pt x="21738" y="5567"/>
                    <a:pt x="22257" y="5982"/>
                    <a:pt x="22257" y="6494"/>
                  </a:cubicBezTo>
                  <a:cubicBezTo>
                    <a:pt x="22257" y="7005"/>
                    <a:pt x="21738" y="7421"/>
                    <a:pt x="21099" y="7421"/>
                  </a:cubicBezTo>
                  <a:cubicBezTo>
                    <a:pt x="20458" y="7421"/>
                    <a:pt x="19940" y="7005"/>
                    <a:pt x="19940" y="6494"/>
                  </a:cubicBezTo>
                  <a:cubicBezTo>
                    <a:pt x="19940" y="5983"/>
                    <a:pt x="20458" y="5567"/>
                    <a:pt x="21099" y="5567"/>
                  </a:cubicBezTo>
                  <a:close/>
                  <a:moveTo>
                    <a:pt x="21331" y="1"/>
                  </a:moveTo>
                  <a:cubicBezTo>
                    <a:pt x="19477" y="1"/>
                    <a:pt x="19244" y="3247"/>
                    <a:pt x="19244" y="3247"/>
                  </a:cubicBezTo>
                  <a:cubicBezTo>
                    <a:pt x="19244" y="3247"/>
                    <a:pt x="18108" y="2794"/>
                    <a:pt x="17135" y="2794"/>
                  </a:cubicBezTo>
                  <a:cubicBezTo>
                    <a:pt x="16405" y="2794"/>
                    <a:pt x="15766" y="3049"/>
                    <a:pt x="15766" y="3943"/>
                  </a:cubicBezTo>
                  <a:cubicBezTo>
                    <a:pt x="15766" y="6028"/>
                    <a:pt x="18085" y="6029"/>
                    <a:pt x="18085" y="6029"/>
                  </a:cubicBezTo>
                  <a:cubicBezTo>
                    <a:pt x="18085" y="6029"/>
                    <a:pt x="15302" y="9506"/>
                    <a:pt x="17390" y="10203"/>
                  </a:cubicBezTo>
                  <a:cubicBezTo>
                    <a:pt x="17641" y="10286"/>
                    <a:pt x="17881" y="10323"/>
                    <a:pt x="18110" y="10323"/>
                  </a:cubicBezTo>
                  <a:cubicBezTo>
                    <a:pt x="19790" y="10323"/>
                    <a:pt x="20867" y="8348"/>
                    <a:pt x="20867" y="8348"/>
                  </a:cubicBezTo>
                  <a:cubicBezTo>
                    <a:pt x="20867" y="8348"/>
                    <a:pt x="21833" y="9957"/>
                    <a:pt x="23229" y="9957"/>
                  </a:cubicBezTo>
                  <a:cubicBezTo>
                    <a:pt x="23508" y="9957"/>
                    <a:pt x="23804" y="9893"/>
                    <a:pt x="24114" y="9738"/>
                  </a:cubicBezTo>
                  <a:cubicBezTo>
                    <a:pt x="25969" y="8810"/>
                    <a:pt x="24577" y="6723"/>
                    <a:pt x="24577" y="6723"/>
                  </a:cubicBezTo>
                  <a:cubicBezTo>
                    <a:pt x="24577" y="6723"/>
                    <a:pt x="25967" y="4871"/>
                    <a:pt x="25736" y="3943"/>
                  </a:cubicBezTo>
                  <a:cubicBezTo>
                    <a:pt x="25678" y="3711"/>
                    <a:pt x="25417" y="3624"/>
                    <a:pt x="25058" y="3624"/>
                  </a:cubicBezTo>
                  <a:cubicBezTo>
                    <a:pt x="23982" y="3624"/>
                    <a:pt x="22026" y="4406"/>
                    <a:pt x="22026" y="4406"/>
                  </a:cubicBezTo>
                  <a:cubicBezTo>
                    <a:pt x="22026" y="4406"/>
                    <a:pt x="23184" y="1"/>
                    <a:pt x="21331" y="1"/>
                  </a:cubicBezTo>
                  <a:close/>
                  <a:moveTo>
                    <a:pt x="35704" y="15303"/>
                  </a:moveTo>
                  <a:cubicBezTo>
                    <a:pt x="35704" y="15303"/>
                    <a:pt x="36873" y="17640"/>
                    <a:pt x="39634" y="17640"/>
                  </a:cubicBezTo>
                  <a:cubicBezTo>
                    <a:pt x="40128" y="17640"/>
                    <a:pt x="40672" y="17565"/>
                    <a:pt x="41269" y="17390"/>
                  </a:cubicBezTo>
                  <a:cubicBezTo>
                    <a:pt x="41269" y="17390"/>
                    <a:pt x="40109" y="15303"/>
                    <a:pt x="38254" y="15303"/>
                  </a:cubicBezTo>
                  <a:close/>
                  <a:moveTo>
                    <a:pt x="23228" y="13546"/>
                  </a:moveTo>
                  <a:cubicBezTo>
                    <a:pt x="23228" y="13546"/>
                    <a:pt x="21536" y="16755"/>
                    <a:pt x="24773" y="19284"/>
                  </a:cubicBezTo>
                  <a:cubicBezTo>
                    <a:pt x="24773" y="19284"/>
                    <a:pt x="25794" y="17126"/>
                    <a:pt x="24714" y="15618"/>
                  </a:cubicBezTo>
                  <a:lnTo>
                    <a:pt x="23228" y="13546"/>
                  </a:lnTo>
                  <a:close/>
                  <a:moveTo>
                    <a:pt x="14842" y="16505"/>
                  </a:moveTo>
                  <a:cubicBezTo>
                    <a:pt x="14841" y="16505"/>
                    <a:pt x="12456" y="16581"/>
                    <a:pt x="11607" y="18229"/>
                  </a:cubicBezTo>
                  <a:lnTo>
                    <a:pt x="10439" y="20497"/>
                  </a:lnTo>
                  <a:cubicBezTo>
                    <a:pt x="10439" y="20497"/>
                    <a:pt x="10441" y="20497"/>
                    <a:pt x="10444" y="20497"/>
                  </a:cubicBezTo>
                  <a:cubicBezTo>
                    <a:pt x="10587" y="20497"/>
                    <a:pt x="14084" y="20456"/>
                    <a:pt x="14842" y="16505"/>
                  </a:cubicBezTo>
                  <a:close/>
                  <a:moveTo>
                    <a:pt x="10897" y="29910"/>
                  </a:moveTo>
                  <a:cubicBezTo>
                    <a:pt x="10897" y="29910"/>
                    <a:pt x="12066" y="32247"/>
                    <a:pt x="14827" y="32247"/>
                  </a:cubicBezTo>
                  <a:cubicBezTo>
                    <a:pt x="15321" y="32247"/>
                    <a:pt x="15865" y="32172"/>
                    <a:pt x="16462" y="31996"/>
                  </a:cubicBezTo>
                  <a:cubicBezTo>
                    <a:pt x="16462" y="31996"/>
                    <a:pt x="15302" y="29910"/>
                    <a:pt x="13447" y="29910"/>
                  </a:cubicBezTo>
                  <a:close/>
                  <a:moveTo>
                    <a:pt x="26199" y="31534"/>
                  </a:moveTo>
                  <a:cubicBezTo>
                    <a:pt x="26839" y="31534"/>
                    <a:pt x="27358" y="31949"/>
                    <a:pt x="27358" y="32461"/>
                  </a:cubicBezTo>
                  <a:cubicBezTo>
                    <a:pt x="27358" y="32972"/>
                    <a:pt x="26839" y="33388"/>
                    <a:pt x="26199" y="33388"/>
                  </a:cubicBezTo>
                  <a:cubicBezTo>
                    <a:pt x="25558" y="33388"/>
                    <a:pt x="25041" y="32972"/>
                    <a:pt x="25041" y="32461"/>
                  </a:cubicBezTo>
                  <a:cubicBezTo>
                    <a:pt x="25041" y="31949"/>
                    <a:pt x="25560" y="31534"/>
                    <a:pt x="26199" y="31534"/>
                  </a:cubicBezTo>
                  <a:close/>
                  <a:moveTo>
                    <a:pt x="33154" y="33388"/>
                  </a:moveTo>
                  <a:cubicBezTo>
                    <a:pt x="33154" y="33388"/>
                    <a:pt x="34323" y="35724"/>
                    <a:pt x="37085" y="35724"/>
                  </a:cubicBezTo>
                  <a:cubicBezTo>
                    <a:pt x="37578" y="35724"/>
                    <a:pt x="38122" y="35650"/>
                    <a:pt x="38719" y="35475"/>
                  </a:cubicBezTo>
                  <a:cubicBezTo>
                    <a:pt x="38719" y="35475"/>
                    <a:pt x="37559" y="33388"/>
                    <a:pt x="35704" y="33388"/>
                  </a:cubicBezTo>
                  <a:close/>
                  <a:moveTo>
                    <a:pt x="26431" y="25968"/>
                  </a:moveTo>
                  <a:cubicBezTo>
                    <a:pt x="24577" y="25968"/>
                    <a:pt x="24345" y="29214"/>
                    <a:pt x="24345" y="29214"/>
                  </a:cubicBezTo>
                  <a:cubicBezTo>
                    <a:pt x="24345" y="29214"/>
                    <a:pt x="23209" y="28760"/>
                    <a:pt x="22236" y="28760"/>
                  </a:cubicBezTo>
                  <a:cubicBezTo>
                    <a:pt x="21506" y="28760"/>
                    <a:pt x="20867" y="29015"/>
                    <a:pt x="20867" y="29910"/>
                  </a:cubicBezTo>
                  <a:cubicBezTo>
                    <a:pt x="20867" y="31995"/>
                    <a:pt x="23186" y="31996"/>
                    <a:pt x="23186" y="31996"/>
                  </a:cubicBezTo>
                  <a:cubicBezTo>
                    <a:pt x="23186" y="31996"/>
                    <a:pt x="20404" y="35473"/>
                    <a:pt x="22490" y="36168"/>
                  </a:cubicBezTo>
                  <a:cubicBezTo>
                    <a:pt x="22741" y="36252"/>
                    <a:pt x="22982" y="36289"/>
                    <a:pt x="23211" y="36289"/>
                  </a:cubicBezTo>
                  <a:cubicBezTo>
                    <a:pt x="24891" y="36289"/>
                    <a:pt x="25967" y="34315"/>
                    <a:pt x="25967" y="34315"/>
                  </a:cubicBezTo>
                  <a:cubicBezTo>
                    <a:pt x="25967" y="34315"/>
                    <a:pt x="26933" y="35924"/>
                    <a:pt x="28329" y="35924"/>
                  </a:cubicBezTo>
                  <a:cubicBezTo>
                    <a:pt x="28608" y="35924"/>
                    <a:pt x="28905" y="35860"/>
                    <a:pt x="29214" y="35705"/>
                  </a:cubicBezTo>
                  <a:cubicBezTo>
                    <a:pt x="31069" y="34775"/>
                    <a:pt x="29677" y="32690"/>
                    <a:pt x="29677" y="32690"/>
                  </a:cubicBezTo>
                  <a:cubicBezTo>
                    <a:pt x="29677" y="32690"/>
                    <a:pt x="31068" y="30838"/>
                    <a:pt x="30836" y="29910"/>
                  </a:cubicBezTo>
                  <a:cubicBezTo>
                    <a:pt x="30778" y="29678"/>
                    <a:pt x="30517" y="29591"/>
                    <a:pt x="30158" y="29591"/>
                  </a:cubicBezTo>
                  <a:cubicBezTo>
                    <a:pt x="29082" y="29591"/>
                    <a:pt x="27126" y="30373"/>
                    <a:pt x="27126" y="30373"/>
                  </a:cubicBezTo>
                  <a:cubicBezTo>
                    <a:pt x="27126" y="30373"/>
                    <a:pt x="28284" y="25968"/>
                    <a:pt x="26431" y="25968"/>
                  </a:cubicBezTo>
                  <a:close/>
                  <a:moveTo>
                    <a:pt x="5797" y="35011"/>
                  </a:moveTo>
                  <a:cubicBezTo>
                    <a:pt x="6437" y="35011"/>
                    <a:pt x="6956" y="35427"/>
                    <a:pt x="6956" y="35938"/>
                  </a:cubicBezTo>
                  <a:cubicBezTo>
                    <a:pt x="6956" y="36450"/>
                    <a:pt x="6437" y="36865"/>
                    <a:pt x="5797" y="36865"/>
                  </a:cubicBezTo>
                  <a:cubicBezTo>
                    <a:pt x="5156" y="36865"/>
                    <a:pt x="4639" y="36450"/>
                    <a:pt x="4639" y="35938"/>
                  </a:cubicBezTo>
                  <a:cubicBezTo>
                    <a:pt x="4639" y="35427"/>
                    <a:pt x="5158" y="35011"/>
                    <a:pt x="5797" y="35011"/>
                  </a:cubicBezTo>
                  <a:close/>
                  <a:moveTo>
                    <a:pt x="6029" y="29446"/>
                  </a:moveTo>
                  <a:cubicBezTo>
                    <a:pt x="4175" y="29446"/>
                    <a:pt x="3942" y="32691"/>
                    <a:pt x="3942" y="32691"/>
                  </a:cubicBezTo>
                  <a:cubicBezTo>
                    <a:pt x="3942" y="32691"/>
                    <a:pt x="2807" y="32237"/>
                    <a:pt x="1834" y="32237"/>
                  </a:cubicBezTo>
                  <a:cubicBezTo>
                    <a:pt x="1104" y="32237"/>
                    <a:pt x="465" y="32493"/>
                    <a:pt x="465" y="33387"/>
                  </a:cubicBezTo>
                  <a:cubicBezTo>
                    <a:pt x="465" y="35472"/>
                    <a:pt x="2784" y="35473"/>
                    <a:pt x="2784" y="35473"/>
                  </a:cubicBezTo>
                  <a:cubicBezTo>
                    <a:pt x="2784" y="35473"/>
                    <a:pt x="0" y="38951"/>
                    <a:pt x="2088" y="39647"/>
                  </a:cubicBezTo>
                  <a:cubicBezTo>
                    <a:pt x="2339" y="39730"/>
                    <a:pt x="2579" y="39767"/>
                    <a:pt x="2808" y="39767"/>
                  </a:cubicBezTo>
                  <a:cubicBezTo>
                    <a:pt x="4489" y="39767"/>
                    <a:pt x="5565" y="37793"/>
                    <a:pt x="5565" y="37793"/>
                  </a:cubicBezTo>
                  <a:cubicBezTo>
                    <a:pt x="5565" y="37793"/>
                    <a:pt x="6531" y="39402"/>
                    <a:pt x="7925" y="39402"/>
                  </a:cubicBezTo>
                  <a:cubicBezTo>
                    <a:pt x="8205" y="39402"/>
                    <a:pt x="8501" y="39338"/>
                    <a:pt x="8811" y="39183"/>
                  </a:cubicBezTo>
                  <a:cubicBezTo>
                    <a:pt x="10666" y="38256"/>
                    <a:pt x="9274" y="36170"/>
                    <a:pt x="9274" y="36170"/>
                  </a:cubicBezTo>
                  <a:cubicBezTo>
                    <a:pt x="9274" y="36170"/>
                    <a:pt x="10666" y="34315"/>
                    <a:pt x="10434" y="33388"/>
                  </a:cubicBezTo>
                  <a:cubicBezTo>
                    <a:pt x="10376" y="33156"/>
                    <a:pt x="10115" y="33069"/>
                    <a:pt x="9756" y="33069"/>
                  </a:cubicBezTo>
                  <a:cubicBezTo>
                    <a:pt x="8680" y="33069"/>
                    <a:pt x="6724" y="33851"/>
                    <a:pt x="6724" y="33851"/>
                  </a:cubicBezTo>
                  <a:cubicBezTo>
                    <a:pt x="6724" y="33851"/>
                    <a:pt x="7882" y="29446"/>
                    <a:pt x="6029" y="29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25d51c98a11_1_1128"/>
            <p:cNvSpPr/>
            <p:nvPr/>
          </p:nvSpPr>
          <p:spPr>
            <a:xfrm>
              <a:off x="4824000" y="4592650"/>
              <a:ext cx="823075" cy="884025"/>
            </a:xfrm>
            <a:custGeom>
              <a:rect b="b" l="l" r="r" t="t"/>
              <a:pathLst>
                <a:path extrusionOk="0" h="35361" w="32923">
                  <a:moveTo>
                    <a:pt x="12752" y="5566"/>
                  </a:moveTo>
                  <a:cubicBezTo>
                    <a:pt x="13392" y="5566"/>
                    <a:pt x="13911" y="5981"/>
                    <a:pt x="13911" y="6493"/>
                  </a:cubicBezTo>
                  <a:cubicBezTo>
                    <a:pt x="13911" y="7004"/>
                    <a:pt x="13393" y="7420"/>
                    <a:pt x="12752" y="7420"/>
                  </a:cubicBezTo>
                  <a:cubicBezTo>
                    <a:pt x="12113" y="7420"/>
                    <a:pt x="11594" y="7004"/>
                    <a:pt x="11594" y="6493"/>
                  </a:cubicBezTo>
                  <a:cubicBezTo>
                    <a:pt x="11594" y="5981"/>
                    <a:pt x="12113" y="5566"/>
                    <a:pt x="12752" y="5566"/>
                  </a:cubicBezTo>
                  <a:close/>
                  <a:moveTo>
                    <a:pt x="12985" y="0"/>
                  </a:moveTo>
                  <a:cubicBezTo>
                    <a:pt x="11130" y="0"/>
                    <a:pt x="10899" y="3247"/>
                    <a:pt x="10899" y="3247"/>
                  </a:cubicBezTo>
                  <a:cubicBezTo>
                    <a:pt x="10899" y="3247"/>
                    <a:pt x="9763" y="2793"/>
                    <a:pt x="8789" y="2793"/>
                  </a:cubicBezTo>
                  <a:cubicBezTo>
                    <a:pt x="8059" y="2793"/>
                    <a:pt x="7420" y="3048"/>
                    <a:pt x="7420" y="3942"/>
                  </a:cubicBezTo>
                  <a:cubicBezTo>
                    <a:pt x="7420" y="6027"/>
                    <a:pt x="9739" y="6028"/>
                    <a:pt x="9739" y="6028"/>
                  </a:cubicBezTo>
                  <a:cubicBezTo>
                    <a:pt x="9739" y="6028"/>
                    <a:pt x="6957" y="9505"/>
                    <a:pt x="9044" y="10202"/>
                  </a:cubicBezTo>
                  <a:cubicBezTo>
                    <a:pt x="9294" y="10285"/>
                    <a:pt x="9534" y="10322"/>
                    <a:pt x="9763" y="10322"/>
                  </a:cubicBezTo>
                  <a:cubicBezTo>
                    <a:pt x="11444" y="10322"/>
                    <a:pt x="12522" y="8347"/>
                    <a:pt x="12522" y="8347"/>
                  </a:cubicBezTo>
                  <a:cubicBezTo>
                    <a:pt x="12522" y="8347"/>
                    <a:pt x="13487" y="9956"/>
                    <a:pt x="14882" y="9956"/>
                  </a:cubicBezTo>
                  <a:cubicBezTo>
                    <a:pt x="15161" y="9956"/>
                    <a:pt x="15458" y="9892"/>
                    <a:pt x="15767" y="9737"/>
                  </a:cubicBezTo>
                  <a:cubicBezTo>
                    <a:pt x="17623" y="8809"/>
                    <a:pt x="16230" y="6722"/>
                    <a:pt x="16230" y="6722"/>
                  </a:cubicBezTo>
                  <a:cubicBezTo>
                    <a:pt x="16230" y="6722"/>
                    <a:pt x="17621" y="4870"/>
                    <a:pt x="17389" y="3942"/>
                  </a:cubicBezTo>
                  <a:cubicBezTo>
                    <a:pt x="17331" y="3710"/>
                    <a:pt x="17070" y="3623"/>
                    <a:pt x="16712" y="3623"/>
                  </a:cubicBezTo>
                  <a:cubicBezTo>
                    <a:pt x="15636" y="3623"/>
                    <a:pt x="13680" y="4405"/>
                    <a:pt x="13680" y="4405"/>
                  </a:cubicBezTo>
                  <a:cubicBezTo>
                    <a:pt x="13680" y="4405"/>
                    <a:pt x="14839" y="0"/>
                    <a:pt x="12985" y="0"/>
                  </a:cubicBezTo>
                  <a:close/>
                  <a:moveTo>
                    <a:pt x="14881" y="13545"/>
                  </a:moveTo>
                  <a:lnTo>
                    <a:pt x="14882" y="13546"/>
                  </a:lnTo>
                  <a:lnTo>
                    <a:pt x="14882" y="13546"/>
                  </a:lnTo>
                  <a:cubicBezTo>
                    <a:pt x="14882" y="13545"/>
                    <a:pt x="14883" y="13545"/>
                    <a:pt x="14883" y="13545"/>
                  </a:cubicBezTo>
                  <a:close/>
                  <a:moveTo>
                    <a:pt x="27359" y="15302"/>
                  </a:moveTo>
                  <a:cubicBezTo>
                    <a:pt x="27359" y="15302"/>
                    <a:pt x="28527" y="17639"/>
                    <a:pt x="31287" y="17639"/>
                  </a:cubicBezTo>
                  <a:cubicBezTo>
                    <a:pt x="31781" y="17639"/>
                    <a:pt x="32325" y="17565"/>
                    <a:pt x="32923" y="17389"/>
                  </a:cubicBezTo>
                  <a:cubicBezTo>
                    <a:pt x="32923" y="17389"/>
                    <a:pt x="31764" y="15302"/>
                    <a:pt x="29909" y="15302"/>
                  </a:cubicBezTo>
                  <a:close/>
                  <a:moveTo>
                    <a:pt x="14882" y="13546"/>
                  </a:moveTo>
                  <a:cubicBezTo>
                    <a:pt x="14847" y="13613"/>
                    <a:pt x="13225" y="16781"/>
                    <a:pt x="16428" y="19282"/>
                  </a:cubicBezTo>
                  <a:cubicBezTo>
                    <a:pt x="16428" y="19282"/>
                    <a:pt x="17449" y="17125"/>
                    <a:pt x="16368" y="15617"/>
                  </a:cubicBezTo>
                  <a:lnTo>
                    <a:pt x="14882" y="13546"/>
                  </a:lnTo>
                  <a:close/>
                  <a:moveTo>
                    <a:pt x="6496" y="16504"/>
                  </a:moveTo>
                  <a:cubicBezTo>
                    <a:pt x="6496" y="16504"/>
                    <a:pt x="4110" y="16580"/>
                    <a:pt x="3260" y="18229"/>
                  </a:cubicBezTo>
                  <a:lnTo>
                    <a:pt x="2094" y="20496"/>
                  </a:lnTo>
                  <a:cubicBezTo>
                    <a:pt x="2094" y="20496"/>
                    <a:pt x="2095" y="20496"/>
                    <a:pt x="2098" y="20496"/>
                  </a:cubicBezTo>
                  <a:cubicBezTo>
                    <a:pt x="2242" y="20496"/>
                    <a:pt x="5739" y="20455"/>
                    <a:pt x="6496" y="16504"/>
                  </a:cubicBezTo>
                  <a:close/>
                  <a:moveTo>
                    <a:pt x="23649" y="23650"/>
                  </a:moveTo>
                  <a:cubicBezTo>
                    <a:pt x="24290" y="23650"/>
                    <a:pt x="24808" y="24066"/>
                    <a:pt x="24808" y="24577"/>
                  </a:cubicBezTo>
                  <a:cubicBezTo>
                    <a:pt x="24808" y="25088"/>
                    <a:pt x="24290" y="25504"/>
                    <a:pt x="23649" y="25504"/>
                  </a:cubicBezTo>
                  <a:cubicBezTo>
                    <a:pt x="23009" y="25504"/>
                    <a:pt x="22490" y="25088"/>
                    <a:pt x="22490" y="24577"/>
                  </a:cubicBezTo>
                  <a:cubicBezTo>
                    <a:pt x="22490" y="24066"/>
                    <a:pt x="23009" y="23650"/>
                    <a:pt x="23649" y="23650"/>
                  </a:cubicBezTo>
                  <a:close/>
                  <a:moveTo>
                    <a:pt x="23882" y="18084"/>
                  </a:moveTo>
                  <a:cubicBezTo>
                    <a:pt x="22028" y="18084"/>
                    <a:pt x="21795" y="21330"/>
                    <a:pt x="21795" y="21330"/>
                  </a:cubicBezTo>
                  <a:cubicBezTo>
                    <a:pt x="21795" y="21330"/>
                    <a:pt x="20660" y="20876"/>
                    <a:pt x="19686" y="20876"/>
                  </a:cubicBezTo>
                  <a:cubicBezTo>
                    <a:pt x="18956" y="20876"/>
                    <a:pt x="18317" y="21132"/>
                    <a:pt x="18317" y="22025"/>
                  </a:cubicBezTo>
                  <a:cubicBezTo>
                    <a:pt x="18317" y="24111"/>
                    <a:pt x="20635" y="24112"/>
                    <a:pt x="20635" y="24112"/>
                  </a:cubicBezTo>
                  <a:cubicBezTo>
                    <a:pt x="20635" y="24112"/>
                    <a:pt x="17854" y="27589"/>
                    <a:pt x="19940" y="28285"/>
                  </a:cubicBezTo>
                  <a:cubicBezTo>
                    <a:pt x="20191" y="28369"/>
                    <a:pt x="20431" y="28405"/>
                    <a:pt x="20660" y="28405"/>
                  </a:cubicBezTo>
                  <a:cubicBezTo>
                    <a:pt x="22342" y="28405"/>
                    <a:pt x="23419" y="26430"/>
                    <a:pt x="23419" y="26430"/>
                  </a:cubicBezTo>
                  <a:cubicBezTo>
                    <a:pt x="23419" y="26430"/>
                    <a:pt x="24384" y="28041"/>
                    <a:pt x="25780" y="28041"/>
                  </a:cubicBezTo>
                  <a:cubicBezTo>
                    <a:pt x="26059" y="28041"/>
                    <a:pt x="26355" y="27976"/>
                    <a:pt x="26664" y="27822"/>
                  </a:cubicBezTo>
                  <a:cubicBezTo>
                    <a:pt x="28520" y="26894"/>
                    <a:pt x="27127" y="24807"/>
                    <a:pt x="27127" y="24807"/>
                  </a:cubicBezTo>
                  <a:cubicBezTo>
                    <a:pt x="27127" y="24807"/>
                    <a:pt x="28517" y="22954"/>
                    <a:pt x="28286" y="22025"/>
                  </a:cubicBezTo>
                  <a:cubicBezTo>
                    <a:pt x="28228" y="21794"/>
                    <a:pt x="27967" y="21707"/>
                    <a:pt x="27609" y="21707"/>
                  </a:cubicBezTo>
                  <a:cubicBezTo>
                    <a:pt x="26533" y="21707"/>
                    <a:pt x="24577" y="22489"/>
                    <a:pt x="24577" y="22489"/>
                  </a:cubicBezTo>
                  <a:cubicBezTo>
                    <a:pt x="24577" y="22489"/>
                    <a:pt x="25736" y="18084"/>
                    <a:pt x="23882" y="18084"/>
                  </a:cubicBezTo>
                  <a:close/>
                  <a:moveTo>
                    <a:pt x="0" y="28517"/>
                  </a:moveTo>
                  <a:cubicBezTo>
                    <a:pt x="0" y="28517"/>
                    <a:pt x="1169" y="30854"/>
                    <a:pt x="3931" y="30854"/>
                  </a:cubicBezTo>
                  <a:cubicBezTo>
                    <a:pt x="4424" y="30854"/>
                    <a:pt x="4968" y="30780"/>
                    <a:pt x="5565" y="30604"/>
                  </a:cubicBezTo>
                  <a:cubicBezTo>
                    <a:pt x="5565" y="30604"/>
                    <a:pt x="4405" y="28517"/>
                    <a:pt x="2551" y="28517"/>
                  </a:cubicBezTo>
                  <a:close/>
                  <a:moveTo>
                    <a:pt x="29951" y="26528"/>
                  </a:moveTo>
                  <a:cubicBezTo>
                    <a:pt x="29951" y="26529"/>
                    <a:pt x="28259" y="29738"/>
                    <a:pt x="31498" y="32265"/>
                  </a:cubicBezTo>
                  <a:cubicBezTo>
                    <a:pt x="31498" y="32265"/>
                    <a:pt x="32519" y="30109"/>
                    <a:pt x="31438" y="28601"/>
                  </a:cubicBezTo>
                  <a:lnTo>
                    <a:pt x="29951" y="26528"/>
                  </a:lnTo>
                  <a:close/>
                  <a:moveTo>
                    <a:pt x="12057" y="30605"/>
                  </a:moveTo>
                  <a:cubicBezTo>
                    <a:pt x="12698" y="30605"/>
                    <a:pt x="13216" y="31021"/>
                    <a:pt x="13216" y="31532"/>
                  </a:cubicBezTo>
                  <a:cubicBezTo>
                    <a:pt x="13216" y="32044"/>
                    <a:pt x="12697" y="32459"/>
                    <a:pt x="12057" y="32459"/>
                  </a:cubicBezTo>
                  <a:cubicBezTo>
                    <a:pt x="11416" y="32459"/>
                    <a:pt x="10897" y="32044"/>
                    <a:pt x="10897" y="31532"/>
                  </a:cubicBezTo>
                  <a:cubicBezTo>
                    <a:pt x="10897" y="31021"/>
                    <a:pt x="11416" y="30605"/>
                    <a:pt x="12057" y="30605"/>
                  </a:cubicBezTo>
                  <a:close/>
                  <a:moveTo>
                    <a:pt x="12289" y="25040"/>
                  </a:moveTo>
                  <a:cubicBezTo>
                    <a:pt x="10435" y="25040"/>
                    <a:pt x="10202" y="28285"/>
                    <a:pt x="10202" y="28285"/>
                  </a:cubicBezTo>
                  <a:cubicBezTo>
                    <a:pt x="10202" y="28285"/>
                    <a:pt x="9067" y="27831"/>
                    <a:pt x="8094" y="27831"/>
                  </a:cubicBezTo>
                  <a:cubicBezTo>
                    <a:pt x="7364" y="27831"/>
                    <a:pt x="6725" y="28087"/>
                    <a:pt x="6725" y="28981"/>
                  </a:cubicBezTo>
                  <a:cubicBezTo>
                    <a:pt x="6725" y="31066"/>
                    <a:pt x="9044" y="31067"/>
                    <a:pt x="9044" y="31067"/>
                  </a:cubicBezTo>
                  <a:cubicBezTo>
                    <a:pt x="9044" y="31067"/>
                    <a:pt x="6262" y="34545"/>
                    <a:pt x="8348" y="35241"/>
                  </a:cubicBezTo>
                  <a:cubicBezTo>
                    <a:pt x="8599" y="35324"/>
                    <a:pt x="8839" y="35361"/>
                    <a:pt x="9068" y="35361"/>
                  </a:cubicBezTo>
                  <a:cubicBezTo>
                    <a:pt x="10749" y="35361"/>
                    <a:pt x="11827" y="33386"/>
                    <a:pt x="11827" y="33386"/>
                  </a:cubicBezTo>
                  <a:cubicBezTo>
                    <a:pt x="11827" y="33386"/>
                    <a:pt x="12792" y="34996"/>
                    <a:pt x="14188" y="34996"/>
                  </a:cubicBezTo>
                  <a:cubicBezTo>
                    <a:pt x="14467" y="34996"/>
                    <a:pt x="14763" y="34932"/>
                    <a:pt x="15072" y="34777"/>
                  </a:cubicBezTo>
                  <a:cubicBezTo>
                    <a:pt x="16927" y="33849"/>
                    <a:pt x="15535" y="31762"/>
                    <a:pt x="15535" y="31762"/>
                  </a:cubicBezTo>
                  <a:cubicBezTo>
                    <a:pt x="15535" y="31762"/>
                    <a:pt x="16926" y="29909"/>
                    <a:pt x="16694" y="28982"/>
                  </a:cubicBezTo>
                  <a:cubicBezTo>
                    <a:pt x="16636" y="28750"/>
                    <a:pt x="16375" y="28663"/>
                    <a:pt x="16016" y="28663"/>
                  </a:cubicBezTo>
                  <a:cubicBezTo>
                    <a:pt x="14940" y="28663"/>
                    <a:pt x="12984" y="29445"/>
                    <a:pt x="12984" y="29445"/>
                  </a:cubicBezTo>
                  <a:cubicBezTo>
                    <a:pt x="12984" y="29445"/>
                    <a:pt x="14142" y="25040"/>
                    <a:pt x="12289" y="250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GH SCHOOL RESU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A8"/>
      </a:accent1>
      <a:accent2>
        <a:srgbClr val="C6FF00"/>
      </a:accent2>
      <a:accent3>
        <a:srgbClr val="C9DB89"/>
      </a:accent3>
      <a:accent4>
        <a:srgbClr val="1D1D1B"/>
      </a:accent4>
      <a:accent5>
        <a:srgbClr val="F9FFE2"/>
      </a:accent5>
      <a:accent6>
        <a:srgbClr val="58585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PRABHU</dc:creator>
</cp:coreProperties>
</file>