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Libre Franklin"/>
      <p:regular r:id="rId22"/>
      <p:bold r:id="rId23"/>
      <p:italic r:id="rId24"/>
      <p:boldItalic r:id="rId25"/>
    </p:embeddedFont>
    <p:embeddedFont>
      <p:font typeface="Franklin Gothic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DD4953-0AD3-4BB4-A137-E30193AC9350}">
  <a:tblStyle styleId="{BCDD4953-0AD3-4BB4-A137-E30193AC9350}" styleName="Table_0">
    <a:wholeTbl>
      <a:tcTxStyle b="off" i="off">
        <a:font>
          <a:latin typeface="Franklin Gothic Book"/>
          <a:ea typeface="Franklin Gothic Book"/>
          <a:cs typeface="Franklin Gothic Book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fill>
          <a:solidFill>
            <a:srgbClr val="E6E6E6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6E6E6"/>
          </a:solidFill>
        </a:fill>
      </a:tcStyle>
    </a:band1V>
    <a:band2V>
      <a:tcTxStyle b="off" i="off"/>
    </a:band2V>
    <a:la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Franklin Gothic Book"/>
          <a:ea typeface="Franklin Gothic Book"/>
          <a:cs typeface="Franklin Gothic Book"/>
        </a:font>
        <a:schemeClr val="dk1"/>
      </a:tcTxStyle>
    </a:seCell>
    <a:swCell>
      <a:tcTxStyle b="on" i="off">
        <a:font>
          <a:latin typeface="Franklin Gothic Book"/>
          <a:ea typeface="Franklin Gothic Book"/>
          <a:cs typeface="Franklin Gothic Book"/>
        </a:font>
        <a:schemeClr val="dk1"/>
      </a:tcTxStyle>
    </a:swCell>
    <a:fir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LibreFranklin-regular.fntdata"/><Relationship Id="rId21" Type="http://schemas.openxmlformats.org/officeDocument/2006/relationships/slide" Target="slides/slide14.xml"/><Relationship Id="rId24" Type="http://schemas.openxmlformats.org/officeDocument/2006/relationships/font" Target="fonts/LibreFranklin-italic.fntdata"/><Relationship Id="rId23" Type="http://schemas.openxmlformats.org/officeDocument/2006/relationships/font" Target="fonts/LibreFranklin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FranklinGothic-bold.fntdata"/><Relationship Id="rId25" Type="http://schemas.openxmlformats.org/officeDocument/2006/relationships/font" Target="fonts/LibreFranklin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7702a6922_0_10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107702a6922_0_10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7702a6922_0_1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g107702a6922_0_1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7702a6922_0_11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g107702a6922_0_1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7702a6922_0_12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g107702a6922_0_12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7702a6922_0_12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g107702a6922_0_12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07702a6922_0_12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107702a6922_0_12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2" name="Google Shape;412;g107702a6922_0_12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7702a6922_0_10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107702a6922_0_10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7702a6922_0_10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g107702a6922_0_10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7702a6922_0_1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107702a6922_0_1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g107702a6922_0_11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7702a6922_0_1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107702a6922_0_1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7702a6922_0_1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g107702a6922_0_1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7702a6922_0_1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g107702a6922_0_1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7702a6922_0_1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g107702a6922_0_1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7702a6922_0_1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g107702a6922_0_1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4775290" y="1587137"/>
            <a:ext cx="41187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ranklin Gothic"/>
              <a:buNone/>
              <a:defRPr b="1" i="0" sz="45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58" name="Google Shape;58;p14"/>
          <p:cNvGrpSpPr/>
          <p:nvPr/>
        </p:nvGrpSpPr>
        <p:grpSpPr>
          <a:xfrm>
            <a:off x="1" y="569063"/>
            <a:ext cx="4574436" cy="4574436"/>
            <a:chOff x="0" y="12289"/>
            <a:chExt cx="3550" cy="3551"/>
          </a:xfrm>
        </p:grpSpPr>
        <p:sp>
          <p:nvSpPr>
            <p:cNvPr id="59" name="Google Shape;59;p1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775291" y="3412165"/>
            <a:ext cx="41187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63" name="Google Shape;63;p14"/>
          <p:cNvCxnSpPr/>
          <p:nvPr/>
        </p:nvCxnSpPr>
        <p:spPr>
          <a:xfrm>
            <a:off x="4775291" y="3189083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771901" y="0"/>
            <a:ext cx="4371828" cy="2426621"/>
            <a:chOff x="5612972" y="1"/>
            <a:chExt cx="6615962" cy="3672247"/>
          </a:xfrm>
        </p:grpSpPr>
        <p:sp>
          <p:nvSpPr>
            <p:cNvPr id="66" name="Google Shape;66;p15"/>
            <p:cNvSpPr/>
            <p:nvPr/>
          </p:nvSpPr>
          <p:spPr>
            <a:xfrm>
              <a:off x="5612972" y="1"/>
              <a:ext cx="4408999" cy="3672247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8555590" y="1"/>
              <a:ext cx="1457755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9285083" y="728289"/>
              <a:ext cx="2943851" cy="2943959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71" name="Google Shape;71;p15"/>
          <p:cNvSpPr txBox="1"/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72" name="Google Shape;72;p15"/>
          <p:cNvCxnSpPr/>
          <p:nvPr/>
        </p:nvCxnSpPr>
        <p:spPr>
          <a:xfrm>
            <a:off x="714375" y="1450991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714375" y="2113722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714375" y="1657350"/>
            <a:ext cx="16002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75" name="Google Shape;75;p15"/>
          <p:cNvCxnSpPr/>
          <p:nvPr/>
        </p:nvCxnSpPr>
        <p:spPr>
          <a:xfrm>
            <a:off x="2747282" y="1454331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p15"/>
          <p:cNvSpPr txBox="1"/>
          <p:nvPr>
            <p:ph idx="3" type="body"/>
          </p:nvPr>
        </p:nvSpPr>
        <p:spPr>
          <a:xfrm>
            <a:off x="2747282" y="2113722"/>
            <a:ext cx="159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4" type="body"/>
          </p:nvPr>
        </p:nvSpPr>
        <p:spPr>
          <a:xfrm>
            <a:off x="2747282" y="1657350"/>
            <a:ext cx="15963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78" name="Google Shape;78;p15"/>
          <p:cNvCxnSpPr/>
          <p:nvPr/>
        </p:nvCxnSpPr>
        <p:spPr>
          <a:xfrm>
            <a:off x="714375" y="3186089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" name="Google Shape;79;p15"/>
          <p:cNvSpPr txBox="1"/>
          <p:nvPr>
            <p:ph idx="5" type="body"/>
          </p:nvPr>
        </p:nvSpPr>
        <p:spPr>
          <a:xfrm>
            <a:off x="714375" y="3848474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6" type="body"/>
          </p:nvPr>
        </p:nvSpPr>
        <p:spPr>
          <a:xfrm>
            <a:off x="714375" y="3392102"/>
            <a:ext cx="16002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81" name="Google Shape;81;p15"/>
          <p:cNvCxnSpPr/>
          <p:nvPr/>
        </p:nvCxnSpPr>
        <p:spPr>
          <a:xfrm>
            <a:off x="2747282" y="3189083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" name="Google Shape;82;p15"/>
          <p:cNvSpPr txBox="1"/>
          <p:nvPr>
            <p:ph idx="7" type="body"/>
          </p:nvPr>
        </p:nvSpPr>
        <p:spPr>
          <a:xfrm>
            <a:off x="2747282" y="3848474"/>
            <a:ext cx="159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8" type="body"/>
          </p:nvPr>
        </p:nvSpPr>
        <p:spPr>
          <a:xfrm>
            <a:off x="2747282" y="3392102"/>
            <a:ext cx="15963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84" name="Google Shape;84;p15"/>
          <p:cNvCxnSpPr/>
          <p:nvPr/>
        </p:nvCxnSpPr>
        <p:spPr>
          <a:xfrm>
            <a:off x="4775291" y="3189083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" name="Google Shape;85;p15"/>
          <p:cNvSpPr txBox="1"/>
          <p:nvPr>
            <p:ph idx="9" type="body"/>
          </p:nvPr>
        </p:nvSpPr>
        <p:spPr>
          <a:xfrm>
            <a:off x="4775290" y="3848474"/>
            <a:ext cx="159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3" type="body"/>
          </p:nvPr>
        </p:nvSpPr>
        <p:spPr>
          <a:xfrm>
            <a:off x="4775290" y="3392102"/>
            <a:ext cx="15969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0" type="dt"/>
          </p:nvPr>
        </p:nvSpPr>
        <p:spPr>
          <a:xfrm>
            <a:off x="2244090" y="4749165"/>
            <a:ext cx="984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1" type="ftr"/>
          </p:nvPr>
        </p:nvSpPr>
        <p:spPr>
          <a:xfrm>
            <a:off x="1121093" y="4749165"/>
            <a:ext cx="112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728663" y="4749165"/>
            <a:ext cx="3924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92" name="Google Shape;92;p16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95" name="Google Shape;95;p16"/>
          <p:cNvSpPr/>
          <p:nvPr>
            <p:ph idx="2" type="pic"/>
          </p:nvPr>
        </p:nvSpPr>
        <p:spPr>
          <a:xfrm>
            <a:off x="4572000" y="-16907"/>
            <a:ext cx="4572000" cy="51774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6"/>
          <p:cNvSpPr txBox="1"/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97" name="Google Shape;97;p16"/>
          <p:cNvCxnSpPr/>
          <p:nvPr/>
        </p:nvCxnSpPr>
        <p:spPr>
          <a:xfrm>
            <a:off x="714375" y="1454331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714374" y="1717022"/>
            <a:ext cx="3429000" cy="20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0" type="dt"/>
          </p:nvPr>
        </p:nvSpPr>
        <p:spPr>
          <a:xfrm>
            <a:off x="2244090" y="4749165"/>
            <a:ext cx="984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1" type="ftr"/>
          </p:nvPr>
        </p:nvSpPr>
        <p:spPr>
          <a:xfrm>
            <a:off x="1121093" y="4749165"/>
            <a:ext cx="112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728663" y="4749165"/>
            <a:ext cx="3924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2610">
          <p15:clr>
            <a:srgbClr val="FBAE40"/>
          </p15:clr>
        </p15:guide>
        <p15:guide id="3" orient="horz" pos="1080">
          <p15:clr>
            <a:srgbClr val="FBAE40"/>
          </p15:clr>
        </p15:guide>
        <p15:guide id="4" orient="horz" pos="918">
          <p15:clr>
            <a:srgbClr val="FBAE40"/>
          </p15:clr>
        </p15:guide>
        <p15:guide id="5" orient="horz" pos="41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">
  <p:cSld name="Break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04" name="Google Shape;104;p17"/>
          <p:cNvSpPr txBox="1"/>
          <p:nvPr>
            <p:ph type="title"/>
          </p:nvPr>
        </p:nvSpPr>
        <p:spPr>
          <a:xfrm>
            <a:off x="5395457" y="2284078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anklin Gothic"/>
              <a:buNone/>
              <a:defRPr b="1" i="0" sz="31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05" name="Google Shape;105;p17"/>
          <p:cNvCxnSpPr/>
          <p:nvPr/>
        </p:nvCxnSpPr>
        <p:spPr>
          <a:xfrm>
            <a:off x="5366041" y="3002908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6" name="Google Shape;106;p17"/>
          <p:cNvGrpSpPr/>
          <p:nvPr/>
        </p:nvGrpSpPr>
        <p:grpSpPr>
          <a:xfrm rot="10800000">
            <a:off x="7132320" y="-2"/>
            <a:ext cx="2011679" cy="2011678"/>
            <a:chOff x="0" y="12289"/>
            <a:chExt cx="3550" cy="3551"/>
          </a:xfrm>
        </p:grpSpPr>
        <p:sp>
          <p:nvSpPr>
            <p:cNvPr id="107" name="Google Shape;107;p17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5328">
          <p15:clr>
            <a:srgbClr val="FBAE40"/>
          </p15:clr>
        </p15:guide>
        <p15:guide id="2" pos="3258">
          <p15:clr>
            <a:srgbClr val="FBAE40"/>
          </p15:clr>
        </p15:guide>
        <p15:guide id="3" pos="3420">
          <p15:clr>
            <a:srgbClr val="FBAE40"/>
          </p15:clr>
        </p15:guide>
        <p15:guide id="4" orient="horz" pos="138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0" type="dt"/>
          </p:nvPr>
        </p:nvSpPr>
        <p:spPr>
          <a:xfrm>
            <a:off x="2244090" y="4749165"/>
            <a:ext cx="984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1" type="ftr"/>
          </p:nvPr>
        </p:nvSpPr>
        <p:spPr>
          <a:xfrm>
            <a:off x="1121093" y="4749165"/>
            <a:ext cx="112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728663" y="4749165"/>
            <a:ext cx="3924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44">
          <p15:clr>
            <a:srgbClr val="FBAE40"/>
          </p15:clr>
        </p15:guide>
        <p15:guide id="9" orient="horz" pos="41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>
            <p:ph idx="2" type="chart"/>
          </p:nvPr>
        </p:nvSpPr>
        <p:spPr>
          <a:xfrm>
            <a:off x="714375" y="1454331"/>
            <a:ext cx="7764600" cy="30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2244090" y="4749165"/>
            <a:ext cx="984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1121093" y="4749165"/>
            <a:ext cx="112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728663" y="4749165"/>
            <a:ext cx="3924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44">
          <p15:clr>
            <a:srgbClr val="FBAE40"/>
          </p15:clr>
        </p15:guide>
        <p15:guide id="9" orient="horz" pos="41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">
  <p:cSld name="Timeline "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20"/>
          <p:cNvCxnSpPr/>
          <p:nvPr/>
        </p:nvCxnSpPr>
        <p:spPr>
          <a:xfrm flipH="1">
            <a:off x="784571" y="1660337"/>
            <a:ext cx="1500" cy="13716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" name="Google Shape;123;p20"/>
          <p:cNvCxnSpPr/>
          <p:nvPr/>
        </p:nvCxnSpPr>
        <p:spPr>
          <a:xfrm flipH="1">
            <a:off x="4635296" y="1660337"/>
            <a:ext cx="8400" cy="13716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" name="Google Shape;124;p20"/>
          <p:cNvCxnSpPr/>
          <p:nvPr/>
        </p:nvCxnSpPr>
        <p:spPr>
          <a:xfrm flipH="1">
            <a:off x="6559320" y="2928534"/>
            <a:ext cx="1500" cy="13716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" name="Google Shape;125;p20"/>
          <p:cNvCxnSpPr/>
          <p:nvPr/>
        </p:nvCxnSpPr>
        <p:spPr>
          <a:xfrm flipH="1">
            <a:off x="2708419" y="2921956"/>
            <a:ext cx="1500" cy="13716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20"/>
          <p:cNvSpPr txBox="1"/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972716" y="2201142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2" type="body"/>
          </p:nvPr>
        </p:nvSpPr>
        <p:spPr>
          <a:xfrm>
            <a:off x="972716" y="1926514"/>
            <a:ext cx="16002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3" type="body"/>
          </p:nvPr>
        </p:nvSpPr>
        <p:spPr>
          <a:xfrm>
            <a:off x="2923349" y="3815496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4" type="body"/>
          </p:nvPr>
        </p:nvSpPr>
        <p:spPr>
          <a:xfrm>
            <a:off x="2923349" y="3526431"/>
            <a:ext cx="16002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5" type="body"/>
          </p:nvPr>
        </p:nvSpPr>
        <p:spPr>
          <a:xfrm>
            <a:off x="6751283" y="3815496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6" type="body"/>
          </p:nvPr>
        </p:nvSpPr>
        <p:spPr>
          <a:xfrm>
            <a:off x="6751283" y="3526431"/>
            <a:ext cx="16002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7" type="body"/>
          </p:nvPr>
        </p:nvSpPr>
        <p:spPr>
          <a:xfrm>
            <a:off x="4828607" y="2201142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8" type="body"/>
          </p:nvPr>
        </p:nvSpPr>
        <p:spPr>
          <a:xfrm>
            <a:off x="4828607" y="1926514"/>
            <a:ext cx="16002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35" name="Google Shape;135;p20"/>
          <p:cNvCxnSpPr/>
          <p:nvPr/>
        </p:nvCxnSpPr>
        <p:spPr>
          <a:xfrm>
            <a:off x="725767" y="2976585"/>
            <a:ext cx="7706700" cy="0"/>
          </a:xfrm>
          <a:prstGeom prst="straightConnector1">
            <a:avLst/>
          </a:prstGeom>
          <a:noFill/>
          <a:ln cap="flat" cmpd="sng" w="165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p20"/>
          <p:cNvSpPr/>
          <p:nvPr/>
        </p:nvSpPr>
        <p:spPr>
          <a:xfrm>
            <a:off x="723242" y="2912431"/>
            <a:ext cx="122400" cy="12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2648692" y="2919009"/>
            <a:ext cx="122400" cy="12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4574143" y="2912431"/>
            <a:ext cx="122400" cy="12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6499593" y="2919009"/>
            <a:ext cx="122400" cy="12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0" name="Google Shape;140;p20"/>
          <p:cNvSpPr txBox="1"/>
          <p:nvPr>
            <p:ph idx="10" type="dt"/>
          </p:nvPr>
        </p:nvSpPr>
        <p:spPr>
          <a:xfrm>
            <a:off x="2244090" y="4749165"/>
            <a:ext cx="984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1" type="ftr"/>
          </p:nvPr>
        </p:nvSpPr>
        <p:spPr>
          <a:xfrm>
            <a:off x="1121093" y="4749165"/>
            <a:ext cx="112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728663" y="4749165"/>
            <a:ext cx="3924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2826">
          <p15:clr>
            <a:srgbClr val="FBAE40"/>
          </p15:clr>
        </p15:guide>
        <p15:guide id="9" orient="horz" pos="414">
          <p15:clr>
            <a:srgbClr val="FBAE40"/>
          </p15:clr>
        </p15:guide>
        <p15:guide id="10" orient="horz" pos="1134">
          <p15:clr>
            <a:srgbClr val="FBAE40"/>
          </p15:clr>
        </p15:guide>
        <p15:guide id="11" orient="horz" pos="212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3016" y="1857375"/>
            <a:ext cx="5349300" cy="24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ibre Franklin"/>
              <a:buNone/>
              <a:defRPr b="0" i="0" sz="2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1"/>
          <p:cNvSpPr txBox="1"/>
          <p:nvPr/>
        </p:nvSpPr>
        <p:spPr>
          <a:xfrm>
            <a:off x="524961" y="411218"/>
            <a:ext cx="11922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b="1" i="0" lang="en" sz="15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21"/>
          <p:cNvGrpSpPr/>
          <p:nvPr/>
        </p:nvGrpSpPr>
        <p:grpSpPr>
          <a:xfrm>
            <a:off x="4771901" y="0"/>
            <a:ext cx="4371828" cy="2426621"/>
            <a:chOff x="5612972" y="1"/>
            <a:chExt cx="6615962" cy="3672247"/>
          </a:xfrm>
        </p:grpSpPr>
        <p:sp>
          <p:nvSpPr>
            <p:cNvPr id="147" name="Google Shape;147;p21"/>
            <p:cNvSpPr/>
            <p:nvPr/>
          </p:nvSpPr>
          <p:spPr>
            <a:xfrm>
              <a:off x="5612972" y="1"/>
              <a:ext cx="4408999" cy="3672247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8555590" y="1"/>
              <a:ext cx="1457755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9285083" y="728289"/>
              <a:ext cx="2943851" cy="2943959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52" name="Google Shape;152;p21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153" name="Google Shape;153;p21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1170">
          <p15:clr>
            <a:srgbClr val="FBAE40"/>
          </p15:clr>
        </p15:guide>
        <p15:guide id="8" orient="horz" pos="1314">
          <p15:clr>
            <a:srgbClr val="FBAE40"/>
          </p15:clr>
        </p15:guide>
        <p15:guide id="9" orient="horz" pos="93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2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158" name="Google Shape;158;p2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1" name="Google Shape;161;p22"/>
          <p:cNvSpPr/>
          <p:nvPr>
            <p:ph idx="2" type="pic"/>
          </p:nvPr>
        </p:nvSpPr>
        <p:spPr>
          <a:xfrm>
            <a:off x="715701" y="1929662"/>
            <a:ext cx="1588800" cy="15279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723016" y="659297"/>
            <a:ext cx="5649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63" name="Google Shape;163;p22"/>
          <p:cNvCxnSpPr/>
          <p:nvPr/>
        </p:nvCxnSpPr>
        <p:spPr>
          <a:xfrm>
            <a:off x="714375" y="1454331"/>
            <a:ext cx="1600200" cy="0"/>
          </a:xfrm>
          <a:prstGeom prst="straightConnector1">
            <a:avLst/>
          </a:prstGeom>
          <a:noFill/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22"/>
          <p:cNvSpPr/>
          <p:nvPr>
            <p:ph idx="3" type="pic"/>
          </p:nvPr>
        </p:nvSpPr>
        <p:spPr>
          <a:xfrm>
            <a:off x="2743710" y="1929662"/>
            <a:ext cx="1588800" cy="152790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714375" y="4044877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6" name="Google Shape;166;p22"/>
          <p:cNvSpPr txBox="1"/>
          <p:nvPr>
            <p:ph idx="4" type="body"/>
          </p:nvPr>
        </p:nvSpPr>
        <p:spPr>
          <a:xfrm>
            <a:off x="714375" y="3740059"/>
            <a:ext cx="16002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7" name="Google Shape;167;p22"/>
          <p:cNvSpPr txBox="1"/>
          <p:nvPr>
            <p:ph idx="5" type="body"/>
          </p:nvPr>
        </p:nvSpPr>
        <p:spPr>
          <a:xfrm>
            <a:off x="2747282" y="4044877"/>
            <a:ext cx="159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8" name="Google Shape;168;p22"/>
          <p:cNvSpPr txBox="1"/>
          <p:nvPr>
            <p:ph idx="6" type="body"/>
          </p:nvPr>
        </p:nvSpPr>
        <p:spPr>
          <a:xfrm>
            <a:off x="2747282" y="3740059"/>
            <a:ext cx="15963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9" name="Google Shape;169;p22"/>
          <p:cNvSpPr txBox="1"/>
          <p:nvPr>
            <p:ph idx="7" type="body"/>
          </p:nvPr>
        </p:nvSpPr>
        <p:spPr>
          <a:xfrm>
            <a:off x="4775290" y="4044877"/>
            <a:ext cx="159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0" name="Google Shape;170;p22"/>
          <p:cNvSpPr txBox="1"/>
          <p:nvPr>
            <p:ph idx="8" type="body"/>
          </p:nvPr>
        </p:nvSpPr>
        <p:spPr>
          <a:xfrm>
            <a:off x="4775290" y="3740059"/>
            <a:ext cx="15969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9" type="body"/>
          </p:nvPr>
        </p:nvSpPr>
        <p:spPr>
          <a:xfrm>
            <a:off x="6832690" y="4044877"/>
            <a:ext cx="159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13" type="body"/>
          </p:nvPr>
        </p:nvSpPr>
        <p:spPr>
          <a:xfrm>
            <a:off x="6832690" y="3740059"/>
            <a:ext cx="15969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173" name="Google Shape;173;p22"/>
          <p:cNvGrpSpPr/>
          <p:nvPr/>
        </p:nvGrpSpPr>
        <p:grpSpPr>
          <a:xfrm>
            <a:off x="4771901" y="0"/>
            <a:ext cx="4371828" cy="2426621"/>
            <a:chOff x="5612972" y="1"/>
            <a:chExt cx="6615962" cy="3672247"/>
          </a:xfrm>
        </p:grpSpPr>
        <p:sp>
          <p:nvSpPr>
            <p:cNvPr id="174" name="Google Shape;174;p22"/>
            <p:cNvSpPr/>
            <p:nvPr/>
          </p:nvSpPr>
          <p:spPr>
            <a:xfrm>
              <a:off x="5612972" y="1"/>
              <a:ext cx="4408999" cy="3672247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8555590" y="1"/>
              <a:ext cx="1457755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9285083" y="728289"/>
              <a:ext cx="2943851" cy="2943959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79" name="Google Shape;179;p22"/>
          <p:cNvSpPr/>
          <p:nvPr>
            <p:ph idx="14" type="pic"/>
          </p:nvPr>
        </p:nvSpPr>
        <p:spPr>
          <a:xfrm>
            <a:off x="4771719" y="1929662"/>
            <a:ext cx="1588800" cy="152790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22"/>
          <p:cNvSpPr/>
          <p:nvPr>
            <p:ph idx="15" type="pic"/>
          </p:nvPr>
        </p:nvSpPr>
        <p:spPr>
          <a:xfrm>
            <a:off x="6834017" y="1929662"/>
            <a:ext cx="1588800" cy="15279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2"/>
          <p:cNvSpPr txBox="1"/>
          <p:nvPr>
            <p:ph idx="10" type="dt"/>
          </p:nvPr>
        </p:nvSpPr>
        <p:spPr>
          <a:xfrm>
            <a:off x="2244090" y="4749165"/>
            <a:ext cx="984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22"/>
          <p:cNvSpPr txBox="1"/>
          <p:nvPr>
            <p:ph idx="11" type="ftr"/>
          </p:nvPr>
        </p:nvSpPr>
        <p:spPr>
          <a:xfrm>
            <a:off x="1121093" y="4749165"/>
            <a:ext cx="112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728663" y="4749165"/>
            <a:ext cx="3924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728">
          <p15:clr>
            <a:srgbClr val="FBAE40"/>
          </p15:clr>
        </p15:guide>
        <p15:guide id="4" pos="3006">
          <p15:clr>
            <a:srgbClr val="FBAE40"/>
          </p15:clr>
        </p15:guide>
        <p15:guide id="5" pos="1458">
          <p15:clr>
            <a:srgbClr val="FBAE40"/>
          </p15:clr>
        </p15:guide>
        <p15:guide id="6" pos="2736">
          <p15:clr>
            <a:srgbClr val="FBAE40"/>
          </p15:clr>
        </p15:guide>
        <p15:guide id="7" orient="horz" pos="1044">
          <p15:clr>
            <a:srgbClr val="FBAE40"/>
          </p15:clr>
        </p15:guide>
        <p15:guide id="8" orient="horz" pos="414">
          <p15:clr>
            <a:srgbClr val="FBAE40"/>
          </p15:clr>
        </p15:guide>
        <p15:guide id="9" orient="horz" pos="918">
          <p15:clr>
            <a:srgbClr val="FBAE40"/>
          </p15:clr>
        </p15:guide>
        <p15:guide id="10" pos="4014">
          <p15:clr>
            <a:srgbClr val="FBAE40"/>
          </p15:clr>
        </p15:guide>
        <p15:guide id="11" pos="4302">
          <p15:clr>
            <a:srgbClr val="FBAE40"/>
          </p15:clr>
        </p15:guide>
        <p15:guide id="12" orient="horz" pos="2178">
          <p15:clr>
            <a:srgbClr val="FBAE40"/>
          </p15:clr>
        </p15:guide>
        <p15:guide id="13" orient="horz" pos="1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">
  <p:cSld name="2 Col"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23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186" name="Google Shape;186;p2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9" name="Google Shape;189;p23"/>
          <p:cNvSpPr txBox="1"/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90" name="Google Shape;190;p23"/>
          <p:cNvCxnSpPr/>
          <p:nvPr/>
        </p:nvCxnSpPr>
        <p:spPr>
          <a:xfrm>
            <a:off x="714375" y="1454331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723017" y="1725738"/>
            <a:ext cx="3620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92" name="Google Shape;192;p23"/>
          <p:cNvSpPr txBox="1"/>
          <p:nvPr>
            <p:ph idx="2" type="body"/>
          </p:nvPr>
        </p:nvSpPr>
        <p:spPr>
          <a:xfrm>
            <a:off x="4772025" y="1725738"/>
            <a:ext cx="35736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93" name="Google Shape;193;p23"/>
          <p:cNvSpPr txBox="1"/>
          <p:nvPr>
            <p:ph idx="3" type="body"/>
          </p:nvPr>
        </p:nvSpPr>
        <p:spPr>
          <a:xfrm>
            <a:off x="723017" y="2099360"/>
            <a:ext cx="3620400" cy="14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048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4" name="Google Shape;194;p23"/>
          <p:cNvSpPr txBox="1"/>
          <p:nvPr>
            <p:ph idx="4" type="body"/>
          </p:nvPr>
        </p:nvSpPr>
        <p:spPr>
          <a:xfrm>
            <a:off x="4772025" y="2099360"/>
            <a:ext cx="3567300" cy="14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048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95" name="Google Shape;195;p23"/>
          <p:cNvCxnSpPr/>
          <p:nvPr/>
        </p:nvCxnSpPr>
        <p:spPr>
          <a:xfrm>
            <a:off x="4772025" y="1454331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6" name="Google Shape;196;p23"/>
          <p:cNvSpPr txBox="1"/>
          <p:nvPr>
            <p:ph idx="10" type="dt"/>
          </p:nvPr>
        </p:nvSpPr>
        <p:spPr>
          <a:xfrm>
            <a:off x="2244090" y="4749165"/>
            <a:ext cx="984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7" name="Google Shape;197;p23"/>
          <p:cNvSpPr txBox="1"/>
          <p:nvPr>
            <p:ph idx="11" type="ftr"/>
          </p:nvPr>
        </p:nvSpPr>
        <p:spPr>
          <a:xfrm>
            <a:off x="1121093" y="4749165"/>
            <a:ext cx="112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23"/>
          <p:cNvSpPr txBox="1"/>
          <p:nvPr>
            <p:ph idx="12" type="sldNum"/>
          </p:nvPr>
        </p:nvSpPr>
        <p:spPr>
          <a:xfrm>
            <a:off x="728663" y="4749165"/>
            <a:ext cx="3924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728">
          <p15:clr>
            <a:srgbClr val="FBAE40"/>
          </p15:clr>
        </p15:guide>
        <p15:guide id="4" pos="4302">
          <p15:clr>
            <a:srgbClr val="FBAE40"/>
          </p15:clr>
        </p15:guide>
        <p15:guide id="5" pos="1458">
          <p15:clr>
            <a:srgbClr val="FBAE40"/>
          </p15:clr>
        </p15:guide>
        <p15:guide id="6" pos="3006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80">
          <p15:clr>
            <a:srgbClr val="FBAE40"/>
          </p15:clr>
        </p15:guide>
        <p15:guide id="9" orient="horz" pos="414">
          <p15:clr>
            <a:srgbClr val="FBAE40"/>
          </p15:clr>
        </p15:guide>
        <p15:guide id="10" pos="4014">
          <p15:clr>
            <a:srgbClr val="FBAE40"/>
          </p15:clr>
        </p15:guide>
        <p15:guide id="11" pos="273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">
  <p:cSld name="Summary "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01" name="Google Shape;201;p24"/>
          <p:cNvCxnSpPr/>
          <p:nvPr/>
        </p:nvCxnSpPr>
        <p:spPr>
          <a:xfrm>
            <a:off x="714375" y="1454331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714375" y="1992678"/>
            <a:ext cx="36291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203" name="Google Shape;203;p24"/>
          <p:cNvGrpSpPr/>
          <p:nvPr/>
        </p:nvGrpSpPr>
        <p:grpSpPr>
          <a:xfrm rot="10800000">
            <a:off x="6652530" y="0"/>
            <a:ext cx="2493906" cy="2493906"/>
            <a:chOff x="0" y="12289"/>
            <a:chExt cx="3550" cy="3551"/>
          </a:xfrm>
        </p:grpSpPr>
        <p:sp>
          <p:nvSpPr>
            <p:cNvPr id="204" name="Google Shape;204;p2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07" name="Google Shape;207;p24"/>
          <p:cNvSpPr txBox="1"/>
          <p:nvPr>
            <p:ph idx="2" type="body"/>
          </p:nvPr>
        </p:nvSpPr>
        <p:spPr>
          <a:xfrm>
            <a:off x="714375" y="1714500"/>
            <a:ext cx="36291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8" name="Google Shape;208;p24"/>
          <p:cNvSpPr txBox="1"/>
          <p:nvPr>
            <p:ph idx="3" type="body"/>
          </p:nvPr>
        </p:nvSpPr>
        <p:spPr>
          <a:xfrm>
            <a:off x="715241" y="2881385"/>
            <a:ext cx="36291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9" name="Google Shape;209;p24"/>
          <p:cNvSpPr txBox="1"/>
          <p:nvPr>
            <p:ph idx="4" type="body"/>
          </p:nvPr>
        </p:nvSpPr>
        <p:spPr>
          <a:xfrm>
            <a:off x="715241" y="2603207"/>
            <a:ext cx="36291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0" name="Google Shape;210;p24"/>
          <p:cNvSpPr txBox="1"/>
          <p:nvPr>
            <p:ph idx="5" type="body"/>
          </p:nvPr>
        </p:nvSpPr>
        <p:spPr>
          <a:xfrm>
            <a:off x="714375" y="3763426"/>
            <a:ext cx="36291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1" name="Google Shape;211;p24"/>
          <p:cNvSpPr txBox="1"/>
          <p:nvPr>
            <p:ph idx="6" type="body"/>
          </p:nvPr>
        </p:nvSpPr>
        <p:spPr>
          <a:xfrm>
            <a:off x="714375" y="3485248"/>
            <a:ext cx="36291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2" name="Google Shape;212;p24"/>
          <p:cNvSpPr txBox="1"/>
          <p:nvPr>
            <p:ph idx="7" type="body"/>
          </p:nvPr>
        </p:nvSpPr>
        <p:spPr>
          <a:xfrm>
            <a:off x="4799735" y="1992678"/>
            <a:ext cx="36291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3" name="Google Shape;213;p24"/>
          <p:cNvSpPr txBox="1"/>
          <p:nvPr>
            <p:ph idx="8" type="body"/>
          </p:nvPr>
        </p:nvSpPr>
        <p:spPr>
          <a:xfrm>
            <a:off x="4799735" y="1714500"/>
            <a:ext cx="36291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4" name="Google Shape;214;p24"/>
          <p:cNvSpPr txBox="1"/>
          <p:nvPr>
            <p:ph idx="9" type="body"/>
          </p:nvPr>
        </p:nvSpPr>
        <p:spPr>
          <a:xfrm>
            <a:off x="4799735" y="2881385"/>
            <a:ext cx="36291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5" name="Google Shape;215;p24"/>
          <p:cNvSpPr txBox="1"/>
          <p:nvPr>
            <p:ph idx="13" type="body"/>
          </p:nvPr>
        </p:nvSpPr>
        <p:spPr>
          <a:xfrm>
            <a:off x="4799735" y="2603207"/>
            <a:ext cx="36291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6" name="Google Shape;216;p24"/>
          <p:cNvSpPr txBox="1"/>
          <p:nvPr>
            <p:ph idx="10" type="dt"/>
          </p:nvPr>
        </p:nvSpPr>
        <p:spPr>
          <a:xfrm>
            <a:off x="2244090" y="4749165"/>
            <a:ext cx="984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7" name="Google Shape;217;p24"/>
          <p:cNvSpPr txBox="1"/>
          <p:nvPr>
            <p:ph idx="11" type="ftr"/>
          </p:nvPr>
        </p:nvSpPr>
        <p:spPr>
          <a:xfrm>
            <a:off x="1121093" y="4749165"/>
            <a:ext cx="112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8" name="Google Shape;218;p24"/>
          <p:cNvSpPr txBox="1"/>
          <p:nvPr>
            <p:ph idx="12" type="sldNum"/>
          </p:nvPr>
        </p:nvSpPr>
        <p:spPr>
          <a:xfrm>
            <a:off x="728663" y="4749165"/>
            <a:ext cx="3924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728">
          <p15:clr>
            <a:srgbClr val="FBAE40"/>
          </p15:clr>
        </p15:guide>
        <p15:guide id="4" pos="4302">
          <p15:clr>
            <a:srgbClr val="FBAE40"/>
          </p15:clr>
        </p15:guide>
        <p15:guide id="5" pos="1458">
          <p15:clr>
            <a:srgbClr val="FBAE40"/>
          </p15:clr>
        </p15:guide>
        <p15:guide id="6" pos="3006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80">
          <p15:clr>
            <a:srgbClr val="FBAE40"/>
          </p15:clr>
        </p15:guide>
        <p15:guide id="9" orient="horz" pos="414">
          <p15:clr>
            <a:srgbClr val="FBAE40"/>
          </p15:clr>
        </p15:guide>
        <p15:guide id="10" pos="4014">
          <p15:clr>
            <a:srgbClr val="FBAE40"/>
          </p15:clr>
        </p15:guide>
        <p15:guide id="11" pos="273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5172075" y="3826547"/>
            <a:ext cx="36861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0" i="0"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1" name="Google Shape;221;p25"/>
          <p:cNvSpPr txBox="1"/>
          <p:nvPr>
            <p:ph idx="2" type="subTitle"/>
          </p:nvPr>
        </p:nvSpPr>
        <p:spPr>
          <a:xfrm>
            <a:off x="5180717" y="2693324"/>
            <a:ext cx="36777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22" name="Google Shape;222;p25"/>
          <p:cNvSpPr txBox="1"/>
          <p:nvPr>
            <p:ph type="title"/>
          </p:nvPr>
        </p:nvSpPr>
        <p:spPr>
          <a:xfrm>
            <a:off x="5180717" y="1630244"/>
            <a:ext cx="36777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23" name="Google Shape;223;p25"/>
          <p:cNvCxnSpPr/>
          <p:nvPr/>
        </p:nvCxnSpPr>
        <p:spPr>
          <a:xfrm>
            <a:off x="5172075" y="2425277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4" name="Google Shape;224;p25"/>
          <p:cNvSpPr/>
          <p:nvPr>
            <p:ph idx="3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25" name="Google Shape;225;p25"/>
          <p:cNvGrpSpPr/>
          <p:nvPr/>
        </p:nvGrpSpPr>
        <p:grpSpPr>
          <a:xfrm rot="10800000">
            <a:off x="6652530" y="0"/>
            <a:ext cx="2493906" cy="2493906"/>
            <a:chOff x="0" y="12289"/>
            <a:chExt cx="3550" cy="3551"/>
          </a:xfrm>
        </p:grpSpPr>
        <p:sp>
          <p:nvSpPr>
            <p:cNvPr id="226" name="Google Shape;226;p25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">
  <p:cSld name="3 col"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26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231" name="Google Shape;231;p26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34" name="Google Shape;234;p26"/>
          <p:cNvSpPr txBox="1"/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35" name="Google Shape;235;p26"/>
          <p:cNvCxnSpPr/>
          <p:nvPr/>
        </p:nvCxnSpPr>
        <p:spPr>
          <a:xfrm>
            <a:off x="714375" y="1454331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6" name="Google Shape;236;p26"/>
          <p:cNvSpPr txBox="1"/>
          <p:nvPr>
            <p:ph idx="1" type="body"/>
          </p:nvPr>
        </p:nvSpPr>
        <p:spPr>
          <a:xfrm>
            <a:off x="714375" y="1725117"/>
            <a:ext cx="22776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37" name="Google Shape;237;p26"/>
          <p:cNvSpPr txBox="1"/>
          <p:nvPr>
            <p:ph idx="2" type="body"/>
          </p:nvPr>
        </p:nvSpPr>
        <p:spPr>
          <a:xfrm>
            <a:off x="714375" y="2099360"/>
            <a:ext cx="2277600" cy="14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048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8" name="Google Shape;238;p26"/>
          <p:cNvSpPr txBox="1"/>
          <p:nvPr>
            <p:ph idx="3" type="body"/>
          </p:nvPr>
        </p:nvSpPr>
        <p:spPr>
          <a:xfrm>
            <a:off x="3427029" y="1725117"/>
            <a:ext cx="22776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39" name="Google Shape;239;p26"/>
          <p:cNvSpPr txBox="1"/>
          <p:nvPr>
            <p:ph idx="4" type="body"/>
          </p:nvPr>
        </p:nvSpPr>
        <p:spPr>
          <a:xfrm>
            <a:off x="3427029" y="2099360"/>
            <a:ext cx="2288100" cy="14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048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0" name="Google Shape;240;p26"/>
          <p:cNvSpPr txBox="1"/>
          <p:nvPr>
            <p:ph idx="5" type="body"/>
          </p:nvPr>
        </p:nvSpPr>
        <p:spPr>
          <a:xfrm>
            <a:off x="6140263" y="1725117"/>
            <a:ext cx="22776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41" name="Google Shape;241;p26"/>
          <p:cNvSpPr txBox="1"/>
          <p:nvPr>
            <p:ph idx="6" type="body"/>
          </p:nvPr>
        </p:nvSpPr>
        <p:spPr>
          <a:xfrm>
            <a:off x="6140263" y="2099360"/>
            <a:ext cx="2277600" cy="14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048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42" name="Google Shape;242;p26"/>
          <p:cNvCxnSpPr/>
          <p:nvPr/>
        </p:nvCxnSpPr>
        <p:spPr>
          <a:xfrm>
            <a:off x="3427029" y="1454331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3" name="Google Shape;243;p26"/>
          <p:cNvCxnSpPr/>
          <p:nvPr/>
        </p:nvCxnSpPr>
        <p:spPr>
          <a:xfrm>
            <a:off x="6140263" y="1454331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4" name="Google Shape;244;p26"/>
          <p:cNvSpPr txBox="1"/>
          <p:nvPr>
            <p:ph idx="10" type="dt"/>
          </p:nvPr>
        </p:nvSpPr>
        <p:spPr>
          <a:xfrm>
            <a:off x="2244090" y="4749165"/>
            <a:ext cx="984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5" name="Google Shape;245;p26"/>
          <p:cNvSpPr txBox="1"/>
          <p:nvPr>
            <p:ph idx="11" type="ftr"/>
          </p:nvPr>
        </p:nvSpPr>
        <p:spPr>
          <a:xfrm>
            <a:off x="1121093" y="4749165"/>
            <a:ext cx="112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6" name="Google Shape;246;p26"/>
          <p:cNvSpPr txBox="1"/>
          <p:nvPr>
            <p:ph idx="12" type="sldNum"/>
          </p:nvPr>
        </p:nvSpPr>
        <p:spPr>
          <a:xfrm>
            <a:off x="728663" y="4749165"/>
            <a:ext cx="3924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890">
          <p15:clr>
            <a:srgbClr val="FBAE40"/>
          </p15:clr>
        </p15:guide>
        <p15:guide id="4" pos="3870">
          <p15:clr>
            <a:srgbClr val="FBAE40"/>
          </p15:clr>
        </p15:guide>
        <p15:guide id="5" orient="horz" pos="918">
          <p15:clr>
            <a:srgbClr val="FBAE40"/>
          </p15:clr>
        </p15:guide>
        <p15:guide id="6" orient="horz" pos="1080">
          <p15:clr>
            <a:srgbClr val="FBAE40"/>
          </p15:clr>
        </p15:guide>
        <p15:guide id="7" orient="horz" pos="414">
          <p15:clr>
            <a:srgbClr val="FBAE40"/>
          </p15:clr>
        </p15:guide>
        <p15:guide id="8" pos="3600">
          <p15:clr>
            <a:srgbClr val="FBAE40"/>
          </p15:clr>
        </p15:guide>
        <p15:guide id="9" pos="2160">
          <p15:clr>
            <a:srgbClr val="FBAE40"/>
          </p15:clr>
        </p15:guide>
        <p15:guide id="10" orient="horz" pos="131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728663" y="1369219"/>
            <a:ext cx="77868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714375" y="273844"/>
            <a:ext cx="7800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44090" y="4749165"/>
            <a:ext cx="984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121093" y="4749165"/>
            <a:ext cx="112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28663" y="4749165"/>
            <a:ext cx="3924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80">
          <p15:clr>
            <a:srgbClr val="547EBF"/>
          </p15:clr>
        </p15:guide>
        <p15:guide id="4" orient="horz" pos="180">
          <p15:clr>
            <a:srgbClr val="547EBF"/>
          </p15:clr>
        </p15:guide>
        <p15:guide id="5" pos="5580">
          <p15:clr>
            <a:srgbClr val="547EBF"/>
          </p15:clr>
        </p15:guide>
        <p15:guide id="6" orient="horz" pos="3060">
          <p15:clr>
            <a:srgbClr val="547EBF"/>
          </p15:clr>
        </p15:guide>
        <p15:guide id="7" pos="450">
          <p15:clr>
            <a:srgbClr val="547EBF"/>
          </p15:clr>
        </p15:guide>
        <p15:guide id="8" pos="2790">
          <p15:clr>
            <a:srgbClr val="547EBF"/>
          </p15:clr>
        </p15:guide>
        <p15:guide id="9" pos="1584">
          <p15:clr>
            <a:srgbClr val="547EBF"/>
          </p15:clr>
        </p15:guide>
        <p15:guide id="10" pos="1386">
          <p15:clr>
            <a:srgbClr val="547EBF"/>
          </p15:clr>
        </p15:guide>
        <p15:guide id="11" pos="4176">
          <p15:clr>
            <a:srgbClr val="547EBF"/>
          </p15:clr>
        </p15:guide>
        <p15:guide id="12" pos="4374">
          <p15:clr>
            <a:srgbClr val="547EBF"/>
          </p15:clr>
        </p15:guide>
        <p15:guide id="13" pos="3726">
          <p15:clr>
            <a:srgbClr val="9FCC3B"/>
          </p15:clr>
        </p15:guide>
        <p15:guide id="14" pos="3906">
          <p15:clr>
            <a:srgbClr val="9FCC3B"/>
          </p15:clr>
        </p15:guide>
        <p15:guide id="15" pos="2034">
          <p15:clr>
            <a:srgbClr val="9FCC3B"/>
          </p15:clr>
        </p15:guide>
        <p15:guide id="16" pos="1854">
          <p15:clr>
            <a:srgbClr val="9FCC3B"/>
          </p15:clr>
        </p15:guide>
        <p15:guide id="17" pos="295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0.png"/><Relationship Id="rId13" Type="http://schemas.openxmlformats.org/officeDocument/2006/relationships/image" Target="../media/image12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8.png"/><Relationship Id="rId7" Type="http://schemas.openxmlformats.org/officeDocument/2006/relationships/image" Target="../media/image15.png"/><Relationship Id="rId8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>
            <p:ph type="ctrTitle"/>
          </p:nvPr>
        </p:nvSpPr>
        <p:spPr>
          <a:xfrm>
            <a:off x="4775290" y="1587137"/>
            <a:ext cx="41187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ranklin Gothic"/>
              <a:buNone/>
            </a:pPr>
            <a:r>
              <a:rPr lang="en"/>
              <a:t>Annual Report</a:t>
            </a:r>
            <a:endParaRPr/>
          </a:p>
        </p:txBody>
      </p:sp>
      <p:sp>
        <p:nvSpPr>
          <p:cNvPr id="252" name="Google Shape;252;p27"/>
          <p:cNvSpPr txBox="1"/>
          <p:nvPr>
            <p:ph idx="1" type="body"/>
          </p:nvPr>
        </p:nvSpPr>
        <p:spPr>
          <a:xfrm>
            <a:off x="4775291" y="3412165"/>
            <a:ext cx="41187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">
                <a:latin typeface="Franklin Gothic"/>
                <a:ea typeface="Franklin Gothic"/>
                <a:cs typeface="Franklin Gothic"/>
                <a:sym typeface="Franklin Gothic"/>
              </a:rPr>
              <a:t>Youth in Federal Discourse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"/>
              <a:t>October 6, 2021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 txBox="1"/>
          <p:nvPr>
            <p:ph type="title"/>
          </p:nvPr>
        </p:nvSpPr>
        <p:spPr>
          <a:xfrm>
            <a:off x="285748" y="199116"/>
            <a:ext cx="6061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Overall Growth in graph</a:t>
            </a:r>
            <a:endParaRPr/>
          </a:p>
        </p:txBody>
      </p:sp>
      <p:sp>
        <p:nvSpPr>
          <p:cNvPr id="340" name="Google Shape;340;p36"/>
          <p:cNvSpPr txBox="1"/>
          <p:nvPr/>
        </p:nvSpPr>
        <p:spPr>
          <a:xfrm>
            <a:off x="148275" y="836794"/>
            <a:ext cx="27951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Assumptions</a:t>
            </a:r>
            <a:endParaRPr b="1" i="0" sz="14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data for the year 2019 is taken from September to December.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for the year 2021 is taken from January  to September.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given period for both 2019 and 2021 is considered 100%.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Every month, the goal is to complete at least one program.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0394" y="973894"/>
            <a:ext cx="6100763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 txBox="1"/>
          <p:nvPr>
            <p:ph type="title"/>
          </p:nvPr>
        </p:nvSpPr>
        <p:spPr>
          <a:xfrm>
            <a:off x="279991" y="188541"/>
            <a:ext cx="5649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Team for 2021/2022</a:t>
            </a:r>
            <a:endParaRPr/>
          </a:p>
        </p:txBody>
      </p:sp>
      <p:pic>
        <p:nvPicPr>
          <p:cNvPr id="347" name="Google Shape;347;p3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335" l="0" r="0" t="2326"/>
          <a:stretch/>
        </p:blipFill>
        <p:spPr>
          <a:xfrm>
            <a:off x="285745" y="692144"/>
            <a:ext cx="1588684" cy="1527913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7"/>
          <p:cNvSpPr txBox="1"/>
          <p:nvPr>
            <p:ph idx="4" type="body"/>
          </p:nvPr>
        </p:nvSpPr>
        <p:spPr>
          <a:xfrm>
            <a:off x="239297" y="2369171"/>
            <a:ext cx="16002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/>
              <a:t>Prajwol B. Rana</a:t>
            </a:r>
            <a:endParaRPr/>
          </a:p>
        </p:txBody>
      </p:sp>
      <p:sp>
        <p:nvSpPr>
          <p:cNvPr id="349" name="Google Shape;349;p37"/>
          <p:cNvSpPr txBox="1"/>
          <p:nvPr>
            <p:ph idx="1" type="body"/>
          </p:nvPr>
        </p:nvSpPr>
        <p:spPr>
          <a:xfrm>
            <a:off x="239297" y="2634962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President</a:t>
            </a:r>
            <a:endParaRPr/>
          </a:p>
        </p:txBody>
      </p:sp>
      <p:pic>
        <p:nvPicPr>
          <p:cNvPr id="350" name="Google Shape;350;p37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2317" l="0" r="0" t="2326"/>
          <a:stretch/>
        </p:blipFill>
        <p:spPr>
          <a:xfrm>
            <a:off x="1942181" y="691870"/>
            <a:ext cx="1588687" cy="1528187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7"/>
          <p:cNvSpPr txBox="1"/>
          <p:nvPr>
            <p:ph idx="6" type="body"/>
          </p:nvPr>
        </p:nvSpPr>
        <p:spPr>
          <a:xfrm>
            <a:off x="2027854" y="2369162"/>
            <a:ext cx="15963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/>
              <a:t>Sujata Bastola</a:t>
            </a:r>
            <a:endParaRPr/>
          </a:p>
        </p:txBody>
      </p:sp>
      <p:sp>
        <p:nvSpPr>
          <p:cNvPr id="352" name="Google Shape;352;p37"/>
          <p:cNvSpPr txBox="1"/>
          <p:nvPr>
            <p:ph idx="5" type="body"/>
          </p:nvPr>
        </p:nvSpPr>
        <p:spPr>
          <a:xfrm>
            <a:off x="2027873" y="2634962"/>
            <a:ext cx="159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Vice-President</a:t>
            </a:r>
            <a:endParaRPr/>
          </a:p>
        </p:txBody>
      </p:sp>
      <p:pic>
        <p:nvPicPr>
          <p:cNvPr id="353" name="Google Shape;353;p37"/>
          <p:cNvPicPr preferRelativeResize="0"/>
          <p:nvPr>
            <p:ph idx="14" type="pic"/>
          </p:nvPr>
        </p:nvPicPr>
        <p:blipFill rotWithShape="1">
          <a:blip r:embed="rId5">
            <a:alphaModFix/>
          </a:blip>
          <a:srcRect b="3218" l="0" r="0" t="3209"/>
          <a:stretch/>
        </p:blipFill>
        <p:spPr>
          <a:xfrm>
            <a:off x="3598613" y="697564"/>
            <a:ext cx="1588687" cy="1522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7"/>
          <p:cNvSpPr txBox="1"/>
          <p:nvPr>
            <p:ph idx="8" type="body"/>
          </p:nvPr>
        </p:nvSpPr>
        <p:spPr>
          <a:xfrm>
            <a:off x="3553850" y="2340905"/>
            <a:ext cx="15969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/>
              <a:t>Dipsikha Guragain</a:t>
            </a:r>
            <a:endParaRPr/>
          </a:p>
        </p:txBody>
      </p:sp>
      <p:sp>
        <p:nvSpPr>
          <p:cNvPr id="355" name="Google Shape;355;p37"/>
          <p:cNvSpPr txBox="1"/>
          <p:nvPr>
            <p:ph idx="7" type="body"/>
          </p:nvPr>
        </p:nvSpPr>
        <p:spPr>
          <a:xfrm>
            <a:off x="3553850" y="2600958"/>
            <a:ext cx="159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General Secretary </a:t>
            </a:r>
            <a:endParaRPr/>
          </a:p>
        </p:txBody>
      </p:sp>
      <p:pic>
        <p:nvPicPr>
          <p:cNvPr id="356" name="Google Shape;356;p37"/>
          <p:cNvPicPr preferRelativeResize="0"/>
          <p:nvPr>
            <p:ph idx="15" type="pic"/>
          </p:nvPr>
        </p:nvPicPr>
        <p:blipFill rotWithShape="1">
          <a:blip r:embed="rId6">
            <a:alphaModFix/>
          </a:blip>
          <a:srcRect b="2326" l="0" r="0" t="2335"/>
          <a:stretch/>
        </p:blipFill>
        <p:spPr>
          <a:xfrm>
            <a:off x="5255042" y="694853"/>
            <a:ext cx="1588685" cy="1527913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7"/>
          <p:cNvSpPr txBox="1"/>
          <p:nvPr>
            <p:ph idx="13" type="body"/>
          </p:nvPr>
        </p:nvSpPr>
        <p:spPr>
          <a:xfrm>
            <a:off x="5210224" y="2370502"/>
            <a:ext cx="15969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/>
              <a:t>Sabina Acharya</a:t>
            </a:r>
            <a:endParaRPr/>
          </a:p>
        </p:txBody>
      </p:sp>
      <p:sp>
        <p:nvSpPr>
          <p:cNvPr id="358" name="Google Shape;358;p37"/>
          <p:cNvSpPr txBox="1"/>
          <p:nvPr>
            <p:ph idx="9" type="body"/>
          </p:nvPr>
        </p:nvSpPr>
        <p:spPr>
          <a:xfrm>
            <a:off x="5210224" y="2600968"/>
            <a:ext cx="159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Secretary </a:t>
            </a:r>
            <a:endParaRPr/>
          </a:p>
        </p:txBody>
      </p:sp>
      <p:pic>
        <p:nvPicPr>
          <p:cNvPr id="359" name="Google Shape;359;p37"/>
          <p:cNvPicPr preferRelativeResize="0"/>
          <p:nvPr>
            <p:ph idx="2" type="pic"/>
          </p:nvPr>
        </p:nvPicPr>
        <p:blipFill rotWithShape="1">
          <a:blip r:embed="rId7">
            <a:alphaModFix/>
          </a:blip>
          <a:srcRect b="3042" l="0" r="0" t="3051"/>
          <a:stretch/>
        </p:blipFill>
        <p:spPr>
          <a:xfrm>
            <a:off x="6911470" y="694862"/>
            <a:ext cx="1588684" cy="1527913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7"/>
          <p:cNvSpPr txBox="1"/>
          <p:nvPr>
            <p:ph idx="13" type="body"/>
          </p:nvPr>
        </p:nvSpPr>
        <p:spPr>
          <a:xfrm>
            <a:off x="7022130" y="2370502"/>
            <a:ext cx="15969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/>
              <a:t>Shreeram Pokhrel</a:t>
            </a:r>
            <a:endParaRPr/>
          </a:p>
        </p:txBody>
      </p:sp>
      <p:sp>
        <p:nvSpPr>
          <p:cNvPr id="361" name="Google Shape;361;p37"/>
          <p:cNvSpPr txBox="1"/>
          <p:nvPr>
            <p:ph idx="9" type="body"/>
          </p:nvPr>
        </p:nvSpPr>
        <p:spPr>
          <a:xfrm>
            <a:off x="7022130" y="2600968"/>
            <a:ext cx="159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Treasurer</a:t>
            </a:r>
            <a:endParaRPr/>
          </a:p>
        </p:txBody>
      </p:sp>
      <p:pic>
        <p:nvPicPr>
          <p:cNvPr id="362" name="Google Shape;362;p37"/>
          <p:cNvPicPr preferRelativeResize="0"/>
          <p:nvPr>
            <p:ph idx="2" type="pic"/>
          </p:nvPr>
        </p:nvPicPr>
        <p:blipFill rotWithShape="1">
          <a:blip r:embed="rId8">
            <a:alphaModFix/>
          </a:blip>
          <a:srcRect b="0" l="10126" r="10134" t="0"/>
          <a:stretch/>
        </p:blipFill>
        <p:spPr>
          <a:xfrm>
            <a:off x="152025" y="2878200"/>
            <a:ext cx="1446544" cy="1527919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7"/>
          <p:cNvSpPr txBox="1"/>
          <p:nvPr>
            <p:ph idx="4" type="body"/>
          </p:nvPr>
        </p:nvSpPr>
        <p:spPr>
          <a:xfrm>
            <a:off x="332185" y="4526959"/>
            <a:ext cx="16002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/>
              <a:t>Dikpal Khatri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/>
              <a:t>Chhetry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37"/>
          <p:cNvSpPr txBox="1"/>
          <p:nvPr>
            <p:ph idx="1" type="body"/>
          </p:nvPr>
        </p:nvSpPr>
        <p:spPr>
          <a:xfrm>
            <a:off x="1747004" y="4771918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Executive Member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  <p:pic>
        <p:nvPicPr>
          <p:cNvPr id="365" name="Google Shape;365;p37"/>
          <p:cNvPicPr preferRelativeResize="0"/>
          <p:nvPr>
            <p:ph idx="3" type="pic"/>
          </p:nvPr>
        </p:nvPicPr>
        <p:blipFill rotWithShape="1">
          <a:blip r:embed="rId9">
            <a:alphaModFix/>
          </a:blip>
          <a:srcRect b="0" l="6116" r="6125" t="0"/>
          <a:stretch/>
        </p:blipFill>
        <p:spPr>
          <a:xfrm>
            <a:off x="1749038" y="2908162"/>
            <a:ext cx="1329469" cy="152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7"/>
          <p:cNvSpPr txBox="1"/>
          <p:nvPr>
            <p:ph idx="6" type="body"/>
          </p:nvPr>
        </p:nvSpPr>
        <p:spPr>
          <a:xfrm>
            <a:off x="1749041" y="4526968"/>
            <a:ext cx="15963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/>
              <a:t>Nikhil Dongol</a:t>
            </a:r>
            <a:endParaRPr/>
          </a:p>
        </p:txBody>
      </p:sp>
      <p:sp>
        <p:nvSpPr>
          <p:cNvPr id="367" name="Google Shape;367;p37"/>
          <p:cNvSpPr txBox="1"/>
          <p:nvPr>
            <p:ph idx="5" type="body"/>
          </p:nvPr>
        </p:nvSpPr>
        <p:spPr>
          <a:xfrm>
            <a:off x="334222" y="4968493"/>
            <a:ext cx="159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Executive Member</a:t>
            </a:r>
            <a:endParaRPr/>
          </a:p>
        </p:txBody>
      </p:sp>
      <p:pic>
        <p:nvPicPr>
          <p:cNvPr id="368" name="Google Shape;368;p37"/>
          <p:cNvPicPr preferRelativeResize="0"/>
          <p:nvPr>
            <p:ph idx="14" type="pic"/>
          </p:nvPr>
        </p:nvPicPr>
        <p:blipFill rotWithShape="1">
          <a:blip r:embed="rId10">
            <a:alphaModFix/>
          </a:blip>
          <a:srcRect b="3497" l="0" r="0" t="3488"/>
          <a:stretch/>
        </p:blipFill>
        <p:spPr>
          <a:xfrm>
            <a:off x="3228975" y="2879888"/>
            <a:ext cx="1446544" cy="152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7"/>
          <p:cNvPicPr preferRelativeResize="0"/>
          <p:nvPr>
            <p:ph idx="15" type="pic"/>
          </p:nvPr>
        </p:nvPicPr>
        <p:blipFill rotWithShape="1">
          <a:blip r:embed="rId11">
            <a:alphaModFix/>
          </a:blip>
          <a:srcRect b="0" l="10361" r="10361" t="0"/>
          <a:stretch/>
        </p:blipFill>
        <p:spPr>
          <a:xfrm>
            <a:off x="4772024" y="2894831"/>
            <a:ext cx="1200713" cy="1527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7"/>
          <p:cNvPicPr preferRelativeResize="0"/>
          <p:nvPr>
            <p:ph idx="2" type="pic"/>
          </p:nvPr>
        </p:nvPicPr>
        <p:blipFill rotWithShape="1">
          <a:blip r:embed="rId12">
            <a:alphaModFix/>
          </a:blip>
          <a:srcRect b="0" l="5853" r="5853" t="0"/>
          <a:stretch/>
        </p:blipFill>
        <p:spPr>
          <a:xfrm>
            <a:off x="6035081" y="2891981"/>
            <a:ext cx="1329469" cy="152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7"/>
          <p:cNvPicPr preferRelativeResize="0"/>
          <p:nvPr>
            <p:ph idx="2" type="pic"/>
          </p:nvPr>
        </p:nvPicPr>
        <p:blipFill rotWithShape="1">
          <a:blip r:embed="rId13">
            <a:alphaModFix/>
          </a:blip>
          <a:srcRect b="0" l="5309" r="5309" t="0"/>
          <a:stretch/>
        </p:blipFill>
        <p:spPr>
          <a:xfrm>
            <a:off x="7507856" y="2891981"/>
            <a:ext cx="1329469" cy="1527918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7"/>
          <p:cNvSpPr txBox="1"/>
          <p:nvPr>
            <p:ph idx="4" type="body"/>
          </p:nvPr>
        </p:nvSpPr>
        <p:spPr>
          <a:xfrm>
            <a:off x="3242288" y="4584788"/>
            <a:ext cx="19086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"/>
              <a:t>Purak Adhikari  </a:t>
            </a:r>
            <a:endParaRPr/>
          </a:p>
        </p:txBody>
      </p:sp>
      <p:sp>
        <p:nvSpPr>
          <p:cNvPr id="373" name="Google Shape;373;p37"/>
          <p:cNvSpPr txBox="1"/>
          <p:nvPr>
            <p:ph idx="1" type="body"/>
          </p:nvPr>
        </p:nvSpPr>
        <p:spPr>
          <a:xfrm>
            <a:off x="3242288" y="4850583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Executive Member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4" name="Google Shape;374;p37"/>
          <p:cNvSpPr txBox="1"/>
          <p:nvPr>
            <p:ph idx="6" type="body"/>
          </p:nvPr>
        </p:nvSpPr>
        <p:spPr>
          <a:xfrm>
            <a:off x="4705588" y="4556527"/>
            <a:ext cx="15963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/>
              <a:t>Pravin Bhatta</a:t>
            </a:r>
            <a:endParaRPr/>
          </a:p>
        </p:txBody>
      </p:sp>
      <p:sp>
        <p:nvSpPr>
          <p:cNvPr id="375" name="Google Shape;375;p37"/>
          <p:cNvSpPr txBox="1"/>
          <p:nvPr>
            <p:ph idx="5" type="body"/>
          </p:nvPr>
        </p:nvSpPr>
        <p:spPr>
          <a:xfrm>
            <a:off x="4705607" y="4822327"/>
            <a:ext cx="159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Executive Member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6" name="Google Shape;376;p37"/>
          <p:cNvSpPr txBox="1"/>
          <p:nvPr>
            <p:ph idx="4" type="body"/>
          </p:nvPr>
        </p:nvSpPr>
        <p:spPr>
          <a:xfrm>
            <a:off x="6029325" y="4543937"/>
            <a:ext cx="16002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Rakshya Awasthi</a:t>
            </a:r>
            <a:endParaRPr/>
          </a:p>
        </p:txBody>
      </p:sp>
      <p:sp>
        <p:nvSpPr>
          <p:cNvPr id="377" name="Google Shape;377;p37"/>
          <p:cNvSpPr txBox="1"/>
          <p:nvPr>
            <p:ph idx="1" type="body"/>
          </p:nvPr>
        </p:nvSpPr>
        <p:spPr>
          <a:xfrm>
            <a:off x="6029325" y="4822318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Executive Member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8" name="Google Shape;378;p37"/>
          <p:cNvSpPr txBox="1"/>
          <p:nvPr>
            <p:ph idx="6" type="body"/>
          </p:nvPr>
        </p:nvSpPr>
        <p:spPr>
          <a:xfrm>
            <a:off x="7392594" y="4526968"/>
            <a:ext cx="15963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/>
              <a:t>Rupika Budha Shrestha</a:t>
            </a:r>
            <a:endParaRPr/>
          </a:p>
        </p:txBody>
      </p:sp>
      <p:sp>
        <p:nvSpPr>
          <p:cNvPr id="379" name="Google Shape;379;p37"/>
          <p:cNvSpPr txBox="1"/>
          <p:nvPr>
            <p:ph idx="5" type="body"/>
          </p:nvPr>
        </p:nvSpPr>
        <p:spPr>
          <a:xfrm>
            <a:off x="7392594" y="4968493"/>
            <a:ext cx="159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Executive Member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8"/>
          <p:cNvSpPr txBox="1"/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"/>
              <a:t>Departments</a:t>
            </a:r>
            <a:endParaRPr/>
          </a:p>
        </p:txBody>
      </p:sp>
      <p:sp>
        <p:nvSpPr>
          <p:cNvPr id="385" name="Google Shape;385;p38"/>
          <p:cNvSpPr txBox="1"/>
          <p:nvPr>
            <p:ph idx="1" type="body"/>
          </p:nvPr>
        </p:nvSpPr>
        <p:spPr>
          <a:xfrm>
            <a:off x="723017" y="1725738"/>
            <a:ext cx="3620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" sz="1500"/>
              <a:t>Permanent Departments</a:t>
            </a:r>
            <a:endParaRPr sz="1500"/>
          </a:p>
        </p:txBody>
      </p:sp>
      <p:sp>
        <p:nvSpPr>
          <p:cNvPr id="386" name="Google Shape;386;p38"/>
          <p:cNvSpPr txBox="1"/>
          <p:nvPr>
            <p:ph idx="3" type="body"/>
          </p:nvPr>
        </p:nvSpPr>
        <p:spPr>
          <a:xfrm>
            <a:off x="723017" y="2089835"/>
            <a:ext cx="3620400" cy="14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60350" lvl="0" marL="3429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Discussion Series Team   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6035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Podcast Team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6035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Blog Team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6035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Social Media Team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6035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Partnership and Outreach Team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6035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Human Resource Team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1200"/>
          </a:p>
          <a:p>
            <a:pPr indent="-139700" lvl="0" marL="215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</a:pPr>
            <a:r>
              <a:t/>
            </a:r>
            <a:endParaRPr sz="1200"/>
          </a:p>
        </p:txBody>
      </p:sp>
      <p:sp>
        <p:nvSpPr>
          <p:cNvPr id="387" name="Google Shape;387;p38"/>
          <p:cNvSpPr txBox="1"/>
          <p:nvPr>
            <p:ph idx="2" type="body"/>
          </p:nvPr>
        </p:nvSpPr>
        <p:spPr>
          <a:xfrm>
            <a:off x="4772025" y="1725738"/>
            <a:ext cx="35736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" sz="1500"/>
              <a:t>Temporary Departments</a:t>
            </a:r>
            <a:endParaRPr sz="1500"/>
          </a:p>
        </p:txBody>
      </p:sp>
      <p:sp>
        <p:nvSpPr>
          <p:cNvPr id="388" name="Google Shape;388;p38"/>
          <p:cNvSpPr txBox="1"/>
          <p:nvPr>
            <p:ph idx="4" type="body"/>
          </p:nvPr>
        </p:nvSpPr>
        <p:spPr>
          <a:xfrm>
            <a:off x="4772025" y="2099360"/>
            <a:ext cx="3567300" cy="14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603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Medical Negligence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603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AGM Team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60350" lvl="0" marL="3429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Reform MPA / MLA Team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603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Research Team (Whip &amp; RTI)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603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Thesis Presentation Team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603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i="1" lang="en" sz="1500">
                <a:latin typeface="Arial"/>
                <a:ea typeface="Arial"/>
                <a:cs typeface="Arial"/>
                <a:sym typeface="Arial"/>
              </a:rPr>
              <a:t>Bidhan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Review Team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603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Renew Organization Team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500"/>
          </a:p>
        </p:txBody>
      </p:sp>
      <p:sp>
        <p:nvSpPr>
          <p:cNvPr id="389" name="Google Shape;389;p38"/>
          <p:cNvSpPr txBox="1"/>
          <p:nvPr>
            <p:ph idx="12" type="sldNum"/>
          </p:nvPr>
        </p:nvSpPr>
        <p:spPr>
          <a:xfrm>
            <a:off x="728663" y="4749165"/>
            <a:ext cx="3924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38"/>
          <p:cNvSpPr txBox="1"/>
          <p:nvPr>
            <p:ph idx="11" type="ftr"/>
          </p:nvPr>
        </p:nvSpPr>
        <p:spPr>
          <a:xfrm>
            <a:off x="1121093" y="4749165"/>
            <a:ext cx="112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Annual Review</a:t>
            </a:r>
            <a:endParaRPr sz="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9"/>
          <p:cNvSpPr txBox="1"/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96" name="Google Shape;396;p39"/>
          <p:cNvSpPr txBox="1"/>
          <p:nvPr>
            <p:ph idx="2" type="body"/>
          </p:nvPr>
        </p:nvSpPr>
        <p:spPr>
          <a:xfrm>
            <a:off x="810863" y="1776104"/>
            <a:ext cx="3851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"/>
              <a:t>We are successful in conducting great number of meetings.</a:t>
            </a:r>
            <a:endParaRPr/>
          </a:p>
        </p:txBody>
      </p:sp>
      <p:sp>
        <p:nvSpPr>
          <p:cNvPr id="397" name="Google Shape;397;p39"/>
          <p:cNvSpPr txBox="1"/>
          <p:nvPr>
            <p:ph idx="1" type="body"/>
          </p:nvPr>
        </p:nvSpPr>
        <p:spPr>
          <a:xfrm>
            <a:off x="700088" y="2356418"/>
            <a:ext cx="36291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None/>
            </a:pPr>
            <a:r>
              <a:rPr lang="en"/>
              <a:t>Total percentage of meeting increased to 100% in 2021 from 48% in 2020.</a:t>
            </a:r>
            <a:endParaRPr/>
          </a:p>
        </p:txBody>
      </p:sp>
      <p:sp>
        <p:nvSpPr>
          <p:cNvPr id="398" name="Google Shape;398;p39"/>
          <p:cNvSpPr txBox="1"/>
          <p:nvPr>
            <p:ph idx="4" type="body"/>
          </p:nvPr>
        </p:nvSpPr>
        <p:spPr>
          <a:xfrm>
            <a:off x="700081" y="2851119"/>
            <a:ext cx="36291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"/>
              <a:t>We’ve successfully met our target.</a:t>
            </a:r>
            <a:endParaRPr/>
          </a:p>
        </p:txBody>
      </p:sp>
      <p:sp>
        <p:nvSpPr>
          <p:cNvPr id="399" name="Google Shape;399;p39"/>
          <p:cNvSpPr txBox="1"/>
          <p:nvPr>
            <p:ph idx="3" type="body"/>
          </p:nvPr>
        </p:nvSpPr>
        <p:spPr>
          <a:xfrm>
            <a:off x="715238" y="3152072"/>
            <a:ext cx="36291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All members are completely engaged, and our permanent and temporary departments have successfully begun their work.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00" name="Google Shape;400;p39"/>
          <p:cNvSpPr txBox="1"/>
          <p:nvPr>
            <p:ph idx="6" type="body"/>
          </p:nvPr>
        </p:nvSpPr>
        <p:spPr>
          <a:xfrm>
            <a:off x="714375" y="3763441"/>
            <a:ext cx="36291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"/>
              <a:t>We’ve increased our team.</a:t>
            </a:r>
            <a:endParaRPr/>
          </a:p>
        </p:txBody>
      </p:sp>
      <p:sp>
        <p:nvSpPr>
          <p:cNvPr id="401" name="Google Shape;401;p39"/>
          <p:cNvSpPr txBox="1"/>
          <p:nvPr>
            <p:ph idx="5" type="body"/>
          </p:nvPr>
        </p:nvSpPr>
        <p:spPr>
          <a:xfrm>
            <a:off x="714375" y="4067907"/>
            <a:ext cx="36291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/>
              <a:t>From the 11 team members in the year of 2019 we have increased to 16 in 2020 and 21 in 2021.</a:t>
            </a:r>
            <a:endParaRPr/>
          </a:p>
        </p:txBody>
      </p:sp>
      <p:sp>
        <p:nvSpPr>
          <p:cNvPr id="402" name="Google Shape;402;p39"/>
          <p:cNvSpPr txBox="1"/>
          <p:nvPr>
            <p:ph idx="8" type="body"/>
          </p:nvPr>
        </p:nvSpPr>
        <p:spPr>
          <a:xfrm>
            <a:off x="4799735" y="1781766"/>
            <a:ext cx="36291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"/>
              <a:t>Our Team Participation is good.</a:t>
            </a:r>
            <a:endParaRPr/>
          </a:p>
        </p:txBody>
      </p:sp>
      <p:sp>
        <p:nvSpPr>
          <p:cNvPr id="403" name="Google Shape;403;p39"/>
          <p:cNvSpPr txBox="1"/>
          <p:nvPr>
            <p:ph idx="7" type="body"/>
          </p:nvPr>
        </p:nvSpPr>
        <p:spPr>
          <a:xfrm>
            <a:off x="4799735" y="2266934"/>
            <a:ext cx="36291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/>
              <a:t>Total percentage of participation in the year of 2020 43% is and 2021 (till September) is 50%.</a:t>
            </a:r>
            <a:endParaRPr/>
          </a:p>
        </p:txBody>
      </p:sp>
      <p:sp>
        <p:nvSpPr>
          <p:cNvPr id="404" name="Google Shape;404;p39"/>
          <p:cNvSpPr txBox="1"/>
          <p:nvPr>
            <p:ph idx="13" type="body"/>
          </p:nvPr>
        </p:nvSpPr>
        <p:spPr>
          <a:xfrm>
            <a:off x="4799735" y="2787069"/>
            <a:ext cx="36291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"/>
              <a:t>We’ve reached our targets.</a:t>
            </a:r>
            <a:endParaRPr/>
          </a:p>
        </p:txBody>
      </p:sp>
      <p:sp>
        <p:nvSpPr>
          <p:cNvPr id="405" name="Google Shape;405;p39"/>
          <p:cNvSpPr txBox="1"/>
          <p:nvPr>
            <p:ph idx="9" type="body"/>
          </p:nvPr>
        </p:nvSpPr>
        <p:spPr>
          <a:xfrm>
            <a:off x="4799735" y="3113407"/>
            <a:ext cx="36291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Engage 3000+ youths in federal discourse.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06" name="Google Shape;406;p39"/>
          <p:cNvSpPr txBox="1"/>
          <p:nvPr>
            <p:ph idx="12" type="sldNum"/>
          </p:nvPr>
        </p:nvSpPr>
        <p:spPr>
          <a:xfrm>
            <a:off x="728663" y="4749165"/>
            <a:ext cx="3924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39"/>
          <p:cNvSpPr txBox="1"/>
          <p:nvPr>
            <p:ph idx="11" type="ftr"/>
          </p:nvPr>
        </p:nvSpPr>
        <p:spPr>
          <a:xfrm>
            <a:off x="1121093" y="4749165"/>
            <a:ext cx="112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Annual Report</a:t>
            </a:r>
            <a:endParaRPr/>
          </a:p>
        </p:txBody>
      </p:sp>
      <p:sp>
        <p:nvSpPr>
          <p:cNvPr id="408" name="Google Shape;408;p39"/>
          <p:cNvSpPr txBox="1"/>
          <p:nvPr>
            <p:ph idx="10" type="dt"/>
          </p:nvPr>
        </p:nvSpPr>
        <p:spPr>
          <a:xfrm>
            <a:off x="2250755" y="4760471"/>
            <a:ext cx="984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October 6, 2021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0"/>
          <p:cNvSpPr txBox="1"/>
          <p:nvPr>
            <p:ph type="title"/>
          </p:nvPr>
        </p:nvSpPr>
        <p:spPr>
          <a:xfrm>
            <a:off x="5180717" y="1630244"/>
            <a:ext cx="36777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415" name="Google Shape;415;p40"/>
          <p:cNvSpPr txBox="1"/>
          <p:nvPr>
            <p:ph idx="2" type="subTitle"/>
          </p:nvPr>
        </p:nvSpPr>
        <p:spPr>
          <a:xfrm>
            <a:off x="5180717" y="2693324"/>
            <a:ext cx="36777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/>
              <a:t>Thanks to your commitment and strong work ethic, we know next year will be even better than the last.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/>
              <a:t>We look forward to working together.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pic>
        <p:nvPicPr>
          <p:cNvPr descr="Portrait of a team member" id="416" name="Google Shape;416;p40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0"/>
          <p:cNvSpPr txBox="1"/>
          <p:nvPr>
            <p:ph idx="1" type="body"/>
          </p:nvPr>
        </p:nvSpPr>
        <p:spPr>
          <a:xfrm>
            <a:off x="5172075" y="3826547"/>
            <a:ext cx="36861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r>
              <a:rPr b="1" lang="en"/>
              <a:t>Youth in Federal Discourse</a:t>
            </a:r>
            <a:r>
              <a:rPr lang="en"/>
              <a:t>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r>
              <a:rPr lang="en"/>
              <a:t>connect@yfd.org.np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58" name="Google Shape;258;p28"/>
          <p:cNvSpPr txBox="1"/>
          <p:nvPr>
            <p:ph idx="2" type="body"/>
          </p:nvPr>
        </p:nvSpPr>
        <p:spPr>
          <a:xfrm>
            <a:off x="714375" y="1581150"/>
            <a:ext cx="16002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"/>
              <a:t>01. Introduction</a:t>
            </a:r>
            <a:endParaRPr/>
          </a:p>
        </p:txBody>
      </p:sp>
      <p:sp>
        <p:nvSpPr>
          <p:cNvPr id="259" name="Google Shape;259;p28"/>
          <p:cNvSpPr txBox="1"/>
          <p:nvPr>
            <p:ph idx="1" type="body"/>
          </p:nvPr>
        </p:nvSpPr>
        <p:spPr>
          <a:xfrm>
            <a:off x="714375" y="1885122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Youth in Federal Discourse (YFD) is a non-governmental organization (NGO) registered in 2021 A.D at the Kathmandu District Administration Office. </a:t>
            </a:r>
            <a:endParaRPr sz="1200"/>
          </a:p>
        </p:txBody>
      </p:sp>
      <p:sp>
        <p:nvSpPr>
          <p:cNvPr id="260" name="Google Shape;260;p28"/>
          <p:cNvSpPr txBox="1"/>
          <p:nvPr>
            <p:ph idx="4" type="body"/>
          </p:nvPr>
        </p:nvSpPr>
        <p:spPr>
          <a:xfrm>
            <a:off x="2747282" y="1581150"/>
            <a:ext cx="15963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"/>
              <a:t>02.Meetings</a:t>
            </a:r>
            <a:endParaRPr/>
          </a:p>
        </p:txBody>
      </p:sp>
      <p:sp>
        <p:nvSpPr>
          <p:cNvPr id="261" name="Google Shape;261;p28"/>
          <p:cNvSpPr txBox="1"/>
          <p:nvPr>
            <p:ph idx="3" type="body"/>
          </p:nvPr>
        </p:nvSpPr>
        <p:spPr>
          <a:xfrm>
            <a:off x="2747282" y="1885122"/>
            <a:ext cx="159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The total participation rate in meetings increased from 43 % to 50% between 2019 - 2020.</a:t>
            </a:r>
            <a:endParaRPr/>
          </a:p>
        </p:txBody>
      </p:sp>
      <p:sp>
        <p:nvSpPr>
          <p:cNvPr id="262" name="Google Shape;262;p28"/>
          <p:cNvSpPr txBox="1"/>
          <p:nvPr>
            <p:ph idx="6" type="body"/>
          </p:nvPr>
        </p:nvSpPr>
        <p:spPr>
          <a:xfrm>
            <a:off x="714375" y="3392102"/>
            <a:ext cx="16002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"/>
              <a:t>03. Programs</a:t>
            </a:r>
            <a:endParaRPr/>
          </a:p>
        </p:txBody>
      </p:sp>
      <p:sp>
        <p:nvSpPr>
          <p:cNvPr id="263" name="Google Shape;263;p28"/>
          <p:cNvSpPr txBox="1"/>
          <p:nvPr>
            <p:ph idx="5" type="body"/>
          </p:nvPr>
        </p:nvSpPr>
        <p:spPr>
          <a:xfrm>
            <a:off x="715200" y="3772462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The overall growth based upon the number of programs being conducted shows that the rate has been doubled in two years. </a:t>
            </a:r>
            <a:endParaRPr/>
          </a:p>
        </p:txBody>
      </p:sp>
      <p:sp>
        <p:nvSpPr>
          <p:cNvPr id="264" name="Google Shape;264;p28"/>
          <p:cNvSpPr txBox="1"/>
          <p:nvPr>
            <p:ph idx="8" type="body"/>
          </p:nvPr>
        </p:nvSpPr>
        <p:spPr>
          <a:xfrm>
            <a:off x="2747282" y="3392102"/>
            <a:ext cx="15963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"/>
              <a:t>04. Executive Team</a:t>
            </a:r>
            <a:endParaRPr/>
          </a:p>
        </p:txBody>
      </p:sp>
      <p:sp>
        <p:nvSpPr>
          <p:cNvPr id="265" name="Google Shape;265;p28"/>
          <p:cNvSpPr txBox="1"/>
          <p:nvPr>
            <p:ph idx="7" type="body"/>
          </p:nvPr>
        </p:nvSpPr>
        <p:spPr>
          <a:xfrm>
            <a:off x="2747282" y="3848474"/>
            <a:ext cx="159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Gratitude to the old team and welcome to the new one. </a:t>
            </a:r>
            <a:endParaRPr/>
          </a:p>
        </p:txBody>
      </p:sp>
      <p:sp>
        <p:nvSpPr>
          <p:cNvPr id="266" name="Google Shape;266;p28"/>
          <p:cNvSpPr txBox="1"/>
          <p:nvPr>
            <p:ph idx="13" type="body"/>
          </p:nvPr>
        </p:nvSpPr>
        <p:spPr>
          <a:xfrm>
            <a:off x="4775290" y="3392102"/>
            <a:ext cx="15969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"/>
              <a:t>05. Closing</a:t>
            </a:r>
            <a:endParaRPr/>
          </a:p>
        </p:txBody>
      </p:sp>
      <p:sp>
        <p:nvSpPr>
          <p:cNvPr id="267" name="Google Shape;267;p28"/>
          <p:cNvSpPr txBox="1"/>
          <p:nvPr>
            <p:ph idx="9" type="body"/>
          </p:nvPr>
        </p:nvSpPr>
        <p:spPr>
          <a:xfrm>
            <a:off x="4775290" y="3848474"/>
            <a:ext cx="159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Summary and vote of thanks.</a:t>
            </a:r>
            <a:endParaRPr/>
          </a:p>
        </p:txBody>
      </p:sp>
      <p:sp>
        <p:nvSpPr>
          <p:cNvPr id="268" name="Google Shape;268;p28"/>
          <p:cNvSpPr txBox="1"/>
          <p:nvPr>
            <p:ph idx="12" type="sldNum"/>
          </p:nvPr>
        </p:nvSpPr>
        <p:spPr>
          <a:xfrm>
            <a:off x="728663" y="4749165"/>
            <a:ext cx="3924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28"/>
          <p:cNvSpPr txBox="1"/>
          <p:nvPr>
            <p:ph idx="11" type="ftr"/>
          </p:nvPr>
        </p:nvSpPr>
        <p:spPr>
          <a:xfrm>
            <a:off x="1121093" y="4749165"/>
            <a:ext cx="112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Annual Report</a:t>
            </a:r>
            <a:endParaRPr/>
          </a:p>
        </p:txBody>
      </p:sp>
      <p:sp>
        <p:nvSpPr>
          <p:cNvPr id="270" name="Google Shape;270;p28"/>
          <p:cNvSpPr txBox="1"/>
          <p:nvPr>
            <p:ph idx="10" type="dt"/>
          </p:nvPr>
        </p:nvSpPr>
        <p:spPr>
          <a:xfrm>
            <a:off x="2244090" y="4749165"/>
            <a:ext cx="984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October 6, 2021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/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76" name="Google Shape;276;p29"/>
          <p:cNvSpPr txBox="1"/>
          <p:nvPr>
            <p:ph idx="1" type="body"/>
          </p:nvPr>
        </p:nvSpPr>
        <p:spPr>
          <a:xfrm>
            <a:off x="285750" y="1621594"/>
            <a:ext cx="3858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667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Non-governmental organization (NGO)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registered in 2021 A.D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“Engage Nepali youths in understanding federalism”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need of intervention to provide some stability to the system</a:t>
            </a:r>
            <a:endParaRPr sz="1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work as a think-tank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review actions of government and its agencies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9+ partnerships, 10+ productive programs, 3000+ engagements, 250+ impact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SzPts val="12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29"/>
          <p:cNvSpPr txBox="1"/>
          <p:nvPr>
            <p:ph idx="12" type="sldNum"/>
          </p:nvPr>
        </p:nvSpPr>
        <p:spPr>
          <a:xfrm>
            <a:off x="728663" y="4749165"/>
            <a:ext cx="3924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29"/>
          <p:cNvSpPr txBox="1"/>
          <p:nvPr>
            <p:ph idx="11" type="ftr"/>
          </p:nvPr>
        </p:nvSpPr>
        <p:spPr>
          <a:xfrm>
            <a:off x="1121093" y="4749165"/>
            <a:ext cx="112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Annual Report</a:t>
            </a:r>
            <a:endParaRPr/>
          </a:p>
        </p:txBody>
      </p:sp>
      <p:sp>
        <p:nvSpPr>
          <p:cNvPr id="279" name="Google Shape;279;p29"/>
          <p:cNvSpPr txBox="1"/>
          <p:nvPr>
            <p:ph idx="10" type="dt"/>
          </p:nvPr>
        </p:nvSpPr>
        <p:spPr>
          <a:xfrm>
            <a:off x="2244090" y="4749165"/>
            <a:ext cx="984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October 6, 2021</a:t>
            </a:r>
            <a:endParaRPr/>
          </a:p>
        </p:txBody>
      </p:sp>
      <p:pic>
        <p:nvPicPr>
          <p:cNvPr descr="Hanging Lightbulbs" id="280" name="Google Shape;280;p2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-16907"/>
            <a:ext cx="4571997" cy="5177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edling Black and white close up" id="286" name="Google Shape;286;p3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pic>
      <p:sp>
        <p:nvSpPr>
          <p:cNvPr id="287" name="Google Shape;287;p30"/>
          <p:cNvSpPr txBox="1"/>
          <p:nvPr>
            <p:ph type="title"/>
          </p:nvPr>
        </p:nvSpPr>
        <p:spPr>
          <a:xfrm>
            <a:off x="5395457" y="2284078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ranklin Gothic"/>
              <a:buNone/>
            </a:pPr>
            <a:r>
              <a:rPr lang="en" sz="2300"/>
              <a:t>2019/2020 - 2020/2021</a:t>
            </a:r>
            <a:endParaRPr sz="2300"/>
          </a:p>
        </p:txBody>
      </p:sp>
      <p:cxnSp>
        <p:nvCxnSpPr>
          <p:cNvPr id="288" name="Google Shape;288;p30"/>
          <p:cNvCxnSpPr/>
          <p:nvPr/>
        </p:nvCxnSpPr>
        <p:spPr>
          <a:xfrm>
            <a:off x="5396010" y="3002908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/>
          <p:nvPr>
            <p:ph type="title"/>
          </p:nvPr>
        </p:nvSpPr>
        <p:spPr>
          <a:xfrm>
            <a:off x="723017" y="659297"/>
            <a:ext cx="56706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Meetings in Sector table</a:t>
            </a:r>
            <a:endParaRPr/>
          </a:p>
        </p:txBody>
      </p:sp>
      <p:graphicFrame>
        <p:nvGraphicFramePr>
          <p:cNvPr id="294" name="Google Shape;294;p31"/>
          <p:cNvGraphicFramePr/>
          <p:nvPr/>
        </p:nvGraphicFramePr>
        <p:xfrm>
          <a:off x="714375" y="12963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{BCDD4953-0AD3-4BB4-A137-E30193AC9350}</a:tableStyleId>
              </a:tblPr>
              <a:tblGrid>
                <a:gridCol w="1006375"/>
                <a:gridCol w="585700"/>
                <a:gridCol w="585700"/>
                <a:gridCol w="585700"/>
                <a:gridCol w="585700"/>
                <a:gridCol w="585700"/>
                <a:gridCol w="585700"/>
                <a:gridCol w="585700"/>
                <a:gridCol w="585700"/>
                <a:gridCol w="585700"/>
                <a:gridCol w="585700"/>
                <a:gridCol w="585700"/>
                <a:gridCol w="528325"/>
              </a:tblGrid>
              <a:tr h="107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Year / Month</a:t>
                      </a:r>
                      <a:endParaRPr i="0" sz="14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M1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M2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M3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M4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M5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M6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M7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M8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M9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M10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M11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M12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2019</a:t>
                      </a:r>
                      <a:endParaRPr b="1" sz="1100" u="none" cap="none" strike="noStrike"/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67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2020</a:t>
                      </a:r>
                      <a:endParaRPr b="1" sz="1100" u="none" cap="none" strike="noStrike"/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3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2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2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2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3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2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4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3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7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2021</a:t>
                      </a:r>
                      <a:endParaRPr b="1" sz="1100" u="none" cap="none" strike="noStrike"/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2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3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4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5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4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4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5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4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5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295" name="Google Shape;295;p31"/>
          <p:cNvSpPr txBox="1"/>
          <p:nvPr>
            <p:ph idx="12" type="sldNum"/>
          </p:nvPr>
        </p:nvSpPr>
        <p:spPr>
          <a:xfrm>
            <a:off x="728663" y="4749165"/>
            <a:ext cx="3924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31"/>
          <p:cNvSpPr txBox="1"/>
          <p:nvPr>
            <p:ph idx="11" type="ftr"/>
          </p:nvPr>
        </p:nvSpPr>
        <p:spPr>
          <a:xfrm>
            <a:off x="1121093" y="4749165"/>
            <a:ext cx="112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Annual Report</a:t>
            </a:r>
            <a:endParaRPr/>
          </a:p>
        </p:txBody>
      </p:sp>
      <p:sp>
        <p:nvSpPr>
          <p:cNvPr id="297" name="Google Shape;297;p31"/>
          <p:cNvSpPr txBox="1"/>
          <p:nvPr>
            <p:ph idx="10" type="dt"/>
          </p:nvPr>
        </p:nvSpPr>
        <p:spPr>
          <a:xfrm>
            <a:off x="2244090" y="4749165"/>
            <a:ext cx="984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October 6, 2021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/>
          <p:nvPr>
            <p:ph type="title"/>
          </p:nvPr>
        </p:nvSpPr>
        <p:spPr>
          <a:xfrm>
            <a:off x="285748" y="285741"/>
            <a:ext cx="6061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Participation in graph</a:t>
            </a:r>
            <a:endParaRPr/>
          </a:p>
        </p:txBody>
      </p:sp>
      <p:sp>
        <p:nvSpPr>
          <p:cNvPr id="303" name="Google Shape;303;p32"/>
          <p:cNvSpPr txBox="1"/>
          <p:nvPr>
            <p:ph idx="12" type="sldNum"/>
          </p:nvPr>
        </p:nvSpPr>
        <p:spPr>
          <a:xfrm>
            <a:off x="728663" y="4749165"/>
            <a:ext cx="3924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32"/>
          <p:cNvSpPr txBox="1"/>
          <p:nvPr>
            <p:ph idx="11" type="ftr"/>
          </p:nvPr>
        </p:nvSpPr>
        <p:spPr>
          <a:xfrm>
            <a:off x="1121093" y="4749165"/>
            <a:ext cx="112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Annual Report</a:t>
            </a:r>
            <a:endParaRPr/>
          </a:p>
        </p:txBody>
      </p:sp>
      <p:sp>
        <p:nvSpPr>
          <p:cNvPr id="305" name="Google Shape;305;p32"/>
          <p:cNvSpPr txBox="1"/>
          <p:nvPr>
            <p:ph idx="10" type="dt"/>
          </p:nvPr>
        </p:nvSpPr>
        <p:spPr>
          <a:xfrm>
            <a:off x="2943225" y="4538963"/>
            <a:ext cx="37527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i="1" lang="en" sz="1100"/>
              <a:t>Assuming that at least one meeting is held each week.</a:t>
            </a:r>
            <a:endParaRPr b="1" i="1"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i="1" lang="en" sz="1100"/>
              <a:t>For the year 2021, the data upto September is taken.</a:t>
            </a:r>
            <a:endParaRPr b="1" i="1"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pic>
        <p:nvPicPr>
          <p:cNvPr id="306" name="Google Shape;30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8506" y="873544"/>
            <a:ext cx="6061238" cy="3535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>
            <p:ph type="title"/>
          </p:nvPr>
        </p:nvSpPr>
        <p:spPr>
          <a:xfrm>
            <a:off x="444298" y="530278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Meeting Highlights</a:t>
            </a:r>
            <a:endParaRPr/>
          </a:p>
        </p:txBody>
      </p:sp>
      <p:sp>
        <p:nvSpPr>
          <p:cNvPr id="312" name="Google Shape;312;p33"/>
          <p:cNvSpPr txBox="1"/>
          <p:nvPr>
            <p:ph idx="2" type="body"/>
          </p:nvPr>
        </p:nvSpPr>
        <p:spPr>
          <a:xfrm>
            <a:off x="914404" y="1723039"/>
            <a:ext cx="16002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" u="sng"/>
              <a:t>2019</a:t>
            </a:r>
            <a:endParaRPr b="1" u="sng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u="sng"/>
          </a:p>
        </p:txBody>
      </p:sp>
      <p:sp>
        <p:nvSpPr>
          <p:cNvPr id="313" name="Google Shape;313;p33"/>
          <p:cNvSpPr txBox="1"/>
          <p:nvPr>
            <p:ph idx="1" type="body"/>
          </p:nvPr>
        </p:nvSpPr>
        <p:spPr>
          <a:xfrm>
            <a:off x="972712" y="2201138"/>
            <a:ext cx="27900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4000" lvl="0" marL="3429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Modality Discussion for MPA Program 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3"/>
          <p:cNvSpPr txBox="1"/>
          <p:nvPr>
            <p:ph idx="4" type="body"/>
          </p:nvPr>
        </p:nvSpPr>
        <p:spPr>
          <a:xfrm>
            <a:off x="3835499" y="3141493"/>
            <a:ext cx="16002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" u="sng"/>
              <a:t>2021</a:t>
            </a:r>
            <a:endParaRPr b="1" u="sng"/>
          </a:p>
        </p:txBody>
      </p:sp>
      <p:sp>
        <p:nvSpPr>
          <p:cNvPr id="315" name="Google Shape;315;p33"/>
          <p:cNvSpPr txBox="1"/>
          <p:nvPr>
            <p:ph idx="3" type="body"/>
          </p:nvPr>
        </p:nvSpPr>
        <p:spPr>
          <a:xfrm>
            <a:off x="3629026" y="3371842"/>
            <a:ext cx="27900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40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Registration 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Hiking 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Department Formation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Financial Guideline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Bidhan Amendment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Website 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Thesis Presentation 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Rules and Guidelines 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1100"/>
              <a:buNone/>
            </a:pPr>
            <a:r>
              <a:t/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3"/>
          <p:cNvSpPr txBox="1"/>
          <p:nvPr>
            <p:ph idx="8" type="body"/>
          </p:nvPr>
        </p:nvSpPr>
        <p:spPr>
          <a:xfrm>
            <a:off x="6143620" y="988396"/>
            <a:ext cx="16002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" u="sng"/>
              <a:t>2020</a:t>
            </a:r>
            <a:endParaRPr b="1" u="sng"/>
          </a:p>
        </p:txBody>
      </p:sp>
      <p:sp>
        <p:nvSpPr>
          <p:cNvPr id="317" name="Google Shape;317;p33"/>
          <p:cNvSpPr txBox="1"/>
          <p:nvPr>
            <p:ph idx="7" type="body"/>
          </p:nvPr>
        </p:nvSpPr>
        <p:spPr>
          <a:xfrm>
            <a:off x="5017631" y="1318819"/>
            <a:ext cx="37062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Podcast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Website Framework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Open Twitter Account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Pre-Report and Post-report Financial Report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Regular Skills Development Training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Blog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Drafting General Constitution of organization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1100"/>
              <a:buNone/>
            </a:pPr>
            <a:r>
              <a:t/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3"/>
          <p:cNvSpPr txBox="1"/>
          <p:nvPr/>
        </p:nvSpPr>
        <p:spPr>
          <a:xfrm>
            <a:off x="6400575" y="3217500"/>
            <a:ext cx="2743500" cy="18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54000" lvl="1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b="1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Campus Representative Guidelines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1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b="1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Volunteer Guidelines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1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b="1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Member selection U.S. Embassy Grant 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1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1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 Local Assembly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3"/>
          <p:cNvSpPr txBox="1"/>
          <p:nvPr/>
        </p:nvSpPr>
        <p:spPr>
          <a:xfrm>
            <a:off x="506756" y="3230531"/>
            <a:ext cx="184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20" name="Google Shape;320;p33"/>
          <p:cNvSpPr txBox="1"/>
          <p:nvPr/>
        </p:nvSpPr>
        <p:spPr>
          <a:xfrm>
            <a:off x="149569" y="3217500"/>
            <a:ext cx="25641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349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i="0" lang="en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Changing the structure of the organization</a:t>
            </a:r>
            <a:endParaRPr b="1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1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nomination/selection</a:t>
            </a:r>
            <a:endParaRPr b="1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i="0" lang="en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 Finalization</a:t>
            </a:r>
            <a:endParaRPr b="1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i="0" lang="en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Partnership Scheme</a:t>
            </a:r>
            <a:endParaRPr b="1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1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  <a:endParaRPr b="1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1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 Campaigning </a:t>
            </a:r>
            <a:endParaRPr b="1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1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Discussion series</a:t>
            </a:r>
            <a:endParaRPr b="1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1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Partnership proposal</a:t>
            </a:r>
            <a:endParaRPr b="1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/>
          <p:nvPr>
            <p:ph type="title"/>
          </p:nvPr>
        </p:nvSpPr>
        <p:spPr>
          <a:xfrm>
            <a:off x="723016" y="1857375"/>
            <a:ext cx="5349300" cy="24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ibre Franklin"/>
              <a:buNone/>
            </a:pPr>
            <a:r>
              <a:rPr lang="en"/>
              <a:t> “Coming together is a beginning; keeping together is progress; working together is success.”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ibre Franklin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ibre Franklin"/>
              <a:buNone/>
            </a:pPr>
            <a:r>
              <a:rPr lang="en"/>
              <a:t>-Henry Ford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/>
          <p:nvPr>
            <p:ph type="title"/>
          </p:nvPr>
        </p:nvSpPr>
        <p:spPr>
          <a:xfrm>
            <a:off x="723017" y="659297"/>
            <a:ext cx="56706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Programs in Sector table</a:t>
            </a:r>
            <a:endParaRPr/>
          </a:p>
        </p:txBody>
      </p:sp>
      <p:graphicFrame>
        <p:nvGraphicFramePr>
          <p:cNvPr id="331" name="Google Shape;331;p35"/>
          <p:cNvGraphicFramePr/>
          <p:nvPr/>
        </p:nvGraphicFramePr>
        <p:xfrm>
          <a:off x="2244094" y="16573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{BCDD4953-0AD3-4BB4-A137-E30193AC9350}</a:tableStyleId>
              </a:tblPr>
              <a:tblGrid>
                <a:gridCol w="2610400"/>
                <a:gridCol w="2610400"/>
              </a:tblGrid>
              <a:tr h="55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Year</a:t>
                      </a:r>
                      <a:endParaRPr i="0" sz="14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No. of Programmes</a:t>
                      </a:r>
                      <a:endParaRPr sz="1100" u="none" cap="none" strike="noStrik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2019</a:t>
                      </a:r>
                      <a:endParaRPr b="1" sz="1100" u="none" cap="none" strike="noStrike"/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1</a:t>
                      </a:r>
                      <a:endParaRPr b="1" sz="1100" u="none" cap="none" strike="noStrike"/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55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2020</a:t>
                      </a:r>
                      <a:endParaRPr b="1" sz="1100" u="none" cap="none" strike="noStrike"/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4</a:t>
                      </a:r>
                      <a:endParaRPr b="1" sz="1100" u="none" cap="none" strike="noStrike"/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5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2021</a:t>
                      </a:r>
                      <a:endParaRPr b="1" sz="1100" u="none" cap="none" strike="noStrike"/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2</a:t>
                      </a:r>
                      <a:endParaRPr b="1" sz="1100" u="none" cap="none" strike="noStrike"/>
                    </a:p>
                  </a:txBody>
                  <a:tcPr marT="34300" marB="34300" marR="68600" marL="686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332" name="Google Shape;332;p35"/>
          <p:cNvSpPr txBox="1"/>
          <p:nvPr>
            <p:ph idx="12" type="sldNum"/>
          </p:nvPr>
        </p:nvSpPr>
        <p:spPr>
          <a:xfrm>
            <a:off x="728663" y="4749165"/>
            <a:ext cx="3924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35"/>
          <p:cNvSpPr txBox="1"/>
          <p:nvPr>
            <p:ph idx="11" type="ftr"/>
          </p:nvPr>
        </p:nvSpPr>
        <p:spPr>
          <a:xfrm>
            <a:off x="1121093" y="4749165"/>
            <a:ext cx="112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Annual Report</a:t>
            </a:r>
            <a:endParaRPr/>
          </a:p>
        </p:txBody>
      </p:sp>
      <p:sp>
        <p:nvSpPr>
          <p:cNvPr id="334" name="Google Shape;334;p35"/>
          <p:cNvSpPr txBox="1"/>
          <p:nvPr>
            <p:ph idx="10" type="dt"/>
          </p:nvPr>
        </p:nvSpPr>
        <p:spPr>
          <a:xfrm>
            <a:off x="2244090" y="4749165"/>
            <a:ext cx="984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October 6, 2021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