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notesMasterIdLst>
    <p:notesMasterId r:id="rId12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DA7D2-D3BA-49D2-B5FA-97297ADD0725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BDC76-01C7-4822-A1E9-0E71147B08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2BDC76-01C7-4822-A1E9-0E71147B08F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982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87BB-14F4-4711-8ADA-1F15C8E9EA8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88F2-0264-45E8-A61A-37FCADF12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232539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87BB-14F4-4711-8ADA-1F15C8E9EA8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88F2-0264-45E8-A61A-37FCADF12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813509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14587BB-14F4-4711-8ADA-1F15C8E9EA8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95D88F2-0264-45E8-A61A-37FCADF12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961393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87BB-14F4-4711-8ADA-1F15C8E9EA8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88F2-0264-45E8-A61A-37FCADF12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08237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4587BB-14F4-4711-8ADA-1F15C8E9EA8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5D88F2-0264-45E8-A61A-37FCADF12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612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87BB-14F4-4711-8ADA-1F15C8E9EA8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88F2-0264-45E8-A61A-37FCADF12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67395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87BB-14F4-4711-8ADA-1F15C8E9EA8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88F2-0264-45E8-A61A-37FCADF12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819832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87BB-14F4-4711-8ADA-1F15C8E9EA8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88F2-0264-45E8-A61A-37FCADF12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256135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87BB-14F4-4711-8ADA-1F15C8E9EA8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88F2-0264-45E8-A61A-37FCADF12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511539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87BB-14F4-4711-8ADA-1F15C8E9EA8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88F2-0264-45E8-A61A-37FCADF12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044506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587BB-14F4-4711-8ADA-1F15C8E9EA8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88F2-0264-45E8-A61A-37FCADF12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853698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14587BB-14F4-4711-8ADA-1F15C8E9EA83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95D88F2-0264-45E8-A61A-37FCADF12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705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5B58618-9D81-5A02-6055-E4D10D6076CC}"/>
              </a:ext>
            </a:extLst>
          </p:cNvPr>
          <p:cNvSpPr/>
          <p:nvPr/>
        </p:nvSpPr>
        <p:spPr>
          <a:xfrm>
            <a:off x="0" y="1254282"/>
            <a:ext cx="11882740" cy="46166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 MANAGEMENT SYSTEM</a:t>
            </a:r>
          </a:p>
          <a:p>
            <a:pPr algn="ctr"/>
            <a:endParaRPr lang="en-US" sz="54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G. Jyothi(Y23CA019)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Prabhudaya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(Y23CA039)</a:t>
            </a:r>
          </a:p>
          <a:p>
            <a:pPr algn="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N. Chaitanya(Y23CA032)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Under the guidance of: </a:t>
            </a:r>
            <a:r>
              <a:rPr lang="en-US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Dr.Karteeka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Pavan</a:t>
            </a:r>
            <a:endParaRPr lang="en-US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82756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F446DE-B95A-EB22-5DE5-FEA128FFA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748"/>
            <a:ext cx="12192000" cy="662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49048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B28E24-983A-257A-D98F-2BE31EE1B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3" y="932503"/>
            <a:ext cx="12192001" cy="49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0672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571897-CF85-BFD1-1B8D-F8978BA3E14B}"/>
              </a:ext>
            </a:extLst>
          </p:cNvPr>
          <p:cNvSpPr/>
          <p:nvPr/>
        </p:nvSpPr>
        <p:spPr>
          <a:xfrm>
            <a:off x="573029" y="559800"/>
            <a:ext cx="2526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Abstract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8C34BD-4206-BAB8-4973-3DB93787243D}"/>
              </a:ext>
            </a:extLst>
          </p:cNvPr>
          <p:cNvSpPr/>
          <p:nvPr/>
        </p:nvSpPr>
        <p:spPr>
          <a:xfrm>
            <a:off x="972273" y="2967335"/>
            <a:ext cx="1046351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69747-B1A0-114C-E434-42C036D60588}"/>
              </a:ext>
            </a:extLst>
          </p:cNvPr>
          <p:cNvSpPr txBox="1"/>
          <p:nvPr/>
        </p:nvSpPr>
        <p:spPr>
          <a:xfrm>
            <a:off x="972273" y="1648843"/>
            <a:ext cx="9734309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09E4EC-7DF6-C628-88FB-66AFA785D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6" y="104174"/>
            <a:ext cx="11945074" cy="662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50504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9CEA34-8E7C-04A7-DDD1-1DAD24DB89F0}"/>
              </a:ext>
            </a:extLst>
          </p:cNvPr>
          <p:cNvSpPr/>
          <p:nvPr/>
        </p:nvSpPr>
        <p:spPr>
          <a:xfrm>
            <a:off x="300535" y="293583"/>
            <a:ext cx="5765104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0FFE17-D141-4C77-F99D-E244E69E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35" y="1130709"/>
            <a:ext cx="11248104" cy="563388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2235993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E0CEDF-C1FF-16E1-793D-42682864D31F}"/>
              </a:ext>
            </a:extLst>
          </p:cNvPr>
          <p:cNvSpPr/>
          <p:nvPr/>
        </p:nvSpPr>
        <p:spPr>
          <a:xfrm>
            <a:off x="3853722" y="2967335"/>
            <a:ext cx="448456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Existing Syste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D099E0-FBC1-8442-D567-36B3EAAA3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8020"/>
            <a:ext cx="12192000" cy="592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1106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46448E-03DE-A058-5575-5273D5114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469"/>
            <a:ext cx="12192000" cy="63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7908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F8052F-0902-D4A0-CA23-2CC4FFBFB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194"/>
            <a:ext cx="12192000" cy="64916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091231A-1706-3089-D028-D653781FC2EC}"/>
              </a:ext>
            </a:extLst>
          </p:cNvPr>
          <p:cNvSpPr/>
          <p:nvPr/>
        </p:nvSpPr>
        <p:spPr>
          <a:xfrm>
            <a:off x="308821" y="282008"/>
            <a:ext cx="51851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Proposed System</a:t>
            </a:r>
            <a:endParaRPr lang="en-US" sz="5400" b="0" u="sng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1311295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EEC3E3-86B0-A812-660A-7960EC6BD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652999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2413C7-EEA0-F478-3019-BCD7302BB6B4}"/>
              </a:ext>
            </a:extLst>
          </p:cNvPr>
          <p:cNvSpPr txBox="1"/>
          <p:nvPr/>
        </p:nvSpPr>
        <p:spPr>
          <a:xfrm>
            <a:off x="659756" y="659757"/>
            <a:ext cx="10984375" cy="55898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Technologies Used: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 Management System (DBMS): 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 or SQLite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Languages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structuring the pages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CSS</a:t>
            </a: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For styling and responsive design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For client-side interactions and validations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en-IN" sz="21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100" dirty="0">
                <a:solidFill>
                  <a:schemeClr val="bg1"/>
                </a:solidFill>
              </a:rPr>
              <a:t>front-end framework used for designing the user interface and ensuring responsiveness across devices</a:t>
            </a:r>
            <a:endParaRPr lang="en-IN" sz="21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2100" dirty="0">
                <a:solidFill>
                  <a:schemeClr val="bg1"/>
                </a:solidFill>
              </a:rPr>
              <a:t>back-end web framework in Python for building the server-side logic </a:t>
            </a:r>
            <a:endParaRPr lang="en-IN" sz="21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IN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IN" sz="1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1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database management and queries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3673155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55</TotalTime>
  <Words>108</Words>
  <Application>Microsoft Office PowerPoint</Application>
  <PresentationFormat>Widescreen</PresentationFormat>
  <Paragraphs>24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Corbel</vt:lpstr>
      <vt:lpstr>Courier New</vt:lpstr>
      <vt:lpstr>Symbol</vt:lpstr>
      <vt:lpstr>Wingdings</vt:lpstr>
      <vt:lpstr>Banded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 jyothi</dc:creator>
  <cp:lastModifiedBy>prabhudaya ponugupati</cp:lastModifiedBy>
  <cp:revision>4</cp:revision>
  <dcterms:created xsi:type="dcterms:W3CDTF">2024-11-15T15:42:00Z</dcterms:created>
  <dcterms:modified xsi:type="dcterms:W3CDTF">2024-11-15T16:55:55Z</dcterms:modified>
</cp:coreProperties>
</file>