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839" r:id="rId2"/>
  </p:sldMasterIdLst>
  <p:notesMasterIdLst>
    <p:notesMasterId r:id="rId9"/>
  </p:notesMasterIdLst>
  <p:handoutMasterIdLst>
    <p:handoutMasterId r:id="rId10"/>
  </p:handoutMasterIdLst>
  <p:sldIdLst>
    <p:sldId id="284" r:id="rId3"/>
    <p:sldId id="15442" r:id="rId4"/>
    <p:sldId id="15443" r:id="rId5"/>
    <p:sldId id="15444" r:id="rId6"/>
    <p:sldId id="15445" r:id="rId7"/>
    <p:sldId id="619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tran" id="{4EC29510-1A12-4CF5-8C5B-CA46C024800B}">
          <p14:sldIdLst>
            <p14:sldId id="284"/>
            <p14:sldId id="15442"/>
            <p14:sldId id="15443"/>
            <p14:sldId id="15444"/>
            <p14:sldId id="15445"/>
            <p14:sldId id="619"/>
          </p14:sldIdLst>
        </p14:section>
        <p14:section name="How to use" id="{E45D6C2F-3BD1-4295-AEEC-F6C1304FCA37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1166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2777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orient="horz" pos="1869">
          <p15:clr>
            <a:srgbClr val="A4A3A4"/>
          </p15:clr>
        </p15:guide>
        <p15:guide id="8" orient="horz" pos="191">
          <p15:clr>
            <a:srgbClr val="A4A3A4"/>
          </p15:clr>
        </p15:guide>
        <p15:guide id="9" orient="horz" pos="531">
          <p15:clr>
            <a:srgbClr val="A4A3A4"/>
          </p15:clr>
        </p15:guide>
        <p15:guide id="10" orient="horz" pos="2198">
          <p15:clr>
            <a:srgbClr val="A4A3A4"/>
          </p15:clr>
        </p15:guide>
        <p15:guide id="11" orient="horz" pos="3009">
          <p15:clr>
            <a:srgbClr val="A4A3A4"/>
          </p15:clr>
        </p15:guide>
        <p15:guide id="12" pos="2880">
          <p15:clr>
            <a:srgbClr val="A4A3A4"/>
          </p15:clr>
        </p15:guide>
        <p15:guide id="13" pos="567">
          <p15:clr>
            <a:srgbClr val="A4A3A4"/>
          </p15:clr>
        </p15:guide>
        <p15:guide id="14" pos="5193">
          <p15:clr>
            <a:srgbClr val="A4A3A4"/>
          </p15:clr>
        </p15:guide>
        <p15:guide id="15" pos="5534">
          <p15:clr>
            <a:srgbClr val="A4A3A4"/>
          </p15:clr>
        </p15:guide>
        <p15:guide id="16" pos="226">
          <p15:clr>
            <a:srgbClr val="A4A3A4"/>
          </p15:clr>
        </p15:guide>
        <p15:guide id="17" pos="7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untala Subburaman" initials="SS" lastIdx="1" clrIdx="0">
    <p:extLst>
      <p:ext uri="{19B8F6BF-5375-455C-9EA6-DF929625EA0E}">
        <p15:presenceInfo xmlns:p15="http://schemas.microsoft.com/office/powerpoint/2012/main" xmlns="" userId="S-1-5-21-763422790-3858899908-1640294110-632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4BB"/>
    <a:srgbClr val="FFCD1E"/>
    <a:srgbClr val="E63241"/>
    <a:srgbClr val="DCDC00"/>
    <a:srgbClr val="5F8291"/>
    <a:srgbClr val="EAEAEA"/>
    <a:srgbClr val="E12364"/>
    <a:srgbClr val="464B69"/>
    <a:srgbClr val="5F509B"/>
    <a:srgbClr val="00B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06" autoAdjust="0"/>
    <p:restoredTop sz="95867" autoAdjust="0"/>
  </p:normalViewPr>
  <p:slideViewPr>
    <p:cSldViewPr showGuides="1">
      <p:cViewPr varScale="1">
        <p:scale>
          <a:sx n="115" d="100"/>
          <a:sy n="115" d="100"/>
        </p:scale>
        <p:origin x="-426" y="-96"/>
      </p:cViewPr>
      <p:guideLst>
        <p:guide orient="horz" pos="1620"/>
        <p:guide orient="horz" pos="259"/>
        <p:guide orient="horz" pos="1166"/>
        <p:guide orient="horz" pos="821"/>
        <p:guide orient="horz" pos="2777"/>
        <p:guide orient="horz" pos="3026"/>
        <p:guide orient="horz" pos="1869"/>
        <p:guide orient="horz" pos="191"/>
        <p:guide orient="horz" pos="531"/>
        <p:guide orient="horz" pos="2198"/>
        <p:guide orient="horz" pos="3009"/>
        <p:guide pos="2880"/>
        <p:guide pos="567"/>
        <p:guide pos="5193"/>
        <p:guide pos="5534"/>
        <p:guide pos="226"/>
        <p:guide pos="7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6"/>
    </p:cViewPr>
  </p:sorterViewPr>
  <p:notesViewPr>
    <p:cSldViewPr showGuides="1">
      <p:cViewPr varScale="1">
        <p:scale>
          <a:sx n="79" d="100"/>
          <a:sy n="79" d="100"/>
        </p:scale>
        <p:origin x="-31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05/10/2020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Avenir Roman"/>
              </a:rPr>
              <a:t>Cover picture shows a night view of Tokyo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  <a:sym typeface="Avenir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Avenir Roman"/>
              </a:rPr>
              <a:t>Authors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Avenir Roman"/>
              </a:rPr>
              <a:t>Content:	Sylvain Allard, …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Avenir Roman"/>
              </a:rPr>
              <a:t>Layout:	Sylvain Allard, Andreas Lingen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  <a:sym typeface="Avenir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Avenir Roman"/>
              </a:rPr>
              <a:t>Print Specifications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Avenir Roman"/>
              </a:rPr>
              <a:t>Papertype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Avenir Roman"/>
              </a:rPr>
              <a:t>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Avenir Roman"/>
              </a:rPr>
              <a:t>Profi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Avenir Roman"/>
              </a:rPr>
              <a:t> Silk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Avenir Roman"/>
              </a:rPr>
              <a:t>Paperweight = 300 g/sqm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Avenir Roman"/>
              </a:rPr>
              <a:t>Format Width x Height = 248 mm x 150 mm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Avenir Roman"/>
              </a:rPr>
              <a:t>6 mm white border at left, right, bottom side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Avenir Roman"/>
              </a:rPr>
              <a:t>11 mm white border at top side (spiral binding)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Avenir Roman"/>
              </a:rPr>
              <a:t>Spiral binding white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Avenir Roman"/>
              </a:rPr>
              <a:t>Print on both sides of a page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Avenir Roman"/>
              </a:rPr>
              <a:t>Cover sheet transparent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Avenir Roman"/>
              </a:rPr>
              <a:t>Final sheet solid black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2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6" y="3127188"/>
            <a:ext cx="8426449" cy="576000"/>
          </a:xfrm>
        </p:spPr>
        <p:txBody>
          <a:bodyPr/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03199"/>
            <a:ext cx="8427600" cy="25380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19B53DAE-D1EA-47DC-B844-EF35A23177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50" y="4320000"/>
            <a:ext cx="1706864" cy="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63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F8EFE21F-E517-43AF-A947-8BCB89548B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6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54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5F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9D488EAA-52A6-488F-84FD-8390B80405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9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38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DC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769C7CB4-9E17-4BBC-A616-4B3AA9D7C2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750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FFC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CCA0AA55-4BA6-4A33-80D9-1FB54FBB8F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8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7670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A1CA6FFF-4100-4072-A3F1-7D41AE49D4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1787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E63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F9D8CAF3-6922-46E9-A62B-0FA3AEAF35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3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527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AB7BED9D-258E-41C7-AD15-29316DBFAB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50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21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EB5D446C-A6B8-4F6C-B395-E2418A6C50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8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346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21472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84168" y="1851025"/>
            <a:ext cx="2701057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296341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9144000" cy="2664000"/>
          </a:xfrm>
          <a:solidFill>
            <a:srgbClr val="FFCD1E"/>
          </a:solidFill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19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15616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0" name="Espace réservé pour une image 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121505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1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316794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2" name="Espace réservé pour une image  4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517972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3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719150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24" name="Espace réservé pour une image 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920328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Date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pic>
        <p:nvPicPr>
          <p:cNvPr id="15" name="Image 14" descr="Une image contenant horloge&#10;&#10;Description générée automatiquement">
            <a:extLst>
              <a:ext uri="{FF2B5EF4-FFF2-40B4-BE49-F238E27FC236}">
                <a16:creationId xmlns:a16="http://schemas.microsoft.com/office/drawing/2014/main" xmlns="" id="{8269E9BE-26C9-49FA-A67B-842A083CB1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99" y="4320000"/>
            <a:ext cx="1620000" cy="6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35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1520" y="1563688"/>
            <a:ext cx="1800225" cy="28448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161283" y="0"/>
            <a:ext cx="1727200" cy="262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4" name="Espace réservé pour une image  7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161283" y="2839500"/>
            <a:ext cx="1728000" cy="230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5" name="Espace réservé pour une image  7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95936" y="0"/>
            <a:ext cx="1727200" cy="212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6" name="Espace réservé pour une image  7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995936" y="2335500"/>
            <a:ext cx="1728000" cy="280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7" name="Espace réservé pour une image  7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830236" y="-3650"/>
            <a:ext cx="1727200" cy="29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830236" y="3127500"/>
            <a:ext cx="1728000" cy="20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20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99846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58432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40000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25863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0019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88605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58775" y="3291830"/>
            <a:ext cx="8426450" cy="1116658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2934000"/>
          </a:xfrm>
          <a:solidFill>
            <a:srgbClr val="EAEAEA"/>
          </a:solidFill>
        </p:spPr>
        <p:txBody>
          <a:bodyPr bIns="1548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 then </a:t>
            </a:r>
            <a:br>
              <a:rPr lang="en-US" noProof="0" dirty="0"/>
            </a:br>
            <a:r>
              <a:rPr lang="en-US" noProof="0" dirty="0"/>
              <a:t>place the visual into background position </a:t>
            </a:r>
            <a:br>
              <a:rPr lang="en-US" noProof="0" dirty="0"/>
            </a:br>
            <a:r>
              <a:rPr lang="en-US" noProof="0" dirty="0"/>
              <a:t>(Right click with the mouse / Send to back)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5378" y="3111810"/>
            <a:ext cx="936104" cy="828000"/>
          </a:xfrm>
          <a:prstGeom prst="callout2">
            <a:avLst>
              <a:gd name="adj1" fmla="val 43813"/>
              <a:gd name="adj2" fmla="val -10594"/>
              <a:gd name="adj3" fmla="val 43813"/>
              <a:gd name="adj4" fmla="val -42349"/>
              <a:gd name="adj5" fmla="val 3930"/>
              <a:gd name="adj6" fmla="val -74212"/>
            </a:avLst>
          </a:prstGeom>
          <a:ln>
            <a:solidFill>
              <a:schemeClr val="accent1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chemeClr val="accent1"/>
                </a:solidFill>
              </a:defRPr>
            </a:lvl1pPr>
            <a:lvl2pPr algn="l">
              <a:defRPr sz="1000" b="1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19772" y="3111810"/>
            <a:ext cx="936104" cy="828000"/>
          </a:xfrm>
          <a:prstGeom prst="callout2">
            <a:avLst>
              <a:gd name="adj1" fmla="val 44643"/>
              <a:gd name="adj2" fmla="val 114996"/>
              <a:gd name="adj3" fmla="val 44643"/>
              <a:gd name="adj4" fmla="val 145669"/>
              <a:gd name="adj5" fmla="val 3100"/>
              <a:gd name="adj6" fmla="val 176234"/>
            </a:avLst>
          </a:prstGeom>
          <a:ln>
            <a:solidFill>
              <a:schemeClr val="accent5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accent5"/>
                </a:solidFill>
              </a:defRPr>
            </a:lvl1pPr>
            <a:lvl2pPr algn="r">
              <a:defRPr sz="1000" b="1">
                <a:solidFill>
                  <a:schemeClr val="accent5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9773" y="1308429"/>
            <a:ext cx="936104" cy="828000"/>
          </a:xfrm>
          <a:prstGeom prst="callout2">
            <a:avLst>
              <a:gd name="adj1" fmla="val 48795"/>
              <a:gd name="adj2" fmla="val 112793"/>
              <a:gd name="adj3" fmla="val 48795"/>
              <a:gd name="adj4" fmla="val 145669"/>
              <a:gd name="adj5" fmla="val 85303"/>
              <a:gd name="adj6" fmla="val 178437"/>
            </a:avLst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bg2"/>
                </a:solidFill>
              </a:defRPr>
            </a:lvl1pPr>
            <a:lvl2pPr algn="r">
              <a:defRPr sz="1000" b="1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655378" y="1304237"/>
            <a:ext cx="936104" cy="828000"/>
          </a:xfrm>
          <a:prstGeom prst="callout2">
            <a:avLst>
              <a:gd name="adj1" fmla="val 48795"/>
              <a:gd name="adj2" fmla="val -10594"/>
              <a:gd name="adj3" fmla="val 48794"/>
              <a:gd name="adj4" fmla="val -43818"/>
              <a:gd name="adj5" fmla="val 81982"/>
              <a:gd name="adj6" fmla="val -72009"/>
            </a:avLst>
          </a:prstGeom>
          <a:ln>
            <a:solidFill>
              <a:srgbClr val="FFCD1E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rgbClr val="FFCD1E"/>
                </a:solidFill>
              </a:defRPr>
            </a:lvl1pPr>
            <a:lvl2pPr algn="l">
              <a:defRPr sz="1000" b="1">
                <a:solidFill>
                  <a:srgbClr val="FFCD1E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91580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bg2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91579" y="3107618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5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653357" y="3111810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1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653357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rgbClr val="FFCD1E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51920" y="1851025"/>
            <a:ext cx="1440805" cy="144145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332887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3" hasCustomPrompt="1"/>
          </p:nvPr>
        </p:nvSpPr>
        <p:spPr bwMode="gray">
          <a:xfrm>
            <a:off x="358775" y="771525"/>
            <a:ext cx="8426450" cy="3708437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701277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6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44533" y="1851025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619673" y="1844727"/>
            <a:ext cx="684000" cy="684000"/>
          </a:xfrm>
          <a:prstGeom prst="ellipse">
            <a:avLst/>
          </a:prstGeom>
          <a:solidFill>
            <a:srgbClr val="DCDC00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4533" y="2664587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619673" y="2658289"/>
            <a:ext cx="684000" cy="684000"/>
          </a:xfrm>
          <a:prstGeom prst="ellipse">
            <a:avLst/>
          </a:prstGeom>
          <a:solidFill>
            <a:schemeClr val="accent6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44533" y="3478148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19673" y="3471850"/>
            <a:ext cx="684000" cy="684000"/>
          </a:xfrm>
          <a:prstGeom prst="ellipse">
            <a:avLst/>
          </a:prstGeom>
          <a:solidFill>
            <a:schemeClr val="bg2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213243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21" hasCustomPrompt="1"/>
          </p:nvPr>
        </p:nvSpPr>
        <p:spPr bwMode="gray">
          <a:xfrm>
            <a:off x="3213243" y="1779663"/>
            <a:ext cx="2718000" cy="2628826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/>
              <a:t>Graph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52092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21" name="Espace réservé du graphique 7"/>
          <p:cNvSpPr>
            <a:spLocks noGrp="1"/>
          </p:cNvSpPr>
          <p:nvPr>
            <p:ph type="chart" sz="quarter" idx="23" hasCustomPrompt="1"/>
          </p:nvPr>
        </p:nvSpPr>
        <p:spPr bwMode="gray">
          <a:xfrm>
            <a:off x="6052092" y="1779663"/>
            <a:ext cx="2718000" cy="2628826"/>
          </a:xfrm>
        </p:spPr>
        <p:txBody>
          <a:bodyPr tIns="540000" anchor="ctr" anchorCtr="0"/>
          <a:lstStyle/>
          <a:p>
            <a:r>
              <a:rPr lang="en-US" noProof="0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279613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917063" y="1807162"/>
            <a:ext cx="1258888" cy="1260475"/>
          </a:xfrm>
          <a:prstGeom prst="ellipse">
            <a:avLst/>
          </a:prstGeom>
          <a:solidFill>
            <a:srgbClr val="DCDC00"/>
          </a:solidFill>
        </p:spPr>
        <p:txBody>
          <a:bodyPr anchor="ctr" anchorCtr="0"/>
          <a:lstStyle>
            <a:lvl1pPr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628635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928608" y="1807162"/>
            <a:ext cx="1258888" cy="1260475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>
              <a:defRPr sz="2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0180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40152" y="1807162"/>
            <a:ext cx="1258888" cy="1260475"/>
          </a:xfrm>
          <a:prstGeom prst="ellipse">
            <a:avLst/>
          </a:prstGeom>
          <a:solidFill>
            <a:schemeClr val="accent5"/>
          </a:solidFill>
        </p:spPr>
        <p:txBody>
          <a:bodyPr anchor="ctr" anchorCtr="0"/>
          <a:lstStyle>
            <a:lvl1pPr>
              <a:defRPr sz="2200">
                <a:solidFill>
                  <a:srgbClr val="DCDC00"/>
                </a:solidFill>
              </a:defRPr>
            </a:lvl1pPr>
          </a:lstStyle>
          <a:p>
            <a:pPr lvl="0"/>
            <a:r>
              <a:rPr lang="en-US" noProof="0" dirty="0"/>
              <a:t>+00%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1724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2931213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 userDrawn="1"/>
        </p:nvSpPr>
        <p:spPr bwMode="gray">
          <a:xfrm>
            <a:off x="1572031" y="1979555"/>
            <a:ext cx="936000" cy="1188000"/>
          </a:xfrm>
          <a:prstGeom prst="roundRect">
            <a:avLst>
              <a:gd name="adj" fmla="val 23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625985" y="2324484"/>
            <a:ext cx="828092" cy="792000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en-US" noProof="0" dirty="0"/>
              <a:t>00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1433476"/>
            <a:ext cx="3132138" cy="2975012"/>
          </a:xfrm>
        </p:spPr>
        <p:txBody>
          <a:bodyPr/>
          <a:lstStyle>
            <a:lvl1pPr>
              <a:spcAft>
                <a:spcPts val="700"/>
              </a:spcAft>
              <a:defRPr sz="1000" b="1" cap="all" baseline="0">
                <a:solidFill>
                  <a:schemeClr val="accent5"/>
                </a:solidFill>
              </a:defRPr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</p:spTree>
    <p:extLst>
      <p:ext uri="{BB962C8B-B14F-4D97-AF65-F5344CB8AC3E}">
        <p14:creationId xmlns:p14="http://schemas.microsoft.com/office/powerpoint/2010/main" val="2293043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5883AD58-BDE7-412E-A8F1-AC3C6D2FDD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16" y="1851750"/>
            <a:ext cx="355596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-Cover-Altran-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763" y="304638"/>
            <a:ext cx="1153003" cy="4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04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ToC-Alt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34"/>
          </p:nvPr>
        </p:nvSpPr>
        <p:spPr>
          <a:xfrm>
            <a:off x="1" y="1"/>
            <a:ext cx="3893834" cy="51433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4126604" y="1023157"/>
            <a:ext cx="4678854" cy="3914537"/>
          </a:xfrm>
          <a:prstGeom prst="rect">
            <a:avLst/>
          </a:prstGeom>
        </p:spPr>
        <p:txBody>
          <a:bodyPr lIns="0" tIns="0" rIns="0" bIns="0" anchor="ctr"/>
          <a:lstStyle>
            <a:lvl1pPr marL="179996" indent="-179996">
              <a:lnSpc>
                <a:spcPct val="110000"/>
              </a:lnSpc>
              <a:spcBef>
                <a:spcPts val="0"/>
              </a:spcBef>
              <a:defRPr sz="127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0"/>
              </a:spcBef>
              <a:defRPr sz="1058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847"/>
            </a:lvl3pPr>
            <a:lvl4pPr>
              <a:defRPr sz="741"/>
            </a:lvl4pPr>
            <a:lvl5pPr>
              <a:defRPr sz="74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A5F502FC-83F8-4FDE-A147-F77EBB2FF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126604" y="331201"/>
            <a:ext cx="4678854" cy="40489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000" b="1">
                <a:solidFill>
                  <a:srgbClr val="0081B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11927D-5930-4D4B-B91E-8A1A499C2D87}"/>
              </a:ext>
            </a:extLst>
          </p:cNvPr>
          <p:cNvSpPr txBox="1"/>
          <p:nvPr userDrawn="1"/>
        </p:nvSpPr>
        <p:spPr>
          <a:xfrm>
            <a:off x="8580397" y="4927769"/>
            <a:ext cx="563604" cy="181909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0653CD-709A-4C23-AF85-C211F9C3D3CB}" type="slidenum">
              <a:rPr kumimoji="0" lang="nl-NL" sz="582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entonSans"/>
                <a:cs typeface="BentonSans"/>
                <a:sym typeface="BentonSans"/>
              </a:rPr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58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BentonSans"/>
              <a:cs typeface="BentonSans"/>
              <a:sym typeface="BentonSans"/>
            </a:endParaRPr>
          </a:p>
        </p:txBody>
      </p:sp>
      <p:pic>
        <p:nvPicPr>
          <p:cNvPr id="11" name="Image 10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xmlns="" id="{B40BFBE3-6C63-4ABC-9277-2C74B74329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28" y="376095"/>
            <a:ext cx="10847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3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2664000"/>
          </a:xfrm>
          <a:solidFill>
            <a:srgbClr val="EAEAEA"/>
          </a:solidFill>
        </p:spPr>
        <p:txBody>
          <a:bodyPr tIns="540000" anchor="ctr" anchorCtr="0"/>
          <a:lstStyle>
            <a:lvl1pPr>
              <a:defRPr sz="1000"/>
            </a:lvl1pPr>
          </a:lstStyle>
          <a:p>
            <a:r>
              <a:rPr lang="en-US" noProof="0" dirty="0"/>
              <a:t>Select the icon to insert a picture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/>
              <a:t>Title</a:t>
            </a:r>
          </a:p>
          <a:p>
            <a:pPr lvl="1"/>
            <a:r>
              <a:rPr lang="en-US" noProof="0" dirty="0"/>
              <a:t>Subtitle</a:t>
            </a:r>
          </a:p>
        </p:txBody>
      </p:sp>
      <p:pic>
        <p:nvPicPr>
          <p:cNvPr id="17" name="Image 16" descr="Une image contenant horloge&#10;&#10;Description générée automatiquement">
            <a:extLst>
              <a:ext uri="{FF2B5EF4-FFF2-40B4-BE49-F238E27FC236}">
                <a16:creationId xmlns:a16="http://schemas.microsoft.com/office/drawing/2014/main" xmlns="" id="{3B71FF5D-34FC-476D-B814-A841F274A8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99" y="4320000"/>
            <a:ext cx="1620000" cy="6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335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Single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8777" y="331201"/>
            <a:ext cx="8426450" cy="40489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000" b="1">
                <a:solidFill>
                  <a:srgbClr val="0081B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DB1C81-2CC3-4E23-B932-99B4DFF96C65}"/>
              </a:ext>
            </a:extLst>
          </p:cNvPr>
          <p:cNvSpPr txBox="1"/>
          <p:nvPr userDrawn="1"/>
        </p:nvSpPr>
        <p:spPr>
          <a:xfrm>
            <a:off x="8580397" y="4927769"/>
            <a:ext cx="563604" cy="181909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0653CD-709A-4C23-AF85-C211F9C3D3CB}" type="slidenum">
              <a:rPr kumimoji="0" lang="nl-NL" sz="582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"/>
                <a:cs typeface="Arial" panose="020B0604020202020204" pitchFamily="34" charset="0"/>
                <a:sym typeface="BentonSans"/>
              </a:rPr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58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"/>
              <a:cs typeface="Arial" panose="020B0604020202020204" pitchFamily="34" charset="0"/>
              <a:sym typeface="BentonSans"/>
            </a:endParaRPr>
          </a:p>
        </p:txBody>
      </p:sp>
      <p:pic>
        <p:nvPicPr>
          <p:cNvPr id="7" name="Image 6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xmlns="" id="{B40BFBE3-6C63-4ABC-9277-2C74B74329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28" y="376095"/>
            <a:ext cx="10847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959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Single-Headlin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8777" y="331201"/>
            <a:ext cx="8426450" cy="40489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000" b="1">
                <a:solidFill>
                  <a:srgbClr val="0081B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B2E086-6D64-4D81-88C0-829F6AE0120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8777" y="1023157"/>
            <a:ext cx="8426450" cy="3914537"/>
          </a:xfrm>
          <a:prstGeom prst="rect">
            <a:avLst/>
          </a:prstGeom>
        </p:spPr>
        <p:txBody>
          <a:bodyPr lIns="0" tIns="0" rIns="0" bIns="0"/>
          <a:lstStyle>
            <a:lvl1pPr>
              <a:defRPr sz="127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58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847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74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4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CA4E0D5-FF50-42D2-9577-C832A9E3137E}"/>
              </a:ext>
            </a:extLst>
          </p:cNvPr>
          <p:cNvSpPr txBox="1"/>
          <p:nvPr userDrawn="1"/>
        </p:nvSpPr>
        <p:spPr>
          <a:xfrm>
            <a:off x="8580397" y="4927769"/>
            <a:ext cx="563604" cy="181909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0653CD-709A-4C23-AF85-C211F9C3D3CB}" type="slidenum">
              <a:rPr kumimoji="0" lang="nl-NL" sz="582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entonSans"/>
                <a:cs typeface="BentonSans"/>
                <a:sym typeface="BentonSans"/>
              </a:rPr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58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BentonSans"/>
              <a:cs typeface="BentonSans"/>
              <a:sym typeface="BentonSans"/>
            </a:endParaRPr>
          </a:p>
        </p:txBody>
      </p:sp>
      <p:pic>
        <p:nvPicPr>
          <p:cNvPr id="8" name="Image 7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xmlns="" id="{B40BFBE3-6C63-4ABC-9277-2C74B74329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28" y="376095"/>
            <a:ext cx="10847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255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Single-Headline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xmlns="" id="{A5F502FC-83F8-4FDE-A147-F77EBB2FF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131841" y="331201"/>
            <a:ext cx="4568587" cy="40489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000" b="1">
                <a:solidFill>
                  <a:srgbClr val="0081B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11927D-5930-4D4B-B91E-8A1A499C2D87}"/>
              </a:ext>
            </a:extLst>
          </p:cNvPr>
          <p:cNvSpPr txBox="1"/>
          <p:nvPr userDrawn="1"/>
        </p:nvSpPr>
        <p:spPr>
          <a:xfrm>
            <a:off x="8580397" y="4927769"/>
            <a:ext cx="563604" cy="181909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0653CD-709A-4C23-AF85-C211F9C3D3CB}" type="slidenum">
              <a:rPr kumimoji="0" lang="nl-NL" sz="582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entonSans"/>
                <a:cs typeface="BentonSans"/>
                <a:sym typeface="BentonSans"/>
              </a:rPr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58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BentonSans"/>
              <a:cs typeface="BentonSans"/>
              <a:sym typeface="Bento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F1A8A09-3AFF-4B2C-84F0-BBA1EC854313}"/>
              </a:ext>
            </a:extLst>
          </p:cNvPr>
          <p:cNvSpPr/>
          <p:nvPr userDrawn="1"/>
        </p:nvSpPr>
        <p:spPr>
          <a:xfrm>
            <a:off x="0" y="0"/>
            <a:ext cx="2844000" cy="5143500"/>
          </a:xfrm>
          <a:prstGeom prst="rect">
            <a:avLst/>
          </a:prstGeom>
          <a:solidFill>
            <a:srgbClr val="007FB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b">
            <a:normAutofit/>
          </a:bodyPr>
          <a:lstStyle/>
          <a:p>
            <a:pPr algn="ctr"/>
            <a:endParaRPr lang="en-US" sz="1500" b="1" cap="all" dirty="0">
              <a:solidFill>
                <a:srgbClr val="FFFFFF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DC7CE2B4-CCFF-40BA-B563-D95C3B42D5B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0" y="0"/>
            <a:ext cx="2844000" cy="5144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2" name="Image 11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xmlns="" id="{B40BFBE3-6C63-4ABC-9277-2C74B74329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28" y="376095"/>
            <a:ext cx="10847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365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Single-Headline-Text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3131840" y="1023157"/>
            <a:ext cx="5673618" cy="3914537"/>
          </a:xfrm>
          <a:prstGeom prst="rect">
            <a:avLst/>
          </a:prstGeom>
        </p:spPr>
        <p:txBody>
          <a:bodyPr lIns="0" tIns="0" rIns="0" bIns="0" anchor="ctr"/>
          <a:lstStyle>
            <a:lvl1pPr marL="179996" indent="-179996">
              <a:lnSpc>
                <a:spcPct val="110000"/>
              </a:lnSpc>
              <a:spcBef>
                <a:spcPts val="0"/>
              </a:spcBef>
              <a:defRPr sz="127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0"/>
              </a:spcBef>
              <a:defRPr sz="1058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847"/>
            </a:lvl3pPr>
            <a:lvl4pPr>
              <a:defRPr sz="741"/>
            </a:lvl4pPr>
            <a:lvl5pPr>
              <a:defRPr sz="74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xmlns="" id="{A5F502FC-83F8-4FDE-A147-F77EBB2FF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131840" y="331201"/>
            <a:ext cx="4536504" cy="40489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000" b="1">
                <a:solidFill>
                  <a:srgbClr val="0081B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F11927D-5930-4D4B-B91E-8A1A499C2D87}"/>
              </a:ext>
            </a:extLst>
          </p:cNvPr>
          <p:cNvSpPr txBox="1"/>
          <p:nvPr userDrawn="1"/>
        </p:nvSpPr>
        <p:spPr>
          <a:xfrm>
            <a:off x="8580397" y="4927769"/>
            <a:ext cx="563604" cy="181909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0653CD-709A-4C23-AF85-C211F9C3D3CB}" type="slidenum">
              <a:rPr kumimoji="0" lang="nl-NL" sz="582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entonSans"/>
                <a:cs typeface="BentonSans"/>
                <a:sym typeface="BentonSans"/>
              </a:rPr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58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BentonSans"/>
              <a:cs typeface="BentonSans"/>
              <a:sym typeface="Bento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F1A8A09-3AFF-4B2C-84F0-BBA1EC854313}"/>
              </a:ext>
            </a:extLst>
          </p:cNvPr>
          <p:cNvSpPr/>
          <p:nvPr userDrawn="1"/>
        </p:nvSpPr>
        <p:spPr>
          <a:xfrm>
            <a:off x="0" y="0"/>
            <a:ext cx="2844000" cy="5143500"/>
          </a:xfrm>
          <a:prstGeom prst="rect">
            <a:avLst/>
          </a:prstGeom>
          <a:solidFill>
            <a:srgbClr val="007FB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b">
            <a:normAutofit/>
          </a:bodyPr>
          <a:lstStyle/>
          <a:p>
            <a:pPr algn="ctr"/>
            <a:endParaRPr lang="en-US" sz="1500" b="1" cap="all" dirty="0">
              <a:solidFill>
                <a:srgbClr val="FFFFFF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DC7CE2B4-CCFF-40BA-B563-D95C3B42D5B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0" y="0"/>
            <a:ext cx="2844000" cy="5144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2" name="Image 11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xmlns="" id="{B40BFBE3-6C63-4ABC-9277-2C74B74329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28" y="376095"/>
            <a:ext cx="10847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80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-End">
    <p:bg bwMode="gray">
      <p:bgPr>
        <a:solidFill>
          <a:srgbClr val="0081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1" y="4803775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1" y="4803775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AA3FD13-C486-4A10-B29F-60C5C518D7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00" y="2464825"/>
            <a:ext cx="1260000" cy="2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761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xmlns="" id="{B40BFBE3-6C63-4ABC-9277-2C74B74329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28" y="376095"/>
            <a:ext cx="1084799" cy="360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8777" y="331201"/>
            <a:ext cx="8426450" cy="40489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000" b="1">
                <a:solidFill>
                  <a:srgbClr val="0081B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xmlns="" id="{50DB1C81-2CC3-4E23-B932-99B4DFF96C65}"/>
              </a:ext>
            </a:extLst>
          </p:cNvPr>
          <p:cNvSpPr txBox="1"/>
          <p:nvPr userDrawn="1"/>
        </p:nvSpPr>
        <p:spPr>
          <a:xfrm>
            <a:off x="8580397" y="4927769"/>
            <a:ext cx="563604" cy="181909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0653CD-709A-4C23-AF85-C211F9C3D3CB}" type="slidenum">
              <a:rPr kumimoji="0" lang="nl-NL" sz="582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"/>
                <a:cs typeface="Arial" panose="020B0604020202020204" pitchFamily="34" charset="0"/>
                <a:sym typeface="BentonSans"/>
              </a:rPr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58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"/>
              <a:cs typeface="Arial" panose="020B0604020202020204" pitchFamily="34" charset="0"/>
              <a:sym typeface="BentonSans"/>
            </a:endParaRPr>
          </a:p>
        </p:txBody>
      </p:sp>
    </p:spTree>
    <p:extLst>
      <p:ext uri="{BB962C8B-B14F-4D97-AF65-F5344CB8AC3E}">
        <p14:creationId xmlns:p14="http://schemas.microsoft.com/office/powerpoint/2010/main" val="13860970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5 - Text &amp; Bullets - White BG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xmlns="" id="{B40BFBE3-6C63-4ABC-9277-2C74B74329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28" y="376095"/>
            <a:ext cx="1084799" cy="360000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8777" y="331201"/>
            <a:ext cx="8426450" cy="40489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000" b="1">
                <a:solidFill>
                  <a:srgbClr val="0081B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50DB1C81-2CC3-4E23-B932-99B4DFF96C65}"/>
              </a:ext>
            </a:extLst>
          </p:cNvPr>
          <p:cNvSpPr txBox="1"/>
          <p:nvPr userDrawn="1"/>
        </p:nvSpPr>
        <p:spPr>
          <a:xfrm>
            <a:off x="8580397" y="4927769"/>
            <a:ext cx="563604" cy="181909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0653CD-709A-4C23-AF85-C211F9C3D3CB}" type="slidenum">
              <a:rPr kumimoji="0" lang="nl-NL" sz="582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"/>
                <a:cs typeface="Arial" panose="020B0604020202020204" pitchFamily="34" charset="0"/>
                <a:sym typeface="BentonSans"/>
              </a:rPr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58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"/>
              <a:cs typeface="Arial" panose="020B0604020202020204" pitchFamily="34" charset="0"/>
              <a:sym typeface="BentonSans"/>
            </a:endParaRPr>
          </a:p>
        </p:txBody>
      </p:sp>
    </p:spTree>
    <p:extLst>
      <p:ext uri="{BB962C8B-B14F-4D97-AF65-F5344CB8AC3E}">
        <p14:creationId xmlns:p14="http://schemas.microsoft.com/office/powerpoint/2010/main" val="8094691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xmlns="" id="{B40BFBE3-6C63-4ABC-9277-2C74B74329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28" y="376095"/>
            <a:ext cx="1084799" cy="36000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8777" y="331201"/>
            <a:ext cx="8426450" cy="40489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000" b="1">
                <a:solidFill>
                  <a:srgbClr val="0081B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50DB1C81-2CC3-4E23-B932-99B4DFF96C65}"/>
              </a:ext>
            </a:extLst>
          </p:cNvPr>
          <p:cNvSpPr txBox="1"/>
          <p:nvPr userDrawn="1"/>
        </p:nvSpPr>
        <p:spPr>
          <a:xfrm>
            <a:off x="8580397" y="4927769"/>
            <a:ext cx="563604" cy="181909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0653CD-709A-4C23-AF85-C211F9C3D3CB}" type="slidenum">
              <a:rPr kumimoji="0" lang="nl-NL" sz="582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"/>
                <a:cs typeface="Arial" panose="020B0604020202020204" pitchFamily="34" charset="0"/>
                <a:sym typeface="BentonSans"/>
              </a:rPr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58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"/>
              <a:cs typeface="Arial" panose="020B0604020202020204" pitchFamily="34" charset="0"/>
              <a:sym typeface="BentonSans"/>
            </a:endParaRPr>
          </a:p>
        </p:txBody>
      </p:sp>
    </p:spTree>
    <p:extLst>
      <p:ext uri="{BB962C8B-B14F-4D97-AF65-F5344CB8AC3E}">
        <p14:creationId xmlns:p14="http://schemas.microsoft.com/office/powerpoint/2010/main" val="23819594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xmlns="" id="{B40BFBE3-6C63-4ABC-9277-2C74B74329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28" y="376095"/>
            <a:ext cx="1084799" cy="3600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8777" y="331201"/>
            <a:ext cx="8426450" cy="40489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000" b="1">
                <a:solidFill>
                  <a:srgbClr val="0081B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DB1C81-2CC3-4E23-B932-99B4DFF96C65}"/>
              </a:ext>
            </a:extLst>
          </p:cNvPr>
          <p:cNvSpPr txBox="1"/>
          <p:nvPr userDrawn="1"/>
        </p:nvSpPr>
        <p:spPr>
          <a:xfrm>
            <a:off x="8580397" y="4927769"/>
            <a:ext cx="563604" cy="181909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0653CD-709A-4C23-AF85-C211F9C3D3CB}" type="slidenum">
              <a:rPr kumimoji="0" lang="nl-NL" sz="582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BentonSans"/>
                <a:cs typeface="Arial" panose="020B0604020202020204" pitchFamily="34" charset="0"/>
                <a:sym typeface="BentonSans"/>
              </a:rPr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58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BentonSans"/>
              <a:cs typeface="Arial" panose="020B0604020202020204" pitchFamily="34" charset="0"/>
              <a:sym typeface="BentonSans"/>
            </a:endParaRPr>
          </a:p>
        </p:txBody>
      </p:sp>
    </p:spTree>
    <p:extLst>
      <p:ext uri="{BB962C8B-B14F-4D97-AF65-F5344CB8AC3E}">
        <p14:creationId xmlns:p14="http://schemas.microsoft.com/office/powerpoint/2010/main" val="41344084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sz="844" b="1" cap="all" dirty="0">
              <a:solidFill>
                <a:srgbClr val="FFFFFF"/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xmlns="" id="{DF11927D-5930-4D4B-B91E-8A1A499C2D87}"/>
              </a:ext>
            </a:extLst>
          </p:cNvPr>
          <p:cNvSpPr txBox="1"/>
          <p:nvPr userDrawn="1"/>
        </p:nvSpPr>
        <p:spPr>
          <a:xfrm>
            <a:off x="8580397" y="4927769"/>
            <a:ext cx="563604" cy="181909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0653CD-709A-4C23-AF85-C211F9C3D3CB}" type="slidenum">
              <a:rPr kumimoji="0" lang="nl-NL" sz="582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BentonSans"/>
                <a:cs typeface="BentonSans"/>
                <a:sym typeface="BentonSans"/>
              </a:rPr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58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BentonSans"/>
              <a:cs typeface="BentonSans"/>
              <a:sym typeface="BentonSans"/>
            </a:endParaRPr>
          </a:p>
        </p:txBody>
      </p:sp>
      <p:pic>
        <p:nvPicPr>
          <p:cNvPr id="6" name="Image 5" descr="Une image contenant objet, horloge&#10;&#10;Description générée automatiquement">
            <a:extLst>
              <a:ext uri="{FF2B5EF4-FFF2-40B4-BE49-F238E27FC236}">
                <a16:creationId xmlns:a16="http://schemas.microsoft.com/office/drawing/2014/main" xmlns="" id="{B40BFBE3-6C63-4ABC-9277-2C74B74329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28" y="376095"/>
            <a:ext cx="10847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3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776" y="1455571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776" y="1966828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776" y="247808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166776" y="2989342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66776" y="3500599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1166776" y="401185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167973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083F1-0D2E-43AF-BB58-02C02A2FFA66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661F-D7DB-4981-95A7-D59FFEA258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87992" y="92133"/>
            <a:ext cx="7886700" cy="345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Shape 93"/>
          <p:cNvSpPr/>
          <p:nvPr userDrawn="1"/>
        </p:nvSpPr>
        <p:spPr>
          <a:xfrm>
            <a:off x="414972" y="414856"/>
            <a:ext cx="632831" cy="28478"/>
          </a:xfrm>
          <a:prstGeom prst="rect">
            <a:avLst/>
          </a:prstGeom>
          <a:solidFill>
            <a:srgbClr val="EB820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2AC00"/>
                </a:solidFill>
              </a:defRPr>
            </a:pPr>
            <a:endParaRPr sz="1799" dirty="0">
              <a:solidFill>
                <a:srgbClr val="EF63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730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15 - Text &amp; Bullets - White BG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309669" y="483860"/>
            <a:ext cx="7176120" cy="409207"/>
          </a:xfrm>
          <a:prstGeom prst="rect">
            <a:avLst/>
          </a:prstGeom>
        </p:spPr>
        <p:txBody>
          <a:bodyPr lIns="91111" tIns="45555" rIns="91111" bIns="45555"/>
          <a:lstStyle>
            <a:lvl1pPr marL="0" indent="0">
              <a:buNone/>
              <a:defRPr sz="1587" baseline="0">
                <a:latin typeface="+mj-lt"/>
              </a:defRPr>
            </a:lvl1pPr>
            <a:lvl2pPr>
              <a:defRPr sz="1587"/>
            </a:lvl2pPr>
            <a:lvl3pPr>
              <a:defRPr sz="1587"/>
            </a:lvl3pPr>
            <a:lvl4pPr>
              <a:defRPr sz="1587"/>
            </a:lvl4pPr>
            <a:lvl5pPr>
              <a:defRPr sz="1587"/>
            </a:lvl5pPr>
          </a:lstStyle>
          <a:p>
            <a:pPr lvl="0"/>
            <a:r>
              <a:rPr lang="nl-NL" dirty="0" err="1"/>
              <a:t>Slide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580400" y="4873747"/>
            <a:ext cx="563603" cy="230704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algn="ctr" defTabSz="342659"/>
            <a:fld id="{9C0653CD-709A-4C23-AF85-C211F9C3D3CB}" type="slidenum">
              <a:rPr lang="nl-NL" sz="899">
                <a:solidFill>
                  <a:prstClr val="black"/>
                </a:solidFill>
                <a:latin typeface="Arial"/>
                <a:ea typeface="BentonSans"/>
                <a:cs typeface="BentonSans"/>
                <a:sym typeface="BentonSans"/>
              </a:rPr>
              <a:pPr algn="ctr" defTabSz="342659"/>
              <a:t>‹#›</a:t>
            </a:fld>
            <a:endParaRPr lang="en-GB" sz="899" dirty="0">
              <a:solidFill>
                <a:prstClr val="black"/>
              </a:solidFill>
              <a:latin typeface="Arial"/>
              <a:ea typeface="BentonSans"/>
              <a:cs typeface="BentonSans"/>
              <a:sym typeface="BentonSans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309668" y="1412285"/>
            <a:ext cx="8493591" cy="3543204"/>
          </a:xfrm>
          <a:prstGeom prst="rect">
            <a:avLst/>
          </a:prstGeom>
        </p:spPr>
        <p:txBody>
          <a:bodyPr vert="horz"/>
          <a:lstStyle>
            <a:lvl1pPr marL="151130" indent="-151130">
              <a:buClr>
                <a:srgbClr val="EB8024"/>
              </a:buClr>
              <a:buFont typeface="Arial"/>
              <a:buChar char="•"/>
              <a:defRPr sz="899">
                <a:latin typeface="Georgia"/>
                <a:cs typeface="Georgia"/>
              </a:defRPr>
            </a:lvl1pPr>
            <a:lvl2pPr marL="493858" indent="-151130">
              <a:buClr>
                <a:srgbClr val="EB8024"/>
              </a:buClr>
              <a:buFont typeface="Wingdings" panose="05000000000000000000" pitchFamily="2" charset="2"/>
              <a:buChar char="§"/>
              <a:defRPr sz="899">
                <a:latin typeface="Georgia"/>
                <a:cs typeface="Georgia"/>
              </a:defRPr>
            </a:lvl2pPr>
            <a:lvl3pPr marL="836586" indent="-151130">
              <a:buClr>
                <a:srgbClr val="EB8024"/>
              </a:buClr>
              <a:buFont typeface="Wingdings" panose="05000000000000000000" pitchFamily="2" charset="2"/>
              <a:buChar char="q"/>
              <a:defRPr sz="899">
                <a:latin typeface="Georgia"/>
                <a:cs typeface="Georgia"/>
              </a:defRPr>
            </a:lvl3pPr>
            <a:lvl4pPr marL="1179314" indent="-151130">
              <a:buClr>
                <a:srgbClr val="EB8024"/>
              </a:buClr>
              <a:buFont typeface="Arial"/>
              <a:buChar char="•"/>
              <a:defRPr sz="899">
                <a:latin typeface="Georgia"/>
                <a:cs typeface="Georgia"/>
              </a:defRPr>
            </a:lvl4pPr>
            <a:lvl5pPr marL="1522043" indent="-151130">
              <a:buClr>
                <a:srgbClr val="EB8024"/>
              </a:buClr>
              <a:buFont typeface="Arial"/>
              <a:buChar char="•"/>
              <a:defRPr sz="899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03665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 - Blank - White BG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309669" y="483859"/>
            <a:ext cx="7176120" cy="409207"/>
          </a:xfrm>
          <a:prstGeom prst="rect">
            <a:avLst/>
          </a:prstGeom>
        </p:spPr>
        <p:txBody>
          <a:bodyPr lIns="91111" tIns="45555" rIns="91111" bIns="45555"/>
          <a:lstStyle>
            <a:lvl1pPr marL="0" indent="0">
              <a:buNone/>
              <a:defRPr sz="1588" baseline="0">
                <a:latin typeface="+mj-lt"/>
              </a:defRPr>
            </a:lvl1pPr>
            <a:lvl2pPr>
              <a:defRPr sz="1588"/>
            </a:lvl2pPr>
            <a:lvl3pPr>
              <a:defRPr sz="1588"/>
            </a:lvl3pPr>
            <a:lvl4pPr>
              <a:defRPr sz="1588"/>
            </a:lvl4pPr>
            <a:lvl5pPr>
              <a:defRPr sz="1588"/>
            </a:lvl5pPr>
          </a:lstStyle>
          <a:p>
            <a:pPr lvl="0"/>
            <a:r>
              <a:rPr lang="nl-NL" dirty="0" err="1"/>
              <a:t>Slide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580397" y="4927769"/>
            <a:ext cx="563604" cy="181909"/>
          </a:xfrm>
          <a:prstGeom prst="rect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marL="0" indent="0" algn="ctr"/>
            <a:fld id="{9C0653CD-709A-4C23-AF85-C211F9C3D3CB}" type="slidenum">
              <a:rPr lang="nl-NL" sz="582" smtClean="0">
                <a:solidFill>
                  <a:schemeClr val="tx1"/>
                </a:solidFill>
                <a:latin typeface="+mj-lt"/>
                <a:ea typeface="BentonSans"/>
                <a:cs typeface="BentonSans"/>
                <a:sym typeface="BentonSans"/>
              </a:rPr>
              <a:pPr marL="0" indent="0" algn="ctr"/>
              <a:t>‹#›</a:t>
            </a:fld>
            <a:endParaRPr lang="en-GB" sz="582" dirty="0">
              <a:solidFill>
                <a:schemeClr val="tx1"/>
              </a:solidFill>
              <a:latin typeface="+mj-lt"/>
              <a:ea typeface="BentonSans"/>
              <a:cs typeface="BentonSans"/>
              <a:sym typeface="BentonSans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309518" y="1153991"/>
            <a:ext cx="8493591" cy="3654954"/>
          </a:xfrm>
          <a:prstGeom prst="rect">
            <a:avLst/>
          </a:prstGeom>
        </p:spPr>
        <p:txBody>
          <a:bodyPr vert="horz"/>
          <a:lstStyle>
            <a:lvl1pPr marL="0" indent="0">
              <a:buClr>
                <a:srgbClr val="EB8024"/>
              </a:buClr>
              <a:buFont typeface="Arial"/>
              <a:buNone/>
              <a:defRPr sz="900">
                <a:latin typeface="+mj-lt"/>
                <a:cs typeface="Georgia"/>
              </a:defRPr>
            </a:lvl1pPr>
            <a:lvl2pPr marL="494138" indent="-151215">
              <a:buClr>
                <a:srgbClr val="EB8024"/>
              </a:buClr>
              <a:buFont typeface="Arial"/>
              <a:buChar char="•"/>
              <a:defRPr sz="900">
                <a:latin typeface="+mj-lt"/>
                <a:cs typeface="Georgia"/>
              </a:defRPr>
            </a:lvl2pPr>
            <a:lvl3pPr marL="837061" indent="-151215">
              <a:buClr>
                <a:srgbClr val="EB8024"/>
              </a:buClr>
              <a:buFont typeface="Arial"/>
              <a:buChar char="•"/>
              <a:defRPr sz="900">
                <a:latin typeface="+mj-lt"/>
                <a:cs typeface="Georgia"/>
              </a:defRPr>
            </a:lvl3pPr>
            <a:lvl4pPr marL="1179983" indent="-151215">
              <a:buClr>
                <a:srgbClr val="EB8024"/>
              </a:buClr>
              <a:buFont typeface="Arial"/>
              <a:buChar char="•"/>
              <a:defRPr sz="900">
                <a:latin typeface="+mj-lt"/>
                <a:cs typeface="Georgia"/>
              </a:defRPr>
            </a:lvl4pPr>
            <a:lvl5pPr marL="1522906" indent="-151215">
              <a:buClr>
                <a:srgbClr val="EB8024"/>
              </a:buClr>
              <a:buFont typeface="Arial"/>
              <a:buChar char="•"/>
              <a:defRPr sz="900">
                <a:latin typeface="+mj-lt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602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616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825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616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825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616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825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98080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81289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98080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81289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398080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881289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35551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18760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35551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618760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135551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18760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218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63A402AB-4F55-4FAC-8149-1DE54E1B9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29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A9DA3FBB-7E34-4383-AEB3-8C6FE4990A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8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393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4" name="Image 13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2330183D-83EF-47F2-9E39-B5D5B1956B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7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16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/>
              <a:t>00.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Chapter title</a:t>
            </a:r>
          </a:p>
        </p:txBody>
      </p:sp>
      <p:pic>
        <p:nvPicPr>
          <p:cNvPr id="13" name="Image 12" descr="Une image contenant dessin&#10;&#10;Description générée automatiquement">
            <a:extLst>
              <a:ext uri="{FF2B5EF4-FFF2-40B4-BE49-F238E27FC236}">
                <a16:creationId xmlns:a16="http://schemas.microsoft.com/office/drawing/2014/main" xmlns="" id="{756A637A-37B8-4E09-B9AC-0E1923D9B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4485601"/>
            <a:ext cx="1350000" cy="5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8776" y="438663"/>
            <a:ext cx="8426450" cy="8913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8775" y="1851671"/>
            <a:ext cx="8426450" cy="25562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  <a:p>
            <a:pPr lvl="4"/>
            <a:r>
              <a:rPr lang="en-US" noProof="0" dirty="0"/>
              <a:t>Text level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3683" y="48037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noProof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10421" y="4551970"/>
            <a:ext cx="684000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508" y="4551970"/>
            <a:ext cx="43206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8" name="Image 7" descr="Une image contenant horloge&#10;&#10;Description générée automatiquement">
            <a:extLst>
              <a:ext uri="{FF2B5EF4-FFF2-40B4-BE49-F238E27FC236}">
                <a16:creationId xmlns:a16="http://schemas.microsoft.com/office/drawing/2014/main" xmlns="" id="{DFFC9836-2A39-4359-B74D-8B8EF0AC83C5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020" y="4482000"/>
            <a:ext cx="1268452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36" r:id="rId2"/>
    <p:sldLayoutId id="2147483821" r:id="rId3"/>
    <p:sldLayoutId id="2147483837" r:id="rId4"/>
    <p:sldLayoutId id="2147483809" r:id="rId5"/>
    <p:sldLayoutId id="2147483810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11" r:id="rId20"/>
    <p:sldLayoutId id="2147483812" r:id="rId21"/>
    <p:sldLayoutId id="2147483813" r:id="rId22"/>
    <p:sldLayoutId id="2147483814" r:id="rId23"/>
    <p:sldLayoutId id="2147483815" r:id="rId24"/>
    <p:sldLayoutId id="2147483816" r:id="rId25"/>
    <p:sldLayoutId id="2147483817" r:id="rId26"/>
    <p:sldLayoutId id="2147483835" r:id="rId2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9538" indent="-109538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08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16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tabLst/>
        <a:defRPr sz="11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38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5" r:id="rId15"/>
  </p:sldLayoutIdLst>
  <p:hf hdr="0" ftr="0" dt="0"/>
  <p:txStyles>
    <p:titleStyle>
      <a:lvl1pPr algn="ctr" defTabSz="342907" rtl="0" eaLnBrk="1" latinLnBrk="0" hangingPunct="1">
        <a:spcBef>
          <a:spcPct val="0"/>
        </a:spcBef>
        <a:buNone/>
        <a:defRPr sz="33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9" indent="-257179" algn="l" defTabSz="342907" rtl="0" eaLnBrk="1" latinLnBrk="0" hangingPunct="1">
        <a:spcBef>
          <a:spcPct val="20000"/>
        </a:spcBef>
        <a:buFont typeface="Arial"/>
        <a:buChar char="•"/>
        <a:defRPr sz="2435" kern="1200">
          <a:solidFill>
            <a:schemeClr val="tx1"/>
          </a:solidFill>
          <a:latin typeface="+mn-lt"/>
          <a:ea typeface="+mn-ea"/>
          <a:cs typeface="+mn-cs"/>
        </a:defRPr>
      </a:lvl1pPr>
      <a:lvl2pPr marL="557222" indent="-214317" algn="l" defTabSz="342907" rtl="0" eaLnBrk="1" latinLnBrk="0" hangingPunct="1">
        <a:spcBef>
          <a:spcPct val="20000"/>
        </a:spcBef>
        <a:buFont typeface="Arial"/>
        <a:buChar char="–"/>
        <a:defRPr sz="2117" kern="1200">
          <a:solidFill>
            <a:schemeClr val="tx1"/>
          </a:solidFill>
          <a:latin typeface="+mn-lt"/>
          <a:ea typeface="+mn-ea"/>
          <a:cs typeface="+mn-cs"/>
        </a:defRPr>
      </a:lvl2pPr>
      <a:lvl3pPr marL="857264" indent="-171454" algn="l" defTabSz="34290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0" indent="-171454" algn="l" defTabSz="342907" rtl="0" eaLnBrk="1" latinLnBrk="0" hangingPunct="1">
        <a:spcBef>
          <a:spcPct val="20000"/>
        </a:spcBef>
        <a:buFont typeface="Arial"/>
        <a:buChar char="–"/>
        <a:defRPr sz="1482" kern="1200">
          <a:solidFill>
            <a:schemeClr val="tx1"/>
          </a:solidFill>
          <a:latin typeface="+mn-lt"/>
          <a:ea typeface="+mn-ea"/>
          <a:cs typeface="+mn-cs"/>
        </a:defRPr>
      </a:lvl4pPr>
      <a:lvl5pPr marL="1543076" indent="-171454" algn="l" defTabSz="342907" rtl="0" eaLnBrk="1" latinLnBrk="0" hangingPunct="1">
        <a:spcBef>
          <a:spcPct val="20000"/>
        </a:spcBef>
        <a:buFont typeface="Arial"/>
        <a:buChar char="»"/>
        <a:defRPr sz="1482" kern="1200">
          <a:solidFill>
            <a:schemeClr val="tx1"/>
          </a:solidFill>
          <a:latin typeface="+mn-lt"/>
          <a:ea typeface="+mn-ea"/>
          <a:cs typeface="+mn-cs"/>
        </a:defRPr>
      </a:lvl5pPr>
      <a:lvl6pPr marL="1885982" indent="-171454" algn="l" defTabSz="342907" rtl="0" eaLnBrk="1" latinLnBrk="0" hangingPunct="1">
        <a:spcBef>
          <a:spcPct val="20000"/>
        </a:spcBef>
        <a:buFont typeface="Arial"/>
        <a:buChar char="•"/>
        <a:defRPr sz="1482" kern="1200">
          <a:solidFill>
            <a:schemeClr val="tx1"/>
          </a:solidFill>
          <a:latin typeface="+mn-lt"/>
          <a:ea typeface="+mn-ea"/>
          <a:cs typeface="+mn-cs"/>
        </a:defRPr>
      </a:lvl6pPr>
      <a:lvl7pPr marL="2228888" indent="-171454" algn="l" defTabSz="342907" rtl="0" eaLnBrk="1" latinLnBrk="0" hangingPunct="1">
        <a:spcBef>
          <a:spcPct val="20000"/>
        </a:spcBef>
        <a:buFont typeface="Arial"/>
        <a:buChar char="•"/>
        <a:defRPr sz="1482" kern="1200">
          <a:solidFill>
            <a:schemeClr val="tx1"/>
          </a:solidFill>
          <a:latin typeface="+mn-lt"/>
          <a:ea typeface="+mn-ea"/>
          <a:cs typeface="+mn-cs"/>
        </a:defRPr>
      </a:lvl7pPr>
      <a:lvl8pPr marL="2571793" indent="-171454" algn="l" defTabSz="342907" rtl="0" eaLnBrk="1" latinLnBrk="0" hangingPunct="1">
        <a:spcBef>
          <a:spcPct val="20000"/>
        </a:spcBef>
        <a:buFont typeface="Arial"/>
        <a:buChar char="•"/>
        <a:defRPr sz="1482" kern="1200">
          <a:solidFill>
            <a:schemeClr val="tx1"/>
          </a:solidFill>
          <a:latin typeface="+mn-lt"/>
          <a:ea typeface="+mn-ea"/>
          <a:cs typeface="+mn-cs"/>
        </a:defRPr>
      </a:lvl8pPr>
      <a:lvl9pPr marL="2914698" indent="-171454" algn="l" defTabSz="342907" rtl="0" eaLnBrk="1" latinLnBrk="0" hangingPunct="1">
        <a:spcBef>
          <a:spcPct val="20000"/>
        </a:spcBef>
        <a:buFont typeface="Arial"/>
        <a:buChar char="•"/>
        <a:defRPr sz="14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7" rtl="0" eaLnBrk="1" latinLnBrk="0" hangingPunct="1">
        <a:defRPr sz="1376" kern="1200">
          <a:solidFill>
            <a:schemeClr val="tx1"/>
          </a:solidFill>
          <a:latin typeface="+mn-lt"/>
          <a:ea typeface="+mn-ea"/>
          <a:cs typeface="+mn-cs"/>
        </a:defRPr>
      </a:lvl1pPr>
      <a:lvl2pPr marL="342907" algn="l" defTabSz="342907" rtl="0" eaLnBrk="1" latinLnBrk="0" hangingPunct="1">
        <a:defRPr sz="1376" kern="1200">
          <a:solidFill>
            <a:schemeClr val="tx1"/>
          </a:solidFill>
          <a:latin typeface="+mn-lt"/>
          <a:ea typeface="+mn-ea"/>
          <a:cs typeface="+mn-cs"/>
        </a:defRPr>
      </a:lvl2pPr>
      <a:lvl3pPr marL="685811" algn="l" defTabSz="342907" rtl="0" eaLnBrk="1" latinLnBrk="0" hangingPunct="1">
        <a:defRPr sz="1376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8" algn="l" defTabSz="342907" rtl="0" eaLnBrk="1" latinLnBrk="0" hangingPunct="1">
        <a:defRPr sz="1376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3" algn="l" defTabSz="342907" rtl="0" eaLnBrk="1" latinLnBrk="0" hangingPunct="1">
        <a:defRPr sz="1376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9" algn="l" defTabSz="342907" rtl="0" eaLnBrk="1" latinLnBrk="0" hangingPunct="1">
        <a:defRPr sz="1376" kern="1200">
          <a:solidFill>
            <a:schemeClr val="tx1"/>
          </a:solidFill>
          <a:latin typeface="+mn-lt"/>
          <a:ea typeface="+mn-ea"/>
          <a:cs typeface="+mn-cs"/>
        </a:defRPr>
      </a:lvl6pPr>
      <a:lvl7pPr marL="2057435" algn="l" defTabSz="342907" rtl="0" eaLnBrk="1" latinLnBrk="0" hangingPunct="1">
        <a:defRPr sz="1376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0" algn="l" defTabSz="342907" rtl="0" eaLnBrk="1" latinLnBrk="0" hangingPunct="1">
        <a:defRPr sz="1376" kern="1200">
          <a:solidFill>
            <a:schemeClr val="tx1"/>
          </a:solidFill>
          <a:latin typeface="+mn-lt"/>
          <a:ea typeface="+mn-ea"/>
          <a:cs typeface="+mn-cs"/>
        </a:defRPr>
      </a:lvl8pPr>
      <a:lvl9pPr marL="2743247" algn="l" defTabSz="342907" rtl="0" eaLnBrk="1" latinLnBrk="0" hangingPunct="1">
        <a:defRPr sz="13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og…"/>
          <p:cNvSpPr/>
          <p:nvPr/>
        </p:nvSpPr>
        <p:spPr>
          <a:xfrm>
            <a:off x="630751" y="1635646"/>
            <a:ext cx="7882498" cy="2088232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34381" tIns="134381" rIns="134381" bIns="134381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#HACK100 – Season VI</a:t>
            </a:r>
          </a:p>
          <a:p>
            <a:pPr algn="ctr"/>
            <a:r>
              <a:rPr lang="en-SG" sz="2400" b="1" dirty="0">
                <a:solidFill>
                  <a:schemeClr val="bg1"/>
                </a:solidFill>
              </a:rPr>
              <a:t>Cloud based Smart Hump Alert System</a:t>
            </a:r>
            <a:endParaRPr lang="en-US" sz="2400" b="1" dirty="0">
              <a:solidFill>
                <a:schemeClr val="bg1"/>
              </a:solidFill>
              <a:sym typeface="BentonSansF"/>
            </a:endParaRPr>
          </a:p>
          <a:p>
            <a:pPr algn="ctr">
              <a:defRPr sz="10000" b="1">
                <a:solidFill>
                  <a:srgbClr val="FFFFFF"/>
                </a:solidFill>
                <a:latin typeface="+mj-lt"/>
                <a:ea typeface="+mj-ea"/>
                <a:cs typeface="+mj-cs"/>
                <a:sym typeface="BentonSansF"/>
              </a:defRPr>
            </a:pPr>
            <a:r>
              <a:rPr lang="en-US" sz="2400" b="1" dirty="0">
                <a:solidFill>
                  <a:schemeClr val="bg1"/>
                </a:solidFill>
                <a:sym typeface="BentonSansF"/>
              </a:rPr>
              <a:t>By</a:t>
            </a:r>
          </a:p>
          <a:p>
            <a:pPr algn="ctr">
              <a:defRPr sz="10000" b="1">
                <a:solidFill>
                  <a:srgbClr val="FFFFFF"/>
                </a:solidFill>
                <a:latin typeface="+mj-lt"/>
                <a:ea typeface="+mj-ea"/>
                <a:cs typeface="+mj-cs"/>
                <a:sym typeface="BentonSansF"/>
              </a:defRPr>
            </a:pPr>
            <a:r>
              <a:rPr lang="en-US" sz="2400" b="1" dirty="0">
                <a:solidFill>
                  <a:schemeClr val="bg1"/>
                </a:solidFill>
                <a:sym typeface="BentonSansF"/>
              </a:rPr>
              <a:t>Tech-Troopers</a:t>
            </a:r>
          </a:p>
        </p:txBody>
      </p:sp>
    </p:spTree>
    <p:extLst>
      <p:ext uri="{BB962C8B-B14F-4D97-AF65-F5344CB8AC3E}">
        <p14:creationId xmlns:p14="http://schemas.microsoft.com/office/powerpoint/2010/main" val="291380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78AA1D2-699D-446A-8F74-A06E425A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94" y="144690"/>
            <a:ext cx="8426450" cy="530872"/>
          </a:xfrm>
        </p:spPr>
        <p:txBody>
          <a:bodyPr/>
          <a:lstStyle/>
          <a:p>
            <a:pPr>
              <a:defRPr/>
            </a:pPr>
            <a:r>
              <a:rPr lang="en-SG" dirty="0"/>
              <a:t>Tech-Troopers – </a:t>
            </a:r>
            <a:r>
              <a:rPr lang="en-SG" sz="1600" dirty="0"/>
              <a:t>Cloud based Smart Hump Alert System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/>
            </a:r>
            <a:b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</a:br>
            <a:r>
              <a:rPr lang="en-US" sz="1400" dirty="0"/>
              <a:t>PRABHU R - </a:t>
            </a:r>
            <a:r>
              <a:rPr lang="en-US" sz="1400" dirty="0" smtClean="0"/>
              <a:t>4011138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; </a:t>
            </a:r>
            <a:r>
              <a:rPr lang="en-US" sz="1400" dirty="0"/>
              <a:t>SANKARESWAREN V </a:t>
            </a:r>
            <a:r>
              <a:rPr lang="en-US" sz="1400" dirty="0" smtClean="0"/>
              <a:t>– 4012489 ; </a:t>
            </a:r>
            <a:r>
              <a:rPr lang="en-US" sz="1400" dirty="0"/>
              <a:t>PAVITHRA K – </a:t>
            </a:r>
            <a:r>
              <a:rPr lang="en-US" sz="1400" dirty="0" smtClean="0"/>
              <a:t>4012926;</a:t>
            </a:r>
            <a:r>
              <a:rPr lang="en-US" sz="1400" dirty="0"/>
              <a:t/>
            </a:r>
            <a:br>
              <a:rPr lang="en-US" sz="1400" dirty="0"/>
            </a:b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720C6A0-1E4C-4B48-BE38-F2FB0A3FAFD4}"/>
              </a:ext>
            </a:extLst>
          </p:cNvPr>
          <p:cNvGrpSpPr/>
          <p:nvPr/>
        </p:nvGrpSpPr>
        <p:grpSpPr>
          <a:xfrm>
            <a:off x="4554357" y="3075806"/>
            <a:ext cx="4269151" cy="1872605"/>
            <a:chOff x="716685" y="1270994"/>
            <a:chExt cx="3376652" cy="2297849"/>
          </a:xfrm>
        </p:grpSpPr>
        <p:sp>
          <p:nvSpPr>
            <p:cNvPr id="30" name="Rounded Rectangle 5">
              <a:extLst>
                <a:ext uri="{FF2B5EF4-FFF2-40B4-BE49-F238E27FC236}">
                  <a16:creationId xmlns:a16="http://schemas.microsoft.com/office/drawing/2014/main" xmlns="" id="{19345B45-D5E6-49FC-AE3B-9E11EBE2D915}"/>
                </a:ext>
              </a:extLst>
            </p:cNvPr>
            <p:cNvSpPr/>
            <p:nvPr/>
          </p:nvSpPr>
          <p:spPr>
            <a:xfrm>
              <a:off x="716685" y="1270994"/>
              <a:ext cx="3376652" cy="2297849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tIns="274320" rtlCol="0" anchor="ctr"/>
            <a:lstStyle/>
            <a:p>
              <a:pPr marL="130969" indent="-130969" defTabSz="342815" fontAlgn="base"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Font typeface="Wingdings" panose="05000000000000000000" pitchFamily="2" charset="2"/>
                <a:buChar char="§"/>
                <a:defRPr/>
              </a:pPr>
              <a:endParaRPr lang="en-US" sz="900" kern="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1" name="Rounded Rectangle 6">
              <a:extLst>
                <a:ext uri="{FF2B5EF4-FFF2-40B4-BE49-F238E27FC236}">
                  <a16:creationId xmlns:a16="http://schemas.microsoft.com/office/drawing/2014/main" xmlns="" id="{DB47620D-F429-47FC-A89D-C19D28CDA058}"/>
                </a:ext>
              </a:extLst>
            </p:cNvPr>
            <p:cNvSpPr/>
            <p:nvPr/>
          </p:nvSpPr>
          <p:spPr>
            <a:xfrm>
              <a:off x="1149321" y="1325639"/>
              <a:ext cx="2511380" cy="294952"/>
            </a:xfrm>
            <a:prstGeom prst="roundRect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tIns="68580" bIns="68580" rtlCol="0" anchor="ctr" anchorCtr="1"/>
            <a:lstStyle/>
            <a:p>
              <a:pPr algn="ctr" defTabSz="342815">
                <a:defRPr/>
              </a:pPr>
              <a:r>
                <a:rPr lang="en-US" sz="900" b="1" kern="0" dirty="0">
                  <a:solidFill>
                    <a:srgbClr val="1F497D"/>
                  </a:solidFill>
                  <a:latin typeface="BentonSansF Body"/>
                </a:rPr>
                <a:t>Other Details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84A70529-1F45-4D06-97C3-563EF9616302}"/>
              </a:ext>
            </a:extLst>
          </p:cNvPr>
          <p:cNvGrpSpPr/>
          <p:nvPr/>
        </p:nvGrpSpPr>
        <p:grpSpPr>
          <a:xfrm>
            <a:off x="235708" y="3075806"/>
            <a:ext cx="4192276" cy="1872605"/>
            <a:chOff x="716685" y="1247105"/>
            <a:chExt cx="3376652" cy="2297849"/>
          </a:xfrm>
        </p:grpSpPr>
        <p:sp>
          <p:nvSpPr>
            <p:cNvPr id="33" name="Rounded Rectangle 5">
              <a:extLst>
                <a:ext uri="{FF2B5EF4-FFF2-40B4-BE49-F238E27FC236}">
                  <a16:creationId xmlns:a16="http://schemas.microsoft.com/office/drawing/2014/main" xmlns="" id="{CAEB1098-F5B7-42DC-8661-05148D86E29A}"/>
                </a:ext>
              </a:extLst>
            </p:cNvPr>
            <p:cNvSpPr/>
            <p:nvPr/>
          </p:nvSpPr>
          <p:spPr>
            <a:xfrm>
              <a:off x="716685" y="1247105"/>
              <a:ext cx="3376652" cy="2297849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tIns="274320" rtlCol="0" anchor="ctr"/>
            <a:lstStyle/>
            <a:p>
              <a:pPr marL="128588" indent="-128588" defTabSz="342815" fontAlgn="base"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Font typeface="Arial" panose="020B0604020202020204" pitchFamily="34" charset="0"/>
                <a:buChar char="•"/>
                <a:defRPr/>
              </a:pPr>
              <a:endParaRPr lang="en-US" sz="900" kern="0" dirty="0">
                <a:solidFill>
                  <a:prstClr val="black"/>
                </a:solidFill>
                <a:latin typeface="Arial"/>
              </a:endParaRPr>
            </a:p>
            <a:p>
              <a:pPr marL="128588" indent="-128588" defTabSz="342815" fontAlgn="base"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Font typeface="Arial" panose="020B0604020202020204" pitchFamily="34" charset="0"/>
                <a:buChar char="•"/>
                <a:defRPr/>
              </a:pPr>
              <a:endParaRPr lang="en-US" sz="900" kern="0" dirty="0">
                <a:solidFill>
                  <a:prstClr val="black"/>
                </a:solidFill>
                <a:latin typeface="Arial"/>
              </a:endParaRPr>
            </a:p>
            <a:p>
              <a:pPr marL="128588" indent="-128588" defTabSz="342815" fontAlgn="base"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Font typeface="Arial" panose="020B0604020202020204" pitchFamily="34" charset="0"/>
                <a:buChar char="•"/>
                <a:defRPr/>
              </a:pPr>
              <a:endParaRPr lang="en-US" sz="900" kern="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4" name="Rounded Rectangle 6">
              <a:extLst>
                <a:ext uri="{FF2B5EF4-FFF2-40B4-BE49-F238E27FC236}">
                  <a16:creationId xmlns:a16="http://schemas.microsoft.com/office/drawing/2014/main" xmlns="" id="{EF4ECE53-2C67-444D-A046-5F64AD34DF0E}"/>
                </a:ext>
              </a:extLst>
            </p:cNvPr>
            <p:cNvSpPr/>
            <p:nvPr/>
          </p:nvSpPr>
          <p:spPr>
            <a:xfrm>
              <a:off x="1149321" y="1325639"/>
              <a:ext cx="2511380" cy="294952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tIns="68580" bIns="68580" rtlCol="0" anchor="ctr" anchorCtr="1"/>
            <a:lstStyle/>
            <a:p>
              <a:pPr algn="ctr" defTabSz="342815">
                <a:defRPr/>
              </a:pPr>
              <a:r>
                <a:rPr lang="en-US" sz="900" b="1" kern="0" dirty="0">
                  <a:solidFill>
                    <a:srgbClr val="1F497D"/>
                  </a:solidFill>
                  <a:latin typeface="BentonSansF Body"/>
                </a:rPr>
                <a:t>Key Features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2103587F-3536-4FC6-B3CC-C67A96F96A95}"/>
              </a:ext>
            </a:extLst>
          </p:cNvPr>
          <p:cNvGrpSpPr/>
          <p:nvPr/>
        </p:nvGrpSpPr>
        <p:grpSpPr>
          <a:xfrm>
            <a:off x="4571999" y="984281"/>
            <a:ext cx="4251509" cy="1872605"/>
            <a:chOff x="716685" y="1319568"/>
            <a:chExt cx="3376652" cy="2297849"/>
          </a:xfrm>
        </p:grpSpPr>
        <p:sp>
          <p:nvSpPr>
            <p:cNvPr id="36" name="Rounded Rectangle 11">
              <a:extLst>
                <a:ext uri="{FF2B5EF4-FFF2-40B4-BE49-F238E27FC236}">
                  <a16:creationId xmlns:a16="http://schemas.microsoft.com/office/drawing/2014/main" xmlns="" id="{CF3F915B-C378-4FF2-89CF-B5B566080E89}"/>
                </a:ext>
              </a:extLst>
            </p:cNvPr>
            <p:cNvSpPr/>
            <p:nvPr/>
          </p:nvSpPr>
          <p:spPr>
            <a:xfrm>
              <a:off x="716685" y="1319568"/>
              <a:ext cx="3376652" cy="2297849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tIns="274320" rtlCol="0" anchor="ctr"/>
            <a:lstStyle/>
            <a:p>
              <a:pPr marL="130969" indent="-130969" defTabSz="342815" fontAlgn="base"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Font typeface="Wingdings" panose="05000000000000000000" pitchFamily="2" charset="2"/>
                <a:buChar char="§"/>
                <a:defRPr/>
              </a:pPr>
              <a:endParaRPr lang="en-US" sz="900" kern="0" dirty="0">
                <a:solidFill>
                  <a:prstClr val="black"/>
                </a:solidFill>
              </a:endParaRPr>
            </a:p>
            <a:p>
              <a:pPr marL="130969" indent="-130969" defTabSz="342815" fontAlgn="base"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Font typeface="Wingdings" panose="05000000000000000000" pitchFamily="2" charset="2"/>
                <a:buChar char="§"/>
                <a:defRPr/>
              </a:pPr>
              <a:endParaRPr lang="en-US" sz="900" kern="0" dirty="0">
                <a:solidFill>
                  <a:prstClr val="black"/>
                </a:solidFill>
              </a:endParaRPr>
            </a:p>
            <a:p>
              <a:pPr defTabSz="342815" fontAlgn="base"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defRPr/>
              </a:pPr>
              <a:endParaRPr lang="en-US" sz="900" kern="0" dirty="0">
                <a:solidFill>
                  <a:prstClr val="black"/>
                </a:solidFill>
              </a:endParaRPr>
            </a:p>
          </p:txBody>
        </p:sp>
        <p:sp>
          <p:nvSpPr>
            <p:cNvPr id="37" name="Rounded Rectangle 12">
              <a:extLst>
                <a:ext uri="{FF2B5EF4-FFF2-40B4-BE49-F238E27FC236}">
                  <a16:creationId xmlns:a16="http://schemas.microsoft.com/office/drawing/2014/main" xmlns="" id="{79904E1C-6609-4D1B-9AD7-8D888189D9FC}"/>
                </a:ext>
              </a:extLst>
            </p:cNvPr>
            <p:cNvSpPr/>
            <p:nvPr/>
          </p:nvSpPr>
          <p:spPr>
            <a:xfrm>
              <a:off x="1149321" y="1325639"/>
              <a:ext cx="2511380" cy="294952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tIns="68580" bIns="68580" rtlCol="0" anchor="ctr" anchorCtr="1"/>
            <a:lstStyle/>
            <a:p>
              <a:pPr algn="ctr" defTabSz="342815">
                <a:defRPr/>
              </a:pPr>
              <a:r>
                <a:rPr lang="en-US" sz="900" b="1" kern="0" dirty="0">
                  <a:solidFill>
                    <a:srgbClr val="1F497D"/>
                  </a:solidFill>
                </a:rPr>
                <a:t>Solution Design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56621247-E2EF-4CFC-9F32-E9E73879BEE3}"/>
              </a:ext>
            </a:extLst>
          </p:cNvPr>
          <p:cNvGrpSpPr/>
          <p:nvPr/>
        </p:nvGrpSpPr>
        <p:grpSpPr>
          <a:xfrm>
            <a:off x="235708" y="987177"/>
            <a:ext cx="4192276" cy="1872605"/>
            <a:chOff x="716685" y="1250659"/>
            <a:chExt cx="3376652" cy="2297849"/>
          </a:xfrm>
        </p:grpSpPr>
        <p:sp>
          <p:nvSpPr>
            <p:cNvPr id="39" name="Rounded Rectangle 14">
              <a:extLst>
                <a:ext uri="{FF2B5EF4-FFF2-40B4-BE49-F238E27FC236}">
                  <a16:creationId xmlns:a16="http://schemas.microsoft.com/office/drawing/2014/main" xmlns="" id="{74B6162F-3E53-4948-BCAC-177884E5F0ED}"/>
                </a:ext>
              </a:extLst>
            </p:cNvPr>
            <p:cNvSpPr/>
            <p:nvPr/>
          </p:nvSpPr>
          <p:spPr>
            <a:xfrm>
              <a:off x="716685" y="1250659"/>
              <a:ext cx="3376652" cy="2297849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tIns="274320" rtlCol="0" anchor="ctr"/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endParaRPr lang="en-US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endParaRPr lang="en-US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Many fatalities occur while driving due to unexpected change in surface of roads (HUMPS, POT HOLES etc.)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The main aim of the system is to determine the GEO locations of Humps/POT HOLES on road and to notify the drivers with the information, so that they could avoid the hurdles and can reach their destination safely</a:t>
              </a:r>
              <a:r>
                <a:rPr lang="en-US" sz="10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endParaRPr lang="en-US" sz="900" dirty="0"/>
            </a:p>
            <a:p>
              <a:pPr marL="130969" indent="-130969" defTabSz="342815" fontAlgn="base"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Font typeface="Wingdings" panose="05000000000000000000" pitchFamily="2" charset="2"/>
                <a:buChar char="§"/>
                <a:defRPr/>
              </a:pPr>
              <a:endParaRPr lang="en-US" sz="900" kern="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0" name="Rounded Rectangle 15">
              <a:extLst>
                <a:ext uri="{FF2B5EF4-FFF2-40B4-BE49-F238E27FC236}">
                  <a16:creationId xmlns:a16="http://schemas.microsoft.com/office/drawing/2014/main" xmlns="" id="{4D1BDF3E-ECB2-4814-86CC-961028A271C4}"/>
                </a:ext>
              </a:extLst>
            </p:cNvPr>
            <p:cNvSpPr/>
            <p:nvPr/>
          </p:nvSpPr>
          <p:spPr>
            <a:xfrm>
              <a:off x="1149321" y="1325639"/>
              <a:ext cx="2511380" cy="294952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tIns="68580" bIns="68580" rtlCol="0" anchor="ctr" anchorCtr="1"/>
            <a:lstStyle/>
            <a:p>
              <a:pPr algn="ctr" defTabSz="342815">
                <a:defRPr/>
              </a:pPr>
              <a:r>
                <a:rPr lang="en-US" sz="900" b="1" kern="0" dirty="0">
                  <a:solidFill>
                    <a:srgbClr val="1F497D"/>
                  </a:solidFill>
                  <a:latin typeface="BentonSansF Body"/>
                </a:rPr>
                <a:t>Problem Statement</a:t>
              </a:r>
            </a:p>
            <a:p>
              <a:pPr algn="ctr" defTabSz="342815">
                <a:defRPr/>
              </a:pPr>
              <a:endParaRPr lang="en-US" sz="900" b="1" kern="0" dirty="0">
                <a:solidFill>
                  <a:srgbClr val="1F497D"/>
                </a:solidFill>
                <a:latin typeface="BentonSansF Body"/>
              </a:endParaRPr>
            </a:p>
          </p:txBody>
        </p:sp>
      </p:grp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xmlns="" id="{17577464-44BD-44CE-A4BB-5BB7EFCA8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845866"/>
              </p:ext>
            </p:extLst>
          </p:nvPr>
        </p:nvGraphicFramePr>
        <p:xfrm>
          <a:off x="4783751" y="3284421"/>
          <a:ext cx="3780193" cy="1624934"/>
        </p:xfrm>
        <a:graphic>
          <a:graphicData uri="http://schemas.openxmlformats.org/drawingml/2006/table">
            <a:tbl>
              <a:tblPr/>
              <a:tblGrid>
                <a:gridCol w="14599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202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Programming Languages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70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Third Party Tools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ARDUINO, Win10, Serial terminal.</a:t>
                      </a:r>
                    </a:p>
                  </a:txBody>
                  <a:tcPr marL="51435" marR="51435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9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OSS Tools required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70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2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OS / Platform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Windows</a:t>
                      </a:r>
                    </a:p>
                  </a:txBody>
                  <a:tcPr marL="51435" marR="51435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89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Any other tool used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51435" marR="51435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89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H/W Requirement</a:t>
                      </a:r>
                    </a:p>
                  </a:txBody>
                  <a:tcPr marL="51435" marR="51435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Georgia"/>
                        </a:defRPr>
                      </a:lvl9pPr>
                    </a:lstStyle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Arduino UNO, GPS-UBLOX, ADXL335, Power</a:t>
                      </a:r>
                      <a:r>
                        <a:rPr lang="en-US" sz="10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supply.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>
                    <a:lnL w="12700" cmpd="sng">
                      <a:solidFill>
                        <a:srgbClr val="ED5041"/>
                      </a:solidFill>
                    </a:lnL>
                    <a:lnR w="12700" cmpd="sng">
                      <a:solidFill>
                        <a:srgbClr val="ED5041"/>
                      </a:solidFill>
                    </a:lnR>
                    <a:lnT w="12700" cmpd="sng">
                      <a:solidFill>
                        <a:srgbClr val="ED5041"/>
                      </a:solidFill>
                    </a:lnT>
                    <a:lnB w="12700" cmpd="sng">
                      <a:solidFill>
                        <a:srgbClr val="ED504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5546953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88693" y="1491630"/>
            <a:ext cx="184731" cy="461665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indent="0"/>
            <a:endParaRPr lang="en-SG" sz="2400" dirty="0">
              <a:latin typeface="+mj-lt"/>
              <a:ea typeface="BentonSans"/>
              <a:cs typeface="BentonSans"/>
              <a:sym typeface="Benton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0878" y="1260902"/>
            <a:ext cx="4289957" cy="2185214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The Smart system runs under the infotainment application in a vehicle by </a:t>
            </a:r>
          </a:p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its unique algorithm.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The algorithm is constructed on Self learning and tuning methodology.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The built-in app is used to monitor the Humps/Pits in the route with the</a:t>
            </a:r>
          </a:p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    help of accelerometer sensor.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Accelerometer sensor detects the change in Altitude variations and our</a:t>
            </a:r>
          </a:p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    smart  system will update the  current GEO location data in the cloud.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We use an alarm signal to alert the vehicles within the range of 200 meters.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The cloud data will be fed to vehicle maps system and so the </a:t>
            </a:r>
          </a:p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    detection of humps/pits information is  shared  to everyone.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9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900" dirty="0"/>
          </a:p>
          <a:p>
            <a:endParaRPr lang="en-US" sz="900" dirty="0"/>
          </a:p>
          <a:p>
            <a:pPr marL="0" indent="0"/>
            <a:endParaRPr lang="en-SG" sz="900" dirty="0">
              <a:ea typeface="BentonSans"/>
              <a:cs typeface="BentonSans"/>
              <a:sym typeface="Benton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3507854"/>
            <a:ext cx="922047" cy="707886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000" dirty="0">
                <a:latin typeface="Calibri" panose="020F0502020204030204" pitchFamily="34" charset="0"/>
                <a:ea typeface="BentonSans"/>
                <a:cs typeface="Calibri" panose="020F0502020204030204" pitchFamily="34" charset="0"/>
                <a:sym typeface="BentonSans"/>
              </a:rPr>
              <a:t>Safety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000" dirty="0">
                <a:latin typeface="Calibri" panose="020F0502020204030204" pitchFamily="34" charset="0"/>
                <a:ea typeface="BentonSans"/>
                <a:cs typeface="Calibri" panose="020F0502020204030204" pitchFamily="34" charset="0"/>
                <a:sym typeface="BentonSans"/>
              </a:rPr>
              <a:t>Reliability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000" dirty="0">
                <a:latin typeface="Calibri" panose="020F0502020204030204" pitchFamily="34" charset="0"/>
                <a:ea typeface="BentonSans"/>
                <a:cs typeface="Calibri" panose="020F0502020204030204" pitchFamily="34" charset="0"/>
                <a:sym typeface="BentonSans"/>
              </a:rPr>
              <a:t>Efficient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000" dirty="0">
                <a:latin typeface="Calibri" panose="020F0502020204030204" pitchFamily="34" charset="0"/>
                <a:ea typeface="BentonSans"/>
                <a:cs typeface="Calibri" panose="020F0502020204030204" pitchFamily="34" charset="0"/>
                <a:sym typeface="BentonSans"/>
              </a:rPr>
              <a:t>Low cost</a:t>
            </a:r>
            <a:endParaRPr lang="en-SG" sz="1000" dirty="0">
              <a:latin typeface="Calibri" panose="020F0502020204030204" pitchFamily="34" charset="0"/>
              <a:ea typeface="BentonSans"/>
              <a:cs typeface="Calibri" panose="020F0502020204030204" pitchFamily="34" charset="0"/>
              <a:sym typeface="Benton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8853" y="3292227"/>
            <a:ext cx="534121" cy="2308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indent="0"/>
            <a:r>
              <a:rPr lang="en-US" sz="900" dirty="0">
                <a:ea typeface="BentonSans"/>
                <a:cs typeface="BentonSans"/>
                <a:sym typeface="BentonSans"/>
              </a:rPr>
              <a:t>C/C++</a:t>
            </a:r>
            <a:endParaRPr lang="en-SG" sz="900" dirty="0">
              <a:ea typeface="BentonSans"/>
              <a:cs typeface="BentonSans"/>
              <a:sym typeface="BentonSans"/>
            </a:endParaRPr>
          </a:p>
        </p:txBody>
      </p:sp>
    </p:spTree>
    <p:extLst>
      <p:ext uri="{BB962C8B-B14F-4D97-AF65-F5344CB8AC3E}">
        <p14:creationId xmlns:p14="http://schemas.microsoft.com/office/powerpoint/2010/main" val="202438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78AA1D2-699D-446A-8F74-A06E425A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68" y="181592"/>
            <a:ext cx="8426450" cy="404895"/>
          </a:xfrm>
        </p:spPr>
        <p:txBody>
          <a:bodyPr/>
          <a:lstStyle/>
          <a:p>
            <a:pPr lvl="0">
              <a:defRPr/>
            </a:pPr>
            <a:r>
              <a:rPr lang="en-SG" sz="1800" dirty="0"/>
              <a:t>Tech-Troopers – Cloud based Smart Hump Alert System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/>
            </a:r>
            <a:b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</a:b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F6DBF925-1F58-4136-BDD7-21F39DBED2DC}"/>
              </a:ext>
            </a:extLst>
          </p:cNvPr>
          <p:cNvGrpSpPr/>
          <p:nvPr/>
        </p:nvGrpSpPr>
        <p:grpSpPr>
          <a:xfrm>
            <a:off x="526429" y="755280"/>
            <a:ext cx="3870789" cy="1872605"/>
            <a:chOff x="716686" y="1394579"/>
            <a:chExt cx="3376652" cy="2297849"/>
          </a:xfrm>
        </p:grpSpPr>
        <p:sp>
          <p:nvSpPr>
            <p:cNvPr id="17" name="Rounded Rectangle 5">
              <a:extLst>
                <a:ext uri="{FF2B5EF4-FFF2-40B4-BE49-F238E27FC236}">
                  <a16:creationId xmlns:a16="http://schemas.microsoft.com/office/drawing/2014/main" xmlns="" id="{60ACD105-4A4A-4333-BD58-98621A13B4B3}"/>
                </a:ext>
              </a:extLst>
            </p:cNvPr>
            <p:cNvSpPr/>
            <p:nvPr/>
          </p:nvSpPr>
          <p:spPr>
            <a:xfrm>
              <a:off x="716686" y="1394579"/>
              <a:ext cx="3376652" cy="2297849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tIns="274320" rtlCol="0" anchor="ctr"/>
            <a:lstStyle/>
            <a:p>
              <a:pPr marL="128588" indent="-128588" defTabSz="342815" fontAlgn="base"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Font typeface="Arial" panose="020B0604020202020204" pitchFamily="34" charset="0"/>
                <a:buChar char="•"/>
                <a:defRPr/>
              </a:pPr>
              <a:endParaRPr lang="en-US" sz="900" kern="0" dirty="0">
                <a:solidFill>
                  <a:prstClr val="black"/>
                </a:solidFill>
                <a:latin typeface="Arial"/>
              </a:endParaRPr>
            </a:p>
            <a:p>
              <a:pPr marL="128588" indent="-128588" defTabSz="342815" fontAlgn="base"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Font typeface="Arial" panose="020B0604020202020204" pitchFamily="34" charset="0"/>
                <a:buChar char="•"/>
                <a:defRPr/>
              </a:pPr>
              <a:endParaRPr lang="en-US" sz="900" kern="0" dirty="0">
                <a:solidFill>
                  <a:prstClr val="black"/>
                </a:solidFill>
                <a:latin typeface="Arial"/>
              </a:endParaRPr>
            </a:p>
            <a:p>
              <a:pPr marL="128588" indent="-128588" defTabSz="342815" fontAlgn="base"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Font typeface="Arial" panose="020B0604020202020204" pitchFamily="34" charset="0"/>
                <a:buChar char="•"/>
                <a:defRPr/>
              </a:pPr>
              <a:endParaRPr lang="en-US" sz="900" kern="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8" name="Rounded Rectangle 6">
              <a:extLst>
                <a:ext uri="{FF2B5EF4-FFF2-40B4-BE49-F238E27FC236}">
                  <a16:creationId xmlns:a16="http://schemas.microsoft.com/office/drawing/2014/main" xmlns="" id="{367C4BB9-EF3C-49D6-BDF6-54D9F17E674C}"/>
                </a:ext>
              </a:extLst>
            </p:cNvPr>
            <p:cNvSpPr/>
            <p:nvPr/>
          </p:nvSpPr>
          <p:spPr>
            <a:xfrm>
              <a:off x="1084293" y="1473114"/>
              <a:ext cx="2511380" cy="294952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tIns="68580" bIns="68580" rtlCol="0" anchor="ctr" anchorCtr="1"/>
            <a:lstStyle/>
            <a:p>
              <a:pPr fontAlgn="base"/>
              <a:r>
                <a:rPr lang="en-US" sz="900" b="1" kern="0" dirty="0">
                  <a:solidFill>
                    <a:srgbClr val="1F497D"/>
                  </a:solidFill>
                  <a:latin typeface="BentonSansF Body"/>
                </a:rPr>
                <a:t>Technologies/Platform/APIs used.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34663B1-725E-4068-AAC0-9696677A9F40}"/>
              </a:ext>
            </a:extLst>
          </p:cNvPr>
          <p:cNvGrpSpPr/>
          <p:nvPr/>
        </p:nvGrpSpPr>
        <p:grpSpPr>
          <a:xfrm>
            <a:off x="4817479" y="771551"/>
            <a:ext cx="3870789" cy="1872606"/>
            <a:chOff x="716685" y="1247105"/>
            <a:chExt cx="3376652" cy="2297849"/>
          </a:xfrm>
        </p:grpSpPr>
        <p:sp>
          <p:nvSpPr>
            <p:cNvPr id="20" name="Rounded Rectangle 5">
              <a:extLst>
                <a:ext uri="{FF2B5EF4-FFF2-40B4-BE49-F238E27FC236}">
                  <a16:creationId xmlns:a16="http://schemas.microsoft.com/office/drawing/2014/main" xmlns="" id="{AA21F679-0BAA-4104-A95E-B241DCADB4ED}"/>
                </a:ext>
              </a:extLst>
            </p:cNvPr>
            <p:cNvSpPr/>
            <p:nvPr/>
          </p:nvSpPr>
          <p:spPr>
            <a:xfrm>
              <a:off x="716685" y="1247105"/>
              <a:ext cx="3376652" cy="2297849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tIns="274320" rtlCol="0" anchor="ctr"/>
            <a:lstStyle/>
            <a:p>
              <a:pPr marL="128588" indent="-128588" defTabSz="342815" fontAlgn="base"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Font typeface="Arial" panose="020B0604020202020204" pitchFamily="34" charset="0"/>
                <a:buChar char="•"/>
                <a:defRPr/>
              </a:pPr>
              <a:endParaRPr lang="en-US" sz="900" kern="0" dirty="0">
                <a:solidFill>
                  <a:prstClr val="black"/>
                </a:solidFill>
                <a:latin typeface="Arial"/>
              </a:endParaRPr>
            </a:p>
            <a:p>
              <a:pPr marL="128588" indent="-128588" defTabSz="342815" fontAlgn="base"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Font typeface="Arial" panose="020B0604020202020204" pitchFamily="34" charset="0"/>
                <a:buChar char="•"/>
                <a:defRPr/>
              </a:pPr>
              <a:endParaRPr lang="en-US" sz="900" kern="0" dirty="0">
                <a:solidFill>
                  <a:prstClr val="black"/>
                </a:solidFill>
                <a:latin typeface="Arial"/>
              </a:endParaRPr>
            </a:p>
            <a:p>
              <a:pPr marL="128588" indent="-128588" defTabSz="342815" fontAlgn="base"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Font typeface="Arial" panose="020B0604020202020204" pitchFamily="34" charset="0"/>
                <a:buChar char="•"/>
                <a:defRPr/>
              </a:pPr>
              <a:endParaRPr lang="en-US" sz="900" kern="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1" name="Rounded Rectangle 6">
              <a:extLst>
                <a:ext uri="{FF2B5EF4-FFF2-40B4-BE49-F238E27FC236}">
                  <a16:creationId xmlns:a16="http://schemas.microsoft.com/office/drawing/2014/main" xmlns="" id="{D289AC1D-7A01-41AA-A600-3B978275BBB0}"/>
                </a:ext>
              </a:extLst>
            </p:cNvPr>
            <p:cNvSpPr/>
            <p:nvPr/>
          </p:nvSpPr>
          <p:spPr>
            <a:xfrm>
              <a:off x="1149321" y="1325639"/>
              <a:ext cx="2511380" cy="294952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tIns="68580" bIns="68580" rtlCol="0" anchor="ctr" anchorCtr="1"/>
            <a:lstStyle/>
            <a:p>
              <a:pPr algn="ctr" defTabSz="342815">
                <a:defRPr/>
              </a:pPr>
              <a:r>
                <a:rPr lang="en-US" sz="900" b="1" kern="0" dirty="0">
                  <a:solidFill>
                    <a:srgbClr val="1F497D"/>
                  </a:solidFill>
                  <a:latin typeface="BentonSansF Body"/>
                </a:rPr>
                <a:t>Challenges you faced and how you overcame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CC7F52CD-AEAE-4B7A-9D5C-7688E25AF4C6}"/>
              </a:ext>
            </a:extLst>
          </p:cNvPr>
          <p:cNvGrpSpPr/>
          <p:nvPr/>
        </p:nvGrpSpPr>
        <p:grpSpPr>
          <a:xfrm>
            <a:off x="526430" y="3070624"/>
            <a:ext cx="3870789" cy="1872605"/>
            <a:chOff x="716685" y="1247105"/>
            <a:chExt cx="3376652" cy="2297849"/>
          </a:xfrm>
        </p:grpSpPr>
        <p:sp>
          <p:nvSpPr>
            <p:cNvPr id="23" name="Rounded Rectangle 5">
              <a:extLst>
                <a:ext uri="{FF2B5EF4-FFF2-40B4-BE49-F238E27FC236}">
                  <a16:creationId xmlns:a16="http://schemas.microsoft.com/office/drawing/2014/main" xmlns="" id="{9A00E5FE-561F-4329-968C-C74F69CC34A3}"/>
                </a:ext>
              </a:extLst>
            </p:cNvPr>
            <p:cNvSpPr/>
            <p:nvPr/>
          </p:nvSpPr>
          <p:spPr>
            <a:xfrm>
              <a:off x="716685" y="1247105"/>
              <a:ext cx="3376652" cy="2297849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tIns="274320" rtlCol="0" anchor="ctr"/>
            <a:lstStyle/>
            <a:p>
              <a:pPr marL="128588" indent="-128588" defTabSz="342815" fontAlgn="base"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Font typeface="Arial" panose="020B0604020202020204" pitchFamily="34" charset="0"/>
                <a:buChar char="•"/>
                <a:defRPr/>
              </a:pPr>
              <a:endParaRPr lang="en-US" sz="900" kern="0" dirty="0">
                <a:solidFill>
                  <a:prstClr val="black"/>
                </a:solidFill>
                <a:latin typeface="Arial"/>
              </a:endParaRPr>
            </a:p>
            <a:p>
              <a:pPr marL="128588" indent="-128588" defTabSz="342815" fontAlgn="base"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Font typeface="Arial" panose="020B0604020202020204" pitchFamily="34" charset="0"/>
                <a:buChar char="•"/>
                <a:defRPr/>
              </a:pPr>
              <a:endParaRPr lang="en-US" sz="900" kern="0" dirty="0">
                <a:solidFill>
                  <a:prstClr val="black"/>
                </a:solidFill>
                <a:latin typeface="Arial"/>
              </a:endParaRPr>
            </a:p>
            <a:p>
              <a:pPr marL="128588" indent="-128588" defTabSz="342815" fontAlgn="base"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Font typeface="Arial" panose="020B0604020202020204" pitchFamily="34" charset="0"/>
                <a:buChar char="•"/>
                <a:defRPr/>
              </a:pPr>
              <a:endParaRPr lang="en-US" sz="900" kern="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4" name="Rounded Rectangle 6">
              <a:extLst>
                <a:ext uri="{FF2B5EF4-FFF2-40B4-BE49-F238E27FC236}">
                  <a16:creationId xmlns:a16="http://schemas.microsoft.com/office/drawing/2014/main" xmlns="" id="{3063E20C-9DF5-4063-8E76-17B962B259C1}"/>
                </a:ext>
              </a:extLst>
            </p:cNvPr>
            <p:cNvSpPr/>
            <p:nvPr/>
          </p:nvSpPr>
          <p:spPr>
            <a:xfrm>
              <a:off x="1149321" y="1325639"/>
              <a:ext cx="2511380" cy="294952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tIns="68580" bIns="68580" rtlCol="0" anchor="ctr" anchorCtr="1"/>
            <a:lstStyle/>
            <a:p>
              <a:pPr algn="ctr" defTabSz="342815">
                <a:defRPr/>
              </a:pPr>
              <a:r>
                <a:rPr lang="en-US" sz="900" b="1" kern="0" dirty="0">
                  <a:solidFill>
                    <a:srgbClr val="1F497D"/>
                  </a:solidFill>
                  <a:latin typeface="BentonSansF Body"/>
                </a:rPr>
                <a:t>Feedbacks if any for Organizing team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07495" y="1275606"/>
            <a:ext cx="1212191" cy="600164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>
                <a:latin typeface="Calibri" panose="020F0502020204030204" pitchFamily="34" charset="0"/>
                <a:ea typeface="BentonSans"/>
                <a:cs typeface="Calibri" panose="020F0502020204030204" pitchFamily="34" charset="0"/>
                <a:sym typeface="BentonSans"/>
              </a:rPr>
              <a:t>Arduino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>
                <a:latin typeface="Calibri" panose="020F0502020204030204" pitchFamily="34" charset="0"/>
                <a:ea typeface="BentonSans"/>
                <a:cs typeface="Calibri" panose="020F0502020204030204" pitchFamily="34" charset="0"/>
                <a:sym typeface="BentonSans"/>
              </a:rPr>
              <a:t>Win 10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>
                <a:latin typeface="Calibri" panose="020F0502020204030204" pitchFamily="34" charset="0"/>
                <a:ea typeface="BentonSans"/>
                <a:cs typeface="Calibri" panose="020F0502020204030204" pitchFamily="34" charset="0"/>
                <a:sym typeface="BentonSans"/>
              </a:rPr>
              <a:t>Serial Terminal</a:t>
            </a:r>
            <a:endParaRPr lang="en-SG" sz="1100" dirty="0">
              <a:latin typeface="Calibri" panose="020F0502020204030204" pitchFamily="34" charset="0"/>
              <a:ea typeface="BentonSans"/>
              <a:cs typeface="Calibri" panose="020F0502020204030204" pitchFamily="34" charset="0"/>
              <a:sym typeface="Benton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13427" y="1391022"/>
            <a:ext cx="335348" cy="2308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indent="0"/>
            <a:r>
              <a:rPr lang="en-US" sz="900" dirty="0">
                <a:latin typeface="Calibri" panose="020F0502020204030204" pitchFamily="34" charset="0"/>
                <a:ea typeface="BentonSans"/>
                <a:cs typeface="Calibri" panose="020F0502020204030204" pitchFamily="34" charset="0"/>
                <a:sym typeface="BentonSans"/>
              </a:rPr>
              <a:t>NIL</a:t>
            </a:r>
            <a:endParaRPr lang="en-SG" sz="900" dirty="0">
              <a:latin typeface="Calibri" panose="020F0502020204030204" pitchFamily="34" charset="0"/>
              <a:ea typeface="BentonSans"/>
              <a:cs typeface="Calibri" panose="020F0502020204030204" pitchFamily="34" charset="0"/>
              <a:sym typeface="Benton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2661" y="3744783"/>
            <a:ext cx="2707793" cy="246221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marL="0" indent="0"/>
            <a:r>
              <a:rPr lang="en-US" sz="1000" dirty="0">
                <a:latin typeface="Calibri" panose="020F0502020204030204" pitchFamily="34" charset="0"/>
                <a:ea typeface="BentonSans"/>
                <a:cs typeface="Calibri" panose="020F0502020204030204" pitchFamily="34" charset="0"/>
                <a:sym typeface="BentonSans"/>
              </a:rPr>
              <a:t>Thank you for the organization for their support.</a:t>
            </a:r>
            <a:endParaRPr lang="en-SG" sz="1000" dirty="0">
              <a:latin typeface="Calibri" panose="020F0502020204030204" pitchFamily="34" charset="0"/>
              <a:ea typeface="BentonSans"/>
              <a:cs typeface="Calibri" panose="020F0502020204030204" pitchFamily="34" charset="0"/>
              <a:sym typeface="BentonSans"/>
            </a:endParaRPr>
          </a:p>
        </p:txBody>
      </p:sp>
    </p:spTree>
    <p:extLst>
      <p:ext uri="{BB962C8B-B14F-4D97-AF65-F5344CB8AC3E}">
        <p14:creationId xmlns:p14="http://schemas.microsoft.com/office/powerpoint/2010/main" val="205693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78AA1D2-699D-446A-8F74-A06E425A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68" y="202857"/>
            <a:ext cx="8426450" cy="404895"/>
          </a:xfrm>
        </p:spPr>
        <p:txBody>
          <a:bodyPr/>
          <a:lstStyle/>
          <a:p>
            <a:pPr lvl="0">
              <a:defRPr/>
            </a:pPr>
            <a:r>
              <a:rPr lang="en-SG" sz="1800" dirty="0"/>
              <a:t>Tech-Troopers – Cloud based Smart Hump Alert System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/>
            </a:r>
            <a:b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</a:b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547EBA9-1D89-42F0-89F5-341CAD1A4529}"/>
              </a:ext>
            </a:extLst>
          </p:cNvPr>
          <p:cNvSpPr txBox="1"/>
          <p:nvPr/>
        </p:nvSpPr>
        <p:spPr>
          <a:xfrm>
            <a:off x="359043" y="607752"/>
            <a:ext cx="851975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 fontAlgn="base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I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INNOVATION OF THE SOLUTION</a:t>
            </a:r>
            <a:r>
              <a:rPr lang="en-IN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:</a:t>
            </a:r>
          </a:p>
          <a:p>
            <a:pPr marL="631825" lvl="1" indent="-174625" fontAlgn="base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IN" sz="11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project is invented to reduce fatality on accidents caused due to  Humps / Pot Holes</a:t>
            </a:r>
          </a:p>
          <a:p>
            <a:pPr marL="631825" lvl="1" indent="-174625" fontAlgn="base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IN" sz="1100" kern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IN" sz="1100" kern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IN" sz="1100" kern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I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USEFULNESS OF THE SOLUTION: </a:t>
            </a:r>
          </a:p>
          <a:p>
            <a:pPr marL="631825" lvl="1" indent="-174625" fontAlgn="base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IN" sz="11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Ensures the safety of the passengers.</a:t>
            </a:r>
          </a:p>
          <a:p>
            <a:pPr marL="631825" lvl="1" indent="-174625" fontAlgn="base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IN" sz="11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It’s reduces number of accidents and prevent loss of lives.</a:t>
            </a:r>
          </a:p>
          <a:p>
            <a:pPr marL="631825" lvl="1" indent="-174625" fontAlgn="base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IN" sz="11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Hassle-Free Travel</a:t>
            </a:r>
            <a:endParaRPr lang="en-IN" sz="1100" kern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IN" sz="1100" kern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IN" sz="1100" kern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I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USER EXPERIENCE: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631825" lvl="1" indent="-174625" fontAlgn="base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IN" sz="11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easy to use for anyone. </a:t>
            </a: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IN" sz="1400" kern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en-IN" sz="1400" kern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I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WHAT TO BE DEMONSTRATED: </a:t>
            </a:r>
          </a:p>
          <a:p>
            <a:pPr marL="631825" lvl="1" indent="-174625" fontAlgn="base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IN" sz="11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setup of Smart Hump system is being  demonstrated.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</a:pPr>
            <a:endParaRPr lang="en-IN" sz="1400" kern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</a:pPr>
            <a:endParaRPr lang="en-IN" sz="1400" kern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174625" indent="-174625" fontAlgn="base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IN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FUTURE ENHANCEMENT :</a:t>
            </a:r>
            <a:endParaRPr lang="en-US" sz="1100" kern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631825" lvl="1" indent="-174625" fontAlgn="base">
              <a:spcBef>
                <a:spcPct val="0"/>
              </a:spcBef>
              <a:spcAft>
                <a:spcPct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sz="11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with Google MAPS</a:t>
            </a:r>
          </a:p>
        </p:txBody>
      </p:sp>
    </p:spTree>
    <p:extLst>
      <p:ext uri="{BB962C8B-B14F-4D97-AF65-F5344CB8AC3E}">
        <p14:creationId xmlns:p14="http://schemas.microsoft.com/office/powerpoint/2010/main" val="19285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78AA1D2-699D-446A-8F74-A06E425A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68" y="202857"/>
            <a:ext cx="8426450" cy="404895"/>
          </a:xfrm>
        </p:spPr>
        <p:txBody>
          <a:bodyPr/>
          <a:lstStyle/>
          <a:p>
            <a:pPr lvl="0">
              <a:defRPr/>
            </a:pPr>
            <a:r>
              <a:rPr lang="en-SG" sz="1800" dirty="0"/>
              <a:t>Tech-Troopers – Cloud based Smart Hump Alert System</a:t>
            </a:r>
            <a:br>
              <a:rPr lang="en-SG" sz="1800" dirty="0"/>
            </a:b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/>
            </a:r>
            <a:b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</a:br>
            <a:r>
              <a:rPr lang="en-US" sz="1800" dirty="0"/>
              <a:t>Video Attachment/Link of share point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/>
            </a:r>
            <a:b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</a:b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03E03EB-2070-427C-82FC-F92504A2D217}"/>
              </a:ext>
            </a:extLst>
          </p:cNvPr>
          <p:cNvGrpSpPr/>
          <p:nvPr/>
        </p:nvGrpSpPr>
        <p:grpSpPr>
          <a:xfrm>
            <a:off x="550715" y="1490547"/>
            <a:ext cx="3870789" cy="1872605"/>
            <a:chOff x="716685" y="1247105"/>
            <a:chExt cx="3376652" cy="229784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xmlns="" id="{6EF36090-DE82-4FB6-83A6-0F38FC78FC82}"/>
                </a:ext>
              </a:extLst>
            </p:cNvPr>
            <p:cNvSpPr/>
            <p:nvPr/>
          </p:nvSpPr>
          <p:spPr>
            <a:xfrm>
              <a:off x="716685" y="1247105"/>
              <a:ext cx="3376652" cy="2297849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1F497D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tIns="274320" rtlCol="0" anchor="ctr"/>
            <a:lstStyle/>
            <a:p>
              <a:pPr marL="128588" indent="-128588" defTabSz="342815" fontAlgn="base"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Font typeface="Arial" panose="020B0604020202020204" pitchFamily="34" charset="0"/>
                <a:buChar char="•"/>
                <a:defRPr/>
              </a:pPr>
              <a:endParaRPr lang="en-US" sz="900" kern="0" dirty="0">
                <a:solidFill>
                  <a:prstClr val="black"/>
                </a:solidFill>
                <a:latin typeface="Arial"/>
              </a:endParaRPr>
            </a:p>
            <a:p>
              <a:pPr marL="128588" indent="-128588" defTabSz="342815" fontAlgn="base"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Font typeface="Arial" panose="020B0604020202020204" pitchFamily="34" charset="0"/>
                <a:buChar char="•"/>
                <a:defRPr/>
              </a:pPr>
              <a:endParaRPr lang="en-US" sz="900" kern="0" dirty="0">
                <a:solidFill>
                  <a:prstClr val="black"/>
                </a:solidFill>
                <a:latin typeface="Arial"/>
              </a:endParaRPr>
            </a:p>
            <a:p>
              <a:pPr marL="128588" indent="-128588" defTabSz="342815" fontAlgn="base">
                <a:spcBef>
                  <a:spcPct val="0"/>
                </a:spcBef>
                <a:spcAft>
                  <a:spcPct val="0"/>
                </a:spcAft>
                <a:buClr>
                  <a:srgbClr val="ED5041"/>
                </a:buClr>
                <a:buFont typeface="Arial" panose="020B0604020202020204" pitchFamily="34" charset="0"/>
                <a:buChar char="•"/>
                <a:defRPr/>
              </a:pPr>
              <a:endParaRPr lang="en-US" sz="900" kern="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xmlns="" id="{2BDB572F-CB60-4217-B99C-4B0894EABAB7}"/>
                </a:ext>
              </a:extLst>
            </p:cNvPr>
            <p:cNvSpPr/>
            <p:nvPr/>
          </p:nvSpPr>
          <p:spPr>
            <a:xfrm>
              <a:off x="1149321" y="1325639"/>
              <a:ext cx="2511380" cy="294952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tIns="68580" bIns="68580" rtlCol="0" anchor="ctr" anchorCtr="1"/>
            <a:lstStyle/>
            <a:p>
              <a:pPr algn="ctr" defTabSz="342815">
                <a:defRPr/>
              </a:pPr>
              <a:r>
                <a:rPr lang="en-US" sz="900" b="1" kern="0" dirty="0">
                  <a:solidFill>
                    <a:srgbClr val="1F497D"/>
                  </a:solidFill>
                  <a:latin typeface="BentonSansF Body"/>
                </a:rPr>
                <a:t>Flow of Video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8D13F40-928D-4041-B6BA-B767C2EF4EC4}"/>
              </a:ext>
            </a:extLst>
          </p:cNvPr>
          <p:cNvSpPr/>
          <p:nvPr/>
        </p:nvSpPr>
        <p:spPr>
          <a:xfrm>
            <a:off x="4709809" y="2067694"/>
            <a:ext cx="35283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323232"/>
                </a:solidFill>
                <a:latin typeface="ibm-plex-sans"/>
              </a:rPr>
              <a:t>The demonstration video is placed in the Google Drive link. </a:t>
            </a:r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368849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/>
              <a:t>Date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93961235"/>
      </p:ext>
    </p:extLst>
  </p:cSld>
  <p:clrMapOvr>
    <a:masterClrMapping/>
  </p:clrMapOvr>
</p:sld>
</file>

<file path=ppt/theme/theme1.xml><?xml version="1.0" encoding="utf-8"?>
<a:theme xmlns:a="http://schemas.openxmlformats.org/drawingml/2006/main" name="Altran">
  <a:themeElements>
    <a:clrScheme name="Altran Palette">
      <a:dk1>
        <a:sysClr val="windowText" lastClr="000000"/>
      </a:dk1>
      <a:lt1>
        <a:srgbClr val="FFFFFF"/>
      </a:lt1>
      <a:dk2>
        <a:srgbClr val="007EAF"/>
      </a:dk2>
      <a:lt2>
        <a:srgbClr val="5F509B"/>
      </a:lt2>
      <a:accent1>
        <a:srgbClr val="EB5F1E"/>
      </a:accent1>
      <a:accent2>
        <a:srgbClr val="FAEB46"/>
      </a:accent2>
      <a:accent3>
        <a:srgbClr val="E12364"/>
      </a:accent3>
      <a:accent4>
        <a:srgbClr val="464B69"/>
      </a:accent4>
      <a:accent5>
        <a:srgbClr val="00B4B9"/>
      </a:accent5>
      <a:accent6>
        <a:srgbClr val="5FC3EB"/>
      </a:accent6>
      <a:hlink>
        <a:srgbClr val="007EAF"/>
      </a:hlink>
      <a:folHlink>
        <a:srgbClr val="007EAF"/>
      </a:folHlink>
    </a:clrScheme>
    <a:fontScheme name="Standard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ltran_PPT_16-9_New-1.potx.pptm" id="{19A5CF57-26B4-4752-ACA8-FC66687AC9B7}" vid="{ED34331F-EF53-4739-AB9B-EB7C1A01EFE6}"/>
    </a:ext>
  </a:extLst>
</a:theme>
</file>

<file path=ppt/theme/theme2.xml><?xml version="1.0" encoding="utf-8"?>
<a:theme xmlns:a="http://schemas.openxmlformats.org/drawingml/2006/main" name="1_Office Theme">
  <a:themeElements>
    <a:clrScheme name="aricent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32C225"/>
      </a:accent1>
      <a:accent2>
        <a:srgbClr val="F1262C"/>
      </a:accent2>
      <a:accent3>
        <a:srgbClr val="F1781C"/>
      </a:accent3>
      <a:accent4>
        <a:srgbClr val="2F9DDB"/>
      </a:accent4>
      <a:accent5>
        <a:srgbClr val="FFC300"/>
      </a:accent5>
      <a:accent6>
        <a:srgbClr val="23252D"/>
      </a:accent6>
      <a:hlink>
        <a:srgbClr val="0000FF"/>
      </a:hlink>
      <a:folHlink>
        <a:srgbClr val="800080"/>
      </a:folHlink>
    </a:clrScheme>
    <a:fontScheme name="Aricent Master Template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miter lim="400000"/>
        </a:ln>
        <a:extLst>
          <a:ext uri="{C572A759-6A51-4108-AA02-DFA0A04FC94B}">
            <ma14:wrappingTextBoxFlag xmlns="" xmlns:ma14="http://schemas.microsoft.com/office/mac/drawingml/2011/main" val="1"/>
          </a:ext>
        </a:extLst>
      </a:spPr>
      <a:bodyPr lIns="0" tIns="0" rIns="0" bIns="0" anchor="b">
        <a:normAutofit/>
      </a:bodyPr>
      <a:lstStyle>
        <a:defPPr>
          <a:defRPr sz="1500" b="1" cap="all" dirty="0">
            <a:solidFill>
              <a:srgbClr val="FFFFFF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wrap="square" rtlCol="0">
        <a:spAutoFit/>
      </a:bodyPr>
      <a:lstStyle>
        <a:defPPr marL="0" indent="0">
          <a:defRPr sz="2400" dirty="0" smtClean="0">
            <a:latin typeface="+mj-lt"/>
            <a:ea typeface="BentonSans"/>
            <a:cs typeface="BentonSans"/>
            <a:sym typeface="BentonSan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Altran PowerPoint Template</Template>
  <TotalTime>49</TotalTime>
  <Words>409</Words>
  <Application>Microsoft Office PowerPoint</Application>
  <PresentationFormat>On-screen Show (16:9)</PresentationFormat>
  <Paragraphs>101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Altran</vt:lpstr>
      <vt:lpstr>1_Office Theme</vt:lpstr>
      <vt:lpstr>PowerPoint Presentation</vt:lpstr>
      <vt:lpstr>Tech-Troopers – Cloud based Smart Hump Alert System PRABHU R - 4011138; SANKARESWAREN V – 4012489 ; PAVITHRA K – 4012926; </vt:lpstr>
      <vt:lpstr>Tech-Troopers – Cloud based Smart Hump Alert System </vt:lpstr>
      <vt:lpstr>Tech-Troopers – Cloud based Smart Hump Alert System </vt:lpstr>
      <vt:lpstr>Tech-Troopers – Cloud based Smart Hump Alert System  Video Attachment/Link of share point </vt:lpstr>
      <vt:lpstr>PowerPoint Presentation</vt:lpstr>
    </vt:vector>
  </TitlesOfParts>
  <Manager>Altran</Manager>
  <Company>Altran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Altran</dc:subject>
  <dc:creator>Anurag Agrawal</dc:creator>
  <cp:lastModifiedBy>ismail - [2010]</cp:lastModifiedBy>
  <cp:revision>154</cp:revision>
  <dcterms:created xsi:type="dcterms:W3CDTF">2020-05-06T14:30:12Z</dcterms:created>
  <dcterms:modified xsi:type="dcterms:W3CDTF">2020-10-05T14:26:13Z</dcterms:modified>
</cp:coreProperties>
</file>