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7" autoAdjust="0"/>
    <p:restoredTop sz="94660"/>
  </p:normalViewPr>
  <p:slideViewPr>
    <p:cSldViewPr snapToGrid="0">
      <p:cViewPr varScale="1">
        <p:scale>
          <a:sx n="87" d="100"/>
          <a:sy n="87" d="100"/>
        </p:scale>
        <p:origin x="2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85288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E2412-3ECF-4571-93DB-3FA25D62807F}"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480438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3867859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6101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704349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BE2412-3ECF-4571-93DB-3FA25D62807F}" type="datetimeFigureOut">
              <a:rPr lang="en-IN" smtClean="0"/>
              <a:t>31-05-2021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4027685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BE2412-3ECF-4571-93DB-3FA25D62807F}" type="datetimeFigureOut">
              <a:rPr lang="en-IN" smtClean="0"/>
              <a:t>31-05-2021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1804274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3775598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886624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46919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1879858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BE2412-3ECF-4571-93DB-3FA25D62807F}"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945261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BE2412-3ECF-4571-93DB-3FA25D62807F}" type="datetimeFigureOut">
              <a:rPr lang="en-IN" smtClean="0"/>
              <a:t>31-05-2021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46157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64007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362702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4082717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E2412-3ECF-4571-93DB-3FA25D62807F}"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47554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3BE2412-3ECF-4571-93DB-3FA25D62807F}" type="datetimeFigureOut">
              <a:rPr lang="en-IN" smtClean="0"/>
              <a:t>31-05-2021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D592AFE-B721-4711-AECB-1D6A72F97357}" type="slidenum">
              <a:rPr lang="en-IN" smtClean="0"/>
              <a:t>‹#›</a:t>
            </a:fld>
            <a:endParaRPr lang="en-IN"/>
          </a:p>
        </p:txBody>
      </p:sp>
    </p:spTree>
    <p:extLst>
      <p:ext uri="{BB962C8B-B14F-4D97-AF65-F5344CB8AC3E}">
        <p14:creationId xmlns:p14="http://schemas.microsoft.com/office/powerpoint/2010/main" val="28115893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95D9-404F-46D0-BEAD-EC8B00B7A7AA}"/>
              </a:ext>
            </a:extLst>
          </p:cNvPr>
          <p:cNvSpPr>
            <a:spLocks noGrp="1"/>
          </p:cNvSpPr>
          <p:nvPr>
            <p:ph type="ctrTitle"/>
          </p:nvPr>
        </p:nvSpPr>
        <p:spPr>
          <a:xfrm>
            <a:off x="1263277" y="2085109"/>
            <a:ext cx="9665445" cy="1724891"/>
          </a:xfrm>
        </p:spPr>
        <p:txBody>
          <a:bodyPr/>
          <a:lstStyle/>
          <a:p>
            <a:r>
              <a:rPr lang="en-US" dirty="0">
                <a:latin typeface="Arial Black" panose="020B0A04020102020204" pitchFamily="34" charset="0"/>
              </a:rPr>
              <a:t>CPU SCHEDULING</a:t>
            </a:r>
            <a:endParaRPr lang="en-IN" dirty="0">
              <a:latin typeface="Arial Black" panose="020B0A04020102020204" pitchFamily="34" charset="0"/>
            </a:endParaRPr>
          </a:p>
        </p:txBody>
      </p:sp>
      <p:sp>
        <p:nvSpPr>
          <p:cNvPr id="6" name="TextBox 5">
            <a:extLst>
              <a:ext uri="{FF2B5EF4-FFF2-40B4-BE49-F238E27FC236}">
                <a16:creationId xmlns:a16="http://schemas.microsoft.com/office/drawing/2014/main" id="{800A73BB-4C5F-4942-8CEE-7ABB8DB85175}"/>
              </a:ext>
            </a:extLst>
          </p:cNvPr>
          <p:cNvSpPr txBox="1"/>
          <p:nvPr/>
        </p:nvSpPr>
        <p:spPr>
          <a:xfrm>
            <a:off x="8271164" y="4516581"/>
            <a:ext cx="3920836" cy="2215991"/>
          </a:xfrm>
          <a:prstGeom prst="rect">
            <a:avLst/>
          </a:prstGeom>
          <a:noFill/>
        </p:spPr>
        <p:txBody>
          <a:bodyPr wrap="square" rtlCol="0">
            <a:spAutoFit/>
          </a:bodyPr>
          <a:lstStyle/>
          <a:p>
            <a:r>
              <a:rPr lang="en-US" sz="2400" dirty="0">
                <a:latin typeface="Bahnschrift SemiBold" panose="020B0502040204020203" pitchFamily="34" charset="0"/>
              </a:rPr>
              <a:t>TEAM MEMBERS –</a:t>
            </a:r>
          </a:p>
          <a:p>
            <a:pPr marL="285750" indent="-285750">
              <a:buFont typeface="Arial" panose="020B0604020202020204" pitchFamily="34" charset="0"/>
              <a:buChar char="•"/>
            </a:pPr>
            <a:r>
              <a:rPr lang="en-IN" sz="2400" dirty="0">
                <a:latin typeface="Bahnschrift SemiBold" panose="020B0502040204020203" pitchFamily="34" charset="0"/>
              </a:rPr>
              <a:t>Manjunath </a:t>
            </a:r>
            <a:r>
              <a:rPr lang="en-IN" sz="2400" dirty="0" err="1">
                <a:latin typeface="Bahnschrift SemiBold" panose="020B0502040204020203" pitchFamily="34" charset="0"/>
              </a:rPr>
              <a:t>kallatti</a:t>
            </a:r>
            <a:endParaRPr lang="en-IN" sz="2400" dirty="0">
              <a:latin typeface="Bahnschrift SemiBold" panose="020B0502040204020203" pitchFamily="34" charset="0"/>
            </a:endParaRPr>
          </a:p>
          <a:p>
            <a:r>
              <a:rPr lang="en-IN" sz="2400" dirty="0">
                <a:latin typeface="Bahnschrift SemiBold" panose="020B0502040204020203" pitchFamily="34" charset="0"/>
              </a:rPr>
              <a:t>   1BM19IS086</a:t>
            </a:r>
          </a:p>
          <a:p>
            <a:pPr marL="285750" indent="-285750">
              <a:buFont typeface="Arial" panose="020B0604020202020204" pitchFamily="34" charset="0"/>
              <a:buChar char="•"/>
            </a:pPr>
            <a:r>
              <a:rPr lang="en-IN" sz="2400" dirty="0">
                <a:latin typeface="Bahnschrift SemiBold" panose="020B0502040204020203" pitchFamily="34" charset="0"/>
              </a:rPr>
              <a:t>Prabhu N</a:t>
            </a:r>
          </a:p>
          <a:p>
            <a:r>
              <a:rPr lang="en-IN" sz="2400" dirty="0">
                <a:latin typeface="Bahnschrift SemiBold" panose="020B0502040204020203" pitchFamily="34" charset="0"/>
              </a:rPr>
              <a:t>   1BM19IS096</a:t>
            </a:r>
          </a:p>
          <a:p>
            <a:endParaRPr lang="en-IN" dirty="0"/>
          </a:p>
        </p:txBody>
      </p:sp>
    </p:spTree>
    <p:extLst>
      <p:ext uri="{BB962C8B-B14F-4D97-AF65-F5344CB8AC3E}">
        <p14:creationId xmlns:p14="http://schemas.microsoft.com/office/powerpoint/2010/main" val="302004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B62F-2527-4C81-B433-19D0AA26B10A}"/>
              </a:ext>
            </a:extLst>
          </p:cNvPr>
          <p:cNvSpPr>
            <a:spLocks noGrp="1"/>
          </p:cNvSpPr>
          <p:nvPr>
            <p:ph type="title" idx="4294967295"/>
          </p:nvPr>
        </p:nvSpPr>
        <p:spPr>
          <a:xfrm>
            <a:off x="568037" y="452438"/>
            <a:ext cx="9404350" cy="1400175"/>
          </a:xfrm>
        </p:spPr>
        <p:txBody>
          <a:bodyPr/>
          <a:lstStyle/>
          <a:p>
            <a:r>
              <a:rPr lang="en-US" sz="5400" b="1" dirty="0"/>
              <a:t>Problem Statement</a:t>
            </a:r>
            <a:endParaRPr lang="en-IN" sz="5400" b="1" dirty="0"/>
          </a:p>
        </p:txBody>
      </p:sp>
      <p:sp>
        <p:nvSpPr>
          <p:cNvPr id="6" name="TextBox 5">
            <a:extLst>
              <a:ext uri="{FF2B5EF4-FFF2-40B4-BE49-F238E27FC236}">
                <a16:creationId xmlns:a16="http://schemas.microsoft.com/office/drawing/2014/main" id="{E36931CF-D23B-499A-B09F-CEC925ADEE70}"/>
              </a:ext>
            </a:extLst>
          </p:cNvPr>
          <p:cNvSpPr txBox="1"/>
          <p:nvPr/>
        </p:nvSpPr>
        <p:spPr>
          <a:xfrm>
            <a:off x="568037" y="1953491"/>
            <a:ext cx="10113818" cy="3970318"/>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implement a framework for CPU scheduling with three  scheduling algorithms: FIFO, round robin, and shortest job first (SJF).</a:t>
            </a:r>
          </a:p>
          <a:p>
            <a:pPr marL="285750" indent="-285750">
              <a:buFont typeface="Wingdings" panose="05000000000000000000" pitchFamily="2" charset="2"/>
              <a:buChar char="q"/>
            </a:pPr>
            <a:r>
              <a:rPr lang="en-US" sz="2800" dirty="0"/>
              <a:t>It is a process of determining which process will own CPU for execution while another process is on hold. The main task of CPU scheduling is to make sure that whenever the CPU remains idle, the OS at least select one of the processes available in the ready queue for execution.</a:t>
            </a:r>
            <a:endParaRPr lang="en-IN" sz="2800" dirty="0"/>
          </a:p>
        </p:txBody>
      </p:sp>
    </p:spTree>
    <p:extLst>
      <p:ext uri="{BB962C8B-B14F-4D97-AF65-F5344CB8AC3E}">
        <p14:creationId xmlns:p14="http://schemas.microsoft.com/office/powerpoint/2010/main" val="8859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3B72CF-59A8-4F34-B5D0-498FC53955B0}"/>
              </a:ext>
            </a:extLst>
          </p:cNvPr>
          <p:cNvSpPr txBox="1"/>
          <p:nvPr/>
        </p:nvSpPr>
        <p:spPr>
          <a:xfrm>
            <a:off x="720436" y="374073"/>
            <a:ext cx="8797637" cy="923330"/>
          </a:xfrm>
          <a:prstGeom prst="rect">
            <a:avLst/>
          </a:prstGeom>
          <a:noFill/>
        </p:spPr>
        <p:txBody>
          <a:bodyPr wrap="square" rtlCol="0">
            <a:spAutoFit/>
          </a:bodyPr>
          <a:lstStyle/>
          <a:p>
            <a:r>
              <a:rPr lang="en-US" sz="5400" dirty="0"/>
              <a:t>CPU SCHEDULING</a:t>
            </a:r>
            <a:endParaRPr lang="en-IN" sz="5400" dirty="0"/>
          </a:p>
        </p:txBody>
      </p:sp>
      <p:sp>
        <p:nvSpPr>
          <p:cNvPr id="3" name="TextBox 2">
            <a:extLst>
              <a:ext uri="{FF2B5EF4-FFF2-40B4-BE49-F238E27FC236}">
                <a16:creationId xmlns:a16="http://schemas.microsoft.com/office/drawing/2014/main" id="{D250EC88-FBCD-464A-BC01-97DF659D4D39}"/>
              </a:ext>
            </a:extLst>
          </p:cNvPr>
          <p:cNvSpPr txBox="1"/>
          <p:nvPr/>
        </p:nvSpPr>
        <p:spPr>
          <a:xfrm>
            <a:off x="872835" y="1468582"/>
            <a:ext cx="9878292" cy="3539430"/>
          </a:xfrm>
          <a:prstGeom prst="rect">
            <a:avLst/>
          </a:prstGeom>
          <a:noFill/>
        </p:spPr>
        <p:txBody>
          <a:bodyPr wrap="square" rtlCol="0">
            <a:spAutoFit/>
          </a:bodyPr>
          <a:lstStyle/>
          <a:p>
            <a:r>
              <a:rPr lang="en-US" sz="2800" b="1" dirty="0"/>
              <a:t>Inputs</a:t>
            </a:r>
            <a:r>
              <a:rPr lang="en-US" sz="2800" dirty="0"/>
              <a:t> :</a:t>
            </a:r>
          </a:p>
          <a:p>
            <a:r>
              <a:rPr lang="en-IN" sz="2800" b="1" i="1" dirty="0">
                <a:effectLst/>
                <a:latin typeface="urw-din"/>
              </a:rPr>
              <a:t>Arrival Time</a:t>
            </a:r>
          </a:p>
          <a:p>
            <a:r>
              <a:rPr lang="en-IN" sz="2800" b="1" i="1" dirty="0">
                <a:effectLst/>
                <a:latin typeface="urw-din"/>
              </a:rPr>
              <a:t>Burst Time</a:t>
            </a:r>
            <a:endParaRPr lang="en-IN" sz="2800" b="1" i="1" dirty="0">
              <a:latin typeface="urw-din"/>
            </a:endParaRPr>
          </a:p>
          <a:p>
            <a:endParaRPr lang="en-IN" sz="2800" b="1" i="1" dirty="0">
              <a:latin typeface="urw-din"/>
            </a:endParaRPr>
          </a:p>
          <a:p>
            <a:r>
              <a:rPr lang="en-IN" sz="2800" b="1" i="1" dirty="0">
                <a:latin typeface="urw-din"/>
              </a:rPr>
              <a:t>Outputs :</a:t>
            </a:r>
          </a:p>
          <a:p>
            <a:r>
              <a:rPr lang="en-IN" sz="2800" b="1" i="1" dirty="0">
                <a:effectLst/>
                <a:latin typeface="urw-din"/>
              </a:rPr>
              <a:t>Turn Around Time</a:t>
            </a:r>
          </a:p>
          <a:p>
            <a:r>
              <a:rPr lang="en-IN" sz="2800" b="1" i="1" dirty="0">
                <a:effectLst/>
                <a:latin typeface="urw-din"/>
              </a:rPr>
              <a:t>Waiting Time</a:t>
            </a:r>
          </a:p>
          <a:p>
            <a:r>
              <a:rPr lang="en-IN" sz="2800" b="1" i="1" dirty="0">
                <a:latin typeface="urw-din"/>
              </a:rPr>
              <a:t>Comparison b/w algorithms to know which is faster and efficient  </a:t>
            </a:r>
            <a:endParaRPr lang="en-IN" sz="2800" dirty="0"/>
          </a:p>
        </p:txBody>
      </p:sp>
    </p:spTree>
    <p:extLst>
      <p:ext uri="{BB962C8B-B14F-4D97-AF65-F5344CB8AC3E}">
        <p14:creationId xmlns:p14="http://schemas.microsoft.com/office/powerpoint/2010/main" val="358821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3330EE-9A78-4714-9323-69B517964AD9}"/>
              </a:ext>
            </a:extLst>
          </p:cNvPr>
          <p:cNvSpPr txBox="1"/>
          <p:nvPr/>
        </p:nvSpPr>
        <p:spPr>
          <a:xfrm>
            <a:off x="540327" y="637309"/>
            <a:ext cx="8977745" cy="923330"/>
          </a:xfrm>
          <a:prstGeom prst="rect">
            <a:avLst/>
          </a:prstGeom>
          <a:noFill/>
        </p:spPr>
        <p:txBody>
          <a:bodyPr wrap="square" rtlCol="0">
            <a:spAutoFit/>
          </a:bodyPr>
          <a:lstStyle/>
          <a:p>
            <a:r>
              <a:rPr lang="en-US" sz="5400" b="1" dirty="0"/>
              <a:t>Concepts to be used</a:t>
            </a:r>
            <a:endParaRPr lang="en-IN" sz="5400" b="1" dirty="0"/>
          </a:p>
        </p:txBody>
      </p:sp>
      <p:sp>
        <p:nvSpPr>
          <p:cNvPr id="5" name="TextBox 4">
            <a:extLst>
              <a:ext uri="{FF2B5EF4-FFF2-40B4-BE49-F238E27FC236}">
                <a16:creationId xmlns:a16="http://schemas.microsoft.com/office/drawing/2014/main" id="{4C27FEE0-C45C-4F13-B105-57CDCEA96417}"/>
              </a:ext>
            </a:extLst>
          </p:cNvPr>
          <p:cNvSpPr txBox="1"/>
          <p:nvPr/>
        </p:nvSpPr>
        <p:spPr>
          <a:xfrm>
            <a:off x="720436" y="1953491"/>
            <a:ext cx="9476510" cy="3970318"/>
          </a:xfrm>
          <a:prstGeom prst="rect">
            <a:avLst/>
          </a:prstGeom>
          <a:noFill/>
        </p:spPr>
        <p:txBody>
          <a:bodyPr wrap="square" rtlCol="0">
            <a:spAutoFit/>
          </a:bodyPr>
          <a:lstStyle/>
          <a:p>
            <a:pPr marL="457200" indent="-457200">
              <a:buFont typeface="Wingdings" panose="05000000000000000000" pitchFamily="2" charset="2"/>
              <a:buChar char="§"/>
            </a:pPr>
            <a:r>
              <a:rPr lang="en-US" sz="2800" dirty="0"/>
              <a:t>Classes and Objects</a:t>
            </a:r>
          </a:p>
          <a:p>
            <a:pPr marL="457200" indent="-457200">
              <a:buFont typeface="Wingdings" panose="05000000000000000000" pitchFamily="2" charset="2"/>
              <a:buChar char="§"/>
            </a:pPr>
            <a:r>
              <a:rPr lang="en-US" sz="2800" dirty="0"/>
              <a:t>Abstraction </a:t>
            </a:r>
          </a:p>
          <a:p>
            <a:pPr marL="457200" indent="-457200">
              <a:buFont typeface="Wingdings" panose="05000000000000000000" pitchFamily="2" charset="2"/>
              <a:buChar char="§"/>
            </a:pPr>
            <a:r>
              <a:rPr lang="en-US" sz="2800" dirty="0"/>
              <a:t>Inheritance</a:t>
            </a:r>
          </a:p>
          <a:p>
            <a:pPr marL="457200" indent="-457200">
              <a:buFont typeface="Wingdings" panose="05000000000000000000" pitchFamily="2" charset="2"/>
              <a:buChar char="§"/>
            </a:pPr>
            <a:r>
              <a:rPr lang="en-IN" sz="2800" dirty="0"/>
              <a:t>Polymorphism</a:t>
            </a:r>
          </a:p>
          <a:p>
            <a:pPr marL="457200" indent="-457200">
              <a:buFont typeface="Wingdings" panose="05000000000000000000" pitchFamily="2" charset="2"/>
              <a:buChar char="§"/>
            </a:pPr>
            <a:r>
              <a:rPr lang="en-IN" sz="2800" dirty="0"/>
              <a:t>Packages and Interfaces</a:t>
            </a:r>
          </a:p>
          <a:p>
            <a:pPr marL="457200" indent="-457200">
              <a:buFont typeface="Wingdings" panose="05000000000000000000" pitchFamily="2" charset="2"/>
              <a:buChar char="§"/>
            </a:pPr>
            <a:r>
              <a:rPr lang="en-IN" sz="2800" dirty="0"/>
              <a:t>Exception handling</a:t>
            </a:r>
          </a:p>
          <a:p>
            <a:pPr marL="457200" indent="-457200">
              <a:buFont typeface="Wingdings" panose="05000000000000000000" pitchFamily="2" charset="2"/>
              <a:buChar char="§"/>
            </a:pPr>
            <a:r>
              <a:rPr lang="en-IN" sz="2800" dirty="0"/>
              <a:t>Multithreaded programming</a:t>
            </a:r>
          </a:p>
          <a:p>
            <a:pPr marL="457200" indent="-457200">
              <a:buFont typeface="Wingdings" panose="05000000000000000000" pitchFamily="2" charset="2"/>
              <a:buChar char="§"/>
            </a:pPr>
            <a:r>
              <a:rPr lang="en-IN" sz="2800" dirty="0"/>
              <a:t>Collections Framework</a:t>
            </a:r>
          </a:p>
          <a:p>
            <a:pPr marL="457200" indent="-457200">
              <a:buFont typeface="Wingdings" panose="05000000000000000000" pitchFamily="2" charset="2"/>
              <a:buChar char="§"/>
            </a:pPr>
            <a:r>
              <a:rPr lang="en-IN" sz="2800" dirty="0"/>
              <a:t>Swing</a:t>
            </a:r>
          </a:p>
        </p:txBody>
      </p:sp>
    </p:spTree>
    <p:extLst>
      <p:ext uri="{BB962C8B-B14F-4D97-AF65-F5344CB8AC3E}">
        <p14:creationId xmlns:p14="http://schemas.microsoft.com/office/powerpoint/2010/main" val="380822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BB3E-C4BB-4A87-9499-D7365A5300BA}"/>
              </a:ext>
            </a:extLst>
          </p:cNvPr>
          <p:cNvSpPr>
            <a:spLocks noGrp="1"/>
          </p:cNvSpPr>
          <p:nvPr>
            <p:ph type="title"/>
          </p:nvPr>
        </p:nvSpPr>
        <p:spPr>
          <a:xfrm>
            <a:off x="2710439" y="2517044"/>
            <a:ext cx="6308870" cy="1126701"/>
          </a:xfrm>
        </p:spPr>
        <p:txBody>
          <a:bodyPr/>
          <a:lstStyle/>
          <a:p>
            <a:r>
              <a:rPr lang="en-US" sz="8800" dirty="0">
                <a:latin typeface="Algerian" panose="04020705040A02060702" pitchFamily="82" charset="0"/>
              </a:rPr>
              <a:t>Thank you</a:t>
            </a:r>
            <a:endParaRPr lang="en-IN" sz="8800" dirty="0">
              <a:latin typeface="Algerian" panose="04020705040A02060702" pitchFamily="82" charset="0"/>
            </a:endParaRPr>
          </a:p>
        </p:txBody>
      </p:sp>
    </p:spTree>
    <p:extLst>
      <p:ext uri="{BB962C8B-B14F-4D97-AF65-F5344CB8AC3E}">
        <p14:creationId xmlns:p14="http://schemas.microsoft.com/office/powerpoint/2010/main" val="1653203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178</TotalTime>
  <Words>141</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Algerian</vt:lpstr>
      <vt:lpstr>Arial</vt:lpstr>
      <vt:lpstr>Arial Black</vt:lpstr>
      <vt:lpstr>Bahnschrift SemiBold</vt:lpstr>
      <vt:lpstr>Century Gothic</vt:lpstr>
      <vt:lpstr>urw-din</vt:lpstr>
      <vt:lpstr>Wingdings</vt:lpstr>
      <vt:lpstr>Wingdings 3</vt:lpstr>
      <vt:lpstr>Ion</vt:lpstr>
      <vt:lpstr>CPU SCHEDULING</vt:lpstr>
      <vt:lpstr>Problem Statement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SCHEDULING</dc:title>
  <dc:creator>PRABHU N</dc:creator>
  <cp:lastModifiedBy>PRABHU N</cp:lastModifiedBy>
  <cp:revision>9</cp:revision>
  <dcterms:created xsi:type="dcterms:W3CDTF">2021-05-30T00:58:48Z</dcterms:created>
  <dcterms:modified xsi:type="dcterms:W3CDTF">2021-05-31T04:25:35Z</dcterms:modified>
</cp:coreProperties>
</file>