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D53282-2F86-4457-9335-61BD8096C34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864102AA-54D8-4ECD-B3FB-6BCFE0C3F471}">
      <dgm:prSet/>
      <dgm:spPr/>
      <dgm:t>
        <a:bodyPr/>
        <a:lstStyle/>
        <a:p>
          <a:pPr>
            <a:lnSpc>
              <a:spcPct val="100000"/>
            </a:lnSpc>
          </a:pPr>
          <a:r>
            <a:rPr lang="en-US"/>
            <a:t>The data is maintained by the French government </a:t>
          </a:r>
        </a:p>
      </dgm:t>
    </dgm:pt>
    <dgm:pt modelId="{BD9726DA-8FA4-4E80-A6C7-7E369BC618E0}" type="parTrans" cxnId="{B5B39BBD-741B-4A44-B022-F92E871FAAAB}">
      <dgm:prSet/>
      <dgm:spPr/>
      <dgm:t>
        <a:bodyPr/>
        <a:lstStyle/>
        <a:p>
          <a:endParaRPr lang="en-US"/>
        </a:p>
      </dgm:t>
    </dgm:pt>
    <dgm:pt modelId="{4AA3CB1F-B036-453A-873C-9432EE8DD768}" type="sibTrans" cxnId="{B5B39BBD-741B-4A44-B022-F92E871FAAAB}">
      <dgm:prSet/>
      <dgm:spPr/>
      <dgm:t>
        <a:bodyPr/>
        <a:lstStyle/>
        <a:p>
          <a:pPr>
            <a:lnSpc>
              <a:spcPct val="100000"/>
            </a:lnSpc>
          </a:pPr>
          <a:endParaRPr lang="en-US"/>
        </a:p>
      </dgm:t>
    </dgm:pt>
    <dgm:pt modelId="{E330A575-2B58-41B0-8C40-DD5D5E66649A}">
      <dgm:prSet/>
      <dgm:spPr/>
      <dgm:t>
        <a:bodyPr/>
        <a:lstStyle/>
        <a:p>
          <a:pPr>
            <a:lnSpc>
              <a:spcPct val="100000"/>
            </a:lnSpc>
          </a:pPr>
          <a:r>
            <a:rPr lang="en-US"/>
            <a:t>Data format – Structured CSV</a:t>
          </a:r>
        </a:p>
      </dgm:t>
    </dgm:pt>
    <dgm:pt modelId="{1F09C18B-2B4B-4614-90F1-079FDE606C02}" type="parTrans" cxnId="{FF366DD8-5F5F-49A8-B06C-96FC66C5C173}">
      <dgm:prSet/>
      <dgm:spPr/>
      <dgm:t>
        <a:bodyPr/>
        <a:lstStyle/>
        <a:p>
          <a:endParaRPr lang="en-US"/>
        </a:p>
      </dgm:t>
    </dgm:pt>
    <dgm:pt modelId="{BED74905-01D6-4D59-AA16-4C0A7E3D94DE}" type="sibTrans" cxnId="{FF366DD8-5F5F-49A8-B06C-96FC66C5C173}">
      <dgm:prSet/>
      <dgm:spPr/>
      <dgm:t>
        <a:bodyPr/>
        <a:lstStyle/>
        <a:p>
          <a:pPr>
            <a:lnSpc>
              <a:spcPct val="100000"/>
            </a:lnSpc>
          </a:pPr>
          <a:endParaRPr lang="en-US"/>
        </a:p>
      </dgm:t>
    </dgm:pt>
    <dgm:pt modelId="{F115BA0F-98ED-4FFC-9DDB-E2D84F653E33}">
      <dgm:prSet/>
      <dgm:spPr/>
      <dgm:t>
        <a:bodyPr/>
        <a:lstStyle/>
        <a:p>
          <a:pPr>
            <a:lnSpc>
              <a:spcPct val="100000"/>
            </a:lnSpc>
          </a:pPr>
          <a:r>
            <a:rPr lang="en-US"/>
            <a:t>Data quality -  Accuracy - High, Completeness - Low, Consistency - High, Timeliness - Medium, Relevance – Medium</a:t>
          </a:r>
        </a:p>
      </dgm:t>
    </dgm:pt>
    <dgm:pt modelId="{4D133413-CD8F-46EA-ABC1-83AAD7F3664D}" type="parTrans" cxnId="{0E271596-D041-4194-BBA9-3B56E08DFE8D}">
      <dgm:prSet/>
      <dgm:spPr/>
      <dgm:t>
        <a:bodyPr/>
        <a:lstStyle/>
        <a:p>
          <a:endParaRPr lang="en-US"/>
        </a:p>
      </dgm:t>
    </dgm:pt>
    <dgm:pt modelId="{58663EF4-001A-4E28-B488-611312704C03}" type="sibTrans" cxnId="{0E271596-D041-4194-BBA9-3B56E08DFE8D}">
      <dgm:prSet/>
      <dgm:spPr/>
      <dgm:t>
        <a:bodyPr/>
        <a:lstStyle/>
        <a:p>
          <a:pPr>
            <a:lnSpc>
              <a:spcPct val="100000"/>
            </a:lnSpc>
          </a:pPr>
          <a:endParaRPr lang="en-US"/>
        </a:p>
      </dgm:t>
    </dgm:pt>
    <dgm:pt modelId="{97842366-5851-4300-8DBC-48ADF73EA34C}">
      <dgm:prSet/>
      <dgm:spPr/>
      <dgm:t>
        <a:bodyPr/>
        <a:lstStyle/>
        <a:p>
          <a:pPr>
            <a:lnSpc>
              <a:spcPct val="100000"/>
            </a:lnSpc>
          </a:pPr>
          <a:r>
            <a:rPr lang="en-US"/>
            <a:t>Data License – Open License</a:t>
          </a:r>
        </a:p>
      </dgm:t>
    </dgm:pt>
    <dgm:pt modelId="{A51A1401-3913-49F1-AE81-EF4A56133E04}" type="parTrans" cxnId="{E62EACA6-5FAE-4072-B7A6-F971C831386E}">
      <dgm:prSet/>
      <dgm:spPr/>
      <dgm:t>
        <a:bodyPr/>
        <a:lstStyle/>
        <a:p>
          <a:endParaRPr lang="en-US"/>
        </a:p>
      </dgm:t>
    </dgm:pt>
    <dgm:pt modelId="{499505B2-EA88-46F8-A372-F852BD1D8360}" type="sibTrans" cxnId="{E62EACA6-5FAE-4072-B7A6-F971C831386E}">
      <dgm:prSet/>
      <dgm:spPr/>
      <dgm:t>
        <a:bodyPr/>
        <a:lstStyle/>
        <a:p>
          <a:pPr>
            <a:lnSpc>
              <a:spcPct val="100000"/>
            </a:lnSpc>
          </a:pPr>
          <a:endParaRPr lang="en-US"/>
        </a:p>
      </dgm:t>
    </dgm:pt>
    <dgm:pt modelId="{C0CCA4A4-6CCE-46D5-8E71-FCE21CA2030C}">
      <dgm:prSet/>
      <dgm:spPr/>
      <dgm:t>
        <a:bodyPr/>
        <a:lstStyle/>
        <a:p>
          <a:pPr>
            <a:lnSpc>
              <a:spcPct val="100000"/>
            </a:lnSpc>
          </a:pPr>
          <a:r>
            <a:rPr lang="en-US"/>
            <a:t>Data info - ev station and start dates, Fuel prices – fuel price, data and fuel type</a:t>
          </a:r>
        </a:p>
      </dgm:t>
    </dgm:pt>
    <dgm:pt modelId="{71E398F0-5E9B-4E4B-A55D-AE2B4B698018}" type="parTrans" cxnId="{19E12474-F0E1-48FB-8569-CC995C591D54}">
      <dgm:prSet/>
      <dgm:spPr/>
      <dgm:t>
        <a:bodyPr/>
        <a:lstStyle/>
        <a:p>
          <a:endParaRPr lang="en-US"/>
        </a:p>
      </dgm:t>
    </dgm:pt>
    <dgm:pt modelId="{18FA97A8-3788-4787-B96A-2E6221CD3A77}" type="sibTrans" cxnId="{19E12474-F0E1-48FB-8569-CC995C591D54}">
      <dgm:prSet/>
      <dgm:spPr/>
      <dgm:t>
        <a:bodyPr/>
        <a:lstStyle/>
        <a:p>
          <a:endParaRPr lang="en-US"/>
        </a:p>
      </dgm:t>
    </dgm:pt>
    <dgm:pt modelId="{709B0635-AF27-4651-8187-5DC1AA61B473}" type="pres">
      <dgm:prSet presAssocID="{61D53282-2F86-4457-9335-61BD8096C347}" presName="root" presStyleCnt="0">
        <dgm:presLayoutVars>
          <dgm:dir/>
          <dgm:resizeHandles val="exact"/>
        </dgm:presLayoutVars>
      </dgm:prSet>
      <dgm:spPr/>
    </dgm:pt>
    <dgm:pt modelId="{C15FAECE-9231-4E8C-825E-2C15AF8CD3B7}" type="pres">
      <dgm:prSet presAssocID="{61D53282-2F86-4457-9335-61BD8096C347}" presName="container" presStyleCnt="0">
        <dgm:presLayoutVars>
          <dgm:dir/>
          <dgm:resizeHandles val="exact"/>
        </dgm:presLayoutVars>
      </dgm:prSet>
      <dgm:spPr/>
    </dgm:pt>
    <dgm:pt modelId="{574A889F-D9ED-4A8A-A101-1E7606482EA2}" type="pres">
      <dgm:prSet presAssocID="{864102AA-54D8-4ECD-B3FB-6BCFE0C3F471}" presName="compNode" presStyleCnt="0"/>
      <dgm:spPr/>
    </dgm:pt>
    <dgm:pt modelId="{6693BEB6-CF15-4B7A-BE33-B3CE2F9DAF8E}" type="pres">
      <dgm:prSet presAssocID="{864102AA-54D8-4ECD-B3FB-6BCFE0C3F471}" presName="iconBgRect" presStyleLbl="bgShp" presStyleIdx="0" presStyleCnt="5"/>
      <dgm:spPr/>
    </dgm:pt>
    <dgm:pt modelId="{93C99C72-48FE-4F6C-AAF4-E02B1A8EE4D9}" type="pres">
      <dgm:prSet presAssocID="{864102AA-54D8-4ECD-B3FB-6BCFE0C3F47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nk"/>
        </a:ext>
      </dgm:extLst>
    </dgm:pt>
    <dgm:pt modelId="{20BC0273-CD18-418B-8806-5D40AF93CD7F}" type="pres">
      <dgm:prSet presAssocID="{864102AA-54D8-4ECD-B3FB-6BCFE0C3F471}" presName="spaceRect" presStyleCnt="0"/>
      <dgm:spPr/>
    </dgm:pt>
    <dgm:pt modelId="{A93DA9AD-80BA-4182-BC89-223B40822E4E}" type="pres">
      <dgm:prSet presAssocID="{864102AA-54D8-4ECD-B3FB-6BCFE0C3F471}" presName="textRect" presStyleLbl="revTx" presStyleIdx="0" presStyleCnt="5">
        <dgm:presLayoutVars>
          <dgm:chMax val="1"/>
          <dgm:chPref val="1"/>
        </dgm:presLayoutVars>
      </dgm:prSet>
      <dgm:spPr/>
    </dgm:pt>
    <dgm:pt modelId="{55415C5E-426A-4133-9690-20D306AE4CE9}" type="pres">
      <dgm:prSet presAssocID="{4AA3CB1F-B036-453A-873C-9432EE8DD768}" presName="sibTrans" presStyleLbl="sibTrans2D1" presStyleIdx="0" presStyleCnt="0"/>
      <dgm:spPr/>
    </dgm:pt>
    <dgm:pt modelId="{2AB3CEAB-0BAD-4D35-B6DD-6C5085A605C1}" type="pres">
      <dgm:prSet presAssocID="{E330A575-2B58-41B0-8C40-DD5D5E66649A}" presName="compNode" presStyleCnt="0"/>
      <dgm:spPr/>
    </dgm:pt>
    <dgm:pt modelId="{4BC7AEC8-3182-42A3-9B54-B287461E7516}" type="pres">
      <dgm:prSet presAssocID="{E330A575-2B58-41B0-8C40-DD5D5E66649A}" presName="iconBgRect" presStyleLbl="bgShp" presStyleIdx="1" presStyleCnt="5"/>
      <dgm:spPr/>
    </dgm:pt>
    <dgm:pt modelId="{787DB1B8-C1E6-42BB-8A7C-387CFD8411A8}" type="pres">
      <dgm:prSet presAssocID="{E330A575-2B58-41B0-8C40-DD5D5E66649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70B56739-B470-4668-BEC2-8F84156F6326}" type="pres">
      <dgm:prSet presAssocID="{E330A575-2B58-41B0-8C40-DD5D5E66649A}" presName="spaceRect" presStyleCnt="0"/>
      <dgm:spPr/>
    </dgm:pt>
    <dgm:pt modelId="{BCED4E92-6679-4B13-9B84-8B756233C41A}" type="pres">
      <dgm:prSet presAssocID="{E330A575-2B58-41B0-8C40-DD5D5E66649A}" presName="textRect" presStyleLbl="revTx" presStyleIdx="1" presStyleCnt="5">
        <dgm:presLayoutVars>
          <dgm:chMax val="1"/>
          <dgm:chPref val="1"/>
        </dgm:presLayoutVars>
      </dgm:prSet>
      <dgm:spPr/>
    </dgm:pt>
    <dgm:pt modelId="{F19EDFBC-8FFB-4A19-AD6B-41620308FBB6}" type="pres">
      <dgm:prSet presAssocID="{BED74905-01D6-4D59-AA16-4C0A7E3D94DE}" presName="sibTrans" presStyleLbl="sibTrans2D1" presStyleIdx="0" presStyleCnt="0"/>
      <dgm:spPr/>
    </dgm:pt>
    <dgm:pt modelId="{5464E20F-A76F-4149-BC8E-2B16F6A11BCF}" type="pres">
      <dgm:prSet presAssocID="{F115BA0F-98ED-4FFC-9DDB-E2D84F653E33}" presName="compNode" presStyleCnt="0"/>
      <dgm:spPr/>
    </dgm:pt>
    <dgm:pt modelId="{2931A3AD-1CFF-42AA-B0DF-937288D26C12}" type="pres">
      <dgm:prSet presAssocID="{F115BA0F-98ED-4FFC-9DDB-E2D84F653E33}" presName="iconBgRect" presStyleLbl="bgShp" presStyleIdx="2" presStyleCnt="5"/>
      <dgm:spPr/>
    </dgm:pt>
    <dgm:pt modelId="{C5CF2141-EBE5-4807-A269-23911DB5EF5E}" type="pres">
      <dgm:prSet presAssocID="{F115BA0F-98ED-4FFC-9DDB-E2D84F653E3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llseye"/>
        </a:ext>
      </dgm:extLst>
    </dgm:pt>
    <dgm:pt modelId="{01D99491-687B-4065-BA38-B376789479E3}" type="pres">
      <dgm:prSet presAssocID="{F115BA0F-98ED-4FFC-9DDB-E2D84F653E33}" presName="spaceRect" presStyleCnt="0"/>
      <dgm:spPr/>
    </dgm:pt>
    <dgm:pt modelId="{76349680-C80B-48D8-A206-3C6920CA4673}" type="pres">
      <dgm:prSet presAssocID="{F115BA0F-98ED-4FFC-9DDB-E2D84F653E33}" presName="textRect" presStyleLbl="revTx" presStyleIdx="2" presStyleCnt="5">
        <dgm:presLayoutVars>
          <dgm:chMax val="1"/>
          <dgm:chPref val="1"/>
        </dgm:presLayoutVars>
      </dgm:prSet>
      <dgm:spPr/>
    </dgm:pt>
    <dgm:pt modelId="{CBDDF7CF-71F4-4CCC-A86D-5C818B2F62C1}" type="pres">
      <dgm:prSet presAssocID="{58663EF4-001A-4E28-B488-611312704C03}" presName="sibTrans" presStyleLbl="sibTrans2D1" presStyleIdx="0" presStyleCnt="0"/>
      <dgm:spPr/>
    </dgm:pt>
    <dgm:pt modelId="{F4240407-E779-418B-9964-11FBD036B5F3}" type="pres">
      <dgm:prSet presAssocID="{97842366-5851-4300-8DBC-48ADF73EA34C}" presName="compNode" presStyleCnt="0"/>
      <dgm:spPr/>
    </dgm:pt>
    <dgm:pt modelId="{BB5C058B-5D71-41EA-8E61-A15BBF8FF552}" type="pres">
      <dgm:prSet presAssocID="{97842366-5851-4300-8DBC-48ADF73EA34C}" presName="iconBgRect" presStyleLbl="bgShp" presStyleIdx="3" presStyleCnt="5"/>
      <dgm:spPr/>
    </dgm:pt>
    <dgm:pt modelId="{D5F8150E-4131-4567-A639-3D9A58139A5E}" type="pres">
      <dgm:prSet presAssocID="{97842366-5851-4300-8DBC-48ADF73EA34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ock"/>
        </a:ext>
      </dgm:extLst>
    </dgm:pt>
    <dgm:pt modelId="{EBE44BBF-F757-4EA2-A2BB-3F281BF80145}" type="pres">
      <dgm:prSet presAssocID="{97842366-5851-4300-8DBC-48ADF73EA34C}" presName="spaceRect" presStyleCnt="0"/>
      <dgm:spPr/>
    </dgm:pt>
    <dgm:pt modelId="{3C1C3FE7-9BE2-4E99-BE62-8F1F52F4C82F}" type="pres">
      <dgm:prSet presAssocID="{97842366-5851-4300-8DBC-48ADF73EA34C}" presName="textRect" presStyleLbl="revTx" presStyleIdx="3" presStyleCnt="5">
        <dgm:presLayoutVars>
          <dgm:chMax val="1"/>
          <dgm:chPref val="1"/>
        </dgm:presLayoutVars>
      </dgm:prSet>
      <dgm:spPr/>
    </dgm:pt>
    <dgm:pt modelId="{790F8869-99E2-4F23-B971-D17642958730}" type="pres">
      <dgm:prSet presAssocID="{499505B2-EA88-46F8-A372-F852BD1D8360}" presName="sibTrans" presStyleLbl="sibTrans2D1" presStyleIdx="0" presStyleCnt="0"/>
      <dgm:spPr/>
    </dgm:pt>
    <dgm:pt modelId="{7E40CA2C-A13B-4213-9F2A-B2C8E0964C23}" type="pres">
      <dgm:prSet presAssocID="{C0CCA4A4-6CCE-46D5-8E71-FCE21CA2030C}" presName="compNode" presStyleCnt="0"/>
      <dgm:spPr/>
    </dgm:pt>
    <dgm:pt modelId="{33C9E3EB-62D3-4AA9-B51C-C4B1987DBA42}" type="pres">
      <dgm:prSet presAssocID="{C0CCA4A4-6CCE-46D5-8E71-FCE21CA2030C}" presName="iconBgRect" presStyleLbl="bgShp" presStyleIdx="4" presStyleCnt="5"/>
      <dgm:spPr/>
    </dgm:pt>
    <dgm:pt modelId="{9990F250-1BEE-47C4-A1EE-1A689A773658}" type="pres">
      <dgm:prSet presAssocID="{C0CCA4A4-6CCE-46D5-8E71-FCE21CA2030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ar"/>
        </a:ext>
      </dgm:extLst>
    </dgm:pt>
    <dgm:pt modelId="{07CF38AE-CEEC-4DC3-82FD-05882F5874E3}" type="pres">
      <dgm:prSet presAssocID="{C0CCA4A4-6CCE-46D5-8E71-FCE21CA2030C}" presName="spaceRect" presStyleCnt="0"/>
      <dgm:spPr/>
    </dgm:pt>
    <dgm:pt modelId="{6296356B-28A9-4F0F-96E5-BEEC76AA7255}" type="pres">
      <dgm:prSet presAssocID="{C0CCA4A4-6CCE-46D5-8E71-FCE21CA2030C}" presName="textRect" presStyleLbl="revTx" presStyleIdx="4" presStyleCnt="5">
        <dgm:presLayoutVars>
          <dgm:chMax val="1"/>
          <dgm:chPref val="1"/>
        </dgm:presLayoutVars>
      </dgm:prSet>
      <dgm:spPr/>
    </dgm:pt>
  </dgm:ptLst>
  <dgm:cxnLst>
    <dgm:cxn modelId="{B9D5D512-209D-4AC4-A9E6-B5DCDB6AED6C}" type="presOf" srcId="{C0CCA4A4-6CCE-46D5-8E71-FCE21CA2030C}" destId="{6296356B-28A9-4F0F-96E5-BEEC76AA7255}" srcOrd="0" destOrd="0" presId="urn:microsoft.com/office/officeart/2018/2/layout/IconCircleList"/>
    <dgm:cxn modelId="{EBDDED17-B3F1-4664-BA8B-6CCC614605AE}" type="presOf" srcId="{97842366-5851-4300-8DBC-48ADF73EA34C}" destId="{3C1C3FE7-9BE2-4E99-BE62-8F1F52F4C82F}" srcOrd="0" destOrd="0" presId="urn:microsoft.com/office/officeart/2018/2/layout/IconCircleList"/>
    <dgm:cxn modelId="{6A98EF1A-AEFB-4532-AE3C-5C7B28C2BEBB}" type="presOf" srcId="{BED74905-01D6-4D59-AA16-4C0A7E3D94DE}" destId="{F19EDFBC-8FFB-4A19-AD6B-41620308FBB6}" srcOrd="0" destOrd="0" presId="urn:microsoft.com/office/officeart/2018/2/layout/IconCircleList"/>
    <dgm:cxn modelId="{AD6B4C5B-A61E-4AF3-8D15-1DC315BAD962}" type="presOf" srcId="{499505B2-EA88-46F8-A372-F852BD1D8360}" destId="{790F8869-99E2-4F23-B971-D17642958730}" srcOrd="0" destOrd="0" presId="urn:microsoft.com/office/officeart/2018/2/layout/IconCircleList"/>
    <dgm:cxn modelId="{8E0A5942-AFA3-47BF-90FF-322E7DEEDDFC}" type="presOf" srcId="{61D53282-2F86-4457-9335-61BD8096C347}" destId="{709B0635-AF27-4651-8187-5DC1AA61B473}" srcOrd="0" destOrd="0" presId="urn:microsoft.com/office/officeart/2018/2/layout/IconCircleList"/>
    <dgm:cxn modelId="{B7FB0349-511B-4F4F-BBE5-1E6558F89939}" type="presOf" srcId="{58663EF4-001A-4E28-B488-611312704C03}" destId="{CBDDF7CF-71F4-4CCC-A86D-5C818B2F62C1}" srcOrd="0" destOrd="0" presId="urn:microsoft.com/office/officeart/2018/2/layout/IconCircleList"/>
    <dgm:cxn modelId="{19E12474-F0E1-48FB-8569-CC995C591D54}" srcId="{61D53282-2F86-4457-9335-61BD8096C347}" destId="{C0CCA4A4-6CCE-46D5-8E71-FCE21CA2030C}" srcOrd="4" destOrd="0" parTransId="{71E398F0-5E9B-4E4B-A55D-AE2B4B698018}" sibTransId="{18FA97A8-3788-4787-B96A-2E6221CD3A77}"/>
    <dgm:cxn modelId="{0E271596-D041-4194-BBA9-3B56E08DFE8D}" srcId="{61D53282-2F86-4457-9335-61BD8096C347}" destId="{F115BA0F-98ED-4FFC-9DDB-E2D84F653E33}" srcOrd="2" destOrd="0" parTransId="{4D133413-CD8F-46EA-ABC1-83AAD7F3664D}" sibTransId="{58663EF4-001A-4E28-B488-611312704C03}"/>
    <dgm:cxn modelId="{E62EACA6-5FAE-4072-B7A6-F971C831386E}" srcId="{61D53282-2F86-4457-9335-61BD8096C347}" destId="{97842366-5851-4300-8DBC-48ADF73EA34C}" srcOrd="3" destOrd="0" parTransId="{A51A1401-3913-49F1-AE81-EF4A56133E04}" sibTransId="{499505B2-EA88-46F8-A372-F852BD1D8360}"/>
    <dgm:cxn modelId="{1CE5B8A8-1502-4CC0-BF8C-C502C883D47A}" type="presOf" srcId="{E330A575-2B58-41B0-8C40-DD5D5E66649A}" destId="{BCED4E92-6679-4B13-9B84-8B756233C41A}" srcOrd="0" destOrd="0" presId="urn:microsoft.com/office/officeart/2018/2/layout/IconCircleList"/>
    <dgm:cxn modelId="{B5B39BBD-741B-4A44-B022-F92E871FAAAB}" srcId="{61D53282-2F86-4457-9335-61BD8096C347}" destId="{864102AA-54D8-4ECD-B3FB-6BCFE0C3F471}" srcOrd="0" destOrd="0" parTransId="{BD9726DA-8FA4-4E80-A6C7-7E369BC618E0}" sibTransId="{4AA3CB1F-B036-453A-873C-9432EE8DD768}"/>
    <dgm:cxn modelId="{343F13C7-DDAC-4990-A97C-114DA9306576}" type="presOf" srcId="{4AA3CB1F-B036-453A-873C-9432EE8DD768}" destId="{55415C5E-426A-4133-9690-20D306AE4CE9}" srcOrd="0" destOrd="0" presId="urn:microsoft.com/office/officeart/2018/2/layout/IconCircleList"/>
    <dgm:cxn modelId="{19499AC8-A442-46B1-9ED0-8C48EB90FC43}" type="presOf" srcId="{864102AA-54D8-4ECD-B3FB-6BCFE0C3F471}" destId="{A93DA9AD-80BA-4182-BC89-223B40822E4E}" srcOrd="0" destOrd="0" presId="urn:microsoft.com/office/officeart/2018/2/layout/IconCircleList"/>
    <dgm:cxn modelId="{FF366DD8-5F5F-49A8-B06C-96FC66C5C173}" srcId="{61D53282-2F86-4457-9335-61BD8096C347}" destId="{E330A575-2B58-41B0-8C40-DD5D5E66649A}" srcOrd="1" destOrd="0" parTransId="{1F09C18B-2B4B-4614-90F1-079FDE606C02}" sibTransId="{BED74905-01D6-4D59-AA16-4C0A7E3D94DE}"/>
    <dgm:cxn modelId="{C81806DF-AC75-41BB-8E2A-1E8CC396CC61}" type="presOf" srcId="{F115BA0F-98ED-4FFC-9DDB-E2D84F653E33}" destId="{76349680-C80B-48D8-A206-3C6920CA4673}" srcOrd="0" destOrd="0" presId="urn:microsoft.com/office/officeart/2018/2/layout/IconCircleList"/>
    <dgm:cxn modelId="{51773E84-CC88-4E7C-B4DA-E2F602D000EA}" type="presParOf" srcId="{709B0635-AF27-4651-8187-5DC1AA61B473}" destId="{C15FAECE-9231-4E8C-825E-2C15AF8CD3B7}" srcOrd="0" destOrd="0" presId="urn:microsoft.com/office/officeart/2018/2/layout/IconCircleList"/>
    <dgm:cxn modelId="{FB632112-6405-40E1-96B4-23BA67333EE0}" type="presParOf" srcId="{C15FAECE-9231-4E8C-825E-2C15AF8CD3B7}" destId="{574A889F-D9ED-4A8A-A101-1E7606482EA2}" srcOrd="0" destOrd="0" presId="urn:microsoft.com/office/officeart/2018/2/layout/IconCircleList"/>
    <dgm:cxn modelId="{E92F26E3-08E8-4F50-800A-0A4C3291E7FB}" type="presParOf" srcId="{574A889F-D9ED-4A8A-A101-1E7606482EA2}" destId="{6693BEB6-CF15-4B7A-BE33-B3CE2F9DAF8E}" srcOrd="0" destOrd="0" presId="urn:microsoft.com/office/officeart/2018/2/layout/IconCircleList"/>
    <dgm:cxn modelId="{FE862B33-1E89-4F78-BF94-170BB54DAF2F}" type="presParOf" srcId="{574A889F-D9ED-4A8A-A101-1E7606482EA2}" destId="{93C99C72-48FE-4F6C-AAF4-E02B1A8EE4D9}" srcOrd="1" destOrd="0" presId="urn:microsoft.com/office/officeart/2018/2/layout/IconCircleList"/>
    <dgm:cxn modelId="{44FA1FB7-CFCE-4829-992D-B1B0F1405955}" type="presParOf" srcId="{574A889F-D9ED-4A8A-A101-1E7606482EA2}" destId="{20BC0273-CD18-418B-8806-5D40AF93CD7F}" srcOrd="2" destOrd="0" presId="urn:microsoft.com/office/officeart/2018/2/layout/IconCircleList"/>
    <dgm:cxn modelId="{A64C2532-02C8-4AB2-97AB-FCAA10D52C81}" type="presParOf" srcId="{574A889F-D9ED-4A8A-A101-1E7606482EA2}" destId="{A93DA9AD-80BA-4182-BC89-223B40822E4E}" srcOrd="3" destOrd="0" presId="urn:microsoft.com/office/officeart/2018/2/layout/IconCircleList"/>
    <dgm:cxn modelId="{8E766FFE-FD00-4221-9575-FD8190DAC6FD}" type="presParOf" srcId="{C15FAECE-9231-4E8C-825E-2C15AF8CD3B7}" destId="{55415C5E-426A-4133-9690-20D306AE4CE9}" srcOrd="1" destOrd="0" presId="urn:microsoft.com/office/officeart/2018/2/layout/IconCircleList"/>
    <dgm:cxn modelId="{CC1DBA86-B893-4966-B2BE-178A8EBFE6C1}" type="presParOf" srcId="{C15FAECE-9231-4E8C-825E-2C15AF8CD3B7}" destId="{2AB3CEAB-0BAD-4D35-B6DD-6C5085A605C1}" srcOrd="2" destOrd="0" presId="urn:microsoft.com/office/officeart/2018/2/layout/IconCircleList"/>
    <dgm:cxn modelId="{80A9C3E4-339F-4D0D-9888-8449317C9FC4}" type="presParOf" srcId="{2AB3CEAB-0BAD-4D35-B6DD-6C5085A605C1}" destId="{4BC7AEC8-3182-42A3-9B54-B287461E7516}" srcOrd="0" destOrd="0" presId="urn:microsoft.com/office/officeart/2018/2/layout/IconCircleList"/>
    <dgm:cxn modelId="{CF85B55F-C0F6-4021-BF89-BA65B52380E6}" type="presParOf" srcId="{2AB3CEAB-0BAD-4D35-B6DD-6C5085A605C1}" destId="{787DB1B8-C1E6-42BB-8A7C-387CFD8411A8}" srcOrd="1" destOrd="0" presId="urn:microsoft.com/office/officeart/2018/2/layout/IconCircleList"/>
    <dgm:cxn modelId="{28B9445D-6BFA-4DF3-9EB0-97F946EF272B}" type="presParOf" srcId="{2AB3CEAB-0BAD-4D35-B6DD-6C5085A605C1}" destId="{70B56739-B470-4668-BEC2-8F84156F6326}" srcOrd="2" destOrd="0" presId="urn:microsoft.com/office/officeart/2018/2/layout/IconCircleList"/>
    <dgm:cxn modelId="{8B9364BE-7E12-4D2E-9B80-7539E82EBDAA}" type="presParOf" srcId="{2AB3CEAB-0BAD-4D35-B6DD-6C5085A605C1}" destId="{BCED4E92-6679-4B13-9B84-8B756233C41A}" srcOrd="3" destOrd="0" presId="urn:microsoft.com/office/officeart/2018/2/layout/IconCircleList"/>
    <dgm:cxn modelId="{4959873E-E202-4764-8E42-54C8160F6747}" type="presParOf" srcId="{C15FAECE-9231-4E8C-825E-2C15AF8CD3B7}" destId="{F19EDFBC-8FFB-4A19-AD6B-41620308FBB6}" srcOrd="3" destOrd="0" presId="urn:microsoft.com/office/officeart/2018/2/layout/IconCircleList"/>
    <dgm:cxn modelId="{B528B0CB-8D81-4F85-8DF8-E58E3455A02D}" type="presParOf" srcId="{C15FAECE-9231-4E8C-825E-2C15AF8CD3B7}" destId="{5464E20F-A76F-4149-BC8E-2B16F6A11BCF}" srcOrd="4" destOrd="0" presId="urn:microsoft.com/office/officeart/2018/2/layout/IconCircleList"/>
    <dgm:cxn modelId="{17682949-1BD7-42D5-928D-79257FB05233}" type="presParOf" srcId="{5464E20F-A76F-4149-BC8E-2B16F6A11BCF}" destId="{2931A3AD-1CFF-42AA-B0DF-937288D26C12}" srcOrd="0" destOrd="0" presId="urn:microsoft.com/office/officeart/2018/2/layout/IconCircleList"/>
    <dgm:cxn modelId="{9BD53E6A-74BF-42B0-B4AC-588BA4ABF1FF}" type="presParOf" srcId="{5464E20F-A76F-4149-BC8E-2B16F6A11BCF}" destId="{C5CF2141-EBE5-4807-A269-23911DB5EF5E}" srcOrd="1" destOrd="0" presId="urn:microsoft.com/office/officeart/2018/2/layout/IconCircleList"/>
    <dgm:cxn modelId="{5BD921AA-8DDC-427F-8A00-4E5AF46A461A}" type="presParOf" srcId="{5464E20F-A76F-4149-BC8E-2B16F6A11BCF}" destId="{01D99491-687B-4065-BA38-B376789479E3}" srcOrd="2" destOrd="0" presId="urn:microsoft.com/office/officeart/2018/2/layout/IconCircleList"/>
    <dgm:cxn modelId="{94D6DDF0-FD08-4602-A5D2-64F2B450A2B3}" type="presParOf" srcId="{5464E20F-A76F-4149-BC8E-2B16F6A11BCF}" destId="{76349680-C80B-48D8-A206-3C6920CA4673}" srcOrd="3" destOrd="0" presId="urn:microsoft.com/office/officeart/2018/2/layout/IconCircleList"/>
    <dgm:cxn modelId="{200B2CFD-2F33-41C1-9804-9DBBD3226E34}" type="presParOf" srcId="{C15FAECE-9231-4E8C-825E-2C15AF8CD3B7}" destId="{CBDDF7CF-71F4-4CCC-A86D-5C818B2F62C1}" srcOrd="5" destOrd="0" presId="urn:microsoft.com/office/officeart/2018/2/layout/IconCircleList"/>
    <dgm:cxn modelId="{24A3F40E-964D-4882-A0D4-BB0D9DB9178B}" type="presParOf" srcId="{C15FAECE-9231-4E8C-825E-2C15AF8CD3B7}" destId="{F4240407-E779-418B-9964-11FBD036B5F3}" srcOrd="6" destOrd="0" presId="urn:microsoft.com/office/officeart/2018/2/layout/IconCircleList"/>
    <dgm:cxn modelId="{FED64095-8A14-4D12-A7E6-1AA32F8938FF}" type="presParOf" srcId="{F4240407-E779-418B-9964-11FBD036B5F3}" destId="{BB5C058B-5D71-41EA-8E61-A15BBF8FF552}" srcOrd="0" destOrd="0" presId="urn:microsoft.com/office/officeart/2018/2/layout/IconCircleList"/>
    <dgm:cxn modelId="{F055A5BD-8EC3-4651-B908-ED4D2ABEA37C}" type="presParOf" srcId="{F4240407-E779-418B-9964-11FBD036B5F3}" destId="{D5F8150E-4131-4567-A639-3D9A58139A5E}" srcOrd="1" destOrd="0" presId="urn:microsoft.com/office/officeart/2018/2/layout/IconCircleList"/>
    <dgm:cxn modelId="{39B851BC-0498-4D3E-8324-276F8EF742D0}" type="presParOf" srcId="{F4240407-E779-418B-9964-11FBD036B5F3}" destId="{EBE44BBF-F757-4EA2-A2BB-3F281BF80145}" srcOrd="2" destOrd="0" presId="urn:microsoft.com/office/officeart/2018/2/layout/IconCircleList"/>
    <dgm:cxn modelId="{F1CC06FD-80C6-4F02-9AD9-63FBDA1BE21F}" type="presParOf" srcId="{F4240407-E779-418B-9964-11FBD036B5F3}" destId="{3C1C3FE7-9BE2-4E99-BE62-8F1F52F4C82F}" srcOrd="3" destOrd="0" presId="urn:microsoft.com/office/officeart/2018/2/layout/IconCircleList"/>
    <dgm:cxn modelId="{50A009A6-84CA-4326-8589-73F866C81B8B}" type="presParOf" srcId="{C15FAECE-9231-4E8C-825E-2C15AF8CD3B7}" destId="{790F8869-99E2-4F23-B971-D17642958730}" srcOrd="7" destOrd="0" presId="urn:microsoft.com/office/officeart/2018/2/layout/IconCircleList"/>
    <dgm:cxn modelId="{D8A86A48-D797-473B-BE83-9D8E190494E9}" type="presParOf" srcId="{C15FAECE-9231-4E8C-825E-2C15AF8CD3B7}" destId="{7E40CA2C-A13B-4213-9F2A-B2C8E0964C23}" srcOrd="8" destOrd="0" presId="urn:microsoft.com/office/officeart/2018/2/layout/IconCircleList"/>
    <dgm:cxn modelId="{F27E615E-9E66-4F99-AC47-F2718D787DE7}" type="presParOf" srcId="{7E40CA2C-A13B-4213-9F2A-B2C8E0964C23}" destId="{33C9E3EB-62D3-4AA9-B51C-C4B1987DBA42}" srcOrd="0" destOrd="0" presId="urn:microsoft.com/office/officeart/2018/2/layout/IconCircleList"/>
    <dgm:cxn modelId="{E260276A-21D9-4307-8832-6037268CEDB0}" type="presParOf" srcId="{7E40CA2C-A13B-4213-9F2A-B2C8E0964C23}" destId="{9990F250-1BEE-47C4-A1EE-1A689A773658}" srcOrd="1" destOrd="0" presId="urn:microsoft.com/office/officeart/2018/2/layout/IconCircleList"/>
    <dgm:cxn modelId="{7E088D58-6E29-4742-89EB-3E169EA3A2A4}" type="presParOf" srcId="{7E40CA2C-A13B-4213-9F2A-B2C8E0964C23}" destId="{07CF38AE-CEEC-4DC3-82FD-05882F5874E3}" srcOrd="2" destOrd="0" presId="urn:microsoft.com/office/officeart/2018/2/layout/IconCircleList"/>
    <dgm:cxn modelId="{AFA1EC74-FF87-45B6-A0DC-B688366F763E}" type="presParOf" srcId="{7E40CA2C-A13B-4213-9F2A-B2C8E0964C23}" destId="{6296356B-28A9-4F0F-96E5-BEEC76AA725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42BB4F-DAFE-4E29-8D51-7488FFDBCF2A}"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26ACDB71-F50E-4554-8E4B-2FBE666AC354}">
      <dgm:prSet/>
      <dgm:spPr/>
      <dgm:t>
        <a:bodyPr/>
        <a:lstStyle/>
        <a:p>
          <a:pPr>
            <a:lnSpc>
              <a:spcPct val="100000"/>
            </a:lnSpc>
            <a:defRPr b="1"/>
          </a:pPr>
          <a:r>
            <a:rPr lang="en-US"/>
            <a:t>Extract</a:t>
          </a:r>
        </a:p>
      </dgm:t>
    </dgm:pt>
    <dgm:pt modelId="{6563C07E-45F9-48C3-85EE-75FA2E9570D6}" type="parTrans" cxnId="{1AA9FD2E-DD86-45D3-A89A-A48C43FADA31}">
      <dgm:prSet/>
      <dgm:spPr/>
      <dgm:t>
        <a:bodyPr/>
        <a:lstStyle/>
        <a:p>
          <a:endParaRPr lang="en-US"/>
        </a:p>
      </dgm:t>
    </dgm:pt>
    <dgm:pt modelId="{91758F04-001F-4D3F-927D-CEC0982724C5}" type="sibTrans" cxnId="{1AA9FD2E-DD86-45D3-A89A-A48C43FADA31}">
      <dgm:prSet/>
      <dgm:spPr/>
      <dgm:t>
        <a:bodyPr/>
        <a:lstStyle/>
        <a:p>
          <a:endParaRPr lang="en-US"/>
        </a:p>
      </dgm:t>
    </dgm:pt>
    <dgm:pt modelId="{D1F4DCB1-9810-4137-8C14-E1F53350427A}">
      <dgm:prSet/>
      <dgm:spPr/>
      <dgm:t>
        <a:bodyPr/>
        <a:lstStyle/>
        <a:p>
          <a:pPr>
            <a:lnSpc>
              <a:spcPct val="100000"/>
            </a:lnSpc>
          </a:pPr>
          <a:r>
            <a:rPr lang="en-US"/>
            <a:t>Python requests module to extract the data</a:t>
          </a:r>
        </a:p>
      </dgm:t>
    </dgm:pt>
    <dgm:pt modelId="{3D4590B3-B04C-4EB5-82CF-484DCF692FC1}" type="parTrans" cxnId="{9ED33BA5-11EA-4FC8-93EA-03397960D8BC}">
      <dgm:prSet/>
      <dgm:spPr/>
      <dgm:t>
        <a:bodyPr/>
        <a:lstStyle/>
        <a:p>
          <a:endParaRPr lang="en-US"/>
        </a:p>
      </dgm:t>
    </dgm:pt>
    <dgm:pt modelId="{0983270B-DA8A-4097-A4BE-DCAAC881D2EC}" type="sibTrans" cxnId="{9ED33BA5-11EA-4FC8-93EA-03397960D8BC}">
      <dgm:prSet/>
      <dgm:spPr/>
      <dgm:t>
        <a:bodyPr/>
        <a:lstStyle/>
        <a:p>
          <a:endParaRPr lang="en-US"/>
        </a:p>
      </dgm:t>
    </dgm:pt>
    <dgm:pt modelId="{E44872AC-9D44-4403-9EDA-0340255DF222}">
      <dgm:prSet/>
      <dgm:spPr/>
      <dgm:t>
        <a:bodyPr/>
        <a:lstStyle/>
        <a:p>
          <a:pPr>
            <a:lnSpc>
              <a:spcPct val="100000"/>
            </a:lnSpc>
            <a:defRPr b="1"/>
          </a:pPr>
          <a:r>
            <a:rPr lang="en-US"/>
            <a:t>Transform</a:t>
          </a:r>
        </a:p>
      </dgm:t>
    </dgm:pt>
    <dgm:pt modelId="{986F430E-C69A-4000-A48D-7B76E9C4F851}" type="parTrans" cxnId="{EFC3D2E5-8EE0-444A-8785-6DC6E794111E}">
      <dgm:prSet/>
      <dgm:spPr/>
      <dgm:t>
        <a:bodyPr/>
        <a:lstStyle/>
        <a:p>
          <a:endParaRPr lang="en-US"/>
        </a:p>
      </dgm:t>
    </dgm:pt>
    <dgm:pt modelId="{B0353F51-B380-4FF7-8B64-BFAF07BB484C}" type="sibTrans" cxnId="{EFC3D2E5-8EE0-444A-8785-6DC6E794111E}">
      <dgm:prSet/>
      <dgm:spPr/>
      <dgm:t>
        <a:bodyPr/>
        <a:lstStyle/>
        <a:p>
          <a:endParaRPr lang="en-US"/>
        </a:p>
      </dgm:t>
    </dgm:pt>
    <dgm:pt modelId="{9F6BF4BE-AC4F-4AEC-9DD8-4430B6B136EF}">
      <dgm:prSet/>
      <dgm:spPr/>
      <dgm:t>
        <a:bodyPr/>
        <a:lstStyle/>
        <a:p>
          <a:pPr>
            <a:lnSpc>
              <a:spcPct val="100000"/>
            </a:lnSpc>
          </a:pPr>
          <a:r>
            <a:rPr lang="en-US"/>
            <a:t>Remove columns</a:t>
          </a:r>
        </a:p>
      </dgm:t>
    </dgm:pt>
    <dgm:pt modelId="{D1807439-894F-4E22-8EF1-9C59E163A6A5}" type="parTrans" cxnId="{68631772-E819-4002-80F6-4EE5C5A2EC7B}">
      <dgm:prSet/>
      <dgm:spPr/>
      <dgm:t>
        <a:bodyPr/>
        <a:lstStyle/>
        <a:p>
          <a:endParaRPr lang="en-US"/>
        </a:p>
      </dgm:t>
    </dgm:pt>
    <dgm:pt modelId="{AAC00B0C-D31F-4196-8262-5892DF73A7C6}" type="sibTrans" cxnId="{68631772-E819-4002-80F6-4EE5C5A2EC7B}">
      <dgm:prSet/>
      <dgm:spPr/>
      <dgm:t>
        <a:bodyPr/>
        <a:lstStyle/>
        <a:p>
          <a:endParaRPr lang="en-US"/>
        </a:p>
      </dgm:t>
    </dgm:pt>
    <dgm:pt modelId="{244F1E31-76EA-41A3-A9AF-FF9B5BE00F7C}">
      <dgm:prSet/>
      <dgm:spPr/>
      <dgm:t>
        <a:bodyPr/>
        <a:lstStyle/>
        <a:p>
          <a:pPr>
            <a:lnSpc>
              <a:spcPct val="100000"/>
            </a:lnSpc>
          </a:pPr>
          <a:r>
            <a:rPr lang="en-US"/>
            <a:t>Rename columns</a:t>
          </a:r>
        </a:p>
      </dgm:t>
    </dgm:pt>
    <dgm:pt modelId="{DB4B2318-C2AB-4097-A119-27A8BB9754F0}" type="parTrans" cxnId="{910C1C3A-43D2-462F-909E-3677F17FF5B8}">
      <dgm:prSet/>
      <dgm:spPr/>
      <dgm:t>
        <a:bodyPr/>
        <a:lstStyle/>
        <a:p>
          <a:endParaRPr lang="en-US"/>
        </a:p>
      </dgm:t>
    </dgm:pt>
    <dgm:pt modelId="{497D40A6-7768-48B5-8157-B495A4508238}" type="sibTrans" cxnId="{910C1C3A-43D2-462F-909E-3677F17FF5B8}">
      <dgm:prSet/>
      <dgm:spPr/>
      <dgm:t>
        <a:bodyPr/>
        <a:lstStyle/>
        <a:p>
          <a:endParaRPr lang="en-US"/>
        </a:p>
      </dgm:t>
    </dgm:pt>
    <dgm:pt modelId="{EA6623EC-D55C-4D6D-8C69-77CA5443F424}">
      <dgm:prSet/>
      <dgm:spPr/>
      <dgm:t>
        <a:bodyPr/>
        <a:lstStyle/>
        <a:p>
          <a:pPr>
            <a:lnSpc>
              <a:spcPct val="100000"/>
            </a:lnSpc>
          </a:pPr>
          <a:r>
            <a:rPr lang="en-US"/>
            <a:t>Apply data formats to columns</a:t>
          </a:r>
        </a:p>
      </dgm:t>
    </dgm:pt>
    <dgm:pt modelId="{A19D6003-1263-432E-83D7-23931D448349}" type="parTrans" cxnId="{F85CCE82-7C8D-41FC-89CE-04BDEE345165}">
      <dgm:prSet/>
      <dgm:spPr/>
      <dgm:t>
        <a:bodyPr/>
        <a:lstStyle/>
        <a:p>
          <a:endParaRPr lang="en-US"/>
        </a:p>
      </dgm:t>
    </dgm:pt>
    <dgm:pt modelId="{B4275343-D744-4DDD-A4B6-A4C91FD77188}" type="sibTrans" cxnId="{F85CCE82-7C8D-41FC-89CE-04BDEE345165}">
      <dgm:prSet/>
      <dgm:spPr/>
      <dgm:t>
        <a:bodyPr/>
        <a:lstStyle/>
        <a:p>
          <a:endParaRPr lang="en-US"/>
        </a:p>
      </dgm:t>
    </dgm:pt>
    <dgm:pt modelId="{07AAEB0F-8771-4F48-93F5-2738DF8BB557}">
      <dgm:prSet/>
      <dgm:spPr/>
      <dgm:t>
        <a:bodyPr/>
        <a:lstStyle/>
        <a:p>
          <a:pPr>
            <a:lnSpc>
              <a:spcPct val="100000"/>
            </a:lnSpc>
            <a:defRPr b="1"/>
          </a:pPr>
          <a:r>
            <a:rPr lang="en-US"/>
            <a:t>Load</a:t>
          </a:r>
        </a:p>
      </dgm:t>
    </dgm:pt>
    <dgm:pt modelId="{4687A403-0F7D-4819-AF76-7818E5F77AE4}" type="parTrans" cxnId="{55D6A3DB-8FD4-4638-8F1F-A13FB2A227F7}">
      <dgm:prSet/>
      <dgm:spPr/>
      <dgm:t>
        <a:bodyPr/>
        <a:lstStyle/>
        <a:p>
          <a:endParaRPr lang="en-US"/>
        </a:p>
      </dgm:t>
    </dgm:pt>
    <dgm:pt modelId="{6C8F2A56-9A99-43B7-9DBC-105981FAAF24}" type="sibTrans" cxnId="{55D6A3DB-8FD4-4638-8F1F-A13FB2A227F7}">
      <dgm:prSet/>
      <dgm:spPr/>
      <dgm:t>
        <a:bodyPr/>
        <a:lstStyle/>
        <a:p>
          <a:endParaRPr lang="en-US"/>
        </a:p>
      </dgm:t>
    </dgm:pt>
    <dgm:pt modelId="{E98805F8-5CAF-454A-945C-9C4033BADE70}">
      <dgm:prSet/>
      <dgm:spPr/>
      <dgm:t>
        <a:bodyPr/>
        <a:lstStyle/>
        <a:p>
          <a:pPr>
            <a:lnSpc>
              <a:spcPct val="100000"/>
            </a:lnSpc>
          </a:pPr>
          <a:r>
            <a:rPr lang="en-US"/>
            <a:t>Save the two data sets to separate sqlite files</a:t>
          </a:r>
        </a:p>
      </dgm:t>
    </dgm:pt>
    <dgm:pt modelId="{AEB410DD-5473-444D-B1FB-EBA2F39E6E6D}" type="parTrans" cxnId="{DE986837-A57F-4B1E-A9F5-E96A4D7E6D0B}">
      <dgm:prSet/>
      <dgm:spPr/>
      <dgm:t>
        <a:bodyPr/>
        <a:lstStyle/>
        <a:p>
          <a:endParaRPr lang="en-US"/>
        </a:p>
      </dgm:t>
    </dgm:pt>
    <dgm:pt modelId="{1EA62096-399F-45DE-AE99-35E9FE555026}" type="sibTrans" cxnId="{DE986837-A57F-4B1E-A9F5-E96A4D7E6D0B}">
      <dgm:prSet/>
      <dgm:spPr/>
      <dgm:t>
        <a:bodyPr/>
        <a:lstStyle/>
        <a:p>
          <a:endParaRPr lang="en-US"/>
        </a:p>
      </dgm:t>
    </dgm:pt>
    <dgm:pt modelId="{0BA3F5B9-7043-4CF6-AEEA-82722359C59C}" type="pres">
      <dgm:prSet presAssocID="{0B42BB4F-DAFE-4E29-8D51-7488FFDBCF2A}" presName="root" presStyleCnt="0">
        <dgm:presLayoutVars>
          <dgm:dir/>
          <dgm:resizeHandles val="exact"/>
        </dgm:presLayoutVars>
      </dgm:prSet>
      <dgm:spPr/>
    </dgm:pt>
    <dgm:pt modelId="{659BBE00-7225-47D4-99C4-48C3B247C80A}" type="pres">
      <dgm:prSet presAssocID="{26ACDB71-F50E-4554-8E4B-2FBE666AC354}" presName="compNode" presStyleCnt="0"/>
      <dgm:spPr/>
    </dgm:pt>
    <dgm:pt modelId="{F1DB2905-4B07-46E9-BE84-9F6620B1DF36}" type="pres">
      <dgm:prSet presAssocID="{26ACDB71-F50E-4554-8E4B-2FBE666AC35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FEB7466C-52CD-4364-A46D-4FB9762A8554}" type="pres">
      <dgm:prSet presAssocID="{26ACDB71-F50E-4554-8E4B-2FBE666AC354}" presName="iconSpace" presStyleCnt="0"/>
      <dgm:spPr/>
    </dgm:pt>
    <dgm:pt modelId="{0596CA81-5D05-4103-BF94-656C4CCA8A8F}" type="pres">
      <dgm:prSet presAssocID="{26ACDB71-F50E-4554-8E4B-2FBE666AC354}" presName="parTx" presStyleLbl="revTx" presStyleIdx="0" presStyleCnt="6">
        <dgm:presLayoutVars>
          <dgm:chMax val="0"/>
          <dgm:chPref val="0"/>
        </dgm:presLayoutVars>
      </dgm:prSet>
      <dgm:spPr/>
    </dgm:pt>
    <dgm:pt modelId="{8AB938CD-4B70-412F-8DE4-41430174D21D}" type="pres">
      <dgm:prSet presAssocID="{26ACDB71-F50E-4554-8E4B-2FBE666AC354}" presName="txSpace" presStyleCnt="0"/>
      <dgm:spPr/>
    </dgm:pt>
    <dgm:pt modelId="{3ADDE47C-424E-47DF-8739-F1200BCFC271}" type="pres">
      <dgm:prSet presAssocID="{26ACDB71-F50E-4554-8E4B-2FBE666AC354}" presName="desTx" presStyleLbl="revTx" presStyleIdx="1" presStyleCnt="6">
        <dgm:presLayoutVars/>
      </dgm:prSet>
      <dgm:spPr/>
    </dgm:pt>
    <dgm:pt modelId="{68601E76-DBF9-40FA-87CF-A7BFA7AC4905}" type="pres">
      <dgm:prSet presAssocID="{91758F04-001F-4D3F-927D-CEC0982724C5}" presName="sibTrans" presStyleCnt="0"/>
      <dgm:spPr/>
    </dgm:pt>
    <dgm:pt modelId="{5ADC3B09-E9E6-4876-8D6C-414CAB9A3B19}" type="pres">
      <dgm:prSet presAssocID="{E44872AC-9D44-4403-9EDA-0340255DF222}" presName="compNode" presStyleCnt="0"/>
      <dgm:spPr/>
    </dgm:pt>
    <dgm:pt modelId="{491BDBAB-E7C5-44A0-A685-4E470A8EFF80}" type="pres">
      <dgm:prSet presAssocID="{E44872AC-9D44-4403-9EDA-0340255DF22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ument"/>
        </a:ext>
      </dgm:extLst>
    </dgm:pt>
    <dgm:pt modelId="{EE543FA0-DA05-4369-B81B-DCDAACAF9CB6}" type="pres">
      <dgm:prSet presAssocID="{E44872AC-9D44-4403-9EDA-0340255DF222}" presName="iconSpace" presStyleCnt="0"/>
      <dgm:spPr/>
    </dgm:pt>
    <dgm:pt modelId="{BC6640D4-801C-498D-B4BD-539FA34E4724}" type="pres">
      <dgm:prSet presAssocID="{E44872AC-9D44-4403-9EDA-0340255DF222}" presName="parTx" presStyleLbl="revTx" presStyleIdx="2" presStyleCnt="6">
        <dgm:presLayoutVars>
          <dgm:chMax val="0"/>
          <dgm:chPref val="0"/>
        </dgm:presLayoutVars>
      </dgm:prSet>
      <dgm:spPr/>
    </dgm:pt>
    <dgm:pt modelId="{A60AAECF-B3CA-4408-A589-30C1762518FC}" type="pres">
      <dgm:prSet presAssocID="{E44872AC-9D44-4403-9EDA-0340255DF222}" presName="txSpace" presStyleCnt="0"/>
      <dgm:spPr/>
    </dgm:pt>
    <dgm:pt modelId="{7F6825CB-4A1E-4841-8775-541B76175370}" type="pres">
      <dgm:prSet presAssocID="{E44872AC-9D44-4403-9EDA-0340255DF222}" presName="desTx" presStyleLbl="revTx" presStyleIdx="3" presStyleCnt="6">
        <dgm:presLayoutVars/>
      </dgm:prSet>
      <dgm:spPr/>
    </dgm:pt>
    <dgm:pt modelId="{7DD8EE4C-6EE6-41C3-BF2B-B5BEF1D82FD1}" type="pres">
      <dgm:prSet presAssocID="{B0353F51-B380-4FF7-8B64-BFAF07BB484C}" presName="sibTrans" presStyleCnt="0"/>
      <dgm:spPr/>
    </dgm:pt>
    <dgm:pt modelId="{99FB0556-D2CB-437B-9832-2DC9EABFACB7}" type="pres">
      <dgm:prSet presAssocID="{07AAEB0F-8771-4F48-93F5-2738DF8BB557}" presName="compNode" presStyleCnt="0"/>
      <dgm:spPr/>
    </dgm:pt>
    <dgm:pt modelId="{E209D40D-080B-4E3A-9965-8C7FA46B6207}" type="pres">
      <dgm:prSet presAssocID="{07AAEB0F-8771-4F48-93F5-2738DF8BB55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Folder"/>
        </a:ext>
      </dgm:extLst>
    </dgm:pt>
    <dgm:pt modelId="{75EF2B2E-99B8-4DF1-A81D-4C921B3E3458}" type="pres">
      <dgm:prSet presAssocID="{07AAEB0F-8771-4F48-93F5-2738DF8BB557}" presName="iconSpace" presStyleCnt="0"/>
      <dgm:spPr/>
    </dgm:pt>
    <dgm:pt modelId="{C20521F0-5BEE-4FB2-ACFF-ED9381FAA1E4}" type="pres">
      <dgm:prSet presAssocID="{07AAEB0F-8771-4F48-93F5-2738DF8BB557}" presName="parTx" presStyleLbl="revTx" presStyleIdx="4" presStyleCnt="6">
        <dgm:presLayoutVars>
          <dgm:chMax val="0"/>
          <dgm:chPref val="0"/>
        </dgm:presLayoutVars>
      </dgm:prSet>
      <dgm:spPr/>
    </dgm:pt>
    <dgm:pt modelId="{D09B8F08-139E-4DD6-93A6-96E138793050}" type="pres">
      <dgm:prSet presAssocID="{07AAEB0F-8771-4F48-93F5-2738DF8BB557}" presName="txSpace" presStyleCnt="0"/>
      <dgm:spPr/>
    </dgm:pt>
    <dgm:pt modelId="{BCD3D39E-4BFB-4913-A55B-A5F6A1CD8B36}" type="pres">
      <dgm:prSet presAssocID="{07AAEB0F-8771-4F48-93F5-2738DF8BB557}" presName="desTx" presStyleLbl="revTx" presStyleIdx="5" presStyleCnt="6">
        <dgm:presLayoutVars/>
      </dgm:prSet>
      <dgm:spPr/>
    </dgm:pt>
  </dgm:ptLst>
  <dgm:cxnLst>
    <dgm:cxn modelId="{41299F04-0D03-41F0-AD8A-F280539A575C}" type="presOf" srcId="{26ACDB71-F50E-4554-8E4B-2FBE666AC354}" destId="{0596CA81-5D05-4103-BF94-656C4CCA8A8F}" srcOrd="0" destOrd="0" presId="urn:microsoft.com/office/officeart/2018/5/layout/CenteredIconLabelDescriptionList"/>
    <dgm:cxn modelId="{1AA9FD2E-DD86-45D3-A89A-A48C43FADA31}" srcId="{0B42BB4F-DAFE-4E29-8D51-7488FFDBCF2A}" destId="{26ACDB71-F50E-4554-8E4B-2FBE666AC354}" srcOrd="0" destOrd="0" parTransId="{6563C07E-45F9-48C3-85EE-75FA2E9570D6}" sibTransId="{91758F04-001F-4D3F-927D-CEC0982724C5}"/>
    <dgm:cxn modelId="{DE986837-A57F-4B1E-A9F5-E96A4D7E6D0B}" srcId="{07AAEB0F-8771-4F48-93F5-2738DF8BB557}" destId="{E98805F8-5CAF-454A-945C-9C4033BADE70}" srcOrd="0" destOrd="0" parTransId="{AEB410DD-5473-444D-B1FB-EBA2F39E6E6D}" sibTransId="{1EA62096-399F-45DE-AE99-35E9FE555026}"/>
    <dgm:cxn modelId="{910C1C3A-43D2-462F-909E-3677F17FF5B8}" srcId="{E44872AC-9D44-4403-9EDA-0340255DF222}" destId="{244F1E31-76EA-41A3-A9AF-FF9B5BE00F7C}" srcOrd="1" destOrd="0" parTransId="{DB4B2318-C2AB-4097-A119-27A8BB9754F0}" sibTransId="{497D40A6-7768-48B5-8157-B495A4508238}"/>
    <dgm:cxn modelId="{68631772-E819-4002-80F6-4EE5C5A2EC7B}" srcId="{E44872AC-9D44-4403-9EDA-0340255DF222}" destId="{9F6BF4BE-AC4F-4AEC-9DD8-4430B6B136EF}" srcOrd="0" destOrd="0" parTransId="{D1807439-894F-4E22-8EF1-9C59E163A6A5}" sibTransId="{AAC00B0C-D31F-4196-8262-5892DF73A7C6}"/>
    <dgm:cxn modelId="{6B8C1455-CD5A-4F19-A656-EAC788EDEDFE}" type="presOf" srcId="{0B42BB4F-DAFE-4E29-8D51-7488FFDBCF2A}" destId="{0BA3F5B9-7043-4CF6-AEEA-82722359C59C}" srcOrd="0" destOrd="0" presId="urn:microsoft.com/office/officeart/2018/5/layout/CenteredIconLabelDescriptionList"/>
    <dgm:cxn modelId="{8C14F57B-E543-498C-B06D-8B4B01CF53FA}" type="presOf" srcId="{07AAEB0F-8771-4F48-93F5-2738DF8BB557}" destId="{C20521F0-5BEE-4FB2-ACFF-ED9381FAA1E4}" srcOrd="0" destOrd="0" presId="urn:microsoft.com/office/officeart/2018/5/layout/CenteredIconLabelDescriptionList"/>
    <dgm:cxn modelId="{4616937E-02A5-4D28-981A-12F218086823}" type="presOf" srcId="{EA6623EC-D55C-4D6D-8C69-77CA5443F424}" destId="{7F6825CB-4A1E-4841-8775-541B76175370}" srcOrd="0" destOrd="2" presId="urn:microsoft.com/office/officeart/2018/5/layout/CenteredIconLabelDescriptionList"/>
    <dgm:cxn modelId="{F85CCE82-7C8D-41FC-89CE-04BDEE345165}" srcId="{E44872AC-9D44-4403-9EDA-0340255DF222}" destId="{EA6623EC-D55C-4D6D-8C69-77CA5443F424}" srcOrd="2" destOrd="0" parTransId="{A19D6003-1263-432E-83D7-23931D448349}" sibTransId="{B4275343-D744-4DDD-A4B6-A4C91FD77188}"/>
    <dgm:cxn modelId="{3621B988-7D20-4007-9E6D-AB3D60780264}" type="presOf" srcId="{244F1E31-76EA-41A3-A9AF-FF9B5BE00F7C}" destId="{7F6825CB-4A1E-4841-8775-541B76175370}" srcOrd="0" destOrd="1" presId="urn:microsoft.com/office/officeart/2018/5/layout/CenteredIconLabelDescriptionList"/>
    <dgm:cxn modelId="{0AB54697-9A6A-403A-B4AD-5181C848481D}" type="presOf" srcId="{D1F4DCB1-9810-4137-8C14-E1F53350427A}" destId="{3ADDE47C-424E-47DF-8739-F1200BCFC271}" srcOrd="0" destOrd="0" presId="urn:microsoft.com/office/officeart/2018/5/layout/CenteredIconLabelDescriptionList"/>
    <dgm:cxn modelId="{9ED33BA5-11EA-4FC8-93EA-03397960D8BC}" srcId="{26ACDB71-F50E-4554-8E4B-2FBE666AC354}" destId="{D1F4DCB1-9810-4137-8C14-E1F53350427A}" srcOrd="0" destOrd="0" parTransId="{3D4590B3-B04C-4EB5-82CF-484DCF692FC1}" sibTransId="{0983270B-DA8A-4097-A4BE-DCAAC881D2EC}"/>
    <dgm:cxn modelId="{D9CF77CA-813A-4533-8F96-ABC996A1EEA9}" type="presOf" srcId="{E44872AC-9D44-4403-9EDA-0340255DF222}" destId="{BC6640D4-801C-498D-B4BD-539FA34E4724}" srcOrd="0" destOrd="0" presId="urn:microsoft.com/office/officeart/2018/5/layout/CenteredIconLabelDescriptionList"/>
    <dgm:cxn modelId="{55D6A3DB-8FD4-4638-8F1F-A13FB2A227F7}" srcId="{0B42BB4F-DAFE-4E29-8D51-7488FFDBCF2A}" destId="{07AAEB0F-8771-4F48-93F5-2738DF8BB557}" srcOrd="2" destOrd="0" parTransId="{4687A403-0F7D-4819-AF76-7818E5F77AE4}" sibTransId="{6C8F2A56-9A99-43B7-9DBC-105981FAAF24}"/>
    <dgm:cxn modelId="{A7F6D7DD-A40E-4E82-AC93-41C4DD7920BC}" type="presOf" srcId="{9F6BF4BE-AC4F-4AEC-9DD8-4430B6B136EF}" destId="{7F6825CB-4A1E-4841-8775-541B76175370}" srcOrd="0" destOrd="0" presId="urn:microsoft.com/office/officeart/2018/5/layout/CenteredIconLabelDescriptionList"/>
    <dgm:cxn modelId="{EFC3D2E5-8EE0-444A-8785-6DC6E794111E}" srcId="{0B42BB4F-DAFE-4E29-8D51-7488FFDBCF2A}" destId="{E44872AC-9D44-4403-9EDA-0340255DF222}" srcOrd="1" destOrd="0" parTransId="{986F430E-C69A-4000-A48D-7B76E9C4F851}" sibTransId="{B0353F51-B380-4FF7-8B64-BFAF07BB484C}"/>
    <dgm:cxn modelId="{DEC746FA-8B12-4D49-9A82-5FC8FCBA7D24}" type="presOf" srcId="{E98805F8-5CAF-454A-945C-9C4033BADE70}" destId="{BCD3D39E-4BFB-4913-A55B-A5F6A1CD8B36}" srcOrd="0" destOrd="0" presId="urn:microsoft.com/office/officeart/2018/5/layout/CenteredIconLabelDescriptionList"/>
    <dgm:cxn modelId="{EF93ABB4-0ABC-4EF5-B919-801922E7115D}" type="presParOf" srcId="{0BA3F5B9-7043-4CF6-AEEA-82722359C59C}" destId="{659BBE00-7225-47D4-99C4-48C3B247C80A}" srcOrd="0" destOrd="0" presId="urn:microsoft.com/office/officeart/2018/5/layout/CenteredIconLabelDescriptionList"/>
    <dgm:cxn modelId="{C2F22D01-CAD1-4846-9C2F-9EC47A9DD254}" type="presParOf" srcId="{659BBE00-7225-47D4-99C4-48C3B247C80A}" destId="{F1DB2905-4B07-46E9-BE84-9F6620B1DF36}" srcOrd="0" destOrd="0" presId="urn:microsoft.com/office/officeart/2018/5/layout/CenteredIconLabelDescriptionList"/>
    <dgm:cxn modelId="{533677BE-5028-48BB-B808-3C227E8AD035}" type="presParOf" srcId="{659BBE00-7225-47D4-99C4-48C3B247C80A}" destId="{FEB7466C-52CD-4364-A46D-4FB9762A8554}" srcOrd="1" destOrd="0" presId="urn:microsoft.com/office/officeart/2018/5/layout/CenteredIconLabelDescriptionList"/>
    <dgm:cxn modelId="{E143DA3E-80A9-41E5-BF6D-8D4BD7A6E7A1}" type="presParOf" srcId="{659BBE00-7225-47D4-99C4-48C3B247C80A}" destId="{0596CA81-5D05-4103-BF94-656C4CCA8A8F}" srcOrd="2" destOrd="0" presId="urn:microsoft.com/office/officeart/2018/5/layout/CenteredIconLabelDescriptionList"/>
    <dgm:cxn modelId="{72DC9354-242C-4146-B519-F156AC1ACBE7}" type="presParOf" srcId="{659BBE00-7225-47D4-99C4-48C3B247C80A}" destId="{8AB938CD-4B70-412F-8DE4-41430174D21D}" srcOrd="3" destOrd="0" presId="urn:microsoft.com/office/officeart/2018/5/layout/CenteredIconLabelDescriptionList"/>
    <dgm:cxn modelId="{21B47F34-5227-4F51-8B2E-E49DDC04CC1E}" type="presParOf" srcId="{659BBE00-7225-47D4-99C4-48C3B247C80A}" destId="{3ADDE47C-424E-47DF-8739-F1200BCFC271}" srcOrd="4" destOrd="0" presId="urn:microsoft.com/office/officeart/2018/5/layout/CenteredIconLabelDescriptionList"/>
    <dgm:cxn modelId="{A428BC33-B98E-4410-A64D-841B7DDE0FD2}" type="presParOf" srcId="{0BA3F5B9-7043-4CF6-AEEA-82722359C59C}" destId="{68601E76-DBF9-40FA-87CF-A7BFA7AC4905}" srcOrd="1" destOrd="0" presId="urn:microsoft.com/office/officeart/2018/5/layout/CenteredIconLabelDescriptionList"/>
    <dgm:cxn modelId="{2E2CB030-602E-4B87-A6BE-9D02DD9F190C}" type="presParOf" srcId="{0BA3F5B9-7043-4CF6-AEEA-82722359C59C}" destId="{5ADC3B09-E9E6-4876-8D6C-414CAB9A3B19}" srcOrd="2" destOrd="0" presId="urn:microsoft.com/office/officeart/2018/5/layout/CenteredIconLabelDescriptionList"/>
    <dgm:cxn modelId="{6F83AE0D-14A2-4EC5-A693-068B48CB92B7}" type="presParOf" srcId="{5ADC3B09-E9E6-4876-8D6C-414CAB9A3B19}" destId="{491BDBAB-E7C5-44A0-A685-4E470A8EFF80}" srcOrd="0" destOrd="0" presId="urn:microsoft.com/office/officeart/2018/5/layout/CenteredIconLabelDescriptionList"/>
    <dgm:cxn modelId="{A0867B17-83EB-4449-8CCB-047E75D912D8}" type="presParOf" srcId="{5ADC3B09-E9E6-4876-8D6C-414CAB9A3B19}" destId="{EE543FA0-DA05-4369-B81B-DCDAACAF9CB6}" srcOrd="1" destOrd="0" presId="urn:microsoft.com/office/officeart/2018/5/layout/CenteredIconLabelDescriptionList"/>
    <dgm:cxn modelId="{9D3A11A4-B410-4892-966A-E81E961AB804}" type="presParOf" srcId="{5ADC3B09-E9E6-4876-8D6C-414CAB9A3B19}" destId="{BC6640D4-801C-498D-B4BD-539FA34E4724}" srcOrd="2" destOrd="0" presId="urn:microsoft.com/office/officeart/2018/5/layout/CenteredIconLabelDescriptionList"/>
    <dgm:cxn modelId="{5706CBF8-943D-43F2-9E01-3F94A44DF980}" type="presParOf" srcId="{5ADC3B09-E9E6-4876-8D6C-414CAB9A3B19}" destId="{A60AAECF-B3CA-4408-A589-30C1762518FC}" srcOrd="3" destOrd="0" presId="urn:microsoft.com/office/officeart/2018/5/layout/CenteredIconLabelDescriptionList"/>
    <dgm:cxn modelId="{BBFA0025-F78D-4432-B8A7-91BB471AB6C4}" type="presParOf" srcId="{5ADC3B09-E9E6-4876-8D6C-414CAB9A3B19}" destId="{7F6825CB-4A1E-4841-8775-541B76175370}" srcOrd="4" destOrd="0" presId="urn:microsoft.com/office/officeart/2018/5/layout/CenteredIconLabelDescriptionList"/>
    <dgm:cxn modelId="{15677357-F6BE-45D7-BDCF-5DE333FACBD6}" type="presParOf" srcId="{0BA3F5B9-7043-4CF6-AEEA-82722359C59C}" destId="{7DD8EE4C-6EE6-41C3-BF2B-B5BEF1D82FD1}" srcOrd="3" destOrd="0" presId="urn:microsoft.com/office/officeart/2018/5/layout/CenteredIconLabelDescriptionList"/>
    <dgm:cxn modelId="{2A156142-2881-4844-9703-DD51F0F31C22}" type="presParOf" srcId="{0BA3F5B9-7043-4CF6-AEEA-82722359C59C}" destId="{99FB0556-D2CB-437B-9832-2DC9EABFACB7}" srcOrd="4" destOrd="0" presId="urn:microsoft.com/office/officeart/2018/5/layout/CenteredIconLabelDescriptionList"/>
    <dgm:cxn modelId="{A944F720-7626-49E1-BA7B-F80B280EC9B8}" type="presParOf" srcId="{99FB0556-D2CB-437B-9832-2DC9EABFACB7}" destId="{E209D40D-080B-4E3A-9965-8C7FA46B6207}" srcOrd="0" destOrd="0" presId="urn:microsoft.com/office/officeart/2018/5/layout/CenteredIconLabelDescriptionList"/>
    <dgm:cxn modelId="{7D20DA2A-AB53-4366-91BC-2BAA0FDDDC72}" type="presParOf" srcId="{99FB0556-D2CB-437B-9832-2DC9EABFACB7}" destId="{75EF2B2E-99B8-4DF1-A81D-4C921B3E3458}" srcOrd="1" destOrd="0" presId="urn:microsoft.com/office/officeart/2018/5/layout/CenteredIconLabelDescriptionList"/>
    <dgm:cxn modelId="{618C042C-BBAC-4D17-A80F-93BB7A5ED9D3}" type="presParOf" srcId="{99FB0556-D2CB-437B-9832-2DC9EABFACB7}" destId="{C20521F0-5BEE-4FB2-ACFF-ED9381FAA1E4}" srcOrd="2" destOrd="0" presId="urn:microsoft.com/office/officeart/2018/5/layout/CenteredIconLabelDescriptionList"/>
    <dgm:cxn modelId="{6C652559-2EAB-4EC3-92A8-1BDA0113AE99}" type="presParOf" srcId="{99FB0556-D2CB-437B-9832-2DC9EABFACB7}" destId="{D09B8F08-139E-4DD6-93A6-96E138793050}" srcOrd="3" destOrd="0" presId="urn:microsoft.com/office/officeart/2018/5/layout/CenteredIconLabelDescriptionList"/>
    <dgm:cxn modelId="{5C9769F5-1AAF-4419-9737-445E8AAA1193}" type="presParOf" srcId="{99FB0556-D2CB-437B-9832-2DC9EABFACB7}" destId="{BCD3D39E-4BFB-4913-A55B-A5F6A1CD8B36}"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B57159-8F38-4BB9-9D12-84937CAF3825}"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4B84E2B-2C71-48D1-9676-72CD5A2C4668}">
      <dgm:prSet/>
      <dgm:spPr/>
      <dgm:t>
        <a:bodyPr/>
        <a:lstStyle/>
        <a:p>
          <a:pPr>
            <a:lnSpc>
              <a:spcPct val="100000"/>
            </a:lnSpc>
          </a:pPr>
          <a:r>
            <a:rPr lang="en-US"/>
            <a:t>It is important to note that correlation does not imply causation. Therefore, we cannot say that the fuel prices are affecting the number of charging stations in France. Further research is needed to establish a causal relationship between the fuel prices and the number of charging stations in France.</a:t>
          </a:r>
        </a:p>
      </dgm:t>
    </dgm:pt>
    <dgm:pt modelId="{0DA2F54A-2C00-4757-81B4-4B9F71A8F1A1}" type="parTrans" cxnId="{25D48579-1B6B-4AA5-AD6B-3BC0F185211B}">
      <dgm:prSet/>
      <dgm:spPr/>
      <dgm:t>
        <a:bodyPr/>
        <a:lstStyle/>
        <a:p>
          <a:endParaRPr lang="en-US"/>
        </a:p>
      </dgm:t>
    </dgm:pt>
    <dgm:pt modelId="{B284DDF4-935D-4665-9589-3FEADE0F8191}" type="sibTrans" cxnId="{25D48579-1B6B-4AA5-AD6B-3BC0F185211B}">
      <dgm:prSet/>
      <dgm:spPr/>
      <dgm:t>
        <a:bodyPr/>
        <a:lstStyle/>
        <a:p>
          <a:pPr>
            <a:lnSpc>
              <a:spcPct val="100000"/>
            </a:lnSpc>
          </a:pPr>
          <a:endParaRPr lang="en-US"/>
        </a:p>
      </dgm:t>
    </dgm:pt>
    <dgm:pt modelId="{D23A51D3-4B8B-427E-8126-0BB2E2FBE291}">
      <dgm:prSet/>
      <dgm:spPr/>
      <dgm:t>
        <a:bodyPr/>
        <a:lstStyle/>
        <a:p>
          <a:pPr>
            <a:lnSpc>
              <a:spcPct val="100000"/>
            </a:lnSpc>
          </a:pPr>
          <a:r>
            <a:rPr lang="en-US" dirty="0"/>
            <a:t>In the future, we can try to analyze the relationship between the fuel prices and the number of charging stations in other countries as well. This will help us to understand if the relationship is the same in other countries as well. We can also try to extend the time frame from 2022 - 2024 to a longer period to see if the relationship holds over a longer period.</a:t>
          </a:r>
        </a:p>
      </dgm:t>
    </dgm:pt>
    <dgm:pt modelId="{17491C5F-E434-4633-9933-82929045CC24}" type="parTrans" cxnId="{FA8A0833-ADDB-4315-B0B9-6CB961530DDF}">
      <dgm:prSet/>
      <dgm:spPr/>
      <dgm:t>
        <a:bodyPr/>
        <a:lstStyle/>
        <a:p>
          <a:endParaRPr lang="en-US"/>
        </a:p>
      </dgm:t>
    </dgm:pt>
    <dgm:pt modelId="{812EBFB3-6B1C-4B32-8B32-D04CD7521FAE}" type="sibTrans" cxnId="{FA8A0833-ADDB-4315-B0B9-6CB961530DDF}">
      <dgm:prSet/>
      <dgm:spPr/>
      <dgm:t>
        <a:bodyPr/>
        <a:lstStyle/>
        <a:p>
          <a:endParaRPr lang="en-US"/>
        </a:p>
      </dgm:t>
    </dgm:pt>
    <dgm:pt modelId="{D18A6BC7-EBF9-486B-8255-CA63C35957BC}" type="pres">
      <dgm:prSet presAssocID="{33B57159-8F38-4BB9-9D12-84937CAF3825}" presName="root" presStyleCnt="0">
        <dgm:presLayoutVars>
          <dgm:dir/>
          <dgm:resizeHandles val="exact"/>
        </dgm:presLayoutVars>
      </dgm:prSet>
      <dgm:spPr/>
    </dgm:pt>
    <dgm:pt modelId="{B01BF89C-55E5-43A2-BD4E-F07BA24DFC73}" type="pres">
      <dgm:prSet presAssocID="{33B57159-8F38-4BB9-9D12-84937CAF3825}" presName="container" presStyleCnt="0">
        <dgm:presLayoutVars>
          <dgm:dir/>
          <dgm:resizeHandles val="exact"/>
        </dgm:presLayoutVars>
      </dgm:prSet>
      <dgm:spPr/>
    </dgm:pt>
    <dgm:pt modelId="{BB04F3F6-850C-403E-89E0-90458B38E4BD}" type="pres">
      <dgm:prSet presAssocID="{54B84E2B-2C71-48D1-9676-72CD5A2C4668}" presName="compNode" presStyleCnt="0"/>
      <dgm:spPr/>
    </dgm:pt>
    <dgm:pt modelId="{68118083-39EB-4104-9EB3-D6F61BC27D57}" type="pres">
      <dgm:prSet presAssocID="{54B84E2B-2C71-48D1-9676-72CD5A2C4668}" presName="iconBgRect" presStyleLbl="bgShp" presStyleIdx="0" presStyleCnt="2"/>
      <dgm:spPr/>
    </dgm:pt>
    <dgm:pt modelId="{3CDE276F-4023-4AEA-9A4B-DFDDCE5CA484}" type="pres">
      <dgm:prSet presAssocID="{54B84E2B-2C71-48D1-9676-72CD5A2C466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85597A12-5AAC-4D31-BCDC-9CE5BF4D3527}" type="pres">
      <dgm:prSet presAssocID="{54B84E2B-2C71-48D1-9676-72CD5A2C4668}" presName="spaceRect" presStyleCnt="0"/>
      <dgm:spPr/>
    </dgm:pt>
    <dgm:pt modelId="{34BA957E-794B-4858-B613-305D71C23577}" type="pres">
      <dgm:prSet presAssocID="{54B84E2B-2C71-48D1-9676-72CD5A2C4668}" presName="textRect" presStyleLbl="revTx" presStyleIdx="0" presStyleCnt="2">
        <dgm:presLayoutVars>
          <dgm:chMax val="1"/>
          <dgm:chPref val="1"/>
        </dgm:presLayoutVars>
      </dgm:prSet>
      <dgm:spPr/>
    </dgm:pt>
    <dgm:pt modelId="{28F8E4A1-31BB-40F2-97F5-86C8D776CB36}" type="pres">
      <dgm:prSet presAssocID="{B284DDF4-935D-4665-9589-3FEADE0F8191}" presName="sibTrans" presStyleLbl="sibTrans2D1" presStyleIdx="0" presStyleCnt="0"/>
      <dgm:spPr/>
    </dgm:pt>
    <dgm:pt modelId="{88C9A8E3-62EF-46D5-9636-11B37E8BB3E0}" type="pres">
      <dgm:prSet presAssocID="{D23A51D3-4B8B-427E-8126-0BB2E2FBE291}" presName="compNode" presStyleCnt="0"/>
      <dgm:spPr/>
    </dgm:pt>
    <dgm:pt modelId="{EF6DC8BC-D9F0-40A5-8D92-FB40C6AD79EC}" type="pres">
      <dgm:prSet presAssocID="{D23A51D3-4B8B-427E-8126-0BB2E2FBE291}" presName="iconBgRect" presStyleLbl="bgShp" presStyleIdx="1" presStyleCnt="2"/>
      <dgm:spPr/>
    </dgm:pt>
    <dgm:pt modelId="{1F6A8AF9-159F-4041-8FF9-E1940DA16500}" type="pres">
      <dgm:prSet presAssocID="{D23A51D3-4B8B-427E-8126-0BB2E2FBE29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lectric Car"/>
        </a:ext>
      </dgm:extLst>
    </dgm:pt>
    <dgm:pt modelId="{8BDF1DB5-8CE2-455E-B70D-FD0187186C76}" type="pres">
      <dgm:prSet presAssocID="{D23A51D3-4B8B-427E-8126-0BB2E2FBE291}" presName="spaceRect" presStyleCnt="0"/>
      <dgm:spPr/>
    </dgm:pt>
    <dgm:pt modelId="{E4DD7290-CB5F-45DF-A6AE-98FD656D9D53}" type="pres">
      <dgm:prSet presAssocID="{D23A51D3-4B8B-427E-8126-0BB2E2FBE291}" presName="textRect" presStyleLbl="revTx" presStyleIdx="1" presStyleCnt="2">
        <dgm:presLayoutVars>
          <dgm:chMax val="1"/>
          <dgm:chPref val="1"/>
        </dgm:presLayoutVars>
      </dgm:prSet>
      <dgm:spPr/>
    </dgm:pt>
  </dgm:ptLst>
  <dgm:cxnLst>
    <dgm:cxn modelId="{FA8A0833-ADDB-4315-B0B9-6CB961530DDF}" srcId="{33B57159-8F38-4BB9-9D12-84937CAF3825}" destId="{D23A51D3-4B8B-427E-8126-0BB2E2FBE291}" srcOrd="1" destOrd="0" parTransId="{17491C5F-E434-4633-9933-82929045CC24}" sibTransId="{812EBFB3-6B1C-4B32-8B32-D04CD7521FAE}"/>
    <dgm:cxn modelId="{3BB8CD4E-0E7C-4692-8F3F-F750A71ADC50}" type="presOf" srcId="{D23A51D3-4B8B-427E-8126-0BB2E2FBE291}" destId="{E4DD7290-CB5F-45DF-A6AE-98FD656D9D53}" srcOrd="0" destOrd="0" presId="urn:microsoft.com/office/officeart/2018/2/layout/IconCircleList"/>
    <dgm:cxn modelId="{25D48579-1B6B-4AA5-AD6B-3BC0F185211B}" srcId="{33B57159-8F38-4BB9-9D12-84937CAF3825}" destId="{54B84E2B-2C71-48D1-9676-72CD5A2C4668}" srcOrd="0" destOrd="0" parTransId="{0DA2F54A-2C00-4757-81B4-4B9F71A8F1A1}" sibTransId="{B284DDF4-935D-4665-9589-3FEADE0F8191}"/>
    <dgm:cxn modelId="{BA9D5495-00C4-4424-B960-17E9C0BAC684}" type="presOf" srcId="{B284DDF4-935D-4665-9589-3FEADE0F8191}" destId="{28F8E4A1-31BB-40F2-97F5-86C8D776CB36}" srcOrd="0" destOrd="0" presId="urn:microsoft.com/office/officeart/2018/2/layout/IconCircleList"/>
    <dgm:cxn modelId="{CB25FCDC-0136-48DF-8DEB-896C6AD33BE6}" type="presOf" srcId="{54B84E2B-2C71-48D1-9676-72CD5A2C4668}" destId="{34BA957E-794B-4858-B613-305D71C23577}" srcOrd="0" destOrd="0" presId="urn:microsoft.com/office/officeart/2018/2/layout/IconCircleList"/>
    <dgm:cxn modelId="{BE6E2BE8-29B0-46F1-86FD-B1F9B3E743D5}" type="presOf" srcId="{33B57159-8F38-4BB9-9D12-84937CAF3825}" destId="{D18A6BC7-EBF9-486B-8255-CA63C35957BC}" srcOrd="0" destOrd="0" presId="urn:microsoft.com/office/officeart/2018/2/layout/IconCircleList"/>
    <dgm:cxn modelId="{24408B00-E6CD-4223-8B9B-CEF6CD8DDC3E}" type="presParOf" srcId="{D18A6BC7-EBF9-486B-8255-CA63C35957BC}" destId="{B01BF89C-55E5-43A2-BD4E-F07BA24DFC73}" srcOrd="0" destOrd="0" presId="urn:microsoft.com/office/officeart/2018/2/layout/IconCircleList"/>
    <dgm:cxn modelId="{AE2DB73C-A9FA-4E5B-9D80-1C2FF63D80CE}" type="presParOf" srcId="{B01BF89C-55E5-43A2-BD4E-F07BA24DFC73}" destId="{BB04F3F6-850C-403E-89E0-90458B38E4BD}" srcOrd="0" destOrd="0" presId="urn:microsoft.com/office/officeart/2018/2/layout/IconCircleList"/>
    <dgm:cxn modelId="{83CC6CC7-9E88-4AA0-A5AF-574559531839}" type="presParOf" srcId="{BB04F3F6-850C-403E-89E0-90458B38E4BD}" destId="{68118083-39EB-4104-9EB3-D6F61BC27D57}" srcOrd="0" destOrd="0" presId="urn:microsoft.com/office/officeart/2018/2/layout/IconCircleList"/>
    <dgm:cxn modelId="{BB091CC6-91AA-4C02-AB2E-253290F2ADC2}" type="presParOf" srcId="{BB04F3F6-850C-403E-89E0-90458B38E4BD}" destId="{3CDE276F-4023-4AEA-9A4B-DFDDCE5CA484}" srcOrd="1" destOrd="0" presId="urn:microsoft.com/office/officeart/2018/2/layout/IconCircleList"/>
    <dgm:cxn modelId="{267EED3D-0994-43FD-99E0-1228B464A428}" type="presParOf" srcId="{BB04F3F6-850C-403E-89E0-90458B38E4BD}" destId="{85597A12-5AAC-4D31-BCDC-9CE5BF4D3527}" srcOrd="2" destOrd="0" presId="urn:microsoft.com/office/officeart/2018/2/layout/IconCircleList"/>
    <dgm:cxn modelId="{39BDFFE8-F48F-4202-9092-A58C2C82AC43}" type="presParOf" srcId="{BB04F3F6-850C-403E-89E0-90458B38E4BD}" destId="{34BA957E-794B-4858-B613-305D71C23577}" srcOrd="3" destOrd="0" presId="urn:microsoft.com/office/officeart/2018/2/layout/IconCircleList"/>
    <dgm:cxn modelId="{BE320ED9-6D69-4586-8C01-F29C56E1FB54}" type="presParOf" srcId="{B01BF89C-55E5-43A2-BD4E-F07BA24DFC73}" destId="{28F8E4A1-31BB-40F2-97F5-86C8D776CB36}" srcOrd="1" destOrd="0" presId="urn:microsoft.com/office/officeart/2018/2/layout/IconCircleList"/>
    <dgm:cxn modelId="{865BD3C2-201C-4BC3-ACAE-2FD33CA6FE57}" type="presParOf" srcId="{B01BF89C-55E5-43A2-BD4E-F07BA24DFC73}" destId="{88C9A8E3-62EF-46D5-9636-11B37E8BB3E0}" srcOrd="2" destOrd="0" presId="urn:microsoft.com/office/officeart/2018/2/layout/IconCircleList"/>
    <dgm:cxn modelId="{8E919FC8-1766-4220-A47B-0A7292AA60CC}" type="presParOf" srcId="{88C9A8E3-62EF-46D5-9636-11B37E8BB3E0}" destId="{EF6DC8BC-D9F0-40A5-8D92-FB40C6AD79EC}" srcOrd="0" destOrd="0" presId="urn:microsoft.com/office/officeart/2018/2/layout/IconCircleList"/>
    <dgm:cxn modelId="{A0B602E4-1815-4E77-9651-5C7287643822}" type="presParOf" srcId="{88C9A8E3-62EF-46D5-9636-11B37E8BB3E0}" destId="{1F6A8AF9-159F-4041-8FF9-E1940DA16500}" srcOrd="1" destOrd="0" presId="urn:microsoft.com/office/officeart/2018/2/layout/IconCircleList"/>
    <dgm:cxn modelId="{26C83DB7-BFED-4C9D-84D2-AF7696EFE537}" type="presParOf" srcId="{88C9A8E3-62EF-46D5-9636-11B37E8BB3E0}" destId="{8BDF1DB5-8CE2-455E-B70D-FD0187186C76}" srcOrd="2" destOrd="0" presId="urn:microsoft.com/office/officeart/2018/2/layout/IconCircleList"/>
    <dgm:cxn modelId="{0C32041C-CFF3-453D-93A6-09F2C561B458}" type="presParOf" srcId="{88C9A8E3-62EF-46D5-9636-11B37E8BB3E0}" destId="{E4DD7290-CB5F-45DF-A6AE-98FD656D9D5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93BEB6-CF15-4B7A-BE33-B3CE2F9DAF8E}">
      <dsp:nvSpPr>
        <dsp:cNvPr id="0" name=""/>
        <dsp:cNvSpPr/>
      </dsp:nvSpPr>
      <dsp:spPr>
        <a:xfrm>
          <a:off x="344932" y="748636"/>
          <a:ext cx="812133" cy="8121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C99C72-48FE-4F6C-AAF4-E02B1A8EE4D9}">
      <dsp:nvSpPr>
        <dsp:cNvPr id="0" name=""/>
        <dsp:cNvSpPr/>
      </dsp:nvSpPr>
      <dsp:spPr>
        <a:xfrm>
          <a:off x="515480" y="919184"/>
          <a:ext cx="471037" cy="471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3DA9AD-80BA-4182-BC89-223B40822E4E}">
      <dsp:nvSpPr>
        <dsp:cNvPr id="0" name=""/>
        <dsp:cNvSpPr/>
      </dsp:nvSpPr>
      <dsp:spPr>
        <a:xfrm>
          <a:off x="1331094" y="74863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The data is maintained by the French government </a:t>
          </a:r>
        </a:p>
      </dsp:txBody>
      <dsp:txXfrm>
        <a:off x="1331094" y="748636"/>
        <a:ext cx="1914313" cy="812133"/>
      </dsp:txXfrm>
    </dsp:sp>
    <dsp:sp modelId="{4BC7AEC8-3182-42A3-9B54-B287461E7516}">
      <dsp:nvSpPr>
        <dsp:cNvPr id="0" name=""/>
        <dsp:cNvSpPr/>
      </dsp:nvSpPr>
      <dsp:spPr>
        <a:xfrm>
          <a:off x="3578962" y="748636"/>
          <a:ext cx="812133" cy="8121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7DB1B8-C1E6-42BB-8A7C-387CFD8411A8}">
      <dsp:nvSpPr>
        <dsp:cNvPr id="0" name=""/>
        <dsp:cNvSpPr/>
      </dsp:nvSpPr>
      <dsp:spPr>
        <a:xfrm>
          <a:off x="3749510" y="919184"/>
          <a:ext cx="471037" cy="4710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ED4E92-6679-4B13-9B84-8B756233C41A}">
      <dsp:nvSpPr>
        <dsp:cNvPr id="0" name=""/>
        <dsp:cNvSpPr/>
      </dsp:nvSpPr>
      <dsp:spPr>
        <a:xfrm>
          <a:off x="4565123" y="74863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Data format – Structured CSV</a:t>
          </a:r>
        </a:p>
      </dsp:txBody>
      <dsp:txXfrm>
        <a:off x="4565123" y="748636"/>
        <a:ext cx="1914313" cy="812133"/>
      </dsp:txXfrm>
    </dsp:sp>
    <dsp:sp modelId="{2931A3AD-1CFF-42AA-B0DF-937288D26C12}">
      <dsp:nvSpPr>
        <dsp:cNvPr id="0" name=""/>
        <dsp:cNvSpPr/>
      </dsp:nvSpPr>
      <dsp:spPr>
        <a:xfrm>
          <a:off x="6812992" y="748636"/>
          <a:ext cx="812133" cy="8121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CF2141-EBE5-4807-A269-23911DB5EF5E}">
      <dsp:nvSpPr>
        <dsp:cNvPr id="0" name=""/>
        <dsp:cNvSpPr/>
      </dsp:nvSpPr>
      <dsp:spPr>
        <a:xfrm>
          <a:off x="6983540" y="919184"/>
          <a:ext cx="471037" cy="4710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349680-C80B-48D8-A206-3C6920CA4673}">
      <dsp:nvSpPr>
        <dsp:cNvPr id="0" name=""/>
        <dsp:cNvSpPr/>
      </dsp:nvSpPr>
      <dsp:spPr>
        <a:xfrm>
          <a:off x="7799153" y="74863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Data quality -  Accuracy - High, Completeness - Low, Consistency - High, Timeliness - Medium, Relevance – Medium</a:t>
          </a:r>
        </a:p>
      </dsp:txBody>
      <dsp:txXfrm>
        <a:off x="7799153" y="748636"/>
        <a:ext cx="1914313" cy="812133"/>
      </dsp:txXfrm>
    </dsp:sp>
    <dsp:sp modelId="{BB5C058B-5D71-41EA-8E61-A15BBF8FF552}">
      <dsp:nvSpPr>
        <dsp:cNvPr id="0" name=""/>
        <dsp:cNvSpPr/>
      </dsp:nvSpPr>
      <dsp:spPr>
        <a:xfrm>
          <a:off x="344932" y="2200121"/>
          <a:ext cx="812133" cy="8121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F8150E-4131-4567-A639-3D9A58139A5E}">
      <dsp:nvSpPr>
        <dsp:cNvPr id="0" name=""/>
        <dsp:cNvSpPr/>
      </dsp:nvSpPr>
      <dsp:spPr>
        <a:xfrm>
          <a:off x="515480" y="2370669"/>
          <a:ext cx="471037" cy="4710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1C3FE7-9BE2-4E99-BE62-8F1F52F4C82F}">
      <dsp:nvSpPr>
        <dsp:cNvPr id="0" name=""/>
        <dsp:cNvSpPr/>
      </dsp:nvSpPr>
      <dsp:spPr>
        <a:xfrm>
          <a:off x="1331094" y="2200121"/>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Data License – Open License</a:t>
          </a:r>
        </a:p>
      </dsp:txBody>
      <dsp:txXfrm>
        <a:off x="1331094" y="2200121"/>
        <a:ext cx="1914313" cy="812133"/>
      </dsp:txXfrm>
    </dsp:sp>
    <dsp:sp modelId="{33C9E3EB-62D3-4AA9-B51C-C4B1987DBA42}">
      <dsp:nvSpPr>
        <dsp:cNvPr id="0" name=""/>
        <dsp:cNvSpPr/>
      </dsp:nvSpPr>
      <dsp:spPr>
        <a:xfrm>
          <a:off x="3578962" y="2200121"/>
          <a:ext cx="812133" cy="8121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90F250-1BEE-47C4-A1EE-1A689A773658}">
      <dsp:nvSpPr>
        <dsp:cNvPr id="0" name=""/>
        <dsp:cNvSpPr/>
      </dsp:nvSpPr>
      <dsp:spPr>
        <a:xfrm>
          <a:off x="3749510" y="2370669"/>
          <a:ext cx="471037" cy="47103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96356B-28A9-4F0F-96E5-BEEC76AA7255}">
      <dsp:nvSpPr>
        <dsp:cNvPr id="0" name=""/>
        <dsp:cNvSpPr/>
      </dsp:nvSpPr>
      <dsp:spPr>
        <a:xfrm>
          <a:off x="4565123" y="2200121"/>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Data info - ev station and start dates, Fuel prices – fuel price, data and fuel type</a:t>
          </a:r>
        </a:p>
      </dsp:txBody>
      <dsp:txXfrm>
        <a:off x="4565123" y="2200121"/>
        <a:ext cx="1914313" cy="8121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B2905-4B07-46E9-BE84-9F6620B1DF36}">
      <dsp:nvSpPr>
        <dsp:cNvPr id="0" name=""/>
        <dsp:cNvSpPr/>
      </dsp:nvSpPr>
      <dsp:spPr>
        <a:xfrm>
          <a:off x="979832" y="412478"/>
          <a:ext cx="1049835" cy="1049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96CA81-5D05-4103-BF94-656C4CCA8A8F}">
      <dsp:nvSpPr>
        <dsp:cNvPr id="0" name=""/>
        <dsp:cNvSpPr/>
      </dsp:nvSpPr>
      <dsp:spPr>
        <a:xfrm>
          <a:off x="4985" y="1588559"/>
          <a:ext cx="2999531" cy="449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US" sz="2900" kern="1200"/>
            <a:t>Extract</a:t>
          </a:r>
        </a:p>
      </dsp:txBody>
      <dsp:txXfrm>
        <a:off x="4985" y="1588559"/>
        <a:ext cx="2999531" cy="449929"/>
      </dsp:txXfrm>
    </dsp:sp>
    <dsp:sp modelId="{3ADDE47C-424E-47DF-8739-F1200BCFC271}">
      <dsp:nvSpPr>
        <dsp:cNvPr id="0" name=""/>
        <dsp:cNvSpPr/>
      </dsp:nvSpPr>
      <dsp:spPr>
        <a:xfrm>
          <a:off x="4985" y="2097208"/>
          <a:ext cx="2999531" cy="1251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Python requests module to extract the data</a:t>
          </a:r>
        </a:p>
      </dsp:txBody>
      <dsp:txXfrm>
        <a:off x="4985" y="2097208"/>
        <a:ext cx="2999531" cy="1251204"/>
      </dsp:txXfrm>
    </dsp:sp>
    <dsp:sp modelId="{491BDBAB-E7C5-44A0-A685-4E470A8EFF80}">
      <dsp:nvSpPr>
        <dsp:cNvPr id="0" name=""/>
        <dsp:cNvSpPr/>
      </dsp:nvSpPr>
      <dsp:spPr>
        <a:xfrm>
          <a:off x="4504282" y="412478"/>
          <a:ext cx="1049835" cy="1049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6640D4-801C-498D-B4BD-539FA34E4724}">
      <dsp:nvSpPr>
        <dsp:cNvPr id="0" name=""/>
        <dsp:cNvSpPr/>
      </dsp:nvSpPr>
      <dsp:spPr>
        <a:xfrm>
          <a:off x="3529434" y="1588559"/>
          <a:ext cx="2999531" cy="449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US" sz="2900" kern="1200"/>
            <a:t>Transform</a:t>
          </a:r>
        </a:p>
      </dsp:txBody>
      <dsp:txXfrm>
        <a:off x="3529434" y="1588559"/>
        <a:ext cx="2999531" cy="449929"/>
      </dsp:txXfrm>
    </dsp:sp>
    <dsp:sp modelId="{7F6825CB-4A1E-4841-8775-541B76175370}">
      <dsp:nvSpPr>
        <dsp:cNvPr id="0" name=""/>
        <dsp:cNvSpPr/>
      </dsp:nvSpPr>
      <dsp:spPr>
        <a:xfrm>
          <a:off x="3529434" y="2097208"/>
          <a:ext cx="2999531" cy="1251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Remove columns</a:t>
          </a:r>
        </a:p>
        <a:p>
          <a:pPr marL="0" lvl="0" indent="0" algn="ctr" defTabSz="755650">
            <a:lnSpc>
              <a:spcPct val="100000"/>
            </a:lnSpc>
            <a:spcBef>
              <a:spcPct val="0"/>
            </a:spcBef>
            <a:spcAft>
              <a:spcPct val="35000"/>
            </a:spcAft>
            <a:buNone/>
          </a:pPr>
          <a:r>
            <a:rPr lang="en-US" sz="1700" kern="1200"/>
            <a:t>Rename columns</a:t>
          </a:r>
        </a:p>
        <a:p>
          <a:pPr marL="0" lvl="0" indent="0" algn="ctr" defTabSz="755650">
            <a:lnSpc>
              <a:spcPct val="100000"/>
            </a:lnSpc>
            <a:spcBef>
              <a:spcPct val="0"/>
            </a:spcBef>
            <a:spcAft>
              <a:spcPct val="35000"/>
            </a:spcAft>
            <a:buNone/>
          </a:pPr>
          <a:r>
            <a:rPr lang="en-US" sz="1700" kern="1200"/>
            <a:t>Apply data formats to columns</a:t>
          </a:r>
        </a:p>
      </dsp:txBody>
      <dsp:txXfrm>
        <a:off x="3529434" y="2097208"/>
        <a:ext cx="2999531" cy="1251204"/>
      </dsp:txXfrm>
    </dsp:sp>
    <dsp:sp modelId="{E209D40D-080B-4E3A-9965-8C7FA46B6207}">
      <dsp:nvSpPr>
        <dsp:cNvPr id="0" name=""/>
        <dsp:cNvSpPr/>
      </dsp:nvSpPr>
      <dsp:spPr>
        <a:xfrm>
          <a:off x="8028731" y="412478"/>
          <a:ext cx="1049835" cy="10498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0521F0-5BEE-4FB2-ACFF-ED9381FAA1E4}">
      <dsp:nvSpPr>
        <dsp:cNvPr id="0" name=""/>
        <dsp:cNvSpPr/>
      </dsp:nvSpPr>
      <dsp:spPr>
        <a:xfrm>
          <a:off x="7053883" y="1588559"/>
          <a:ext cx="2999531" cy="449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US" sz="2900" kern="1200"/>
            <a:t>Load</a:t>
          </a:r>
        </a:p>
      </dsp:txBody>
      <dsp:txXfrm>
        <a:off x="7053883" y="1588559"/>
        <a:ext cx="2999531" cy="449929"/>
      </dsp:txXfrm>
    </dsp:sp>
    <dsp:sp modelId="{BCD3D39E-4BFB-4913-A55B-A5F6A1CD8B36}">
      <dsp:nvSpPr>
        <dsp:cNvPr id="0" name=""/>
        <dsp:cNvSpPr/>
      </dsp:nvSpPr>
      <dsp:spPr>
        <a:xfrm>
          <a:off x="7053883" y="2097208"/>
          <a:ext cx="2999531" cy="1251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Save the two data sets to separate sqlite files</a:t>
          </a:r>
        </a:p>
      </dsp:txBody>
      <dsp:txXfrm>
        <a:off x="7053883" y="2097208"/>
        <a:ext cx="2999531" cy="12512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118083-39EB-4104-9EB3-D6F61BC27D57}">
      <dsp:nvSpPr>
        <dsp:cNvPr id="0" name=""/>
        <dsp:cNvSpPr/>
      </dsp:nvSpPr>
      <dsp:spPr>
        <a:xfrm>
          <a:off x="145160" y="1232055"/>
          <a:ext cx="1301244" cy="130124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DE276F-4023-4AEA-9A4B-DFDDCE5CA484}">
      <dsp:nvSpPr>
        <dsp:cNvPr id="0" name=""/>
        <dsp:cNvSpPr/>
      </dsp:nvSpPr>
      <dsp:spPr>
        <a:xfrm>
          <a:off x="418421" y="1505316"/>
          <a:ext cx="754721" cy="7547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4BA957E-794B-4858-B613-305D71C23577}">
      <dsp:nvSpPr>
        <dsp:cNvPr id="0" name=""/>
        <dsp:cNvSpPr/>
      </dsp:nvSpPr>
      <dsp:spPr>
        <a:xfrm>
          <a:off x="1725242" y="1232055"/>
          <a:ext cx="3067218" cy="1301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It is important to note that correlation does not imply causation. Therefore, we cannot say that the fuel prices are affecting the number of charging stations in France. Further research is needed to establish a causal relationship between the fuel prices and the number of charging stations in France.</a:t>
          </a:r>
        </a:p>
      </dsp:txBody>
      <dsp:txXfrm>
        <a:off x="1725242" y="1232055"/>
        <a:ext cx="3067218" cy="1301244"/>
      </dsp:txXfrm>
    </dsp:sp>
    <dsp:sp modelId="{EF6DC8BC-D9F0-40A5-8D92-FB40C6AD79EC}">
      <dsp:nvSpPr>
        <dsp:cNvPr id="0" name=""/>
        <dsp:cNvSpPr/>
      </dsp:nvSpPr>
      <dsp:spPr>
        <a:xfrm>
          <a:off x="5326900" y="1232055"/>
          <a:ext cx="1301244" cy="130124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6A8AF9-159F-4041-8FF9-E1940DA16500}">
      <dsp:nvSpPr>
        <dsp:cNvPr id="0" name=""/>
        <dsp:cNvSpPr/>
      </dsp:nvSpPr>
      <dsp:spPr>
        <a:xfrm>
          <a:off x="5600162" y="1505316"/>
          <a:ext cx="754721" cy="7547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DD7290-CB5F-45DF-A6AE-98FD656D9D53}">
      <dsp:nvSpPr>
        <dsp:cNvPr id="0" name=""/>
        <dsp:cNvSpPr/>
      </dsp:nvSpPr>
      <dsp:spPr>
        <a:xfrm>
          <a:off x="6906982" y="1232055"/>
          <a:ext cx="3067218" cy="1301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In the future, we can try to analyze the relationship between the fuel prices and the number of charging stations in other countries as well. This will help us to understand if the relationship is the same in other countries as well. We can also try to extend the time frame from 2022 - 2024 to a longer period to see if the relationship holds over a longer period.</a:t>
          </a:r>
        </a:p>
      </dsp:txBody>
      <dsp:txXfrm>
        <a:off x="6906982" y="1232055"/>
        <a:ext cx="3067218" cy="130124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04-Jul-24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44334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04-Jul-24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1663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04-Jul-24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700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04-Jul-24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6379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04-Jul-24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5401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04-Jul-24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90472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04-Jul-24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43924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04-Jul-24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4517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04-Jul-24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75851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04-Jul-24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8955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04-Jul-24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7159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04-Jul-24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30058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47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255722-5271-050E-C13C-36E000C4E605}"/>
              </a:ext>
            </a:extLst>
          </p:cNvPr>
          <p:cNvSpPr>
            <a:spLocks noGrp="1"/>
          </p:cNvSpPr>
          <p:nvPr>
            <p:ph type="ctrTitle"/>
          </p:nvPr>
        </p:nvSpPr>
        <p:spPr>
          <a:xfrm>
            <a:off x="5289754" y="639097"/>
            <a:ext cx="6253317" cy="3686015"/>
          </a:xfrm>
        </p:spPr>
        <p:txBody>
          <a:bodyPr>
            <a:normAutofit/>
          </a:bodyPr>
          <a:lstStyle/>
          <a:p>
            <a:r>
              <a:rPr lang="en-US" sz="5000" dirty="0"/>
              <a:t>Charging Infrastructures for EVs and Fuel prices in France</a:t>
            </a:r>
            <a:br>
              <a:rPr lang="en-US" sz="5000" dirty="0"/>
            </a:br>
            <a:endParaRPr lang="en-US" sz="5000" dirty="0"/>
          </a:p>
        </p:txBody>
      </p:sp>
      <p:sp>
        <p:nvSpPr>
          <p:cNvPr id="3" name="Subtitle 2">
            <a:extLst>
              <a:ext uri="{FF2B5EF4-FFF2-40B4-BE49-F238E27FC236}">
                <a16:creationId xmlns:a16="http://schemas.microsoft.com/office/drawing/2014/main" id="{D3759AEB-79C8-1D20-9C27-DB13688AAB65}"/>
              </a:ext>
            </a:extLst>
          </p:cNvPr>
          <p:cNvSpPr>
            <a:spLocks noGrp="1"/>
          </p:cNvSpPr>
          <p:nvPr>
            <p:ph type="subTitle" idx="1"/>
          </p:nvPr>
        </p:nvSpPr>
        <p:spPr>
          <a:xfrm>
            <a:off x="5289753" y="4672739"/>
            <a:ext cx="6269347" cy="1021498"/>
          </a:xfrm>
        </p:spPr>
        <p:txBody>
          <a:bodyPr>
            <a:normAutofit/>
          </a:bodyPr>
          <a:lstStyle/>
          <a:p>
            <a:pPr>
              <a:lnSpc>
                <a:spcPct val="100000"/>
              </a:lnSpc>
            </a:pPr>
            <a:r>
              <a:rPr lang="en-US" sz="1100" dirty="0">
                <a:solidFill>
                  <a:schemeClr val="tx1">
                    <a:lumMod val="85000"/>
                    <a:lumOff val="15000"/>
                  </a:schemeClr>
                </a:solidFill>
              </a:rPr>
              <a:t>Presented by </a:t>
            </a:r>
          </a:p>
          <a:p>
            <a:pPr>
              <a:lnSpc>
                <a:spcPct val="100000"/>
              </a:lnSpc>
            </a:pPr>
            <a:r>
              <a:rPr lang="en-US" sz="1100" dirty="0">
                <a:solidFill>
                  <a:schemeClr val="tx1">
                    <a:lumMod val="85000"/>
                    <a:lumOff val="15000"/>
                  </a:schemeClr>
                </a:solidFill>
              </a:rPr>
              <a:t>Prabhu Nithin Gollapudi</a:t>
            </a:r>
          </a:p>
          <a:p>
            <a:pPr>
              <a:lnSpc>
                <a:spcPct val="100000"/>
              </a:lnSpc>
            </a:pPr>
            <a:r>
              <a:rPr lang="en-US" sz="1100" dirty="0">
                <a:solidFill>
                  <a:schemeClr val="tx1">
                    <a:lumMod val="85000"/>
                    <a:lumOff val="15000"/>
                  </a:schemeClr>
                </a:solidFill>
              </a:rPr>
              <a:t>Masters in AI - 23269243</a:t>
            </a:r>
          </a:p>
        </p:txBody>
      </p:sp>
      <p:pic>
        <p:nvPicPr>
          <p:cNvPr id="26" name="Picture 25" descr="A white electrical box with wires">
            <a:extLst>
              <a:ext uri="{FF2B5EF4-FFF2-40B4-BE49-F238E27FC236}">
                <a16:creationId xmlns:a16="http://schemas.microsoft.com/office/drawing/2014/main" id="{872E9644-027C-3B2A-8893-9888071AEC49}"/>
              </a:ext>
            </a:extLst>
          </p:cNvPr>
          <p:cNvPicPr>
            <a:picLocks noChangeAspect="1"/>
          </p:cNvPicPr>
          <p:nvPr/>
        </p:nvPicPr>
        <p:blipFill rotWithShape="1">
          <a:blip r:embed="rId2"/>
          <a:srcRect l="14102" r="35206"/>
          <a:stretch/>
        </p:blipFill>
        <p:spPr>
          <a:xfrm>
            <a:off x="-1" y="1"/>
            <a:ext cx="4635315" cy="6857999"/>
          </a:xfrm>
          <a:prstGeom prst="rect">
            <a:avLst/>
          </a:prstGeom>
        </p:spPr>
      </p:pic>
      <p:cxnSp>
        <p:nvCxnSpPr>
          <p:cNvPr id="32" name="Straight Connector 31">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73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FD69FDD-BA96-4954-ADAC-DA35030A0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C416CF-DE75-4CDD-6298-85E5E2203BD2}"/>
              </a:ext>
            </a:extLst>
          </p:cNvPr>
          <p:cNvSpPr>
            <a:spLocks noGrp="1"/>
          </p:cNvSpPr>
          <p:nvPr>
            <p:ph type="title"/>
          </p:nvPr>
        </p:nvSpPr>
        <p:spPr>
          <a:xfrm>
            <a:off x="1097280" y="4844374"/>
            <a:ext cx="10058400" cy="1188995"/>
          </a:xfrm>
        </p:spPr>
        <p:txBody>
          <a:bodyPr anchor="ctr">
            <a:normAutofit/>
          </a:bodyPr>
          <a:lstStyle/>
          <a:p>
            <a:pPr algn="ctr"/>
            <a:r>
              <a:rPr lang="en-US" dirty="0"/>
              <a:t>Future work and Limitations</a:t>
            </a:r>
            <a:endParaRPr lang="en-US"/>
          </a:p>
        </p:txBody>
      </p:sp>
      <p:sp>
        <p:nvSpPr>
          <p:cNvPr id="27" name="Rectangle 26">
            <a:extLst>
              <a:ext uri="{FF2B5EF4-FFF2-40B4-BE49-F238E27FC236}">
                <a16:creationId xmlns:a16="http://schemas.microsoft.com/office/drawing/2014/main" id="{21026ED8-45A7-435A-B4ED-2DDAD6EED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20" name="Content Placeholder 2">
            <a:extLst>
              <a:ext uri="{FF2B5EF4-FFF2-40B4-BE49-F238E27FC236}">
                <a16:creationId xmlns:a16="http://schemas.microsoft.com/office/drawing/2014/main" id="{A7E1CC95-B0FB-805C-A606-6DF6D9096F31}"/>
              </a:ext>
            </a:extLst>
          </p:cNvPr>
          <p:cNvGraphicFramePr>
            <a:graphicFrameLocks noGrp="1"/>
          </p:cNvGraphicFramePr>
          <p:nvPr>
            <p:ph idx="1"/>
            <p:extLst>
              <p:ext uri="{D42A27DB-BD31-4B8C-83A1-F6EECF244321}">
                <p14:modId xmlns:p14="http://schemas.microsoft.com/office/powerpoint/2010/main" val="1926170133"/>
              </p:ext>
            </p:extLst>
          </p:nvPr>
        </p:nvGraphicFramePr>
        <p:xfrm>
          <a:off x="1036319" y="680936"/>
          <a:ext cx="10119362" cy="37653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9516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FB6FD3-3F4D-5086-2530-80A76DB50207}"/>
              </a:ext>
            </a:extLst>
          </p:cNvPr>
          <p:cNvSpPr>
            <a:spLocks noGrp="1"/>
          </p:cNvSpPr>
          <p:nvPr>
            <p:ph type="title"/>
          </p:nvPr>
        </p:nvSpPr>
        <p:spPr>
          <a:xfrm>
            <a:off x="643468" y="643467"/>
            <a:ext cx="3073550" cy="5126203"/>
          </a:xfrm>
        </p:spPr>
        <p:txBody>
          <a:bodyPr anchor="ctr">
            <a:normAutofit/>
          </a:bodyPr>
          <a:lstStyle/>
          <a:p>
            <a:pPr algn="r"/>
            <a:r>
              <a:rPr lang="en-US" dirty="0"/>
              <a:t>Table of Contents</a:t>
            </a:r>
            <a:endParaRPr lang="en-US"/>
          </a:p>
        </p:txBody>
      </p:sp>
      <p:cxnSp>
        <p:nvCxnSpPr>
          <p:cNvPr id="21" name="Straight Connector 20">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F4C4E460-3C41-1EF8-C181-D64EA3C38E2A}"/>
              </a:ext>
            </a:extLst>
          </p:cNvPr>
          <p:cNvSpPr>
            <a:spLocks noGrp="1"/>
          </p:cNvSpPr>
          <p:nvPr>
            <p:ph idx="1"/>
          </p:nvPr>
        </p:nvSpPr>
        <p:spPr>
          <a:xfrm>
            <a:off x="4363786" y="621697"/>
            <a:ext cx="6791894" cy="5147973"/>
          </a:xfrm>
        </p:spPr>
        <p:txBody>
          <a:bodyPr anchor="ctr">
            <a:normAutofit/>
          </a:bodyPr>
          <a:lstStyle/>
          <a:p>
            <a:pPr>
              <a:buFont typeface="Arial" panose="020B0604020202020204" pitchFamily="34" charset="0"/>
              <a:buChar char="•"/>
            </a:pPr>
            <a:r>
              <a:rPr lang="en-US" dirty="0"/>
              <a:t>Introduction</a:t>
            </a:r>
          </a:p>
          <a:p>
            <a:pPr>
              <a:buFont typeface="Arial" panose="020B0604020202020204" pitchFamily="34" charset="0"/>
              <a:buChar char="•"/>
            </a:pPr>
            <a:r>
              <a:rPr lang="en-US" dirty="0"/>
              <a:t>Data</a:t>
            </a:r>
          </a:p>
          <a:p>
            <a:pPr>
              <a:buFont typeface="Arial" panose="020B0604020202020204" pitchFamily="34" charset="0"/>
              <a:buChar char="•"/>
            </a:pPr>
            <a:r>
              <a:rPr lang="en-US" dirty="0"/>
              <a:t>Data Pipeline</a:t>
            </a:r>
          </a:p>
          <a:p>
            <a:pPr>
              <a:buFont typeface="Arial" panose="020B0604020202020204" pitchFamily="34" charset="0"/>
              <a:buChar char="•"/>
            </a:pPr>
            <a:r>
              <a:rPr lang="en-US" dirty="0"/>
              <a:t>Analysis</a:t>
            </a:r>
          </a:p>
          <a:p>
            <a:pPr>
              <a:buFont typeface="Arial" panose="020B0604020202020204" pitchFamily="34" charset="0"/>
              <a:buChar char="•"/>
            </a:pPr>
            <a:r>
              <a:rPr lang="en-US" dirty="0"/>
              <a:t>Results </a:t>
            </a:r>
          </a:p>
          <a:p>
            <a:pPr>
              <a:buFont typeface="Arial" panose="020B0604020202020204" pitchFamily="34" charset="0"/>
              <a:buChar char="•"/>
            </a:pPr>
            <a:r>
              <a:rPr lang="en-US" dirty="0"/>
              <a:t>Future work and Limitations</a:t>
            </a:r>
          </a:p>
        </p:txBody>
      </p:sp>
      <p:sp>
        <p:nvSpPr>
          <p:cNvPr id="23" name="Rectangle 22">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050502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4A4C5E-766A-A460-3283-88AF99CA73EC}"/>
              </a:ext>
            </a:extLst>
          </p:cNvPr>
          <p:cNvSpPr>
            <a:spLocks noGrp="1"/>
          </p:cNvSpPr>
          <p:nvPr>
            <p:ph type="title"/>
          </p:nvPr>
        </p:nvSpPr>
        <p:spPr>
          <a:xfrm>
            <a:off x="643468" y="643467"/>
            <a:ext cx="3073550" cy="5126203"/>
          </a:xfrm>
        </p:spPr>
        <p:txBody>
          <a:bodyPr anchor="ctr">
            <a:normAutofit/>
          </a:bodyPr>
          <a:lstStyle/>
          <a:p>
            <a:pPr algn="r"/>
            <a:r>
              <a:rPr lang="en-US" sz="4000"/>
              <a:t>Introduction</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5205AE6-F059-F35F-4C6C-D3E998B05560}"/>
              </a:ext>
            </a:extLst>
          </p:cNvPr>
          <p:cNvSpPr>
            <a:spLocks noGrp="1"/>
          </p:cNvSpPr>
          <p:nvPr>
            <p:ph idx="1"/>
          </p:nvPr>
        </p:nvSpPr>
        <p:spPr>
          <a:xfrm>
            <a:off x="4363786" y="621697"/>
            <a:ext cx="6791894" cy="5147973"/>
          </a:xfrm>
        </p:spPr>
        <p:txBody>
          <a:bodyPr anchor="ctr">
            <a:normAutofit/>
          </a:bodyPr>
          <a:lstStyle/>
          <a:p>
            <a:r>
              <a:rPr lang="en-US" dirty="0"/>
              <a:t>Is the fuel price in France affecting the number of charging stations for electric vehicles ?</a:t>
            </a:r>
          </a:p>
          <a:p>
            <a:endParaRPr lang="en-US" dirty="0"/>
          </a:p>
          <a:p>
            <a:r>
              <a:rPr lang="en-US" dirty="0"/>
              <a:t>We already know that fuel prices are one of the driving factors for the adaptation of electric vehicles but is it also affecting the number of charging stations ?</a:t>
            </a:r>
          </a:p>
        </p:txBody>
      </p:sp>
      <p:sp>
        <p:nvSpPr>
          <p:cNvPr id="12" name="Rectangle 11">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386184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4D295D-AAE5-7278-C072-8CDD5CDF8C39}"/>
              </a:ext>
            </a:extLst>
          </p:cNvPr>
          <p:cNvSpPr>
            <a:spLocks noGrp="1"/>
          </p:cNvSpPr>
          <p:nvPr>
            <p:ph type="title"/>
          </p:nvPr>
        </p:nvSpPr>
        <p:spPr>
          <a:xfrm>
            <a:off x="1036320" y="286603"/>
            <a:ext cx="10058400" cy="1450757"/>
          </a:xfrm>
        </p:spPr>
        <p:txBody>
          <a:bodyPr>
            <a:normAutofit/>
          </a:bodyPr>
          <a:lstStyle/>
          <a:p>
            <a:r>
              <a:rPr lang="en-US" dirty="0"/>
              <a:t>Data</a:t>
            </a:r>
          </a:p>
        </p:txBody>
      </p:sp>
      <p:cxnSp>
        <p:nvCxnSpPr>
          <p:cNvPr id="12" name="Straight Connector 1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6573" y="1895846"/>
            <a:ext cx="9784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6" name="Content Placeholder 2">
            <a:extLst>
              <a:ext uri="{FF2B5EF4-FFF2-40B4-BE49-F238E27FC236}">
                <a16:creationId xmlns:a16="http://schemas.microsoft.com/office/drawing/2014/main" id="{BBDE5054-A7A3-FDA0-12E9-9E0849CD5FB3}"/>
              </a:ext>
            </a:extLst>
          </p:cNvPr>
          <p:cNvGraphicFramePr>
            <a:graphicFrameLocks noGrp="1"/>
          </p:cNvGraphicFramePr>
          <p:nvPr>
            <p:ph idx="1"/>
          </p:nvPr>
        </p:nvGraphicFramePr>
        <p:xfrm>
          <a:off x="103632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Rectangle 13">
            <a:extLst>
              <a:ext uri="{FF2B5EF4-FFF2-40B4-BE49-F238E27FC236}">
                <a16:creationId xmlns:a16="http://schemas.microsoft.com/office/drawing/2014/main" id="{0B2EDFE5-9478-4774-9D3D-FEC7DC708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908748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D1884-8158-75C4-046F-9BC996DD9CF0}"/>
              </a:ext>
            </a:extLst>
          </p:cNvPr>
          <p:cNvSpPr>
            <a:spLocks noGrp="1"/>
          </p:cNvSpPr>
          <p:nvPr>
            <p:ph type="title"/>
          </p:nvPr>
        </p:nvSpPr>
        <p:spPr/>
        <p:txBody>
          <a:bodyPr/>
          <a:lstStyle/>
          <a:p>
            <a:r>
              <a:rPr lang="en-US" dirty="0"/>
              <a:t>Data Pipeline</a:t>
            </a:r>
          </a:p>
        </p:txBody>
      </p:sp>
      <p:graphicFrame>
        <p:nvGraphicFramePr>
          <p:cNvPr id="5" name="Content Placeholder 2">
            <a:extLst>
              <a:ext uri="{FF2B5EF4-FFF2-40B4-BE49-F238E27FC236}">
                <a16:creationId xmlns:a16="http://schemas.microsoft.com/office/drawing/2014/main" id="{AE4AFEB0-F907-2BC3-3C96-A161B67DAF0F}"/>
              </a:ext>
            </a:extLst>
          </p:cNvPr>
          <p:cNvGraphicFramePr>
            <a:graphicFrameLocks noGrp="1"/>
          </p:cNvGraphicFramePr>
          <p:nvPr>
            <p:ph idx="1"/>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6180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E6B05-9C05-B1BE-3BA6-87618D33869E}"/>
              </a:ext>
            </a:extLst>
          </p:cNvPr>
          <p:cNvSpPr>
            <a:spLocks noGrp="1"/>
          </p:cNvSpPr>
          <p:nvPr>
            <p:ph type="title"/>
          </p:nvPr>
        </p:nvSpPr>
        <p:spPr/>
        <p:txBody>
          <a:bodyPr/>
          <a:lstStyle/>
          <a:p>
            <a:r>
              <a:rPr lang="en-US" dirty="0"/>
              <a:t>Data pipeline	</a:t>
            </a:r>
          </a:p>
        </p:txBody>
      </p:sp>
      <p:pic>
        <p:nvPicPr>
          <p:cNvPr id="5" name="Content Placeholder 4">
            <a:extLst>
              <a:ext uri="{FF2B5EF4-FFF2-40B4-BE49-F238E27FC236}">
                <a16:creationId xmlns:a16="http://schemas.microsoft.com/office/drawing/2014/main" id="{2A5F5BB0-83C5-CF18-6006-B6A1835E19D2}"/>
              </a:ext>
            </a:extLst>
          </p:cNvPr>
          <p:cNvPicPr>
            <a:picLocks noGrp="1" noChangeAspect="1"/>
          </p:cNvPicPr>
          <p:nvPr>
            <p:ph idx="1"/>
          </p:nvPr>
        </p:nvPicPr>
        <p:blipFill>
          <a:blip r:embed="rId2"/>
          <a:stretch>
            <a:fillRect/>
          </a:stretch>
        </p:blipFill>
        <p:spPr>
          <a:xfrm>
            <a:off x="1096963" y="2212632"/>
            <a:ext cx="10058400" cy="3551923"/>
          </a:xfrm>
        </p:spPr>
      </p:pic>
    </p:spTree>
    <p:extLst>
      <p:ext uri="{BB962C8B-B14F-4D97-AF65-F5344CB8AC3E}">
        <p14:creationId xmlns:p14="http://schemas.microsoft.com/office/powerpoint/2010/main" val="2431899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8D24D6-C138-CB11-96A9-9AB0841AD828}"/>
              </a:ext>
            </a:extLst>
          </p:cNvPr>
          <p:cNvSpPr>
            <a:spLocks noGrp="1"/>
          </p:cNvSpPr>
          <p:nvPr>
            <p:ph type="title"/>
          </p:nvPr>
        </p:nvSpPr>
        <p:spPr>
          <a:xfrm>
            <a:off x="642257" y="634946"/>
            <a:ext cx="6432434" cy="1450757"/>
          </a:xfrm>
        </p:spPr>
        <p:txBody>
          <a:bodyPr>
            <a:normAutofit/>
          </a:bodyPr>
          <a:lstStyle/>
          <a:p>
            <a:r>
              <a:rPr lang="en-US" dirty="0"/>
              <a:t>Analysis</a:t>
            </a:r>
          </a:p>
        </p:txBody>
      </p:sp>
      <p:cxnSp>
        <p:nvCxnSpPr>
          <p:cNvPr id="27" name="Straight Connector 26">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624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EE42CDB-464B-D33B-5441-05C064D51FE1}"/>
              </a:ext>
            </a:extLst>
          </p:cNvPr>
          <p:cNvSpPr>
            <a:spLocks noGrp="1"/>
          </p:cNvSpPr>
          <p:nvPr>
            <p:ph idx="1"/>
          </p:nvPr>
        </p:nvSpPr>
        <p:spPr>
          <a:xfrm>
            <a:off x="642257" y="2407436"/>
            <a:ext cx="6432434" cy="3461658"/>
          </a:xfrm>
        </p:spPr>
        <p:txBody>
          <a:bodyPr>
            <a:normAutofit/>
          </a:bodyPr>
          <a:lstStyle/>
          <a:p>
            <a:r>
              <a:rPr lang="en-US" dirty="0"/>
              <a:t>Merge the two data sets based on time periods as two are in very different time frames.</a:t>
            </a:r>
          </a:p>
          <a:p>
            <a:r>
              <a:rPr lang="en-US" dirty="0"/>
              <a:t>Hence the time period is restricted from years 2022-2024</a:t>
            </a:r>
          </a:p>
        </p:txBody>
      </p:sp>
      <p:pic>
        <p:nvPicPr>
          <p:cNvPr id="5" name="Picture 4">
            <a:extLst>
              <a:ext uri="{FF2B5EF4-FFF2-40B4-BE49-F238E27FC236}">
                <a16:creationId xmlns:a16="http://schemas.microsoft.com/office/drawing/2014/main" id="{7AA6F2B1-6D2C-B18D-1123-AC75F974F614}"/>
              </a:ext>
            </a:extLst>
          </p:cNvPr>
          <p:cNvPicPr>
            <a:picLocks noChangeAspect="1"/>
          </p:cNvPicPr>
          <p:nvPr/>
        </p:nvPicPr>
        <p:blipFill>
          <a:blip r:embed="rId2"/>
          <a:stretch>
            <a:fillRect/>
          </a:stretch>
        </p:blipFill>
        <p:spPr>
          <a:xfrm>
            <a:off x="7556687" y="899138"/>
            <a:ext cx="4001315" cy="1990654"/>
          </a:xfrm>
          <a:prstGeom prst="rect">
            <a:avLst/>
          </a:prstGeom>
        </p:spPr>
      </p:pic>
      <p:pic>
        <p:nvPicPr>
          <p:cNvPr id="7" name="Picture 6">
            <a:extLst>
              <a:ext uri="{FF2B5EF4-FFF2-40B4-BE49-F238E27FC236}">
                <a16:creationId xmlns:a16="http://schemas.microsoft.com/office/drawing/2014/main" id="{284BA288-6C4C-5F8F-877D-316FDC1B1F98}"/>
              </a:ext>
            </a:extLst>
          </p:cNvPr>
          <p:cNvPicPr>
            <a:picLocks noChangeAspect="1"/>
          </p:cNvPicPr>
          <p:nvPr/>
        </p:nvPicPr>
        <p:blipFill>
          <a:blip r:embed="rId3"/>
          <a:stretch>
            <a:fillRect/>
          </a:stretch>
        </p:blipFill>
        <p:spPr>
          <a:xfrm>
            <a:off x="7556686" y="3681410"/>
            <a:ext cx="4001315" cy="2020664"/>
          </a:xfrm>
          <a:prstGeom prst="rect">
            <a:avLst/>
          </a:prstGeom>
        </p:spPr>
      </p:pic>
      <p:sp>
        <p:nvSpPr>
          <p:cNvPr id="29" name="Rectangle 28">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853915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BB49F-18CC-9D55-4DD2-ADA3E04CD901}"/>
              </a:ext>
            </a:extLst>
          </p:cNvPr>
          <p:cNvSpPr>
            <a:spLocks noGrp="1"/>
          </p:cNvSpPr>
          <p:nvPr>
            <p:ph type="title"/>
          </p:nvPr>
        </p:nvSpPr>
        <p:spPr/>
        <p:txBody>
          <a:bodyPr/>
          <a:lstStyle/>
          <a:p>
            <a:r>
              <a:rPr lang="en-US" dirty="0"/>
              <a:t>Analysis</a:t>
            </a:r>
          </a:p>
        </p:txBody>
      </p:sp>
      <p:pic>
        <p:nvPicPr>
          <p:cNvPr id="5" name="Content Placeholder 4">
            <a:extLst>
              <a:ext uri="{FF2B5EF4-FFF2-40B4-BE49-F238E27FC236}">
                <a16:creationId xmlns:a16="http://schemas.microsoft.com/office/drawing/2014/main" id="{4E7BA11F-F5A7-0400-4FA8-85B1C3877788}"/>
              </a:ext>
            </a:extLst>
          </p:cNvPr>
          <p:cNvPicPr>
            <a:picLocks noGrp="1" noChangeAspect="1"/>
          </p:cNvPicPr>
          <p:nvPr>
            <p:ph idx="1"/>
          </p:nvPr>
        </p:nvPicPr>
        <p:blipFill>
          <a:blip r:embed="rId2"/>
          <a:stretch>
            <a:fillRect/>
          </a:stretch>
        </p:blipFill>
        <p:spPr>
          <a:xfrm>
            <a:off x="2560478" y="2108200"/>
            <a:ext cx="7131369" cy="3760788"/>
          </a:xfrm>
        </p:spPr>
      </p:pic>
    </p:spTree>
    <p:extLst>
      <p:ext uri="{BB962C8B-B14F-4D97-AF65-F5344CB8AC3E}">
        <p14:creationId xmlns:p14="http://schemas.microsoft.com/office/powerpoint/2010/main" val="2451110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A9CC65-5749-0B8F-F5A9-1553689F3AD6}"/>
              </a:ext>
            </a:extLst>
          </p:cNvPr>
          <p:cNvSpPr>
            <a:spLocks noGrp="1"/>
          </p:cNvSpPr>
          <p:nvPr>
            <p:ph type="title"/>
          </p:nvPr>
        </p:nvSpPr>
        <p:spPr>
          <a:xfrm>
            <a:off x="1036320" y="286603"/>
            <a:ext cx="10058400" cy="1450757"/>
          </a:xfrm>
        </p:spPr>
        <p:txBody>
          <a:bodyPr>
            <a:normAutofit/>
          </a:bodyPr>
          <a:lstStyle/>
          <a:p>
            <a:r>
              <a:rPr lang="en-US"/>
              <a:t>Result</a:t>
            </a:r>
            <a:endParaRPr lang="en-US" dirty="0"/>
          </a:p>
        </p:txBody>
      </p:sp>
      <p:cxnSp>
        <p:nvCxnSpPr>
          <p:cNvPr id="16" name="Straight Connector 15">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6573" y="1895846"/>
            <a:ext cx="9784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Electric Car">
            <a:extLst>
              <a:ext uri="{FF2B5EF4-FFF2-40B4-BE49-F238E27FC236}">
                <a16:creationId xmlns:a16="http://schemas.microsoft.com/office/drawing/2014/main" id="{37DE93AE-785D-7FF1-87DE-D0D1FA4813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sp>
        <p:nvSpPr>
          <p:cNvPr id="3" name="Content Placeholder 2">
            <a:extLst>
              <a:ext uri="{FF2B5EF4-FFF2-40B4-BE49-F238E27FC236}">
                <a16:creationId xmlns:a16="http://schemas.microsoft.com/office/drawing/2014/main" id="{E5FF7ED1-F98D-5946-DD5F-B482D27D10F2}"/>
              </a:ext>
            </a:extLst>
          </p:cNvPr>
          <p:cNvSpPr>
            <a:spLocks noGrp="1"/>
          </p:cNvSpPr>
          <p:nvPr>
            <p:ph idx="1"/>
          </p:nvPr>
        </p:nvSpPr>
        <p:spPr>
          <a:xfrm>
            <a:off x="4706460" y="2108201"/>
            <a:ext cx="6388260" cy="3760891"/>
          </a:xfrm>
        </p:spPr>
        <p:txBody>
          <a:bodyPr>
            <a:normAutofit/>
          </a:bodyPr>
          <a:lstStyle/>
          <a:p>
            <a:r>
              <a:rPr lang="en-US" dirty="0"/>
              <a:t>Although it may appear that at some point the trend is similar, the correlation between the fuel prices and the number of charging stations is very low. Therefore, we can conclude that the fuel prices are not affecting the number of charging stations in France.</a:t>
            </a:r>
          </a:p>
          <a:p>
            <a:pPr marL="0" indent="0">
              <a:buNone/>
            </a:pPr>
            <a:endParaRPr lang="en-US" dirty="0"/>
          </a:p>
        </p:txBody>
      </p:sp>
      <p:sp>
        <p:nvSpPr>
          <p:cNvPr id="14" name="Rectangle 13">
            <a:extLst>
              <a:ext uri="{FF2B5EF4-FFF2-40B4-BE49-F238E27FC236}">
                <a16:creationId xmlns:a16="http://schemas.microsoft.com/office/drawing/2014/main" id="{0B2EDFE5-9478-4774-9D3D-FEC7DC708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545845414"/>
      </p:ext>
    </p:extLst>
  </p:cSld>
  <p:clrMapOvr>
    <a:masterClrMapping/>
  </p:clrMapOvr>
</p:sld>
</file>

<file path=ppt/theme/theme1.xml><?xml version="1.0" encoding="utf-8"?>
<a:theme xmlns:a="http://schemas.openxmlformats.org/drawingml/2006/main" name="RetrospectVTI">
  <a:themeElements>
    <a:clrScheme name="AnalogousFromLightSeedLeftStep">
      <a:dk1>
        <a:srgbClr val="000000"/>
      </a:dk1>
      <a:lt1>
        <a:srgbClr val="FFFFFF"/>
      </a:lt1>
      <a:dk2>
        <a:srgbClr val="413424"/>
      </a:dk2>
      <a:lt2>
        <a:srgbClr val="E8E4E2"/>
      </a:lt2>
      <a:accent1>
        <a:srgbClr val="66AAC4"/>
      </a:accent1>
      <a:accent2>
        <a:srgbClr val="62AFA3"/>
      </a:accent2>
      <a:accent3>
        <a:srgbClr val="70AD8B"/>
      </a:accent3>
      <a:accent4>
        <a:srgbClr val="65B467"/>
      </a:accent4>
      <a:accent5>
        <a:srgbClr val="89AC71"/>
      </a:accent5>
      <a:accent6>
        <a:srgbClr val="9BA85F"/>
      </a:accent6>
      <a:hlink>
        <a:srgbClr val="AA7562"/>
      </a:hlink>
      <a:folHlink>
        <a:srgbClr val="7F7F7F"/>
      </a:folHlink>
    </a:clrScheme>
    <a:fontScheme name="Retrospect">
      <a:majorFont>
        <a:latin typeface="Avenir Next LT Pro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venir Next LT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31</TotalTime>
  <Words>381</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Avenir Next LT Pro</vt:lpstr>
      <vt:lpstr>Avenir Next LT Pro Light</vt:lpstr>
      <vt:lpstr>Calibri</vt:lpstr>
      <vt:lpstr>RetrospectVTI</vt:lpstr>
      <vt:lpstr>Charging Infrastructures for EVs and Fuel prices in France </vt:lpstr>
      <vt:lpstr>Table of Contents</vt:lpstr>
      <vt:lpstr>Introduction</vt:lpstr>
      <vt:lpstr>Data</vt:lpstr>
      <vt:lpstr>Data Pipeline</vt:lpstr>
      <vt:lpstr>Data pipeline </vt:lpstr>
      <vt:lpstr>Analysis</vt:lpstr>
      <vt:lpstr>Analysis</vt:lpstr>
      <vt:lpstr>Result</vt:lpstr>
      <vt:lpstr>Future work and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Gollapudi, Prabhu Nithin</dc:creator>
  <cp:lastModifiedBy>Gollapudi, Prabhu Nithin</cp:lastModifiedBy>
  <cp:revision>22</cp:revision>
  <dcterms:created xsi:type="dcterms:W3CDTF">2024-07-04T08:43:59Z</dcterms:created>
  <dcterms:modified xsi:type="dcterms:W3CDTF">2024-07-04T09:15:21Z</dcterms:modified>
</cp:coreProperties>
</file>