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3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err="1" smtClean="0"/>
              <a:t>Aarya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Kinesthic</a:t>
            </a:r>
            <a:r>
              <a:rPr lang="en-US" dirty="0" smtClean="0"/>
              <a:t> Companion for ASD affected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530" y="0"/>
            <a:ext cx="10018713" cy="1752599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charset="2"/>
              <a:buChar char="§"/>
            </a:pPr>
            <a:r>
              <a:rPr lang="en-US" dirty="0"/>
              <a:t>Children with Autism Spectrum Disorder (ASD) exhibit a range of developmental disabilities, with mild to severe effects in social interaction and communication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lang="en-US" dirty="0"/>
              <a:t>Interaction of children with ASD and virtual environments has been reported to be beneficial in acquisition of social skills</a:t>
            </a:r>
            <a:r>
              <a:rPr lang="en-US" dirty="0" smtClean="0"/>
              <a:t>.</a:t>
            </a:r>
          </a:p>
          <a:p>
            <a:pPr lvl="0">
              <a:buFont typeface="Wingdings" charset="2"/>
              <a:buChar char="§"/>
            </a:pPr>
            <a:r>
              <a:rPr lang="en-US" dirty="0"/>
              <a:t>Our application works as a personal well being companion to children with ASD while they interact with a virtual environment that is gesture based.</a:t>
            </a:r>
          </a:p>
          <a:p>
            <a:pPr>
              <a:buFont typeface="Wingdings" charset="2"/>
              <a:buChar char="§"/>
            </a:pPr>
            <a:endParaRPr lang="en-US" dirty="0"/>
          </a:p>
          <a:p>
            <a:pPr lvl="0"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3124201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By making an Autistic child face a real situation we can improve his/her confidence in facing the world and being open to learning various skills.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Social interaction and communication have been reported as the major challenges faced by the children with ASD.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It has been found that games and Virtual Reality can be used to improve the capabilities of individuals with ASD and help them live more independently.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0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711" y="0"/>
            <a:ext cx="10018713" cy="1752599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16" y="2029691"/>
            <a:ext cx="7896793" cy="4191000"/>
          </a:xfrm>
        </p:spPr>
      </p:pic>
    </p:spTree>
    <p:extLst>
      <p:ext uri="{BB962C8B-B14F-4D97-AF65-F5344CB8AC3E}">
        <p14:creationId xmlns:p14="http://schemas.microsoft.com/office/powerpoint/2010/main" val="7945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20" y="-103909"/>
            <a:ext cx="10018713" cy="1752599"/>
          </a:xfrm>
        </p:spPr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727" y="1648690"/>
            <a:ext cx="3739298" cy="4932217"/>
          </a:xfrm>
        </p:spPr>
      </p:pic>
    </p:spTree>
    <p:extLst>
      <p:ext uri="{BB962C8B-B14F-4D97-AF65-F5344CB8AC3E}">
        <p14:creationId xmlns:p14="http://schemas.microsoft.com/office/powerpoint/2010/main" val="37894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31618"/>
            <a:ext cx="10018713" cy="1752599"/>
          </a:xfrm>
        </p:spPr>
        <p:txBody>
          <a:bodyPr/>
          <a:lstStyle/>
          <a:p>
            <a:r>
              <a:rPr lang="en-US" dirty="0" smtClean="0"/>
              <a:t>Kinect Detailed Design</a:t>
            </a:r>
            <a:endParaRPr lang="en-US" dirty="0"/>
          </a:p>
        </p:txBody>
      </p:sp>
      <p:pic>
        <p:nvPicPr>
          <p:cNvPr id="4" name="Content Placeholder 3" descr="kinect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667" y="1717963"/>
            <a:ext cx="9144000" cy="4779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55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7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438" y="0"/>
            <a:ext cx="10018713" cy="1752599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46" y="1378526"/>
            <a:ext cx="6442363" cy="5105401"/>
          </a:xfrm>
        </p:spPr>
      </p:pic>
    </p:spTree>
    <p:extLst>
      <p:ext uri="{BB962C8B-B14F-4D97-AF65-F5344CB8AC3E}">
        <p14:creationId xmlns:p14="http://schemas.microsoft.com/office/powerpoint/2010/main" val="192370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328" y="1309254"/>
            <a:ext cx="10018713" cy="3124201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dirty="0" smtClean="0"/>
              <a:t>Q&amp;A?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27560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139</TotalTime>
  <Words>165</Words>
  <Application>Microsoft Macintosh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Corbel</vt:lpstr>
      <vt:lpstr>Wingdings</vt:lpstr>
      <vt:lpstr>Arial</vt:lpstr>
      <vt:lpstr>Parallax</vt:lpstr>
      <vt:lpstr>Aarya</vt:lpstr>
      <vt:lpstr>Problem Statement</vt:lpstr>
      <vt:lpstr>Motivation</vt:lpstr>
      <vt:lpstr>Use Case Diagram</vt:lpstr>
      <vt:lpstr>Activity Diagram</vt:lpstr>
      <vt:lpstr>Kinect Detailed Design</vt:lpstr>
      <vt:lpstr>DEMO</vt:lpstr>
      <vt:lpstr>Results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2016-12-05T21:53:22Z</dcterms:created>
  <dcterms:modified xsi:type="dcterms:W3CDTF">2016-12-06T00:12:44Z</dcterms:modified>
</cp:coreProperties>
</file>