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8" r:id="rId3"/>
    <p:sldId id="279" r:id="rId4"/>
    <p:sldId id="266" r:id="rId5"/>
    <p:sldId id="286" r:id="rId6"/>
    <p:sldId id="287" r:id="rId7"/>
    <p:sldId id="288" r:id="rId8"/>
    <p:sldId id="284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mdocs 2017 Light Template" id="{8579003F-065C-4FA4-B41F-BF262C741106}">
          <p14:sldIdLst>
            <p14:sldId id="256"/>
            <p14:sldId id="278"/>
            <p14:sldId id="279"/>
            <p14:sldId id="266"/>
            <p14:sldId id="286"/>
            <p14:sldId id="287"/>
            <p14:sldId id="288"/>
            <p14:sldId id="284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989"/>
    <a:srgbClr val="FEC55A"/>
    <a:srgbClr val="FFD68F"/>
    <a:srgbClr val="FFE9C3"/>
    <a:srgbClr val="F58C7E"/>
    <a:srgbClr val="F9AFA1"/>
    <a:srgbClr val="FCD5CB"/>
    <a:srgbClr val="F067A6"/>
    <a:srgbClr val="F49AC1"/>
    <a:srgbClr val="F9C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071" autoAdjust="0"/>
  </p:normalViewPr>
  <p:slideViewPr>
    <p:cSldViewPr snapToGrid="0" showGuides="1">
      <p:cViewPr varScale="1">
        <p:scale>
          <a:sx n="21" d="100"/>
          <a:sy n="21" d="100"/>
        </p:scale>
        <p:origin x="636" y="3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04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556B1-47E5-4841-AF78-A552147C451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© 2017 – Proprietary &amp; Confidential Information of Amdocs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06EA9-5B09-4754-A303-3A3F0FC82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76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50B4B-8E77-4614-AD0C-B0421D705C9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© 2017 – Proprietary &amp; Confidential Information of Amdocs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82844-C493-4E5C-84EB-6E048848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71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2844-C493-4E5C-84EB-6E0488489C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19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. Python is the most popular programming language these days, used in the field of data intelligence, full stack development, data analytics, automation testing etc..</a:t>
            </a:r>
          </a:p>
          <a:p>
            <a:r>
              <a:rPr lang="en-US" dirty="0"/>
              <a:t>2. Its simplicity and human readable syntax are the reasons why it is so popular, easy to learn and use.</a:t>
            </a:r>
          </a:p>
          <a:p>
            <a:r>
              <a:rPr lang="en-US" dirty="0"/>
              <a:t>3. Communities such as </a:t>
            </a:r>
            <a:r>
              <a:rPr lang="en-US" dirty="0" err="1"/>
              <a:t>stackoverflow</a:t>
            </a:r>
            <a:r>
              <a:rPr lang="en-US" dirty="0"/>
              <a:t>, </a:t>
            </a:r>
            <a:r>
              <a:rPr lang="en-US" dirty="0" err="1"/>
              <a:t>gihub</a:t>
            </a:r>
            <a:r>
              <a:rPr lang="en-US" dirty="0"/>
              <a:t>, google dev, reddit etc.</a:t>
            </a:r>
          </a:p>
          <a:p>
            <a:r>
              <a:rPr lang="en-US" dirty="0"/>
              <a:t>4. Extensive dev friendly standard library provides rich set of modules and functions.</a:t>
            </a:r>
          </a:p>
          <a:p>
            <a:r>
              <a:rPr lang="en-US" dirty="0"/>
              <a:t>5. Well maintained documentation for every </a:t>
            </a:r>
            <a:r>
              <a:rPr lang="en-US" dirty="0" err="1"/>
              <a:t>release..latest</a:t>
            </a:r>
            <a:r>
              <a:rPr lang="en-US" dirty="0"/>
              <a:t> one is 3.8.0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82844-C493-4E5C-84EB-6E0488489C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05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Means they cannot be changed once they are created, they can be enclose in double quotes or single.</a:t>
            </a:r>
          </a:p>
          <a:p>
            <a:pPr marL="228600" indent="-228600">
              <a:buAutoNum type="arabicPeriod"/>
            </a:pPr>
            <a:r>
              <a:rPr lang="en-US" dirty="0"/>
              <a:t>Strip(),split(),</a:t>
            </a:r>
            <a:r>
              <a:rPr lang="en-US" dirty="0" err="1"/>
              <a:t>isupper</a:t>
            </a:r>
            <a:r>
              <a:rPr lang="en-US" dirty="0"/>
              <a:t>(),upper(),lower(),find(),join()</a:t>
            </a:r>
          </a:p>
          <a:p>
            <a:pPr marL="228600" indent="-228600">
              <a:buAutoNum type="arabicPeriod"/>
            </a:pPr>
            <a:r>
              <a:rPr lang="en-US" dirty="0"/>
              <a:t>A = ‘this is a text’ , A[0] -&gt; t</a:t>
            </a:r>
          </a:p>
          <a:p>
            <a:pPr marL="228600" indent="-228600">
              <a:buAutoNum type="arabicPeriod"/>
            </a:pPr>
            <a:r>
              <a:rPr lang="en-US" dirty="0"/>
              <a:t>‘hello’ + ‘there’ -&gt; </a:t>
            </a:r>
            <a:r>
              <a:rPr lang="en-US" dirty="0" err="1"/>
              <a:t>hellothere</a:t>
            </a:r>
            <a:endParaRPr lang="en-US" dirty="0"/>
          </a:p>
          <a:p>
            <a:pPr marL="228600" indent="-228600">
              <a:buAutoNum type="arabicPeriod" startAt="5"/>
            </a:pPr>
            <a:r>
              <a:rPr lang="en-US" dirty="0"/>
              <a:t>‘text’*2 -&gt; </a:t>
            </a:r>
            <a:r>
              <a:rPr lang="en-US" dirty="0" err="1"/>
              <a:t>texttext</a:t>
            </a:r>
            <a:endParaRPr lang="en-US" dirty="0"/>
          </a:p>
          <a:p>
            <a:pPr marL="228600" indent="-228600">
              <a:buAutoNum type="arabicPeriod" startAt="5"/>
            </a:pPr>
            <a:r>
              <a:rPr lang="en-US" dirty="0"/>
              <a:t>A[:5]</a:t>
            </a:r>
          </a:p>
          <a:p>
            <a:pPr marL="228600" indent="-228600">
              <a:buAutoNum type="arabicPeriod" startAt="5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2844-C493-4E5C-84EB-6E0488489C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5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Use of range function</a:t>
            </a:r>
          </a:p>
          <a:p>
            <a:pPr marL="0" indent="0">
              <a:buNone/>
            </a:pPr>
            <a:r>
              <a:rPr lang="en-US" dirty="0"/>
              <a:t>4. Append(</a:t>
            </a:r>
            <a:r>
              <a:rPr lang="en-US" dirty="0" err="1"/>
              <a:t>elem</a:t>
            </a:r>
            <a:r>
              <a:rPr lang="en-US" dirty="0"/>
              <a:t>), insert(</a:t>
            </a:r>
            <a:r>
              <a:rPr lang="en-US" dirty="0" err="1"/>
              <a:t>index,elem</a:t>
            </a:r>
            <a:r>
              <a:rPr lang="en-US" dirty="0"/>
              <a:t>), extend(), sort()*, sort(), reverse()</a:t>
            </a:r>
          </a:p>
          <a:p>
            <a:pPr marL="0" indent="0">
              <a:buNone/>
            </a:pPr>
            <a:r>
              <a:rPr lang="en-US" dirty="0"/>
              <a:t>5. List comprehension : [x for x in range(10) if  x%2 ==0]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2844-C493-4E5C-84EB-6E0488489C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55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2844-C493-4E5C-84EB-6E0488489C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45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Keys(),values(), pop(), clear()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2844-C493-4E5C-84EB-6E0488489C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42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2844-C493-4E5C-84EB-6E0488489C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27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2844-C493-4E5C-84EB-6E0488489C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64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2844-C493-4E5C-84EB-6E0488489C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93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39"/>
          <p:cNvSpPr>
            <a:spLocks/>
          </p:cNvSpPr>
          <p:nvPr userDrawn="1"/>
        </p:nvSpPr>
        <p:spPr bwMode="auto">
          <a:xfrm>
            <a:off x="8505746" y="547688"/>
            <a:ext cx="3065010" cy="5738811"/>
          </a:xfrm>
          <a:custGeom>
            <a:avLst/>
            <a:gdLst>
              <a:gd name="T0" fmla="*/ 1896 w 1896"/>
              <a:gd name="T1" fmla="*/ 3550 h 3550"/>
              <a:gd name="T2" fmla="*/ 1025 w 1896"/>
              <a:gd name="T3" fmla="*/ 3550 h 3550"/>
              <a:gd name="T4" fmla="*/ 0 w 1896"/>
              <a:gd name="T5" fmla="*/ 0 h 3550"/>
              <a:gd name="T6" fmla="*/ 871 w 1896"/>
              <a:gd name="T7" fmla="*/ 0 h 3550"/>
              <a:gd name="T8" fmla="*/ 1896 w 1896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6" h="3550">
                <a:moveTo>
                  <a:pt x="1896" y="3550"/>
                </a:moveTo>
                <a:lnTo>
                  <a:pt x="1025" y="3550"/>
                </a:lnTo>
                <a:lnTo>
                  <a:pt x="0" y="0"/>
                </a:lnTo>
                <a:lnTo>
                  <a:pt x="871" y="0"/>
                </a:lnTo>
                <a:lnTo>
                  <a:pt x="1896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41"/>
          <p:cNvSpPr>
            <a:spLocks/>
          </p:cNvSpPr>
          <p:nvPr userDrawn="1"/>
        </p:nvSpPr>
        <p:spPr bwMode="auto">
          <a:xfrm>
            <a:off x="3140363" y="547688"/>
            <a:ext cx="4206306" cy="5738811"/>
          </a:xfrm>
          <a:custGeom>
            <a:avLst/>
            <a:gdLst>
              <a:gd name="T0" fmla="*/ 2602 w 2602"/>
              <a:gd name="T1" fmla="*/ 3550 h 3550"/>
              <a:gd name="T2" fmla="*/ 1025 w 2602"/>
              <a:gd name="T3" fmla="*/ 3550 h 3550"/>
              <a:gd name="T4" fmla="*/ 0 w 2602"/>
              <a:gd name="T5" fmla="*/ 0 h 3550"/>
              <a:gd name="T6" fmla="*/ 1578 w 2602"/>
              <a:gd name="T7" fmla="*/ 0 h 3550"/>
              <a:gd name="T8" fmla="*/ 2602 w 260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2" h="3550">
                <a:moveTo>
                  <a:pt x="2602" y="3550"/>
                </a:moveTo>
                <a:lnTo>
                  <a:pt x="1025" y="3550"/>
                </a:lnTo>
                <a:lnTo>
                  <a:pt x="0" y="0"/>
                </a:lnTo>
                <a:lnTo>
                  <a:pt x="1578" y="0"/>
                </a:lnTo>
                <a:lnTo>
                  <a:pt x="260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3"/>
          <p:cNvSpPr>
            <a:spLocks/>
          </p:cNvSpPr>
          <p:nvPr userDrawn="1"/>
        </p:nvSpPr>
        <p:spPr bwMode="auto">
          <a:xfrm>
            <a:off x="990329" y="547688"/>
            <a:ext cx="2195297" cy="5738811"/>
          </a:xfrm>
          <a:custGeom>
            <a:avLst/>
            <a:gdLst>
              <a:gd name="T0" fmla="*/ 1358 w 1358"/>
              <a:gd name="T1" fmla="*/ 3550 h 3550"/>
              <a:gd name="T2" fmla="*/ 1024 w 1358"/>
              <a:gd name="T3" fmla="*/ 3550 h 3550"/>
              <a:gd name="T4" fmla="*/ 0 w 1358"/>
              <a:gd name="T5" fmla="*/ 0 h 3550"/>
              <a:gd name="T6" fmla="*/ 332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4" y="3550"/>
                </a:lnTo>
                <a:lnTo>
                  <a:pt x="0" y="0"/>
                </a:lnTo>
                <a:lnTo>
                  <a:pt x="332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45"/>
          <p:cNvSpPr>
            <a:spLocks/>
          </p:cNvSpPr>
          <p:nvPr userDrawn="1"/>
        </p:nvSpPr>
        <p:spPr bwMode="auto">
          <a:xfrm>
            <a:off x="6766321" y="547688"/>
            <a:ext cx="2195297" cy="5738811"/>
          </a:xfrm>
          <a:custGeom>
            <a:avLst/>
            <a:gdLst>
              <a:gd name="T0" fmla="*/ 1358 w 1358"/>
              <a:gd name="T1" fmla="*/ 3550 h 3550"/>
              <a:gd name="T2" fmla="*/ 1025 w 1358"/>
              <a:gd name="T3" fmla="*/ 3550 h 3550"/>
              <a:gd name="T4" fmla="*/ 0 w 1358"/>
              <a:gd name="T5" fmla="*/ 0 h 3550"/>
              <a:gd name="T6" fmla="*/ 333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5" y="3550"/>
                </a:lnTo>
                <a:lnTo>
                  <a:pt x="0" y="0"/>
                </a:lnTo>
                <a:lnTo>
                  <a:pt x="333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47"/>
          <p:cNvSpPr>
            <a:spLocks/>
          </p:cNvSpPr>
          <p:nvPr userDrawn="1"/>
        </p:nvSpPr>
        <p:spPr bwMode="auto">
          <a:xfrm>
            <a:off x="1704852" y="547688"/>
            <a:ext cx="1808938" cy="5738811"/>
          </a:xfrm>
          <a:custGeom>
            <a:avLst/>
            <a:gdLst>
              <a:gd name="T0" fmla="*/ 1119 w 1119"/>
              <a:gd name="T1" fmla="*/ 3550 h 3550"/>
              <a:gd name="T2" fmla="*/ 1025 w 1119"/>
              <a:gd name="T3" fmla="*/ 3550 h 3550"/>
              <a:gd name="T4" fmla="*/ 0 w 1119"/>
              <a:gd name="T5" fmla="*/ 0 h 3550"/>
              <a:gd name="T6" fmla="*/ 95 w 1119"/>
              <a:gd name="T7" fmla="*/ 0 h 3550"/>
              <a:gd name="T8" fmla="*/ 1119 w 1119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9" h="3550">
                <a:moveTo>
                  <a:pt x="1119" y="3550"/>
                </a:moveTo>
                <a:lnTo>
                  <a:pt x="1025" y="3550"/>
                </a:lnTo>
                <a:lnTo>
                  <a:pt x="0" y="0"/>
                </a:lnTo>
                <a:lnTo>
                  <a:pt x="95" y="0"/>
                </a:lnTo>
                <a:lnTo>
                  <a:pt x="1119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9"/>
          <p:cNvSpPr>
            <a:spLocks/>
          </p:cNvSpPr>
          <p:nvPr userDrawn="1"/>
        </p:nvSpPr>
        <p:spPr bwMode="auto">
          <a:xfrm>
            <a:off x="5781832" y="547688"/>
            <a:ext cx="1758824" cy="5738811"/>
          </a:xfrm>
          <a:custGeom>
            <a:avLst/>
            <a:gdLst>
              <a:gd name="T0" fmla="*/ 1088 w 1088"/>
              <a:gd name="T1" fmla="*/ 3550 h 3550"/>
              <a:gd name="T2" fmla="*/ 1025 w 1088"/>
              <a:gd name="T3" fmla="*/ 3550 h 3550"/>
              <a:gd name="T4" fmla="*/ 0 w 1088"/>
              <a:gd name="T5" fmla="*/ 0 h 3550"/>
              <a:gd name="T6" fmla="*/ 62 w 1088"/>
              <a:gd name="T7" fmla="*/ 0 h 3550"/>
              <a:gd name="T8" fmla="*/ 1088 w 108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550">
                <a:moveTo>
                  <a:pt x="1088" y="3550"/>
                </a:moveTo>
                <a:lnTo>
                  <a:pt x="1025" y="3550"/>
                </a:lnTo>
                <a:lnTo>
                  <a:pt x="0" y="0"/>
                </a:lnTo>
                <a:lnTo>
                  <a:pt x="62" y="0"/>
                </a:lnTo>
                <a:lnTo>
                  <a:pt x="108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51"/>
          <p:cNvSpPr>
            <a:spLocks/>
          </p:cNvSpPr>
          <p:nvPr userDrawn="1"/>
        </p:nvSpPr>
        <p:spPr bwMode="auto">
          <a:xfrm>
            <a:off x="10437543" y="547688"/>
            <a:ext cx="1862285" cy="5738811"/>
          </a:xfrm>
          <a:custGeom>
            <a:avLst/>
            <a:gdLst>
              <a:gd name="T0" fmla="*/ 1152 w 1152"/>
              <a:gd name="T1" fmla="*/ 3550 h 3550"/>
              <a:gd name="T2" fmla="*/ 1025 w 1152"/>
              <a:gd name="T3" fmla="*/ 3550 h 3550"/>
              <a:gd name="T4" fmla="*/ 0 w 1152"/>
              <a:gd name="T5" fmla="*/ 0 h 3550"/>
              <a:gd name="T6" fmla="*/ 127 w 1152"/>
              <a:gd name="T7" fmla="*/ 0 h 3550"/>
              <a:gd name="T8" fmla="*/ 1152 w 115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" h="3550">
                <a:moveTo>
                  <a:pt x="1152" y="3550"/>
                </a:moveTo>
                <a:lnTo>
                  <a:pt x="1025" y="3550"/>
                </a:lnTo>
                <a:lnTo>
                  <a:pt x="0" y="0"/>
                </a:lnTo>
                <a:lnTo>
                  <a:pt x="127" y="0"/>
                </a:lnTo>
                <a:lnTo>
                  <a:pt x="115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47688"/>
            <a:ext cx="12192000" cy="5738811"/>
            <a:chOff x="0" y="547688"/>
            <a:chExt cx="12192000" cy="5738811"/>
          </a:xfrm>
        </p:grpSpPr>
        <p:sp>
          <p:nvSpPr>
            <p:cNvPr id="29" name="Freeform 38"/>
            <p:cNvSpPr>
              <a:spLocks/>
            </p:cNvSpPr>
            <p:nvPr userDrawn="1"/>
          </p:nvSpPr>
          <p:spPr bwMode="auto">
            <a:xfrm>
              <a:off x="8505746" y="547688"/>
              <a:ext cx="3065010" cy="5738811"/>
            </a:xfrm>
            <a:custGeom>
              <a:avLst/>
              <a:gdLst>
                <a:gd name="T0" fmla="*/ 1896 w 1896"/>
                <a:gd name="T1" fmla="*/ 3550 h 3550"/>
                <a:gd name="T2" fmla="*/ 1025 w 1896"/>
                <a:gd name="T3" fmla="*/ 3550 h 3550"/>
                <a:gd name="T4" fmla="*/ 0 w 1896"/>
                <a:gd name="T5" fmla="*/ 0 h 3550"/>
                <a:gd name="T6" fmla="*/ 871 w 1896"/>
                <a:gd name="T7" fmla="*/ 0 h 3550"/>
                <a:gd name="T8" fmla="*/ 1896 w 1896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6" h="3550">
                  <a:moveTo>
                    <a:pt x="1896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1896" y="3550"/>
                  </a:lnTo>
                  <a:close/>
                </a:path>
              </a:pathLst>
            </a:custGeom>
            <a:solidFill>
              <a:srgbClr val="F5F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1" name="Freeform 40"/>
            <p:cNvSpPr>
              <a:spLocks/>
            </p:cNvSpPr>
            <p:nvPr userDrawn="1"/>
          </p:nvSpPr>
          <p:spPr bwMode="auto">
            <a:xfrm>
              <a:off x="3140363" y="547688"/>
              <a:ext cx="4206306" cy="5738811"/>
            </a:xfrm>
            <a:custGeom>
              <a:avLst/>
              <a:gdLst>
                <a:gd name="T0" fmla="*/ 2602 w 2602"/>
                <a:gd name="T1" fmla="*/ 3550 h 3550"/>
                <a:gd name="T2" fmla="*/ 1025 w 2602"/>
                <a:gd name="T3" fmla="*/ 3550 h 3550"/>
                <a:gd name="T4" fmla="*/ 0 w 2602"/>
                <a:gd name="T5" fmla="*/ 0 h 3550"/>
                <a:gd name="T6" fmla="*/ 1578 w 2602"/>
                <a:gd name="T7" fmla="*/ 0 h 3550"/>
                <a:gd name="T8" fmla="*/ 2602 w 2602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2" h="3550">
                  <a:moveTo>
                    <a:pt x="2602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1578" y="0"/>
                  </a:lnTo>
                  <a:lnTo>
                    <a:pt x="2602" y="3550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3" name="Freeform 42"/>
            <p:cNvSpPr>
              <a:spLocks/>
            </p:cNvSpPr>
            <p:nvPr userDrawn="1"/>
          </p:nvSpPr>
          <p:spPr bwMode="auto">
            <a:xfrm>
              <a:off x="990329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4 w 1358"/>
                <a:gd name="T3" fmla="*/ 3550 h 3550"/>
                <a:gd name="T4" fmla="*/ 0 w 1358"/>
                <a:gd name="T5" fmla="*/ 0 h 3550"/>
                <a:gd name="T6" fmla="*/ 332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4" y="3550"/>
                  </a:lnTo>
                  <a:lnTo>
                    <a:pt x="0" y="0"/>
                  </a:lnTo>
                  <a:lnTo>
                    <a:pt x="332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F2F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5" name="Freeform 44"/>
            <p:cNvSpPr>
              <a:spLocks/>
            </p:cNvSpPr>
            <p:nvPr userDrawn="1"/>
          </p:nvSpPr>
          <p:spPr bwMode="auto">
            <a:xfrm>
              <a:off x="6766321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5 w 1358"/>
                <a:gd name="T3" fmla="*/ 3550 h 3550"/>
                <a:gd name="T4" fmla="*/ 0 w 1358"/>
                <a:gd name="T5" fmla="*/ 0 h 3550"/>
                <a:gd name="T6" fmla="*/ 333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333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F2F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8" name="Freeform 46"/>
            <p:cNvSpPr>
              <a:spLocks/>
            </p:cNvSpPr>
            <p:nvPr userDrawn="1"/>
          </p:nvSpPr>
          <p:spPr bwMode="auto">
            <a:xfrm>
              <a:off x="1704852" y="547688"/>
              <a:ext cx="1808938" cy="5738811"/>
            </a:xfrm>
            <a:custGeom>
              <a:avLst/>
              <a:gdLst>
                <a:gd name="T0" fmla="*/ 1119 w 1119"/>
                <a:gd name="T1" fmla="*/ 3550 h 3550"/>
                <a:gd name="T2" fmla="*/ 1025 w 1119"/>
                <a:gd name="T3" fmla="*/ 3550 h 3550"/>
                <a:gd name="T4" fmla="*/ 0 w 1119"/>
                <a:gd name="T5" fmla="*/ 0 h 3550"/>
                <a:gd name="T6" fmla="*/ 95 w 1119"/>
                <a:gd name="T7" fmla="*/ 0 h 3550"/>
                <a:gd name="T8" fmla="*/ 1119 w 1119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9" h="3550">
                  <a:moveTo>
                    <a:pt x="1119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95" y="0"/>
                  </a:lnTo>
                  <a:lnTo>
                    <a:pt x="1119" y="3550"/>
                  </a:lnTo>
                  <a:close/>
                </a:path>
              </a:pathLst>
            </a:custGeom>
            <a:solidFill>
              <a:srgbClr val="EC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0" name="Freeform 48"/>
            <p:cNvSpPr>
              <a:spLocks/>
            </p:cNvSpPr>
            <p:nvPr userDrawn="1"/>
          </p:nvSpPr>
          <p:spPr bwMode="auto">
            <a:xfrm>
              <a:off x="5781832" y="547688"/>
              <a:ext cx="1758824" cy="5738811"/>
            </a:xfrm>
            <a:custGeom>
              <a:avLst/>
              <a:gdLst>
                <a:gd name="T0" fmla="*/ 1088 w 1088"/>
                <a:gd name="T1" fmla="*/ 3550 h 3550"/>
                <a:gd name="T2" fmla="*/ 1025 w 1088"/>
                <a:gd name="T3" fmla="*/ 3550 h 3550"/>
                <a:gd name="T4" fmla="*/ 0 w 1088"/>
                <a:gd name="T5" fmla="*/ 0 h 3550"/>
                <a:gd name="T6" fmla="*/ 62 w 1088"/>
                <a:gd name="T7" fmla="*/ 0 h 3550"/>
                <a:gd name="T8" fmla="*/ 1088 w 108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3550">
                  <a:moveTo>
                    <a:pt x="108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62" y="0"/>
                  </a:lnTo>
                  <a:lnTo>
                    <a:pt x="1088" y="3550"/>
                  </a:lnTo>
                  <a:close/>
                </a:path>
              </a:pathLst>
            </a:custGeom>
            <a:solidFill>
              <a:srgbClr val="EC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7" name="Freeform: Shape 26"/>
            <p:cNvSpPr>
              <a:spLocks/>
            </p:cNvSpPr>
            <p:nvPr userDrawn="1"/>
          </p:nvSpPr>
          <p:spPr bwMode="auto">
            <a:xfrm>
              <a:off x="10437543" y="547688"/>
              <a:ext cx="1754457" cy="5738811"/>
            </a:xfrm>
            <a:custGeom>
              <a:avLst/>
              <a:gdLst>
                <a:gd name="connsiteX0" fmla="*/ 0 w 1754457"/>
                <a:gd name="connsiteY0" fmla="*/ 0 h 5738811"/>
                <a:gd name="connsiteX1" fmla="*/ 205304 w 1754457"/>
                <a:gd name="connsiteY1" fmla="*/ 0 h 5738811"/>
                <a:gd name="connsiteX2" fmla="*/ 1754457 w 1754457"/>
                <a:gd name="connsiteY2" fmla="*/ 5365358 h 5738811"/>
                <a:gd name="connsiteX3" fmla="*/ 1754457 w 1754457"/>
                <a:gd name="connsiteY3" fmla="*/ 5738811 h 5738811"/>
                <a:gd name="connsiteX4" fmla="*/ 1656981 w 1754457"/>
                <a:gd name="connsiteY4" fmla="*/ 5738811 h 573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457" h="5738811">
                  <a:moveTo>
                    <a:pt x="0" y="0"/>
                  </a:moveTo>
                  <a:lnTo>
                    <a:pt x="205304" y="0"/>
                  </a:lnTo>
                  <a:lnTo>
                    <a:pt x="1754457" y="5365358"/>
                  </a:lnTo>
                  <a:lnTo>
                    <a:pt x="1754457" y="5738811"/>
                  </a:lnTo>
                  <a:lnTo>
                    <a:pt x="1656981" y="5738811"/>
                  </a:lnTo>
                  <a:close/>
                </a:path>
              </a:pathLst>
            </a:custGeom>
            <a:solidFill>
              <a:srgbClr val="EF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7" name="Freeform: Shape 36"/>
            <p:cNvSpPr>
              <a:spLocks/>
            </p:cNvSpPr>
            <p:nvPr userDrawn="1"/>
          </p:nvSpPr>
          <p:spPr bwMode="auto">
            <a:xfrm>
              <a:off x="0" y="550921"/>
              <a:ext cx="2178506" cy="5735578"/>
            </a:xfrm>
            <a:custGeom>
              <a:avLst/>
              <a:gdLst>
                <a:gd name="connsiteX0" fmla="*/ 0 w 2178506"/>
                <a:gd name="connsiteY0" fmla="*/ 0 h 5735578"/>
                <a:gd name="connsiteX1" fmla="*/ 519909 w 2178506"/>
                <a:gd name="connsiteY1" fmla="*/ 0 h 5735578"/>
                <a:gd name="connsiteX2" fmla="*/ 2178506 w 2178506"/>
                <a:gd name="connsiteY2" fmla="*/ 5735578 h 5735578"/>
                <a:gd name="connsiteX3" fmla="*/ 0 w 2178506"/>
                <a:gd name="connsiteY3" fmla="*/ 5735578 h 573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8506" h="5735578">
                  <a:moveTo>
                    <a:pt x="0" y="0"/>
                  </a:moveTo>
                  <a:lnTo>
                    <a:pt x="519909" y="0"/>
                  </a:lnTo>
                  <a:lnTo>
                    <a:pt x="2178506" y="5735578"/>
                  </a:lnTo>
                  <a:lnTo>
                    <a:pt x="0" y="5735578"/>
                  </a:lnTo>
                  <a:close/>
                </a:path>
              </a:pathLst>
            </a:custGeom>
            <a:solidFill>
              <a:srgbClr val="F5F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</p:grpSp>
      <p:sp>
        <p:nvSpPr>
          <p:cNvPr id="46" name="Freeform 53"/>
          <p:cNvSpPr>
            <a:spLocks/>
          </p:cNvSpPr>
          <p:nvPr userDrawn="1"/>
        </p:nvSpPr>
        <p:spPr bwMode="auto">
          <a:xfrm>
            <a:off x="-89537" y="550921"/>
            <a:ext cx="2268043" cy="5735578"/>
          </a:xfrm>
          <a:custGeom>
            <a:avLst/>
            <a:gdLst>
              <a:gd name="T0" fmla="*/ 1403 w 1403"/>
              <a:gd name="T1" fmla="*/ 3548 h 3548"/>
              <a:gd name="T2" fmla="*/ 0 w 1403"/>
              <a:gd name="T3" fmla="*/ 3548 h 3548"/>
              <a:gd name="T4" fmla="*/ 0 w 1403"/>
              <a:gd name="T5" fmla="*/ 0 h 3548"/>
              <a:gd name="T6" fmla="*/ 377 w 1403"/>
              <a:gd name="T7" fmla="*/ 0 h 3548"/>
              <a:gd name="T8" fmla="*/ 1403 w 1403"/>
              <a:gd name="T9" fmla="*/ 3548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3" h="3548">
                <a:moveTo>
                  <a:pt x="1403" y="3548"/>
                </a:moveTo>
                <a:lnTo>
                  <a:pt x="0" y="3548"/>
                </a:lnTo>
                <a:lnTo>
                  <a:pt x="0" y="0"/>
                </a:lnTo>
                <a:lnTo>
                  <a:pt x="377" y="0"/>
                </a:lnTo>
                <a:lnTo>
                  <a:pt x="1403" y="35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49275" y="1830745"/>
            <a:ext cx="11093450" cy="615553"/>
          </a:xfrm>
        </p:spPr>
        <p:txBody>
          <a:bodyPr anchor="b" anchorCtr="0"/>
          <a:lstStyle>
            <a:lvl1pPr algn="ctr">
              <a:defRPr sz="400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47937" y="3886384"/>
            <a:ext cx="7096126" cy="482183"/>
          </a:xfrm>
        </p:spPr>
        <p:txBody>
          <a:bodyPr wrap="square">
            <a:spAutoFit/>
          </a:bodyPr>
          <a:lstStyle>
            <a:lvl1pPr marL="0" indent="0" algn="ctr">
              <a:spcBef>
                <a:spcPts val="4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50" name="Rectangle 2049"/>
          <p:cNvSpPr/>
          <p:nvPr userDrawn="1"/>
        </p:nvSpPr>
        <p:spPr>
          <a:xfrm>
            <a:off x="0" y="0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67" name="Freeform: Shape 44"/>
          <p:cNvSpPr>
            <a:spLocks/>
          </p:cNvSpPr>
          <p:nvPr userDrawn="1"/>
        </p:nvSpPr>
        <p:spPr bwMode="auto">
          <a:xfrm flipH="1">
            <a:off x="5775960" y="3392424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49275" y="2628076"/>
            <a:ext cx="11093450" cy="525463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34764" y="5490035"/>
            <a:ext cx="922472" cy="55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6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no sideb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4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lit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521" y="1759744"/>
            <a:ext cx="4707650" cy="1231106"/>
          </a:xfrm>
        </p:spPr>
        <p:txBody>
          <a:bodyPr anchor="b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7688" y="3829545"/>
            <a:ext cx="4709160" cy="7191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Body Header text</a:t>
            </a:r>
          </a:p>
        </p:txBody>
      </p:sp>
      <p:sp>
        <p:nvSpPr>
          <p:cNvPr id="8" name="Freeform: Shape 44"/>
          <p:cNvSpPr>
            <a:spLocks/>
          </p:cNvSpPr>
          <p:nvPr userDrawn="1"/>
        </p:nvSpPr>
        <p:spPr bwMode="auto">
          <a:xfrm flipH="1">
            <a:off x="546521" y="3373621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7" name="Picture 6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6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l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>
            <a:spLocks/>
          </p:cNvSpPr>
          <p:nvPr userDrawn="1"/>
        </p:nvSpPr>
        <p:spPr bwMode="white">
          <a:xfrm>
            <a:off x="0" y="1587"/>
            <a:ext cx="6607952" cy="6856413"/>
          </a:xfrm>
          <a:custGeom>
            <a:avLst/>
            <a:gdLst>
              <a:gd name="connsiteX0" fmla="*/ 0 w 6607952"/>
              <a:gd name="connsiteY0" fmla="*/ 0 h 6856413"/>
              <a:gd name="connsiteX1" fmla="*/ 4144152 w 6607952"/>
              <a:gd name="connsiteY1" fmla="*/ 0 h 6856413"/>
              <a:gd name="connsiteX2" fmla="*/ 6607952 w 6607952"/>
              <a:gd name="connsiteY2" fmla="*/ 6856413 h 6856413"/>
              <a:gd name="connsiteX3" fmla="*/ 0 w 6607952"/>
              <a:gd name="connsiteY3" fmla="*/ 6856413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7952" h="6856413">
                <a:moveTo>
                  <a:pt x="0" y="0"/>
                </a:moveTo>
                <a:lnTo>
                  <a:pt x="4144152" y="0"/>
                </a:lnTo>
                <a:lnTo>
                  <a:pt x="6607952" y="6856413"/>
                </a:lnTo>
                <a:lnTo>
                  <a:pt x="0" y="685641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521" y="1144191"/>
            <a:ext cx="3568279" cy="1846659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7688" y="3829545"/>
            <a:ext cx="3567112" cy="7191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Body Header text</a:t>
            </a:r>
          </a:p>
        </p:txBody>
      </p:sp>
      <p:sp>
        <p:nvSpPr>
          <p:cNvPr id="18" name="Footer Placeholder 3"/>
          <p:cNvSpPr txBox="1">
            <a:spLocks/>
          </p:cNvSpPr>
          <p:nvPr userDrawn="1"/>
        </p:nvSpPr>
        <p:spPr>
          <a:xfrm>
            <a:off x="1178533" y="63473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A6AACA"/>
                </a:solidFill>
              </a:rPr>
              <a:t>Information Security Level 2 – Sensitive</a:t>
            </a:r>
            <a:br>
              <a:rPr lang="en-US" dirty="0">
                <a:solidFill>
                  <a:srgbClr val="A6AACA"/>
                </a:solidFill>
              </a:rPr>
            </a:br>
            <a:r>
              <a:rPr lang="en-US" dirty="0">
                <a:solidFill>
                  <a:srgbClr val="A6AACA"/>
                </a:solidFill>
              </a:rPr>
              <a:t>© 2017 – Proprietary &amp; Confidential Information of Amdocs</a:t>
            </a:r>
          </a:p>
        </p:txBody>
      </p:sp>
      <p:sp>
        <p:nvSpPr>
          <p:cNvPr id="19" name="Freeform: Shape 44"/>
          <p:cNvSpPr>
            <a:spLocks/>
          </p:cNvSpPr>
          <p:nvPr userDrawn="1"/>
        </p:nvSpPr>
        <p:spPr bwMode="auto">
          <a:xfrm flipH="1">
            <a:off x="546521" y="3373621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11" name="Picture 10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548640" y="6347385"/>
            <a:ext cx="62989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lang="en-US" sz="1200" smtClean="0">
                <a:solidFill>
                  <a:srgbClr val="A6AACA"/>
                </a:solidFill>
              </a:rPr>
              <a:t>‹#›</a:t>
            </a:fld>
            <a:endParaRPr lang="en-US" sz="1200" dirty="0">
              <a:solidFill>
                <a:srgbClr val="A6AA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76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Utilit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11"/>
          <a:stretch/>
        </p:blipFill>
        <p:spPr>
          <a:xfrm>
            <a:off x="4743450" y="-1"/>
            <a:ext cx="7448550" cy="6858001"/>
          </a:xfrm>
          <a:prstGeom prst="rect">
            <a:avLst/>
          </a:prstGeom>
        </p:spPr>
      </p:pic>
      <p:sp useBgFill="1">
        <p:nvSpPr>
          <p:cNvPr id="9" name="Freeform: Shape 8"/>
          <p:cNvSpPr>
            <a:spLocks/>
          </p:cNvSpPr>
          <p:nvPr userDrawn="1"/>
        </p:nvSpPr>
        <p:spPr bwMode="white">
          <a:xfrm>
            <a:off x="4087906" y="794"/>
            <a:ext cx="5312070" cy="6857206"/>
          </a:xfrm>
          <a:custGeom>
            <a:avLst/>
            <a:gdLst>
              <a:gd name="connsiteX0" fmla="*/ 0 w 5312070"/>
              <a:gd name="connsiteY0" fmla="*/ 0 h 6857206"/>
              <a:gd name="connsiteX1" fmla="*/ 2848270 w 5312070"/>
              <a:gd name="connsiteY1" fmla="*/ 0 h 6857206"/>
              <a:gd name="connsiteX2" fmla="*/ 5312070 w 5312070"/>
              <a:gd name="connsiteY2" fmla="*/ 6857206 h 6857206"/>
              <a:gd name="connsiteX3" fmla="*/ 0 w 5312070"/>
              <a:gd name="connsiteY3" fmla="*/ 6857206 h 6857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2070" h="6857206">
                <a:moveTo>
                  <a:pt x="0" y="0"/>
                </a:moveTo>
                <a:lnTo>
                  <a:pt x="2848270" y="0"/>
                </a:lnTo>
                <a:lnTo>
                  <a:pt x="5312070" y="6857206"/>
                </a:lnTo>
                <a:lnTo>
                  <a:pt x="0" y="6857206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54485" y="6382383"/>
            <a:ext cx="393012" cy="2926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521" y="1524000"/>
            <a:ext cx="11091672" cy="1392176"/>
          </a:xfrm>
        </p:spPr>
        <p:txBody>
          <a:bodyPr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2" name="Freeform: Shape 44"/>
          <p:cNvSpPr>
            <a:spLocks/>
          </p:cNvSpPr>
          <p:nvPr userDrawn="1"/>
        </p:nvSpPr>
        <p:spPr bwMode="auto">
          <a:xfrm flipH="1">
            <a:off x="546521" y="1186668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3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46220" y="0"/>
            <a:ext cx="8145780" cy="6858000"/>
          </a:xfrm>
          <a:prstGeom prst="rect">
            <a:avLst/>
          </a:prstGeom>
        </p:spPr>
      </p:pic>
      <p:sp>
        <p:nvSpPr>
          <p:cNvPr id="31" name="Freeform: Shape 13"/>
          <p:cNvSpPr>
            <a:spLocks/>
          </p:cNvSpPr>
          <p:nvPr userDrawn="1"/>
        </p:nvSpPr>
        <p:spPr bwMode="white">
          <a:xfrm>
            <a:off x="0" y="794"/>
            <a:ext cx="6607952" cy="6857206"/>
          </a:xfrm>
          <a:custGeom>
            <a:avLst/>
            <a:gdLst>
              <a:gd name="connsiteX0" fmla="*/ 0 w 6607952"/>
              <a:gd name="connsiteY0" fmla="*/ 0 h 6856413"/>
              <a:gd name="connsiteX1" fmla="*/ 4144152 w 6607952"/>
              <a:gd name="connsiteY1" fmla="*/ 0 h 6856413"/>
              <a:gd name="connsiteX2" fmla="*/ 6607952 w 6607952"/>
              <a:gd name="connsiteY2" fmla="*/ 6856413 h 6856413"/>
              <a:gd name="connsiteX3" fmla="*/ 0 w 6607952"/>
              <a:gd name="connsiteY3" fmla="*/ 6856413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7952" h="6856413">
                <a:moveTo>
                  <a:pt x="0" y="0"/>
                </a:moveTo>
                <a:lnTo>
                  <a:pt x="4144152" y="0"/>
                </a:lnTo>
                <a:lnTo>
                  <a:pt x="6607952" y="6856413"/>
                </a:lnTo>
                <a:lnTo>
                  <a:pt x="0" y="68564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Freeform 6"/>
          <p:cNvSpPr>
            <a:spLocks noEditPoints="1"/>
          </p:cNvSpPr>
          <p:nvPr userDrawn="1"/>
        </p:nvSpPr>
        <p:spPr bwMode="auto">
          <a:xfrm>
            <a:off x="1588" y="1588"/>
            <a:ext cx="12188825" cy="6858000"/>
          </a:xfrm>
          <a:custGeom>
            <a:avLst/>
            <a:gdLst>
              <a:gd name="T0" fmla="*/ 7678 w 7678"/>
              <a:gd name="T1" fmla="*/ 0 h 4320"/>
              <a:gd name="T2" fmla="*/ 0 w 7678"/>
              <a:gd name="T3" fmla="*/ 0 h 4320"/>
              <a:gd name="T4" fmla="*/ 0 w 7678"/>
              <a:gd name="T5" fmla="*/ 379 h 4320"/>
              <a:gd name="T6" fmla="*/ 176 w 7678"/>
              <a:gd name="T7" fmla="*/ 379 h 4320"/>
              <a:gd name="T8" fmla="*/ 1216 w 7678"/>
              <a:gd name="T9" fmla="*/ 3929 h 4320"/>
              <a:gd name="T10" fmla="*/ 0 w 7678"/>
              <a:gd name="T11" fmla="*/ 3929 h 4320"/>
              <a:gd name="T12" fmla="*/ 0 w 7678"/>
              <a:gd name="T13" fmla="*/ 4320 h 4320"/>
              <a:gd name="T14" fmla="*/ 7678 w 7678"/>
              <a:gd name="T15" fmla="*/ 4320 h 4320"/>
              <a:gd name="T16" fmla="*/ 1510 w 7678"/>
              <a:gd name="T17" fmla="*/ 3929 h 4320"/>
              <a:gd name="T18" fmla="*/ 469 w 7678"/>
              <a:gd name="T19" fmla="*/ 379 h 4320"/>
              <a:gd name="T20" fmla="*/ 808 w 7678"/>
              <a:gd name="T21" fmla="*/ 379 h 4320"/>
              <a:gd name="T22" fmla="*/ 1848 w 7678"/>
              <a:gd name="T23" fmla="*/ 3929 h 4320"/>
              <a:gd name="T24" fmla="*/ 1510 w 7678"/>
              <a:gd name="T25" fmla="*/ 3929 h 4320"/>
              <a:gd name="T26" fmla="*/ 2170 w 7678"/>
              <a:gd name="T27" fmla="*/ 3929 h 4320"/>
              <a:gd name="T28" fmla="*/ 1130 w 7678"/>
              <a:gd name="T29" fmla="*/ 379 h 4320"/>
              <a:gd name="T30" fmla="*/ 3421 w 7678"/>
              <a:gd name="T31" fmla="*/ 379 h 4320"/>
              <a:gd name="T32" fmla="*/ 4461 w 7678"/>
              <a:gd name="T33" fmla="*/ 3929 h 4320"/>
              <a:gd name="T34" fmla="*/ 2170 w 7678"/>
              <a:gd name="T35" fmla="*/ 3929 h 4320"/>
              <a:gd name="T36" fmla="*/ 4519 w 7678"/>
              <a:gd name="T37" fmla="*/ 3929 h 4320"/>
              <a:gd name="T38" fmla="*/ 3479 w 7678"/>
              <a:gd name="T39" fmla="*/ 379 h 4320"/>
              <a:gd name="T40" fmla="*/ 3542 w 7678"/>
              <a:gd name="T41" fmla="*/ 379 h 4320"/>
              <a:gd name="T42" fmla="*/ 4583 w 7678"/>
              <a:gd name="T43" fmla="*/ 3929 h 4320"/>
              <a:gd name="T44" fmla="*/ 4519 w 7678"/>
              <a:gd name="T45" fmla="*/ 3929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678" h="4320">
                <a:moveTo>
                  <a:pt x="7678" y="0"/>
                </a:moveTo>
                <a:lnTo>
                  <a:pt x="0" y="0"/>
                </a:lnTo>
                <a:lnTo>
                  <a:pt x="0" y="379"/>
                </a:lnTo>
                <a:lnTo>
                  <a:pt x="176" y="379"/>
                </a:lnTo>
                <a:lnTo>
                  <a:pt x="1216" y="3929"/>
                </a:lnTo>
                <a:lnTo>
                  <a:pt x="0" y="3929"/>
                </a:lnTo>
                <a:lnTo>
                  <a:pt x="0" y="4320"/>
                </a:lnTo>
                <a:lnTo>
                  <a:pt x="7678" y="4320"/>
                </a:lnTo>
                <a:moveTo>
                  <a:pt x="1510" y="3929"/>
                </a:moveTo>
                <a:lnTo>
                  <a:pt x="469" y="379"/>
                </a:lnTo>
                <a:lnTo>
                  <a:pt x="808" y="379"/>
                </a:lnTo>
                <a:lnTo>
                  <a:pt x="1848" y="3929"/>
                </a:lnTo>
                <a:lnTo>
                  <a:pt x="1510" y="3929"/>
                </a:lnTo>
                <a:moveTo>
                  <a:pt x="2170" y="3929"/>
                </a:moveTo>
                <a:lnTo>
                  <a:pt x="1130" y="379"/>
                </a:lnTo>
                <a:lnTo>
                  <a:pt x="3421" y="379"/>
                </a:lnTo>
                <a:lnTo>
                  <a:pt x="4461" y="3929"/>
                </a:lnTo>
                <a:lnTo>
                  <a:pt x="2170" y="3929"/>
                </a:lnTo>
                <a:moveTo>
                  <a:pt x="4519" y="3929"/>
                </a:moveTo>
                <a:lnTo>
                  <a:pt x="3479" y="379"/>
                </a:lnTo>
                <a:lnTo>
                  <a:pt x="3542" y="379"/>
                </a:lnTo>
                <a:lnTo>
                  <a:pt x="4583" y="3929"/>
                </a:lnTo>
                <a:lnTo>
                  <a:pt x="4519" y="392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7688" y="3829545"/>
            <a:ext cx="4709160" cy="7191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Body Header text</a:t>
            </a:r>
          </a:p>
        </p:txBody>
      </p:sp>
      <p:sp>
        <p:nvSpPr>
          <p:cNvPr id="20" name="Freeform: Shape 44"/>
          <p:cNvSpPr>
            <a:spLocks/>
          </p:cNvSpPr>
          <p:nvPr userDrawn="1"/>
        </p:nvSpPr>
        <p:spPr bwMode="auto">
          <a:xfrm flipH="1">
            <a:off x="546521" y="3373621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6521" y="1759744"/>
            <a:ext cx="4505770" cy="1231106"/>
          </a:xfr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Footer Placeholder 3"/>
          <p:cNvSpPr txBox="1">
            <a:spLocks/>
          </p:cNvSpPr>
          <p:nvPr userDrawn="1"/>
        </p:nvSpPr>
        <p:spPr>
          <a:xfrm>
            <a:off x="1178533" y="63473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C80A5"/>
                </a:solidFill>
              </a:rPr>
              <a:t>Information Security Level 2 – Sensitive</a:t>
            </a:r>
            <a:br>
              <a:rPr lang="en-US" dirty="0">
                <a:solidFill>
                  <a:srgbClr val="6C80A5"/>
                </a:solidFill>
              </a:rPr>
            </a:br>
            <a:r>
              <a:rPr lang="en-US" dirty="0">
                <a:solidFill>
                  <a:srgbClr val="6C80A5"/>
                </a:solidFill>
              </a:rPr>
              <a:t>© 2017 – Proprietary &amp; Confidential Information of Amdocs</a:t>
            </a:r>
          </a:p>
        </p:txBody>
      </p:sp>
      <p:sp>
        <p:nvSpPr>
          <p:cNvPr id="30" name="Rectangle 29"/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pic>
        <p:nvPicPr>
          <p:cNvPr id="12" name="Picture 11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54485" y="6382383"/>
            <a:ext cx="393012" cy="292607"/>
          </a:xfrm>
          <a:prstGeom prst="rect">
            <a:avLst/>
          </a:prstGeom>
        </p:spPr>
      </p:pic>
      <p:sp>
        <p:nvSpPr>
          <p:cNvPr id="13" name="Footer Placeholder 3"/>
          <p:cNvSpPr txBox="1">
            <a:spLocks/>
          </p:cNvSpPr>
          <p:nvPr userDrawn="1"/>
        </p:nvSpPr>
        <p:spPr>
          <a:xfrm>
            <a:off x="548640" y="6347385"/>
            <a:ext cx="62989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lang="en-US" sz="1200" smtClean="0">
                <a:solidFill>
                  <a:srgbClr val="6C80A5"/>
                </a:solidFill>
              </a:rPr>
              <a:t>‹#›</a:t>
            </a:fld>
            <a:endParaRPr lang="en-US" sz="1200" dirty="0">
              <a:solidFill>
                <a:srgbClr val="6C80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749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0" y="483870"/>
            <a:ext cx="7604760" cy="5890260"/>
          </a:xfrm>
          <a:prstGeom prst="rect">
            <a:avLst/>
          </a:prstGeom>
        </p:spPr>
      </p:pic>
      <p:sp>
        <p:nvSpPr>
          <p:cNvPr id="15" name="Freeform 5"/>
          <p:cNvSpPr>
            <a:spLocks noEditPoints="1"/>
          </p:cNvSpPr>
          <p:nvPr userDrawn="1"/>
        </p:nvSpPr>
        <p:spPr bwMode="auto">
          <a:xfrm>
            <a:off x="0" y="0"/>
            <a:ext cx="12214226" cy="6858000"/>
          </a:xfrm>
          <a:custGeom>
            <a:avLst/>
            <a:gdLst>
              <a:gd name="T0" fmla="*/ 0 w 7694"/>
              <a:gd name="T1" fmla="*/ 4320 h 4320"/>
              <a:gd name="T2" fmla="*/ 7694 w 7694"/>
              <a:gd name="T3" fmla="*/ 4320 h 4320"/>
              <a:gd name="T4" fmla="*/ 7694 w 7694"/>
              <a:gd name="T5" fmla="*/ 0 h 4320"/>
              <a:gd name="T6" fmla="*/ 0 w 7694"/>
              <a:gd name="T7" fmla="*/ 0 h 4320"/>
              <a:gd name="T8" fmla="*/ 0 w 7694"/>
              <a:gd name="T9" fmla="*/ 354 h 4320"/>
              <a:gd name="T10" fmla="*/ 179 w 7694"/>
              <a:gd name="T11" fmla="*/ 354 h 4320"/>
              <a:gd name="T12" fmla="*/ 1238 w 7694"/>
              <a:gd name="T13" fmla="*/ 3966 h 4320"/>
              <a:gd name="T14" fmla="*/ 0 w 7694"/>
              <a:gd name="T15" fmla="*/ 3966 h 4320"/>
              <a:gd name="T16" fmla="*/ 0 w 7694"/>
              <a:gd name="T17" fmla="*/ 4320 h 4320"/>
              <a:gd name="T18" fmla="*/ 3607 w 7694"/>
              <a:gd name="T19" fmla="*/ 354 h 4320"/>
              <a:gd name="T20" fmla="*/ 4668 w 7694"/>
              <a:gd name="T21" fmla="*/ 3966 h 4320"/>
              <a:gd name="T22" fmla="*/ 4604 w 7694"/>
              <a:gd name="T23" fmla="*/ 3966 h 4320"/>
              <a:gd name="T24" fmla="*/ 3543 w 7694"/>
              <a:gd name="T25" fmla="*/ 354 h 4320"/>
              <a:gd name="T26" fmla="*/ 3607 w 7694"/>
              <a:gd name="T27" fmla="*/ 354 h 4320"/>
              <a:gd name="T28" fmla="*/ 3485 w 7694"/>
              <a:gd name="T29" fmla="*/ 354 h 4320"/>
              <a:gd name="T30" fmla="*/ 4544 w 7694"/>
              <a:gd name="T31" fmla="*/ 3966 h 4320"/>
              <a:gd name="T32" fmla="*/ 2209 w 7694"/>
              <a:gd name="T33" fmla="*/ 3966 h 4320"/>
              <a:gd name="T34" fmla="*/ 1150 w 7694"/>
              <a:gd name="T35" fmla="*/ 354 h 4320"/>
              <a:gd name="T36" fmla="*/ 3485 w 7694"/>
              <a:gd name="T37" fmla="*/ 354 h 4320"/>
              <a:gd name="T38" fmla="*/ 478 w 7694"/>
              <a:gd name="T39" fmla="*/ 354 h 4320"/>
              <a:gd name="T40" fmla="*/ 822 w 7694"/>
              <a:gd name="T41" fmla="*/ 354 h 4320"/>
              <a:gd name="T42" fmla="*/ 1882 w 7694"/>
              <a:gd name="T43" fmla="*/ 3966 h 4320"/>
              <a:gd name="T44" fmla="*/ 1537 w 7694"/>
              <a:gd name="T45" fmla="*/ 3966 h 4320"/>
              <a:gd name="T46" fmla="*/ 478 w 7694"/>
              <a:gd name="T47" fmla="*/ 354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694" h="4320">
                <a:moveTo>
                  <a:pt x="0" y="4320"/>
                </a:moveTo>
                <a:lnTo>
                  <a:pt x="7694" y="4320"/>
                </a:lnTo>
                <a:lnTo>
                  <a:pt x="7694" y="0"/>
                </a:lnTo>
                <a:lnTo>
                  <a:pt x="0" y="0"/>
                </a:lnTo>
                <a:lnTo>
                  <a:pt x="0" y="354"/>
                </a:lnTo>
                <a:lnTo>
                  <a:pt x="179" y="354"/>
                </a:lnTo>
                <a:lnTo>
                  <a:pt x="1238" y="3966"/>
                </a:lnTo>
                <a:lnTo>
                  <a:pt x="0" y="3966"/>
                </a:lnTo>
                <a:lnTo>
                  <a:pt x="0" y="4320"/>
                </a:lnTo>
                <a:close/>
                <a:moveTo>
                  <a:pt x="3607" y="354"/>
                </a:moveTo>
                <a:lnTo>
                  <a:pt x="4668" y="3966"/>
                </a:lnTo>
                <a:lnTo>
                  <a:pt x="4604" y="3966"/>
                </a:lnTo>
                <a:lnTo>
                  <a:pt x="3543" y="354"/>
                </a:lnTo>
                <a:lnTo>
                  <a:pt x="3607" y="354"/>
                </a:lnTo>
                <a:close/>
                <a:moveTo>
                  <a:pt x="3485" y="354"/>
                </a:moveTo>
                <a:lnTo>
                  <a:pt x="4544" y="3966"/>
                </a:lnTo>
                <a:lnTo>
                  <a:pt x="2209" y="3966"/>
                </a:lnTo>
                <a:lnTo>
                  <a:pt x="1150" y="354"/>
                </a:lnTo>
                <a:lnTo>
                  <a:pt x="3485" y="354"/>
                </a:lnTo>
                <a:close/>
                <a:moveTo>
                  <a:pt x="478" y="354"/>
                </a:moveTo>
                <a:lnTo>
                  <a:pt x="822" y="354"/>
                </a:lnTo>
                <a:lnTo>
                  <a:pt x="1882" y="3966"/>
                </a:lnTo>
                <a:lnTo>
                  <a:pt x="1537" y="3966"/>
                </a:lnTo>
                <a:lnTo>
                  <a:pt x="478" y="3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7575" y="2003489"/>
            <a:ext cx="4375150" cy="1231106"/>
          </a:xfrm>
        </p:spPr>
        <p:txBody>
          <a:bodyPr anchor="b" anchorCtr="0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7575" y="4026609"/>
            <a:ext cx="4375150" cy="307777"/>
          </a:xfrm>
        </p:spPr>
        <p:txBody>
          <a:bodyPr wrap="square">
            <a:sp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Freeform: Shape 44"/>
          <p:cNvSpPr>
            <a:spLocks/>
          </p:cNvSpPr>
          <p:nvPr userDrawn="1"/>
        </p:nvSpPr>
        <p:spPr bwMode="auto">
          <a:xfrm flipH="1">
            <a:off x="7267575" y="3594026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0" name="Footer Placeholder 3"/>
          <p:cNvSpPr txBox="1">
            <a:spLocks/>
          </p:cNvSpPr>
          <p:nvPr userDrawn="1"/>
        </p:nvSpPr>
        <p:spPr>
          <a:xfrm>
            <a:off x="1178533" y="63473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C80A5"/>
                </a:solidFill>
              </a:rPr>
              <a:t>Information Security Level 2 – Sensitive</a:t>
            </a:r>
            <a:br>
              <a:rPr lang="en-US" dirty="0">
                <a:solidFill>
                  <a:srgbClr val="6C80A5"/>
                </a:solidFill>
              </a:rPr>
            </a:br>
            <a:r>
              <a:rPr lang="en-US" dirty="0">
                <a:solidFill>
                  <a:srgbClr val="6C80A5"/>
                </a:solidFill>
              </a:rPr>
              <a:t>© 2017 – Proprietary &amp; Confidential Information of Amdocs</a:t>
            </a:r>
          </a:p>
        </p:txBody>
      </p:sp>
      <p:sp>
        <p:nvSpPr>
          <p:cNvPr id="22" name="Freeform: Shape 21"/>
          <p:cNvSpPr>
            <a:spLocks/>
          </p:cNvSpPr>
          <p:nvPr userDrawn="1"/>
        </p:nvSpPr>
        <p:spPr bwMode="auto">
          <a:xfrm>
            <a:off x="378341" y="561974"/>
            <a:ext cx="1771683" cy="5724525"/>
          </a:xfrm>
          <a:custGeom>
            <a:avLst/>
            <a:gdLst>
              <a:gd name="connsiteX0" fmla="*/ 0 w 1771683"/>
              <a:gd name="connsiteY0" fmla="*/ 0 h 5724525"/>
              <a:gd name="connsiteX1" fmla="*/ 91133 w 1771683"/>
              <a:gd name="connsiteY1" fmla="*/ 0 h 5724525"/>
              <a:gd name="connsiteX2" fmla="*/ 1771683 w 1771683"/>
              <a:gd name="connsiteY2" fmla="*/ 5724525 h 5724525"/>
              <a:gd name="connsiteX3" fmla="*/ 1668106 w 1771683"/>
              <a:gd name="connsiteY3" fmla="*/ 5724525 h 572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1683" h="5724525">
                <a:moveTo>
                  <a:pt x="0" y="0"/>
                </a:moveTo>
                <a:lnTo>
                  <a:pt x="91133" y="0"/>
                </a:lnTo>
                <a:lnTo>
                  <a:pt x="1771683" y="5724525"/>
                </a:lnTo>
                <a:lnTo>
                  <a:pt x="1668106" y="5724525"/>
                </a:lnTo>
                <a:close/>
              </a:path>
            </a:pathLst>
          </a:cu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11" name="Picture 10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548640" y="6347385"/>
            <a:ext cx="62989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lang="en-US" sz="1200" smtClean="0">
                <a:solidFill>
                  <a:srgbClr val="6C80A5"/>
                </a:solidFill>
              </a:rPr>
              <a:t>‹#›</a:t>
            </a:fld>
            <a:endParaRPr lang="en-US" sz="1200" dirty="0">
              <a:solidFill>
                <a:srgbClr val="6C80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38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513320" cy="6858000"/>
          </a:xfrm>
          <a:prstGeom prst="rect">
            <a:avLst/>
          </a:prstGeom>
        </p:spPr>
      </p:pic>
      <p:sp>
        <p:nvSpPr>
          <p:cNvPr id="14" name="Freeform 5"/>
          <p:cNvSpPr>
            <a:spLocks noEditPoints="1"/>
          </p:cNvSpPr>
          <p:nvPr userDrawn="1"/>
        </p:nvSpPr>
        <p:spPr bwMode="auto">
          <a:xfrm>
            <a:off x="0" y="0"/>
            <a:ext cx="12214226" cy="6858000"/>
          </a:xfrm>
          <a:custGeom>
            <a:avLst/>
            <a:gdLst>
              <a:gd name="T0" fmla="*/ 0 w 7694"/>
              <a:gd name="T1" fmla="*/ 4320 h 4320"/>
              <a:gd name="T2" fmla="*/ 7694 w 7694"/>
              <a:gd name="T3" fmla="*/ 4320 h 4320"/>
              <a:gd name="T4" fmla="*/ 7694 w 7694"/>
              <a:gd name="T5" fmla="*/ 0 h 4320"/>
              <a:gd name="T6" fmla="*/ 0 w 7694"/>
              <a:gd name="T7" fmla="*/ 0 h 4320"/>
              <a:gd name="T8" fmla="*/ 0 w 7694"/>
              <a:gd name="T9" fmla="*/ 354 h 4320"/>
              <a:gd name="T10" fmla="*/ 179 w 7694"/>
              <a:gd name="T11" fmla="*/ 354 h 4320"/>
              <a:gd name="T12" fmla="*/ 1238 w 7694"/>
              <a:gd name="T13" fmla="*/ 3966 h 4320"/>
              <a:gd name="T14" fmla="*/ 0 w 7694"/>
              <a:gd name="T15" fmla="*/ 3966 h 4320"/>
              <a:gd name="T16" fmla="*/ 0 w 7694"/>
              <a:gd name="T17" fmla="*/ 4320 h 4320"/>
              <a:gd name="T18" fmla="*/ 3607 w 7694"/>
              <a:gd name="T19" fmla="*/ 354 h 4320"/>
              <a:gd name="T20" fmla="*/ 4668 w 7694"/>
              <a:gd name="T21" fmla="*/ 3966 h 4320"/>
              <a:gd name="T22" fmla="*/ 4604 w 7694"/>
              <a:gd name="T23" fmla="*/ 3966 h 4320"/>
              <a:gd name="T24" fmla="*/ 3543 w 7694"/>
              <a:gd name="T25" fmla="*/ 354 h 4320"/>
              <a:gd name="T26" fmla="*/ 3607 w 7694"/>
              <a:gd name="T27" fmla="*/ 354 h 4320"/>
              <a:gd name="T28" fmla="*/ 3485 w 7694"/>
              <a:gd name="T29" fmla="*/ 354 h 4320"/>
              <a:gd name="T30" fmla="*/ 4544 w 7694"/>
              <a:gd name="T31" fmla="*/ 3966 h 4320"/>
              <a:gd name="T32" fmla="*/ 2209 w 7694"/>
              <a:gd name="T33" fmla="*/ 3966 h 4320"/>
              <a:gd name="T34" fmla="*/ 1150 w 7694"/>
              <a:gd name="T35" fmla="*/ 354 h 4320"/>
              <a:gd name="T36" fmla="*/ 3485 w 7694"/>
              <a:gd name="T37" fmla="*/ 354 h 4320"/>
              <a:gd name="T38" fmla="*/ 478 w 7694"/>
              <a:gd name="T39" fmla="*/ 354 h 4320"/>
              <a:gd name="T40" fmla="*/ 822 w 7694"/>
              <a:gd name="T41" fmla="*/ 354 h 4320"/>
              <a:gd name="T42" fmla="*/ 1882 w 7694"/>
              <a:gd name="T43" fmla="*/ 3966 h 4320"/>
              <a:gd name="T44" fmla="*/ 1537 w 7694"/>
              <a:gd name="T45" fmla="*/ 3966 h 4320"/>
              <a:gd name="T46" fmla="*/ 478 w 7694"/>
              <a:gd name="T47" fmla="*/ 354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694" h="4320">
                <a:moveTo>
                  <a:pt x="0" y="4320"/>
                </a:moveTo>
                <a:lnTo>
                  <a:pt x="7694" y="4320"/>
                </a:lnTo>
                <a:lnTo>
                  <a:pt x="7694" y="0"/>
                </a:lnTo>
                <a:lnTo>
                  <a:pt x="0" y="0"/>
                </a:lnTo>
                <a:lnTo>
                  <a:pt x="0" y="354"/>
                </a:lnTo>
                <a:lnTo>
                  <a:pt x="179" y="354"/>
                </a:lnTo>
                <a:lnTo>
                  <a:pt x="1238" y="3966"/>
                </a:lnTo>
                <a:lnTo>
                  <a:pt x="0" y="3966"/>
                </a:lnTo>
                <a:lnTo>
                  <a:pt x="0" y="4320"/>
                </a:lnTo>
                <a:close/>
                <a:moveTo>
                  <a:pt x="3607" y="354"/>
                </a:moveTo>
                <a:lnTo>
                  <a:pt x="4668" y="3966"/>
                </a:lnTo>
                <a:lnTo>
                  <a:pt x="4604" y="3966"/>
                </a:lnTo>
                <a:lnTo>
                  <a:pt x="3543" y="354"/>
                </a:lnTo>
                <a:lnTo>
                  <a:pt x="3607" y="354"/>
                </a:lnTo>
                <a:close/>
                <a:moveTo>
                  <a:pt x="3485" y="354"/>
                </a:moveTo>
                <a:lnTo>
                  <a:pt x="4544" y="3966"/>
                </a:lnTo>
                <a:lnTo>
                  <a:pt x="2209" y="3966"/>
                </a:lnTo>
                <a:lnTo>
                  <a:pt x="1150" y="354"/>
                </a:lnTo>
                <a:lnTo>
                  <a:pt x="3485" y="354"/>
                </a:lnTo>
                <a:close/>
                <a:moveTo>
                  <a:pt x="478" y="354"/>
                </a:moveTo>
                <a:lnTo>
                  <a:pt x="822" y="354"/>
                </a:lnTo>
                <a:lnTo>
                  <a:pt x="1882" y="3966"/>
                </a:lnTo>
                <a:lnTo>
                  <a:pt x="1537" y="3966"/>
                </a:lnTo>
                <a:lnTo>
                  <a:pt x="478" y="3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: Shape 23"/>
          <p:cNvSpPr>
            <a:spLocks/>
          </p:cNvSpPr>
          <p:nvPr userDrawn="1"/>
        </p:nvSpPr>
        <p:spPr bwMode="auto">
          <a:xfrm>
            <a:off x="378341" y="561974"/>
            <a:ext cx="1771683" cy="5724525"/>
          </a:xfrm>
          <a:custGeom>
            <a:avLst/>
            <a:gdLst>
              <a:gd name="connsiteX0" fmla="*/ 0 w 1771683"/>
              <a:gd name="connsiteY0" fmla="*/ 0 h 5724525"/>
              <a:gd name="connsiteX1" fmla="*/ 91133 w 1771683"/>
              <a:gd name="connsiteY1" fmla="*/ 0 h 5724525"/>
              <a:gd name="connsiteX2" fmla="*/ 1771683 w 1771683"/>
              <a:gd name="connsiteY2" fmla="*/ 5724525 h 5724525"/>
              <a:gd name="connsiteX3" fmla="*/ 1668106 w 1771683"/>
              <a:gd name="connsiteY3" fmla="*/ 5724525 h 572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1683" h="5724525">
                <a:moveTo>
                  <a:pt x="0" y="0"/>
                </a:moveTo>
                <a:lnTo>
                  <a:pt x="91133" y="0"/>
                </a:lnTo>
                <a:lnTo>
                  <a:pt x="1771683" y="5724525"/>
                </a:lnTo>
                <a:lnTo>
                  <a:pt x="1668106" y="5724525"/>
                </a:lnTo>
                <a:close/>
              </a:path>
            </a:pathLst>
          </a:cu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7575" y="2003489"/>
            <a:ext cx="4375150" cy="1231106"/>
          </a:xfrm>
        </p:spPr>
        <p:txBody>
          <a:bodyPr anchor="b" anchorCtr="0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7575" y="4026609"/>
            <a:ext cx="4375150" cy="307777"/>
          </a:xfrm>
        </p:spPr>
        <p:txBody>
          <a:bodyPr wrap="square">
            <a:sp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Freeform: Shape 44"/>
          <p:cNvSpPr>
            <a:spLocks/>
          </p:cNvSpPr>
          <p:nvPr userDrawn="1"/>
        </p:nvSpPr>
        <p:spPr bwMode="auto">
          <a:xfrm flipH="1">
            <a:off x="7267575" y="3594026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Footer Placeholder 3"/>
          <p:cNvSpPr txBox="1">
            <a:spLocks/>
          </p:cNvSpPr>
          <p:nvPr userDrawn="1"/>
        </p:nvSpPr>
        <p:spPr>
          <a:xfrm>
            <a:off x="1178533" y="63473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C80A5"/>
                </a:solidFill>
              </a:rPr>
              <a:t>Information Security Level 2 – Sensitive</a:t>
            </a:r>
            <a:br>
              <a:rPr lang="en-US" dirty="0">
                <a:solidFill>
                  <a:srgbClr val="6C80A5"/>
                </a:solidFill>
              </a:rPr>
            </a:br>
            <a:r>
              <a:rPr lang="en-US" dirty="0">
                <a:solidFill>
                  <a:srgbClr val="6C80A5"/>
                </a:solidFill>
              </a:rPr>
              <a:t>© 2017 – Proprietary &amp; Confidential Information of Amdocs</a:t>
            </a:r>
          </a:p>
        </p:txBody>
      </p:sp>
      <p:pic>
        <p:nvPicPr>
          <p:cNvPr id="11" name="Picture 10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548640" y="6347385"/>
            <a:ext cx="62989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lang="en-US" sz="1200" smtClean="0">
                <a:solidFill>
                  <a:srgbClr val="6C80A5"/>
                </a:solidFill>
              </a:rPr>
              <a:t>‹#›</a:t>
            </a:fld>
            <a:endParaRPr lang="en-US" sz="1200" dirty="0">
              <a:solidFill>
                <a:srgbClr val="6C80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09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11"/>
          <a:stretch/>
        </p:blipFill>
        <p:spPr>
          <a:xfrm>
            <a:off x="0" y="-1"/>
            <a:ext cx="7448550" cy="6858001"/>
          </a:xfrm>
          <a:prstGeom prst="rect">
            <a:avLst/>
          </a:prstGeom>
        </p:spPr>
      </p:pic>
      <p:sp>
        <p:nvSpPr>
          <p:cNvPr id="18" name="Freeform 5"/>
          <p:cNvSpPr>
            <a:spLocks noEditPoints="1"/>
          </p:cNvSpPr>
          <p:nvPr userDrawn="1"/>
        </p:nvSpPr>
        <p:spPr bwMode="auto">
          <a:xfrm>
            <a:off x="0" y="0"/>
            <a:ext cx="12214226" cy="6858000"/>
          </a:xfrm>
          <a:custGeom>
            <a:avLst/>
            <a:gdLst>
              <a:gd name="T0" fmla="*/ 0 w 7694"/>
              <a:gd name="T1" fmla="*/ 4320 h 4320"/>
              <a:gd name="T2" fmla="*/ 7694 w 7694"/>
              <a:gd name="T3" fmla="*/ 4320 h 4320"/>
              <a:gd name="T4" fmla="*/ 7694 w 7694"/>
              <a:gd name="T5" fmla="*/ 0 h 4320"/>
              <a:gd name="T6" fmla="*/ 0 w 7694"/>
              <a:gd name="T7" fmla="*/ 0 h 4320"/>
              <a:gd name="T8" fmla="*/ 0 w 7694"/>
              <a:gd name="T9" fmla="*/ 354 h 4320"/>
              <a:gd name="T10" fmla="*/ 179 w 7694"/>
              <a:gd name="T11" fmla="*/ 354 h 4320"/>
              <a:gd name="T12" fmla="*/ 1238 w 7694"/>
              <a:gd name="T13" fmla="*/ 3966 h 4320"/>
              <a:gd name="T14" fmla="*/ 0 w 7694"/>
              <a:gd name="T15" fmla="*/ 3966 h 4320"/>
              <a:gd name="T16" fmla="*/ 0 w 7694"/>
              <a:gd name="T17" fmla="*/ 4320 h 4320"/>
              <a:gd name="T18" fmla="*/ 3607 w 7694"/>
              <a:gd name="T19" fmla="*/ 354 h 4320"/>
              <a:gd name="T20" fmla="*/ 4668 w 7694"/>
              <a:gd name="T21" fmla="*/ 3966 h 4320"/>
              <a:gd name="T22" fmla="*/ 4604 w 7694"/>
              <a:gd name="T23" fmla="*/ 3966 h 4320"/>
              <a:gd name="T24" fmla="*/ 3543 w 7694"/>
              <a:gd name="T25" fmla="*/ 354 h 4320"/>
              <a:gd name="T26" fmla="*/ 3607 w 7694"/>
              <a:gd name="T27" fmla="*/ 354 h 4320"/>
              <a:gd name="T28" fmla="*/ 3485 w 7694"/>
              <a:gd name="T29" fmla="*/ 354 h 4320"/>
              <a:gd name="T30" fmla="*/ 4544 w 7694"/>
              <a:gd name="T31" fmla="*/ 3966 h 4320"/>
              <a:gd name="T32" fmla="*/ 2209 w 7694"/>
              <a:gd name="T33" fmla="*/ 3966 h 4320"/>
              <a:gd name="T34" fmla="*/ 1150 w 7694"/>
              <a:gd name="T35" fmla="*/ 354 h 4320"/>
              <a:gd name="T36" fmla="*/ 3485 w 7694"/>
              <a:gd name="T37" fmla="*/ 354 h 4320"/>
              <a:gd name="T38" fmla="*/ 478 w 7694"/>
              <a:gd name="T39" fmla="*/ 354 h 4320"/>
              <a:gd name="T40" fmla="*/ 822 w 7694"/>
              <a:gd name="T41" fmla="*/ 354 h 4320"/>
              <a:gd name="T42" fmla="*/ 1882 w 7694"/>
              <a:gd name="T43" fmla="*/ 3966 h 4320"/>
              <a:gd name="T44" fmla="*/ 1537 w 7694"/>
              <a:gd name="T45" fmla="*/ 3966 h 4320"/>
              <a:gd name="T46" fmla="*/ 478 w 7694"/>
              <a:gd name="T47" fmla="*/ 354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694" h="4320">
                <a:moveTo>
                  <a:pt x="0" y="4320"/>
                </a:moveTo>
                <a:lnTo>
                  <a:pt x="7694" y="4320"/>
                </a:lnTo>
                <a:lnTo>
                  <a:pt x="7694" y="0"/>
                </a:lnTo>
                <a:lnTo>
                  <a:pt x="0" y="0"/>
                </a:lnTo>
                <a:lnTo>
                  <a:pt x="0" y="354"/>
                </a:lnTo>
                <a:lnTo>
                  <a:pt x="179" y="354"/>
                </a:lnTo>
                <a:lnTo>
                  <a:pt x="1238" y="3966"/>
                </a:lnTo>
                <a:lnTo>
                  <a:pt x="0" y="3966"/>
                </a:lnTo>
                <a:lnTo>
                  <a:pt x="0" y="4320"/>
                </a:lnTo>
                <a:close/>
                <a:moveTo>
                  <a:pt x="3607" y="354"/>
                </a:moveTo>
                <a:lnTo>
                  <a:pt x="4668" y="3966"/>
                </a:lnTo>
                <a:lnTo>
                  <a:pt x="4604" y="3966"/>
                </a:lnTo>
                <a:lnTo>
                  <a:pt x="3543" y="354"/>
                </a:lnTo>
                <a:lnTo>
                  <a:pt x="3607" y="354"/>
                </a:lnTo>
                <a:close/>
                <a:moveTo>
                  <a:pt x="3485" y="354"/>
                </a:moveTo>
                <a:lnTo>
                  <a:pt x="4544" y="3966"/>
                </a:lnTo>
                <a:lnTo>
                  <a:pt x="2209" y="3966"/>
                </a:lnTo>
                <a:lnTo>
                  <a:pt x="1150" y="354"/>
                </a:lnTo>
                <a:lnTo>
                  <a:pt x="3485" y="354"/>
                </a:lnTo>
                <a:close/>
                <a:moveTo>
                  <a:pt x="478" y="354"/>
                </a:moveTo>
                <a:lnTo>
                  <a:pt x="822" y="354"/>
                </a:lnTo>
                <a:lnTo>
                  <a:pt x="1882" y="3966"/>
                </a:lnTo>
                <a:lnTo>
                  <a:pt x="1537" y="3966"/>
                </a:lnTo>
                <a:lnTo>
                  <a:pt x="478" y="3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7575" y="2003489"/>
            <a:ext cx="4375150" cy="1231106"/>
          </a:xfrm>
        </p:spPr>
        <p:txBody>
          <a:bodyPr anchor="b" anchorCtr="0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7575" y="4026609"/>
            <a:ext cx="4375149" cy="307777"/>
          </a:xfrm>
        </p:spPr>
        <p:txBody>
          <a:bodyPr wrap="square">
            <a:sp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reeform 6"/>
          <p:cNvSpPr>
            <a:spLocks noEditPoints="1"/>
          </p:cNvSpPr>
          <p:nvPr userDrawn="1"/>
        </p:nvSpPr>
        <p:spPr bwMode="auto">
          <a:xfrm>
            <a:off x="1588" y="1588"/>
            <a:ext cx="12188825" cy="6858000"/>
          </a:xfrm>
          <a:custGeom>
            <a:avLst/>
            <a:gdLst>
              <a:gd name="T0" fmla="*/ 7678 w 7678"/>
              <a:gd name="T1" fmla="*/ 0 h 4320"/>
              <a:gd name="T2" fmla="*/ 0 w 7678"/>
              <a:gd name="T3" fmla="*/ 0 h 4320"/>
              <a:gd name="T4" fmla="*/ 0 w 7678"/>
              <a:gd name="T5" fmla="*/ 379 h 4320"/>
              <a:gd name="T6" fmla="*/ 176 w 7678"/>
              <a:gd name="T7" fmla="*/ 379 h 4320"/>
              <a:gd name="T8" fmla="*/ 1216 w 7678"/>
              <a:gd name="T9" fmla="*/ 3929 h 4320"/>
              <a:gd name="T10" fmla="*/ 0 w 7678"/>
              <a:gd name="T11" fmla="*/ 3929 h 4320"/>
              <a:gd name="T12" fmla="*/ 0 w 7678"/>
              <a:gd name="T13" fmla="*/ 4320 h 4320"/>
              <a:gd name="T14" fmla="*/ 7678 w 7678"/>
              <a:gd name="T15" fmla="*/ 4320 h 4320"/>
              <a:gd name="T16" fmla="*/ 1510 w 7678"/>
              <a:gd name="T17" fmla="*/ 3929 h 4320"/>
              <a:gd name="T18" fmla="*/ 469 w 7678"/>
              <a:gd name="T19" fmla="*/ 379 h 4320"/>
              <a:gd name="T20" fmla="*/ 808 w 7678"/>
              <a:gd name="T21" fmla="*/ 379 h 4320"/>
              <a:gd name="T22" fmla="*/ 1848 w 7678"/>
              <a:gd name="T23" fmla="*/ 3929 h 4320"/>
              <a:gd name="T24" fmla="*/ 1510 w 7678"/>
              <a:gd name="T25" fmla="*/ 3929 h 4320"/>
              <a:gd name="T26" fmla="*/ 2170 w 7678"/>
              <a:gd name="T27" fmla="*/ 3929 h 4320"/>
              <a:gd name="T28" fmla="*/ 1130 w 7678"/>
              <a:gd name="T29" fmla="*/ 379 h 4320"/>
              <a:gd name="T30" fmla="*/ 3421 w 7678"/>
              <a:gd name="T31" fmla="*/ 379 h 4320"/>
              <a:gd name="T32" fmla="*/ 4461 w 7678"/>
              <a:gd name="T33" fmla="*/ 3929 h 4320"/>
              <a:gd name="T34" fmla="*/ 2170 w 7678"/>
              <a:gd name="T35" fmla="*/ 3929 h 4320"/>
              <a:gd name="T36" fmla="*/ 4519 w 7678"/>
              <a:gd name="T37" fmla="*/ 3929 h 4320"/>
              <a:gd name="T38" fmla="*/ 3479 w 7678"/>
              <a:gd name="T39" fmla="*/ 379 h 4320"/>
              <a:gd name="T40" fmla="*/ 3542 w 7678"/>
              <a:gd name="T41" fmla="*/ 379 h 4320"/>
              <a:gd name="T42" fmla="*/ 4583 w 7678"/>
              <a:gd name="T43" fmla="*/ 3929 h 4320"/>
              <a:gd name="T44" fmla="*/ 4519 w 7678"/>
              <a:gd name="T45" fmla="*/ 3929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678" h="4320">
                <a:moveTo>
                  <a:pt x="7678" y="0"/>
                </a:moveTo>
                <a:lnTo>
                  <a:pt x="0" y="0"/>
                </a:lnTo>
                <a:lnTo>
                  <a:pt x="0" y="379"/>
                </a:lnTo>
                <a:lnTo>
                  <a:pt x="176" y="379"/>
                </a:lnTo>
                <a:lnTo>
                  <a:pt x="1216" y="3929"/>
                </a:lnTo>
                <a:lnTo>
                  <a:pt x="0" y="3929"/>
                </a:lnTo>
                <a:lnTo>
                  <a:pt x="0" y="4320"/>
                </a:lnTo>
                <a:lnTo>
                  <a:pt x="7678" y="4320"/>
                </a:lnTo>
                <a:moveTo>
                  <a:pt x="1510" y="3929"/>
                </a:moveTo>
                <a:lnTo>
                  <a:pt x="469" y="379"/>
                </a:lnTo>
                <a:lnTo>
                  <a:pt x="808" y="379"/>
                </a:lnTo>
                <a:lnTo>
                  <a:pt x="1848" y="3929"/>
                </a:lnTo>
                <a:lnTo>
                  <a:pt x="1510" y="3929"/>
                </a:lnTo>
                <a:moveTo>
                  <a:pt x="2170" y="3929"/>
                </a:moveTo>
                <a:lnTo>
                  <a:pt x="1130" y="379"/>
                </a:lnTo>
                <a:lnTo>
                  <a:pt x="3421" y="379"/>
                </a:lnTo>
                <a:lnTo>
                  <a:pt x="4461" y="3929"/>
                </a:lnTo>
                <a:lnTo>
                  <a:pt x="2170" y="3929"/>
                </a:lnTo>
                <a:moveTo>
                  <a:pt x="4519" y="3929"/>
                </a:moveTo>
                <a:lnTo>
                  <a:pt x="3479" y="379"/>
                </a:lnTo>
                <a:lnTo>
                  <a:pt x="3542" y="379"/>
                </a:lnTo>
                <a:lnTo>
                  <a:pt x="4583" y="3929"/>
                </a:lnTo>
                <a:lnTo>
                  <a:pt x="4519" y="392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44"/>
          <p:cNvSpPr>
            <a:spLocks/>
          </p:cNvSpPr>
          <p:nvPr userDrawn="1"/>
        </p:nvSpPr>
        <p:spPr bwMode="auto">
          <a:xfrm flipH="1">
            <a:off x="7267575" y="3594026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1" name="Footer Placeholder 3"/>
          <p:cNvSpPr txBox="1">
            <a:spLocks/>
          </p:cNvSpPr>
          <p:nvPr userDrawn="1"/>
        </p:nvSpPr>
        <p:spPr>
          <a:xfrm>
            <a:off x="1178533" y="63473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C80A5"/>
                </a:solidFill>
              </a:rPr>
              <a:t>Information Security Level 2 – Sensitive</a:t>
            </a:r>
            <a:br>
              <a:rPr lang="en-US" dirty="0">
                <a:solidFill>
                  <a:srgbClr val="6C80A5"/>
                </a:solidFill>
              </a:rPr>
            </a:br>
            <a:r>
              <a:rPr lang="en-US" dirty="0">
                <a:solidFill>
                  <a:srgbClr val="6C80A5"/>
                </a:solidFill>
              </a:rPr>
              <a:t>© 2017 – Proprietary &amp; Confidential Information of Amdocs</a:t>
            </a:r>
          </a:p>
        </p:txBody>
      </p:sp>
      <p:sp>
        <p:nvSpPr>
          <p:cNvPr id="22" name="Freeform: Shape 21"/>
          <p:cNvSpPr>
            <a:spLocks/>
          </p:cNvSpPr>
          <p:nvPr userDrawn="1"/>
        </p:nvSpPr>
        <p:spPr bwMode="auto">
          <a:xfrm>
            <a:off x="378341" y="561974"/>
            <a:ext cx="1771683" cy="5724525"/>
          </a:xfrm>
          <a:custGeom>
            <a:avLst/>
            <a:gdLst>
              <a:gd name="connsiteX0" fmla="*/ 0 w 1771683"/>
              <a:gd name="connsiteY0" fmla="*/ 0 h 5724525"/>
              <a:gd name="connsiteX1" fmla="*/ 91133 w 1771683"/>
              <a:gd name="connsiteY1" fmla="*/ 0 h 5724525"/>
              <a:gd name="connsiteX2" fmla="*/ 1771683 w 1771683"/>
              <a:gd name="connsiteY2" fmla="*/ 5724525 h 5724525"/>
              <a:gd name="connsiteX3" fmla="*/ 1668106 w 1771683"/>
              <a:gd name="connsiteY3" fmla="*/ 5724525 h 572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1683" h="5724525">
                <a:moveTo>
                  <a:pt x="0" y="0"/>
                </a:moveTo>
                <a:lnTo>
                  <a:pt x="91133" y="0"/>
                </a:lnTo>
                <a:lnTo>
                  <a:pt x="1771683" y="5724525"/>
                </a:lnTo>
                <a:lnTo>
                  <a:pt x="1668106" y="5724525"/>
                </a:lnTo>
                <a:close/>
              </a:path>
            </a:pathLst>
          </a:cu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12" name="Picture 11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  <p:sp>
        <p:nvSpPr>
          <p:cNvPr id="13" name="Footer Placeholder 3"/>
          <p:cNvSpPr txBox="1">
            <a:spLocks/>
          </p:cNvSpPr>
          <p:nvPr userDrawn="1"/>
        </p:nvSpPr>
        <p:spPr>
          <a:xfrm>
            <a:off x="548640" y="6347385"/>
            <a:ext cx="62989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lang="en-US" sz="1200" smtClean="0">
                <a:solidFill>
                  <a:srgbClr val="6C80A5"/>
                </a:solidFill>
              </a:rPr>
              <a:t>‹#›</a:t>
            </a:fld>
            <a:endParaRPr lang="en-US" sz="1200" dirty="0">
              <a:solidFill>
                <a:srgbClr val="6C80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36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 userDrawn="1"/>
        </p:nvGrpSpPr>
        <p:grpSpPr>
          <a:xfrm>
            <a:off x="0" y="547688"/>
            <a:ext cx="12192000" cy="5738811"/>
            <a:chOff x="0" y="547688"/>
            <a:chExt cx="12192000" cy="5738811"/>
          </a:xfrm>
        </p:grpSpPr>
        <p:sp>
          <p:nvSpPr>
            <p:cNvPr id="54" name="Freeform 38"/>
            <p:cNvSpPr>
              <a:spLocks/>
            </p:cNvSpPr>
            <p:nvPr userDrawn="1"/>
          </p:nvSpPr>
          <p:spPr bwMode="auto">
            <a:xfrm>
              <a:off x="8505746" y="547688"/>
              <a:ext cx="3065010" cy="5738811"/>
            </a:xfrm>
            <a:custGeom>
              <a:avLst/>
              <a:gdLst>
                <a:gd name="T0" fmla="*/ 1896 w 1896"/>
                <a:gd name="T1" fmla="*/ 3550 h 3550"/>
                <a:gd name="T2" fmla="*/ 1025 w 1896"/>
                <a:gd name="T3" fmla="*/ 3550 h 3550"/>
                <a:gd name="T4" fmla="*/ 0 w 1896"/>
                <a:gd name="T5" fmla="*/ 0 h 3550"/>
                <a:gd name="T6" fmla="*/ 871 w 1896"/>
                <a:gd name="T7" fmla="*/ 0 h 3550"/>
                <a:gd name="T8" fmla="*/ 1896 w 1896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6" h="3550">
                  <a:moveTo>
                    <a:pt x="1896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1896" y="3550"/>
                  </a:lnTo>
                  <a:close/>
                </a:path>
              </a:pathLst>
            </a:custGeom>
            <a:solidFill>
              <a:srgbClr val="F5F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5" name="Freeform 40"/>
            <p:cNvSpPr>
              <a:spLocks/>
            </p:cNvSpPr>
            <p:nvPr userDrawn="1"/>
          </p:nvSpPr>
          <p:spPr bwMode="auto">
            <a:xfrm>
              <a:off x="3140363" y="547688"/>
              <a:ext cx="4206306" cy="5738811"/>
            </a:xfrm>
            <a:custGeom>
              <a:avLst/>
              <a:gdLst>
                <a:gd name="T0" fmla="*/ 2602 w 2602"/>
                <a:gd name="T1" fmla="*/ 3550 h 3550"/>
                <a:gd name="T2" fmla="*/ 1025 w 2602"/>
                <a:gd name="T3" fmla="*/ 3550 h 3550"/>
                <a:gd name="T4" fmla="*/ 0 w 2602"/>
                <a:gd name="T5" fmla="*/ 0 h 3550"/>
                <a:gd name="T6" fmla="*/ 1578 w 2602"/>
                <a:gd name="T7" fmla="*/ 0 h 3550"/>
                <a:gd name="T8" fmla="*/ 2602 w 2602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2" h="3550">
                  <a:moveTo>
                    <a:pt x="2602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1578" y="0"/>
                  </a:lnTo>
                  <a:lnTo>
                    <a:pt x="2602" y="3550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6" name="Freeform 42"/>
            <p:cNvSpPr>
              <a:spLocks/>
            </p:cNvSpPr>
            <p:nvPr userDrawn="1"/>
          </p:nvSpPr>
          <p:spPr bwMode="auto">
            <a:xfrm>
              <a:off x="990329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4 w 1358"/>
                <a:gd name="T3" fmla="*/ 3550 h 3550"/>
                <a:gd name="T4" fmla="*/ 0 w 1358"/>
                <a:gd name="T5" fmla="*/ 0 h 3550"/>
                <a:gd name="T6" fmla="*/ 332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4" y="3550"/>
                  </a:lnTo>
                  <a:lnTo>
                    <a:pt x="0" y="0"/>
                  </a:lnTo>
                  <a:lnTo>
                    <a:pt x="332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F2F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7" name="Freeform 44"/>
            <p:cNvSpPr>
              <a:spLocks/>
            </p:cNvSpPr>
            <p:nvPr userDrawn="1"/>
          </p:nvSpPr>
          <p:spPr bwMode="auto">
            <a:xfrm>
              <a:off x="6766321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5 w 1358"/>
                <a:gd name="T3" fmla="*/ 3550 h 3550"/>
                <a:gd name="T4" fmla="*/ 0 w 1358"/>
                <a:gd name="T5" fmla="*/ 0 h 3550"/>
                <a:gd name="T6" fmla="*/ 333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333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F2F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8" name="Freeform 46"/>
            <p:cNvSpPr>
              <a:spLocks/>
            </p:cNvSpPr>
            <p:nvPr userDrawn="1"/>
          </p:nvSpPr>
          <p:spPr bwMode="auto">
            <a:xfrm>
              <a:off x="1704852" y="547688"/>
              <a:ext cx="1808938" cy="5738811"/>
            </a:xfrm>
            <a:custGeom>
              <a:avLst/>
              <a:gdLst>
                <a:gd name="T0" fmla="*/ 1119 w 1119"/>
                <a:gd name="T1" fmla="*/ 3550 h 3550"/>
                <a:gd name="T2" fmla="*/ 1025 w 1119"/>
                <a:gd name="T3" fmla="*/ 3550 h 3550"/>
                <a:gd name="T4" fmla="*/ 0 w 1119"/>
                <a:gd name="T5" fmla="*/ 0 h 3550"/>
                <a:gd name="T6" fmla="*/ 95 w 1119"/>
                <a:gd name="T7" fmla="*/ 0 h 3550"/>
                <a:gd name="T8" fmla="*/ 1119 w 1119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9" h="3550">
                  <a:moveTo>
                    <a:pt x="1119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95" y="0"/>
                  </a:lnTo>
                  <a:lnTo>
                    <a:pt x="1119" y="3550"/>
                  </a:lnTo>
                  <a:close/>
                </a:path>
              </a:pathLst>
            </a:custGeom>
            <a:solidFill>
              <a:srgbClr val="EC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9" name="Freeform 48"/>
            <p:cNvSpPr>
              <a:spLocks/>
            </p:cNvSpPr>
            <p:nvPr userDrawn="1"/>
          </p:nvSpPr>
          <p:spPr bwMode="auto">
            <a:xfrm>
              <a:off x="5781832" y="547688"/>
              <a:ext cx="1758824" cy="5738811"/>
            </a:xfrm>
            <a:custGeom>
              <a:avLst/>
              <a:gdLst>
                <a:gd name="T0" fmla="*/ 1088 w 1088"/>
                <a:gd name="T1" fmla="*/ 3550 h 3550"/>
                <a:gd name="T2" fmla="*/ 1025 w 1088"/>
                <a:gd name="T3" fmla="*/ 3550 h 3550"/>
                <a:gd name="T4" fmla="*/ 0 w 1088"/>
                <a:gd name="T5" fmla="*/ 0 h 3550"/>
                <a:gd name="T6" fmla="*/ 62 w 1088"/>
                <a:gd name="T7" fmla="*/ 0 h 3550"/>
                <a:gd name="T8" fmla="*/ 1088 w 108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3550">
                  <a:moveTo>
                    <a:pt x="108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62" y="0"/>
                  </a:lnTo>
                  <a:lnTo>
                    <a:pt x="1088" y="3550"/>
                  </a:lnTo>
                  <a:close/>
                </a:path>
              </a:pathLst>
            </a:custGeom>
            <a:solidFill>
              <a:srgbClr val="EC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60" name="Freeform: Shape 59"/>
            <p:cNvSpPr>
              <a:spLocks/>
            </p:cNvSpPr>
            <p:nvPr userDrawn="1"/>
          </p:nvSpPr>
          <p:spPr bwMode="auto">
            <a:xfrm>
              <a:off x="10437543" y="547688"/>
              <a:ext cx="1754457" cy="5738811"/>
            </a:xfrm>
            <a:custGeom>
              <a:avLst/>
              <a:gdLst>
                <a:gd name="connsiteX0" fmla="*/ 0 w 1754457"/>
                <a:gd name="connsiteY0" fmla="*/ 0 h 5738811"/>
                <a:gd name="connsiteX1" fmla="*/ 205304 w 1754457"/>
                <a:gd name="connsiteY1" fmla="*/ 0 h 5738811"/>
                <a:gd name="connsiteX2" fmla="*/ 1754457 w 1754457"/>
                <a:gd name="connsiteY2" fmla="*/ 5365358 h 5738811"/>
                <a:gd name="connsiteX3" fmla="*/ 1754457 w 1754457"/>
                <a:gd name="connsiteY3" fmla="*/ 5738811 h 5738811"/>
                <a:gd name="connsiteX4" fmla="*/ 1656981 w 1754457"/>
                <a:gd name="connsiteY4" fmla="*/ 5738811 h 573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457" h="5738811">
                  <a:moveTo>
                    <a:pt x="0" y="0"/>
                  </a:moveTo>
                  <a:lnTo>
                    <a:pt x="205304" y="0"/>
                  </a:lnTo>
                  <a:lnTo>
                    <a:pt x="1754457" y="5365358"/>
                  </a:lnTo>
                  <a:lnTo>
                    <a:pt x="1754457" y="5738811"/>
                  </a:lnTo>
                  <a:lnTo>
                    <a:pt x="1656981" y="5738811"/>
                  </a:lnTo>
                  <a:close/>
                </a:path>
              </a:pathLst>
            </a:custGeom>
            <a:solidFill>
              <a:srgbClr val="EF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61" name="Freeform: Shape 60"/>
            <p:cNvSpPr>
              <a:spLocks/>
            </p:cNvSpPr>
            <p:nvPr userDrawn="1"/>
          </p:nvSpPr>
          <p:spPr bwMode="auto">
            <a:xfrm>
              <a:off x="0" y="550921"/>
              <a:ext cx="2178506" cy="5735578"/>
            </a:xfrm>
            <a:custGeom>
              <a:avLst/>
              <a:gdLst>
                <a:gd name="connsiteX0" fmla="*/ 0 w 2178506"/>
                <a:gd name="connsiteY0" fmla="*/ 0 h 5735578"/>
                <a:gd name="connsiteX1" fmla="*/ 519909 w 2178506"/>
                <a:gd name="connsiteY1" fmla="*/ 0 h 5735578"/>
                <a:gd name="connsiteX2" fmla="*/ 2178506 w 2178506"/>
                <a:gd name="connsiteY2" fmla="*/ 5735578 h 5735578"/>
                <a:gd name="connsiteX3" fmla="*/ 0 w 2178506"/>
                <a:gd name="connsiteY3" fmla="*/ 5735578 h 573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8506" h="5735578">
                  <a:moveTo>
                    <a:pt x="0" y="0"/>
                  </a:moveTo>
                  <a:lnTo>
                    <a:pt x="519909" y="0"/>
                  </a:lnTo>
                  <a:lnTo>
                    <a:pt x="2178506" y="5735578"/>
                  </a:lnTo>
                  <a:lnTo>
                    <a:pt x="0" y="5735578"/>
                  </a:lnTo>
                  <a:close/>
                </a:path>
              </a:pathLst>
            </a:custGeom>
            <a:solidFill>
              <a:srgbClr val="F5F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</p:grpSp>
      <p:sp>
        <p:nvSpPr>
          <p:cNvPr id="8" name="TextBox 7"/>
          <p:cNvSpPr txBox="1"/>
          <p:nvPr userDrawn="1"/>
        </p:nvSpPr>
        <p:spPr>
          <a:xfrm>
            <a:off x="4730883" y="3075057"/>
            <a:ext cx="2730235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entury Gothic" panose="020F0302020204030204"/>
                <a:ea typeface="+mj-ea"/>
                <a:cs typeface="+mj-cs"/>
              </a:rPr>
              <a:t>Thank you</a:t>
            </a:r>
          </a:p>
        </p:txBody>
      </p:sp>
      <p:sp>
        <p:nvSpPr>
          <p:cNvPr id="24" name="Freeform: Shape 9"/>
          <p:cNvSpPr>
            <a:spLocks/>
          </p:cNvSpPr>
          <p:nvPr userDrawn="1"/>
        </p:nvSpPr>
        <p:spPr bwMode="auto">
          <a:xfrm flipH="1">
            <a:off x="4770120" y="3012450"/>
            <a:ext cx="2651760" cy="73152"/>
          </a:xfrm>
          <a:custGeom>
            <a:avLst/>
            <a:gdLst>
              <a:gd name="connsiteX0" fmla="*/ 2714641 w 2825755"/>
              <a:gd name="connsiteY0" fmla="*/ 91440 h 91440"/>
              <a:gd name="connsiteX1" fmla="*/ 64310 w 2825755"/>
              <a:gd name="connsiteY1" fmla="*/ 91440 h 91440"/>
              <a:gd name="connsiteX2" fmla="*/ 64310 w 2825755"/>
              <a:gd name="connsiteY2" fmla="*/ 91133 h 91440"/>
              <a:gd name="connsiteX3" fmla="*/ 0 w 2825755"/>
              <a:gd name="connsiteY3" fmla="*/ 91133 h 91440"/>
              <a:gd name="connsiteX4" fmla="*/ 33415 w 2825755"/>
              <a:gd name="connsiteY4" fmla="*/ 0 h 91440"/>
              <a:gd name="connsiteX5" fmla="*/ 64310 w 2825755"/>
              <a:gd name="connsiteY5" fmla="*/ 75 h 91440"/>
              <a:gd name="connsiteX6" fmla="*/ 64310 w 2825755"/>
              <a:gd name="connsiteY6" fmla="*/ 0 h 91440"/>
              <a:gd name="connsiteX7" fmla="*/ 1992392 w 2825755"/>
              <a:gd name="connsiteY7" fmla="*/ 0 h 91440"/>
              <a:gd name="connsiteX8" fmla="*/ 2714641 w 2825755"/>
              <a:gd name="connsiteY8" fmla="*/ 0 h 91440"/>
              <a:gd name="connsiteX9" fmla="*/ 2825755 w 2825755"/>
              <a:gd name="connsiteY9" fmla="*/ 0 h 91440"/>
              <a:gd name="connsiteX10" fmla="*/ 2792340 w 2825755"/>
              <a:gd name="connsiteY10" fmla="*/ 91133 h 91440"/>
              <a:gd name="connsiteX11" fmla="*/ 2714641 w 2825755"/>
              <a:gd name="connsiteY11" fmla="*/ 90944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25755" h="91440">
                <a:moveTo>
                  <a:pt x="2714641" y="91440"/>
                </a:moveTo>
                <a:lnTo>
                  <a:pt x="64310" y="91440"/>
                </a:lnTo>
                <a:lnTo>
                  <a:pt x="64310" y="91133"/>
                </a:lnTo>
                <a:lnTo>
                  <a:pt x="0" y="91133"/>
                </a:lnTo>
                <a:lnTo>
                  <a:pt x="33415" y="0"/>
                </a:lnTo>
                <a:lnTo>
                  <a:pt x="64310" y="75"/>
                </a:lnTo>
                <a:lnTo>
                  <a:pt x="64310" y="0"/>
                </a:lnTo>
                <a:lnTo>
                  <a:pt x="1992392" y="0"/>
                </a:lnTo>
                <a:lnTo>
                  <a:pt x="2714641" y="0"/>
                </a:lnTo>
                <a:lnTo>
                  <a:pt x="2825755" y="0"/>
                </a:lnTo>
                <a:lnTo>
                  <a:pt x="2792340" y="91133"/>
                </a:lnTo>
                <a:lnTo>
                  <a:pt x="2714641" y="90944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14" name="Picture 1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7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 userDrawn="1"/>
        </p:nvGrpSpPr>
        <p:grpSpPr>
          <a:xfrm>
            <a:off x="0" y="547688"/>
            <a:ext cx="12192000" cy="5738811"/>
            <a:chOff x="0" y="547688"/>
            <a:chExt cx="12192000" cy="5738811"/>
          </a:xfrm>
        </p:grpSpPr>
        <p:sp>
          <p:nvSpPr>
            <p:cNvPr id="42" name="Freeform 38"/>
            <p:cNvSpPr>
              <a:spLocks/>
            </p:cNvSpPr>
            <p:nvPr userDrawn="1"/>
          </p:nvSpPr>
          <p:spPr bwMode="auto">
            <a:xfrm>
              <a:off x="8505746" y="547688"/>
              <a:ext cx="3065010" cy="5738811"/>
            </a:xfrm>
            <a:custGeom>
              <a:avLst/>
              <a:gdLst>
                <a:gd name="T0" fmla="*/ 1896 w 1896"/>
                <a:gd name="T1" fmla="*/ 3550 h 3550"/>
                <a:gd name="T2" fmla="*/ 1025 w 1896"/>
                <a:gd name="T3" fmla="*/ 3550 h 3550"/>
                <a:gd name="T4" fmla="*/ 0 w 1896"/>
                <a:gd name="T5" fmla="*/ 0 h 3550"/>
                <a:gd name="T6" fmla="*/ 871 w 1896"/>
                <a:gd name="T7" fmla="*/ 0 h 3550"/>
                <a:gd name="T8" fmla="*/ 1896 w 1896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6" h="3550">
                  <a:moveTo>
                    <a:pt x="1896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1896" y="3550"/>
                  </a:lnTo>
                  <a:close/>
                </a:path>
              </a:pathLst>
            </a:custGeom>
            <a:solidFill>
              <a:srgbClr val="F5F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3140363" y="547688"/>
              <a:ext cx="4206306" cy="5738811"/>
            </a:xfrm>
            <a:custGeom>
              <a:avLst/>
              <a:gdLst>
                <a:gd name="T0" fmla="*/ 2602 w 2602"/>
                <a:gd name="T1" fmla="*/ 3550 h 3550"/>
                <a:gd name="T2" fmla="*/ 1025 w 2602"/>
                <a:gd name="T3" fmla="*/ 3550 h 3550"/>
                <a:gd name="T4" fmla="*/ 0 w 2602"/>
                <a:gd name="T5" fmla="*/ 0 h 3550"/>
                <a:gd name="T6" fmla="*/ 1578 w 2602"/>
                <a:gd name="T7" fmla="*/ 0 h 3550"/>
                <a:gd name="T8" fmla="*/ 2602 w 2602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2" h="3550">
                  <a:moveTo>
                    <a:pt x="2602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1578" y="0"/>
                  </a:lnTo>
                  <a:lnTo>
                    <a:pt x="2602" y="3550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5" name="Freeform 42"/>
            <p:cNvSpPr>
              <a:spLocks/>
            </p:cNvSpPr>
            <p:nvPr userDrawn="1"/>
          </p:nvSpPr>
          <p:spPr bwMode="auto">
            <a:xfrm>
              <a:off x="990329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4 w 1358"/>
                <a:gd name="T3" fmla="*/ 3550 h 3550"/>
                <a:gd name="T4" fmla="*/ 0 w 1358"/>
                <a:gd name="T5" fmla="*/ 0 h 3550"/>
                <a:gd name="T6" fmla="*/ 332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4" y="3550"/>
                  </a:lnTo>
                  <a:lnTo>
                    <a:pt x="0" y="0"/>
                  </a:lnTo>
                  <a:lnTo>
                    <a:pt x="332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F2F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7" name="Freeform 44"/>
            <p:cNvSpPr>
              <a:spLocks/>
            </p:cNvSpPr>
            <p:nvPr userDrawn="1"/>
          </p:nvSpPr>
          <p:spPr bwMode="auto">
            <a:xfrm>
              <a:off x="6766321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5 w 1358"/>
                <a:gd name="T3" fmla="*/ 3550 h 3550"/>
                <a:gd name="T4" fmla="*/ 0 w 1358"/>
                <a:gd name="T5" fmla="*/ 0 h 3550"/>
                <a:gd name="T6" fmla="*/ 333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333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F2F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8" name="Freeform 46"/>
            <p:cNvSpPr>
              <a:spLocks/>
            </p:cNvSpPr>
            <p:nvPr userDrawn="1"/>
          </p:nvSpPr>
          <p:spPr bwMode="auto">
            <a:xfrm>
              <a:off x="1704852" y="547688"/>
              <a:ext cx="1808938" cy="5738811"/>
            </a:xfrm>
            <a:custGeom>
              <a:avLst/>
              <a:gdLst>
                <a:gd name="T0" fmla="*/ 1119 w 1119"/>
                <a:gd name="T1" fmla="*/ 3550 h 3550"/>
                <a:gd name="T2" fmla="*/ 1025 w 1119"/>
                <a:gd name="T3" fmla="*/ 3550 h 3550"/>
                <a:gd name="T4" fmla="*/ 0 w 1119"/>
                <a:gd name="T5" fmla="*/ 0 h 3550"/>
                <a:gd name="T6" fmla="*/ 95 w 1119"/>
                <a:gd name="T7" fmla="*/ 0 h 3550"/>
                <a:gd name="T8" fmla="*/ 1119 w 1119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9" h="3550">
                  <a:moveTo>
                    <a:pt x="1119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95" y="0"/>
                  </a:lnTo>
                  <a:lnTo>
                    <a:pt x="1119" y="3550"/>
                  </a:lnTo>
                  <a:close/>
                </a:path>
              </a:pathLst>
            </a:custGeom>
            <a:solidFill>
              <a:srgbClr val="EC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auto">
            <a:xfrm>
              <a:off x="5781832" y="547688"/>
              <a:ext cx="1758824" cy="5738811"/>
            </a:xfrm>
            <a:custGeom>
              <a:avLst/>
              <a:gdLst>
                <a:gd name="T0" fmla="*/ 1088 w 1088"/>
                <a:gd name="T1" fmla="*/ 3550 h 3550"/>
                <a:gd name="T2" fmla="*/ 1025 w 1088"/>
                <a:gd name="T3" fmla="*/ 3550 h 3550"/>
                <a:gd name="T4" fmla="*/ 0 w 1088"/>
                <a:gd name="T5" fmla="*/ 0 h 3550"/>
                <a:gd name="T6" fmla="*/ 62 w 1088"/>
                <a:gd name="T7" fmla="*/ 0 h 3550"/>
                <a:gd name="T8" fmla="*/ 1088 w 108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3550">
                  <a:moveTo>
                    <a:pt x="108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62" y="0"/>
                  </a:lnTo>
                  <a:lnTo>
                    <a:pt x="1088" y="3550"/>
                  </a:lnTo>
                  <a:close/>
                </a:path>
              </a:pathLst>
            </a:custGeom>
            <a:solidFill>
              <a:srgbClr val="EC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0" name="Freeform: Shape 49"/>
            <p:cNvSpPr>
              <a:spLocks/>
            </p:cNvSpPr>
            <p:nvPr userDrawn="1"/>
          </p:nvSpPr>
          <p:spPr bwMode="auto">
            <a:xfrm>
              <a:off x="10437543" y="547688"/>
              <a:ext cx="1754457" cy="5738811"/>
            </a:xfrm>
            <a:custGeom>
              <a:avLst/>
              <a:gdLst>
                <a:gd name="connsiteX0" fmla="*/ 0 w 1754457"/>
                <a:gd name="connsiteY0" fmla="*/ 0 h 5738811"/>
                <a:gd name="connsiteX1" fmla="*/ 205304 w 1754457"/>
                <a:gd name="connsiteY1" fmla="*/ 0 h 5738811"/>
                <a:gd name="connsiteX2" fmla="*/ 1754457 w 1754457"/>
                <a:gd name="connsiteY2" fmla="*/ 5365358 h 5738811"/>
                <a:gd name="connsiteX3" fmla="*/ 1754457 w 1754457"/>
                <a:gd name="connsiteY3" fmla="*/ 5738811 h 5738811"/>
                <a:gd name="connsiteX4" fmla="*/ 1656981 w 1754457"/>
                <a:gd name="connsiteY4" fmla="*/ 5738811 h 573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457" h="5738811">
                  <a:moveTo>
                    <a:pt x="0" y="0"/>
                  </a:moveTo>
                  <a:lnTo>
                    <a:pt x="205304" y="0"/>
                  </a:lnTo>
                  <a:lnTo>
                    <a:pt x="1754457" y="5365358"/>
                  </a:lnTo>
                  <a:lnTo>
                    <a:pt x="1754457" y="5738811"/>
                  </a:lnTo>
                  <a:lnTo>
                    <a:pt x="1656981" y="5738811"/>
                  </a:lnTo>
                  <a:close/>
                </a:path>
              </a:pathLst>
            </a:custGeom>
            <a:solidFill>
              <a:srgbClr val="EF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1" name="Freeform: Shape 50"/>
            <p:cNvSpPr>
              <a:spLocks/>
            </p:cNvSpPr>
            <p:nvPr userDrawn="1"/>
          </p:nvSpPr>
          <p:spPr bwMode="auto">
            <a:xfrm>
              <a:off x="0" y="550921"/>
              <a:ext cx="2178506" cy="5735578"/>
            </a:xfrm>
            <a:custGeom>
              <a:avLst/>
              <a:gdLst>
                <a:gd name="connsiteX0" fmla="*/ 0 w 2178506"/>
                <a:gd name="connsiteY0" fmla="*/ 0 h 5735578"/>
                <a:gd name="connsiteX1" fmla="*/ 519909 w 2178506"/>
                <a:gd name="connsiteY1" fmla="*/ 0 h 5735578"/>
                <a:gd name="connsiteX2" fmla="*/ 2178506 w 2178506"/>
                <a:gd name="connsiteY2" fmla="*/ 5735578 h 5735578"/>
                <a:gd name="connsiteX3" fmla="*/ 0 w 2178506"/>
                <a:gd name="connsiteY3" fmla="*/ 5735578 h 573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8506" h="5735578">
                  <a:moveTo>
                    <a:pt x="0" y="0"/>
                  </a:moveTo>
                  <a:lnTo>
                    <a:pt x="519909" y="0"/>
                  </a:lnTo>
                  <a:lnTo>
                    <a:pt x="2178506" y="5735578"/>
                  </a:lnTo>
                  <a:lnTo>
                    <a:pt x="0" y="5735578"/>
                  </a:lnTo>
                  <a:close/>
                </a:path>
              </a:pathLst>
            </a:custGeom>
            <a:solidFill>
              <a:srgbClr val="F5F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</p:grpSp>
      <p:sp>
        <p:nvSpPr>
          <p:cNvPr id="30" name="Freeform 39"/>
          <p:cNvSpPr>
            <a:spLocks/>
          </p:cNvSpPr>
          <p:nvPr userDrawn="1"/>
        </p:nvSpPr>
        <p:spPr bwMode="auto">
          <a:xfrm>
            <a:off x="8505746" y="547688"/>
            <a:ext cx="3065010" cy="5738811"/>
          </a:xfrm>
          <a:custGeom>
            <a:avLst/>
            <a:gdLst>
              <a:gd name="T0" fmla="*/ 1896 w 1896"/>
              <a:gd name="T1" fmla="*/ 3550 h 3550"/>
              <a:gd name="T2" fmla="*/ 1025 w 1896"/>
              <a:gd name="T3" fmla="*/ 3550 h 3550"/>
              <a:gd name="T4" fmla="*/ 0 w 1896"/>
              <a:gd name="T5" fmla="*/ 0 h 3550"/>
              <a:gd name="T6" fmla="*/ 871 w 1896"/>
              <a:gd name="T7" fmla="*/ 0 h 3550"/>
              <a:gd name="T8" fmla="*/ 1896 w 1896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6" h="3550">
                <a:moveTo>
                  <a:pt x="1896" y="3550"/>
                </a:moveTo>
                <a:lnTo>
                  <a:pt x="1025" y="3550"/>
                </a:lnTo>
                <a:lnTo>
                  <a:pt x="0" y="0"/>
                </a:lnTo>
                <a:lnTo>
                  <a:pt x="871" y="0"/>
                </a:lnTo>
                <a:lnTo>
                  <a:pt x="1896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41"/>
          <p:cNvSpPr>
            <a:spLocks/>
          </p:cNvSpPr>
          <p:nvPr userDrawn="1"/>
        </p:nvSpPr>
        <p:spPr bwMode="auto">
          <a:xfrm>
            <a:off x="3140363" y="547688"/>
            <a:ext cx="4206306" cy="5738811"/>
          </a:xfrm>
          <a:custGeom>
            <a:avLst/>
            <a:gdLst>
              <a:gd name="T0" fmla="*/ 2602 w 2602"/>
              <a:gd name="T1" fmla="*/ 3550 h 3550"/>
              <a:gd name="T2" fmla="*/ 1025 w 2602"/>
              <a:gd name="T3" fmla="*/ 3550 h 3550"/>
              <a:gd name="T4" fmla="*/ 0 w 2602"/>
              <a:gd name="T5" fmla="*/ 0 h 3550"/>
              <a:gd name="T6" fmla="*/ 1578 w 2602"/>
              <a:gd name="T7" fmla="*/ 0 h 3550"/>
              <a:gd name="T8" fmla="*/ 2602 w 260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2" h="3550">
                <a:moveTo>
                  <a:pt x="2602" y="3550"/>
                </a:moveTo>
                <a:lnTo>
                  <a:pt x="1025" y="3550"/>
                </a:lnTo>
                <a:lnTo>
                  <a:pt x="0" y="0"/>
                </a:lnTo>
                <a:lnTo>
                  <a:pt x="1578" y="0"/>
                </a:lnTo>
                <a:lnTo>
                  <a:pt x="260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3"/>
          <p:cNvSpPr>
            <a:spLocks/>
          </p:cNvSpPr>
          <p:nvPr userDrawn="1"/>
        </p:nvSpPr>
        <p:spPr bwMode="auto">
          <a:xfrm>
            <a:off x="990329" y="547688"/>
            <a:ext cx="2195297" cy="5738811"/>
          </a:xfrm>
          <a:custGeom>
            <a:avLst/>
            <a:gdLst>
              <a:gd name="T0" fmla="*/ 1358 w 1358"/>
              <a:gd name="T1" fmla="*/ 3550 h 3550"/>
              <a:gd name="T2" fmla="*/ 1024 w 1358"/>
              <a:gd name="T3" fmla="*/ 3550 h 3550"/>
              <a:gd name="T4" fmla="*/ 0 w 1358"/>
              <a:gd name="T5" fmla="*/ 0 h 3550"/>
              <a:gd name="T6" fmla="*/ 332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4" y="3550"/>
                </a:lnTo>
                <a:lnTo>
                  <a:pt x="0" y="0"/>
                </a:lnTo>
                <a:lnTo>
                  <a:pt x="332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45"/>
          <p:cNvSpPr>
            <a:spLocks/>
          </p:cNvSpPr>
          <p:nvPr userDrawn="1"/>
        </p:nvSpPr>
        <p:spPr bwMode="auto">
          <a:xfrm>
            <a:off x="6766321" y="547688"/>
            <a:ext cx="2195297" cy="5738811"/>
          </a:xfrm>
          <a:custGeom>
            <a:avLst/>
            <a:gdLst>
              <a:gd name="T0" fmla="*/ 1358 w 1358"/>
              <a:gd name="T1" fmla="*/ 3550 h 3550"/>
              <a:gd name="T2" fmla="*/ 1025 w 1358"/>
              <a:gd name="T3" fmla="*/ 3550 h 3550"/>
              <a:gd name="T4" fmla="*/ 0 w 1358"/>
              <a:gd name="T5" fmla="*/ 0 h 3550"/>
              <a:gd name="T6" fmla="*/ 333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5" y="3550"/>
                </a:lnTo>
                <a:lnTo>
                  <a:pt x="0" y="0"/>
                </a:lnTo>
                <a:lnTo>
                  <a:pt x="333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47"/>
          <p:cNvSpPr>
            <a:spLocks/>
          </p:cNvSpPr>
          <p:nvPr userDrawn="1"/>
        </p:nvSpPr>
        <p:spPr bwMode="auto">
          <a:xfrm>
            <a:off x="1704852" y="547688"/>
            <a:ext cx="1808938" cy="5738811"/>
          </a:xfrm>
          <a:custGeom>
            <a:avLst/>
            <a:gdLst>
              <a:gd name="T0" fmla="*/ 1119 w 1119"/>
              <a:gd name="T1" fmla="*/ 3550 h 3550"/>
              <a:gd name="T2" fmla="*/ 1025 w 1119"/>
              <a:gd name="T3" fmla="*/ 3550 h 3550"/>
              <a:gd name="T4" fmla="*/ 0 w 1119"/>
              <a:gd name="T5" fmla="*/ 0 h 3550"/>
              <a:gd name="T6" fmla="*/ 95 w 1119"/>
              <a:gd name="T7" fmla="*/ 0 h 3550"/>
              <a:gd name="T8" fmla="*/ 1119 w 1119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9" h="3550">
                <a:moveTo>
                  <a:pt x="1119" y="3550"/>
                </a:moveTo>
                <a:lnTo>
                  <a:pt x="1025" y="3550"/>
                </a:lnTo>
                <a:lnTo>
                  <a:pt x="0" y="0"/>
                </a:lnTo>
                <a:lnTo>
                  <a:pt x="95" y="0"/>
                </a:lnTo>
                <a:lnTo>
                  <a:pt x="1119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9"/>
          <p:cNvSpPr>
            <a:spLocks/>
          </p:cNvSpPr>
          <p:nvPr userDrawn="1"/>
        </p:nvSpPr>
        <p:spPr bwMode="auto">
          <a:xfrm>
            <a:off x="5781832" y="547688"/>
            <a:ext cx="1758824" cy="5738811"/>
          </a:xfrm>
          <a:custGeom>
            <a:avLst/>
            <a:gdLst>
              <a:gd name="T0" fmla="*/ 1088 w 1088"/>
              <a:gd name="T1" fmla="*/ 3550 h 3550"/>
              <a:gd name="T2" fmla="*/ 1025 w 1088"/>
              <a:gd name="T3" fmla="*/ 3550 h 3550"/>
              <a:gd name="T4" fmla="*/ 0 w 1088"/>
              <a:gd name="T5" fmla="*/ 0 h 3550"/>
              <a:gd name="T6" fmla="*/ 62 w 1088"/>
              <a:gd name="T7" fmla="*/ 0 h 3550"/>
              <a:gd name="T8" fmla="*/ 1088 w 108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550">
                <a:moveTo>
                  <a:pt x="1088" y="3550"/>
                </a:moveTo>
                <a:lnTo>
                  <a:pt x="1025" y="3550"/>
                </a:lnTo>
                <a:lnTo>
                  <a:pt x="0" y="0"/>
                </a:lnTo>
                <a:lnTo>
                  <a:pt x="62" y="0"/>
                </a:lnTo>
                <a:lnTo>
                  <a:pt x="108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51"/>
          <p:cNvSpPr>
            <a:spLocks/>
          </p:cNvSpPr>
          <p:nvPr userDrawn="1"/>
        </p:nvSpPr>
        <p:spPr bwMode="auto">
          <a:xfrm>
            <a:off x="10437543" y="547688"/>
            <a:ext cx="1862285" cy="5738811"/>
          </a:xfrm>
          <a:custGeom>
            <a:avLst/>
            <a:gdLst>
              <a:gd name="T0" fmla="*/ 1152 w 1152"/>
              <a:gd name="T1" fmla="*/ 3550 h 3550"/>
              <a:gd name="T2" fmla="*/ 1025 w 1152"/>
              <a:gd name="T3" fmla="*/ 3550 h 3550"/>
              <a:gd name="T4" fmla="*/ 0 w 1152"/>
              <a:gd name="T5" fmla="*/ 0 h 3550"/>
              <a:gd name="T6" fmla="*/ 127 w 1152"/>
              <a:gd name="T7" fmla="*/ 0 h 3550"/>
              <a:gd name="T8" fmla="*/ 1152 w 115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" h="3550">
                <a:moveTo>
                  <a:pt x="1152" y="3550"/>
                </a:moveTo>
                <a:lnTo>
                  <a:pt x="1025" y="3550"/>
                </a:lnTo>
                <a:lnTo>
                  <a:pt x="0" y="0"/>
                </a:lnTo>
                <a:lnTo>
                  <a:pt x="127" y="0"/>
                </a:lnTo>
                <a:lnTo>
                  <a:pt x="115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53"/>
          <p:cNvSpPr>
            <a:spLocks/>
          </p:cNvSpPr>
          <p:nvPr userDrawn="1"/>
        </p:nvSpPr>
        <p:spPr bwMode="auto">
          <a:xfrm>
            <a:off x="-89537" y="550921"/>
            <a:ext cx="2268043" cy="5735578"/>
          </a:xfrm>
          <a:custGeom>
            <a:avLst/>
            <a:gdLst>
              <a:gd name="T0" fmla="*/ 1403 w 1403"/>
              <a:gd name="T1" fmla="*/ 3548 h 3548"/>
              <a:gd name="T2" fmla="*/ 0 w 1403"/>
              <a:gd name="T3" fmla="*/ 3548 h 3548"/>
              <a:gd name="T4" fmla="*/ 0 w 1403"/>
              <a:gd name="T5" fmla="*/ 0 h 3548"/>
              <a:gd name="T6" fmla="*/ 377 w 1403"/>
              <a:gd name="T7" fmla="*/ 0 h 3548"/>
              <a:gd name="T8" fmla="*/ 1403 w 1403"/>
              <a:gd name="T9" fmla="*/ 3548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3" h="3548">
                <a:moveTo>
                  <a:pt x="1403" y="3548"/>
                </a:moveTo>
                <a:lnTo>
                  <a:pt x="0" y="3548"/>
                </a:lnTo>
                <a:lnTo>
                  <a:pt x="0" y="0"/>
                </a:lnTo>
                <a:lnTo>
                  <a:pt x="377" y="0"/>
                </a:lnTo>
                <a:lnTo>
                  <a:pt x="1403" y="35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49275" y="1830745"/>
            <a:ext cx="11093450" cy="615553"/>
          </a:xfrm>
        </p:spPr>
        <p:txBody>
          <a:bodyPr anchor="b" anchorCtr="0"/>
          <a:lstStyle>
            <a:lvl1pPr algn="ctr">
              <a:defRPr sz="400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47937" y="3886384"/>
            <a:ext cx="7096126" cy="482183"/>
          </a:xfrm>
        </p:spPr>
        <p:txBody>
          <a:bodyPr wrap="square">
            <a:spAutoFit/>
          </a:bodyPr>
          <a:lstStyle>
            <a:lvl1pPr marL="0" indent="0" algn="ctr">
              <a:spcBef>
                <a:spcPts val="4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50" name="Rectangle 2049"/>
          <p:cNvSpPr/>
          <p:nvPr userDrawn="1"/>
        </p:nvSpPr>
        <p:spPr>
          <a:xfrm>
            <a:off x="0" y="0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67" name="Freeform: Shape 44"/>
          <p:cNvSpPr>
            <a:spLocks/>
          </p:cNvSpPr>
          <p:nvPr userDrawn="1"/>
        </p:nvSpPr>
        <p:spPr bwMode="auto">
          <a:xfrm flipH="1">
            <a:off x="5775960" y="3392424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49275" y="2628076"/>
            <a:ext cx="11093450" cy="525463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05790" y="6419032"/>
            <a:ext cx="1246459" cy="26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8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/>
          </p:cNvSpPr>
          <p:nvPr userDrawn="1"/>
        </p:nvSpPr>
        <p:spPr bwMode="auto">
          <a:xfrm>
            <a:off x="3189288" y="-237547377"/>
            <a:ext cx="5813425" cy="142875"/>
          </a:xfrm>
          <a:custGeom>
            <a:avLst/>
            <a:gdLst>
              <a:gd name="T0" fmla="*/ 3662 w 3662"/>
              <a:gd name="T1" fmla="*/ 0 h 90"/>
              <a:gd name="T2" fmla="*/ 33 w 3662"/>
              <a:gd name="T3" fmla="*/ 0 h 90"/>
              <a:gd name="T4" fmla="*/ 0 w 3662"/>
              <a:gd name="T5" fmla="*/ 90 h 90"/>
              <a:gd name="T6" fmla="*/ 3629 w 3662"/>
              <a:gd name="T7" fmla="*/ 90 h 90"/>
              <a:gd name="T8" fmla="*/ 3662 w 3662"/>
              <a:gd name="T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62" h="90">
                <a:moveTo>
                  <a:pt x="3662" y="0"/>
                </a:moveTo>
                <a:lnTo>
                  <a:pt x="33" y="0"/>
                </a:lnTo>
                <a:lnTo>
                  <a:pt x="0" y="90"/>
                </a:lnTo>
                <a:lnTo>
                  <a:pt x="3629" y="90"/>
                </a:lnTo>
                <a:lnTo>
                  <a:pt x="3662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9"/>
          <p:cNvSpPr>
            <a:spLocks/>
          </p:cNvSpPr>
          <p:nvPr userDrawn="1"/>
        </p:nvSpPr>
        <p:spPr bwMode="auto">
          <a:xfrm>
            <a:off x="3189288" y="-233717354"/>
            <a:ext cx="5813425" cy="142876"/>
          </a:xfrm>
          <a:custGeom>
            <a:avLst/>
            <a:gdLst>
              <a:gd name="T0" fmla="*/ 3662 w 3662"/>
              <a:gd name="T1" fmla="*/ 0 h 90"/>
              <a:gd name="T2" fmla="*/ 33 w 3662"/>
              <a:gd name="T3" fmla="*/ 0 h 90"/>
              <a:gd name="T4" fmla="*/ 0 w 3662"/>
              <a:gd name="T5" fmla="*/ 90 h 90"/>
              <a:gd name="T6" fmla="*/ 3629 w 3662"/>
              <a:gd name="T7" fmla="*/ 90 h 90"/>
              <a:gd name="T8" fmla="*/ 3662 w 3662"/>
              <a:gd name="T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62" h="90">
                <a:moveTo>
                  <a:pt x="3662" y="0"/>
                </a:moveTo>
                <a:lnTo>
                  <a:pt x="33" y="0"/>
                </a:lnTo>
                <a:lnTo>
                  <a:pt x="0" y="90"/>
                </a:lnTo>
                <a:lnTo>
                  <a:pt x="3629" y="90"/>
                </a:lnTo>
                <a:lnTo>
                  <a:pt x="3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730883" y="3075057"/>
            <a:ext cx="2730235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Freeform: Shape 9"/>
          <p:cNvSpPr>
            <a:spLocks/>
          </p:cNvSpPr>
          <p:nvPr userDrawn="1"/>
        </p:nvSpPr>
        <p:spPr bwMode="auto">
          <a:xfrm flipH="1">
            <a:off x="4770120" y="3012450"/>
            <a:ext cx="2651760" cy="73152"/>
          </a:xfrm>
          <a:custGeom>
            <a:avLst/>
            <a:gdLst>
              <a:gd name="connsiteX0" fmla="*/ 2714641 w 2825755"/>
              <a:gd name="connsiteY0" fmla="*/ 91440 h 91440"/>
              <a:gd name="connsiteX1" fmla="*/ 64310 w 2825755"/>
              <a:gd name="connsiteY1" fmla="*/ 91440 h 91440"/>
              <a:gd name="connsiteX2" fmla="*/ 64310 w 2825755"/>
              <a:gd name="connsiteY2" fmla="*/ 91133 h 91440"/>
              <a:gd name="connsiteX3" fmla="*/ 0 w 2825755"/>
              <a:gd name="connsiteY3" fmla="*/ 91133 h 91440"/>
              <a:gd name="connsiteX4" fmla="*/ 33415 w 2825755"/>
              <a:gd name="connsiteY4" fmla="*/ 0 h 91440"/>
              <a:gd name="connsiteX5" fmla="*/ 64310 w 2825755"/>
              <a:gd name="connsiteY5" fmla="*/ 75 h 91440"/>
              <a:gd name="connsiteX6" fmla="*/ 64310 w 2825755"/>
              <a:gd name="connsiteY6" fmla="*/ 0 h 91440"/>
              <a:gd name="connsiteX7" fmla="*/ 1992392 w 2825755"/>
              <a:gd name="connsiteY7" fmla="*/ 0 h 91440"/>
              <a:gd name="connsiteX8" fmla="*/ 2714641 w 2825755"/>
              <a:gd name="connsiteY8" fmla="*/ 0 h 91440"/>
              <a:gd name="connsiteX9" fmla="*/ 2825755 w 2825755"/>
              <a:gd name="connsiteY9" fmla="*/ 0 h 91440"/>
              <a:gd name="connsiteX10" fmla="*/ 2792340 w 2825755"/>
              <a:gd name="connsiteY10" fmla="*/ 91133 h 91440"/>
              <a:gd name="connsiteX11" fmla="*/ 2714641 w 2825755"/>
              <a:gd name="connsiteY11" fmla="*/ 90944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25755" h="91440">
                <a:moveTo>
                  <a:pt x="2714641" y="91440"/>
                </a:moveTo>
                <a:lnTo>
                  <a:pt x="64310" y="91440"/>
                </a:lnTo>
                <a:lnTo>
                  <a:pt x="64310" y="91133"/>
                </a:lnTo>
                <a:lnTo>
                  <a:pt x="0" y="91133"/>
                </a:lnTo>
                <a:lnTo>
                  <a:pt x="33415" y="0"/>
                </a:lnTo>
                <a:lnTo>
                  <a:pt x="64310" y="75"/>
                </a:lnTo>
                <a:lnTo>
                  <a:pt x="64310" y="0"/>
                </a:lnTo>
                <a:lnTo>
                  <a:pt x="1992392" y="0"/>
                </a:lnTo>
                <a:lnTo>
                  <a:pt x="2714641" y="0"/>
                </a:lnTo>
                <a:lnTo>
                  <a:pt x="2825755" y="0"/>
                </a:lnTo>
                <a:lnTo>
                  <a:pt x="2792340" y="91133"/>
                </a:lnTo>
                <a:lnTo>
                  <a:pt x="2714641" y="909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8" name="Picture 7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54485" y="6382383"/>
            <a:ext cx="393012" cy="29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6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/>
          <a:srcRect l="34295"/>
          <a:stretch/>
        </p:blipFill>
        <p:spPr>
          <a:xfrm>
            <a:off x="3273451" y="6387614"/>
            <a:ext cx="976789" cy="320040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>
          <a:xfrm>
            <a:off x="0" y="547688"/>
            <a:ext cx="12192000" cy="5738811"/>
            <a:chOff x="0" y="547688"/>
            <a:chExt cx="12192000" cy="5738811"/>
          </a:xfrm>
        </p:grpSpPr>
        <p:sp>
          <p:nvSpPr>
            <p:cNvPr id="45" name="Freeform 38"/>
            <p:cNvSpPr>
              <a:spLocks/>
            </p:cNvSpPr>
            <p:nvPr userDrawn="1"/>
          </p:nvSpPr>
          <p:spPr bwMode="auto">
            <a:xfrm>
              <a:off x="8505746" y="547688"/>
              <a:ext cx="3065010" cy="5738811"/>
            </a:xfrm>
            <a:custGeom>
              <a:avLst/>
              <a:gdLst>
                <a:gd name="T0" fmla="*/ 1896 w 1896"/>
                <a:gd name="T1" fmla="*/ 3550 h 3550"/>
                <a:gd name="T2" fmla="*/ 1025 w 1896"/>
                <a:gd name="T3" fmla="*/ 3550 h 3550"/>
                <a:gd name="T4" fmla="*/ 0 w 1896"/>
                <a:gd name="T5" fmla="*/ 0 h 3550"/>
                <a:gd name="T6" fmla="*/ 871 w 1896"/>
                <a:gd name="T7" fmla="*/ 0 h 3550"/>
                <a:gd name="T8" fmla="*/ 1896 w 1896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6" h="3550">
                  <a:moveTo>
                    <a:pt x="1896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1896" y="3550"/>
                  </a:lnTo>
                  <a:close/>
                </a:path>
              </a:pathLst>
            </a:custGeom>
            <a:solidFill>
              <a:srgbClr val="F5F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7" name="Freeform 40"/>
            <p:cNvSpPr>
              <a:spLocks/>
            </p:cNvSpPr>
            <p:nvPr userDrawn="1"/>
          </p:nvSpPr>
          <p:spPr bwMode="auto">
            <a:xfrm>
              <a:off x="3140363" y="547688"/>
              <a:ext cx="4206306" cy="5738811"/>
            </a:xfrm>
            <a:custGeom>
              <a:avLst/>
              <a:gdLst>
                <a:gd name="T0" fmla="*/ 2602 w 2602"/>
                <a:gd name="T1" fmla="*/ 3550 h 3550"/>
                <a:gd name="T2" fmla="*/ 1025 w 2602"/>
                <a:gd name="T3" fmla="*/ 3550 h 3550"/>
                <a:gd name="T4" fmla="*/ 0 w 2602"/>
                <a:gd name="T5" fmla="*/ 0 h 3550"/>
                <a:gd name="T6" fmla="*/ 1578 w 2602"/>
                <a:gd name="T7" fmla="*/ 0 h 3550"/>
                <a:gd name="T8" fmla="*/ 2602 w 2602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2" h="3550">
                  <a:moveTo>
                    <a:pt x="2602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1578" y="0"/>
                  </a:lnTo>
                  <a:lnTo>
                    <a:pt x="2602" y="3550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8" name="Freeform 42"/>
            <p:cNvSpPr>
              <a:spLocks/>
            </p:cNvSpPr>
            <p:nvPr userDrawn="1"/>
          </p:nvSpPr>
          <p:spPr bwMode="auto">
            <a:xfrm>
              <a:off x="990329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4 w 1358"/>
                <a:gd name="T3" fmla="*/ 3550 h 3550"/>
                <a:gd name="T4" fmla="*/ 0 w 1358"/>
                <a:gd name="T5" fmla="*/ 0 h 3550"/>
                <a:gd name="T6" fmla="*/ 332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4" y="3550"/>
                  </a:lnTo>
                  <a:lnTo>
                    <a:pt x="0" y="0"/>
                  </a:lnTo>
                  <a:lnTo>
                    <a:pt x="332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F2F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9" name="Freeform 44"/>
            <p:cNvSpPr>
              <a:spLocks/>
            </p:cNvSpPr>
            <p:nvPr userDrawn="1"/>
          </p:nvSpPr>
          <p:spPr bwMode="auto">
            <a:xfrm>
              <a:off x="6766321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5 w 1358"/>
                <a:gd name="T3" fmla="*/ 3550 h 3550"/>
                <a:gd name="T4" fmla="*/ 0 w 1358"/>
                <a:gd name="T5" fmla="*/ 0 h 3550"/>
                <a:gd name="T6" fmla="*/ 333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333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F2F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0" name="Freeform 46"/>
            <p:cNvSpPr>
              <a:spLocks/>
            </p:cNvSpPr>
            <p:nvPr userDrawn="1"/>
          </p:nvSpPr>
          <p:spPr bwMode="auto">
            <a:xfrm>
              <a:off x="1704852" y="547688"/>
              <a:ext cx="1808938" cy="5738811"/>
            </a:xfrm>
            <a:custGeom>
              <a:avLst/>
              <a:gdLst>
                <a:gd name="T0" fmla="*/ 1119 w 1119"/>
                <a:gd name="T1" fmla="*/ 3550 h 3550"/>
                <a:gd name="T2" fmla="*/ 1025 w 1119"/>
                <a:gd name="T3" fmla="*/ 3550 h 3550"/>
                <a:gd name="T4" fmla="*/ 0 w 1119"/>
                <a:gd name="T5" fmla="*/ 0 h 3550"/>
                <a:gd name="T6" fmla="*/ 95 w 1119"/>
                <a:gd name="T7" fmla="*/ 0 h 3550"/>
                <a:gd name="T8" fmla="*/ 1119 w 1119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9" h="3550">
                  <a:moveTo>
                    <a:pt x="1119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95" y="0"/>
                  </a:lnTo>
                  <a:lnTo>
                    <a:pt x="1119" y="3550"/>
                  </a:lnTo>
                  <a:close/>
                </a:path>
              </a:pathLst>
            </a:custGeom>
            <a:solidFill>
              <a:srgbClr val="EC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1" name="Freeform 48"/>
            <p:cNvSpPr>
              <a:spLocks/>
            </p:cNvSpPr>
            <p:nvPr userDrawn="1"/>
          </p:nvSpPr>
          <p:spPr bwMode="auto">
            <a:xfrm>
              <a:off x="5781832" y="547688"/>
              <a:ext cx="1758824" cy="5738811"/>
            </a:xfrm>
            <a:custGeom>
              <a:avLst/>
              <a:gdLst>
                <a:gd name="T0" fmla="*/ 1088 w 1088"/>
                <a:gd name="T1" fmla="*/ 3550 h 3550"/>
                <a:gd name="T2" fmla="*/ 1025 w 1088"/>
                <a:gd name="T3" fmla="*/ 3550 h 3550"/>
                <a:gd name="T4" fmla="*/ 0 w 1088"/>
                <a:gd name="T5" fmla="*/ 0 h 3550"/>
                <a:gd name="T6" fmla="*/ 62 w 1088"/>
                <a:gd name="T7" fmla="*/ 0 h 3550"/>
                <a:gd name="T8" fmla="*/ 1088 w 108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3550">
                  <a:moveTo>
                    <a:pt x="108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62" y="0"/>
                  </a:lnTo>
                  <a:lnTo>
                    <a:pt x="1088" y="3550"/>
                  </a:lnTo>
                  <a:close/>
                </a:path>
              </a:pathLst>
            </a:custGeom>
            <a:solidFill>
              <a:srgbClr val="EC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2" name="Freeform: Shape 51"/>
            <p:cNvSpPr>
              <a:spLocks/>
            </p:cNvSpPr>
            <p:nvPr userDrawn="1"/>
          </p:nvSpPr>
          <p:spPr bwMode="auto">
            <a:xfrm>
              <a:off x="10437543" y="547688"/>
              <a:ext cx="1754457" cy="5738811"/>
            </a:xfrm>
            <a:custGeom>
              <a:avLst/>
              <a:gdLst>
                <a:gd name="connsiteX0" fmla="*/ 0 w 1754457"/>
                <a:gd name="connsiteY0" fmla="*/ 0 h 5738811"/>
                <a:gd name="connsiteX1" fmla="*/ 205304 w 1754457"/>
                <a:gd name="connsiteY1" fmla="*/ 0 h 5738811"/>
                <a:gd name="connsiteX2" fmla="*/ 1754457 w 1754457"/>
                <a:gd name="connsiteY2" fmla="*/ 5365358 h 5738811"/>
                <a:gd name="connsiteX3" fmla="*/ 1754457 w 1754457"/>
                <a:gd name="connsiteY3" fmla="*/ 5738811 h 5738811"/>
                <a:gd name="connsiteX4" fmla="*/ 1656981 w 1754457"/>
                <a:gd name="connsiteY4" fmla="*/ 5738811 h 573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457" h="5738811">
                  <a:moveTo>
                    <a:pt x="0" y="0"/>
                  </a:moveTo>
                  <a:lnTo>
                    <a:pt x="205304" y="0"/>
                  </a:lnTo>
                  <a:lnTo>
                    <a:pt x="1754457" y="5365358"/>
                  </a:lnTo>
                  <a:lnTo>
                    <a:pt x="1754457" y="5738811"/>
                  </a:lnTo>
                  <a:lnTo>
                    <a:pt x="1656981" y="5738811"/>
                  </a:lnTo>
                  <a:close/>
                </a:path>
              </a:pathLst>
            </a:custGeom>
            <a:solidFill>
              <a:srgbClr val="EF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3" name="Freeform: Shape 52"/>
            <p:cNvSpPr>
              <a:spLocks/>
            </p:cNvSpPr>
            <p:nvPr userDrawn="1"/>
          </p:nvSpPr>
          <p:spPr bwMode="auto">
            <a:xfrm>
              <a:off x="0" y="550921"/>
              <a:ext cx="2178506" cy="5735578"/>
            </a:xfrm>
            <a:custGeom>
              <a:avLst/>
              <a:gdLst>
                <a:gd name="connsiteX0" fmla="*/ 0 w 2178506"/>
                <a:gd name="connsiteY0" fmla="*/ 0 h 5735578"/>
                <a:gd name="connsiteX1" fmla="*/ 519909 w 2178506"/>
                <a:gd name="connsiteY1" fmla="*/ 0 h 5735578"/>
                <a:gd name="connsiteX2" fmla="*/ 2178506 w 2178506"/>
                <a:gd name="connsiteY2" fmla="*/ 5735578 h 5735578"/>
                <a:gd name="connsiteX3" fmla="*/ 0 w 2178506"/>
                <a:gd name="connsiteY3" fmla="*/ 5735578 h 573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8506" h="5735578">
                  <a:moveTo>
                    <a:pt x="0" y="0"/>
                  </a:moveTo>
                  <a:lnTo>
                    <a:pt x="519909" y="0"/>
                  </a:lnTo>
                  <a:lnTo>
                    <a:pt x="2178506" y="5735578"/>
                  </a:lnTo>
                  <a:lnTo>
                    <a:pt x="0" y="5735578"/>
                  </a:lnTo>
                  <a:close/>
                </a:path>
              </a:pathLst>
            </a:custGeom>
            <a:solidFill>
              <a:srgbClr val="F5F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</p:grpSp>
      <p:sp>
        <p:nvSpPr>
          <p:cNvPr id="30" name="Freeform 39"/>
          <p:cNvSpPr>
            <a:spLocks/>
          </p:cNvSpPr>
          <p:nvPr userDrawn="1"/>
        </p:nvSpPr>
        <p:spPr bwMode="auto">
          <a:xfrm>
            <a:off x="8505746" y="547688"/>
            <a:ext cx="3065010" cy="5738811"/>
          </a:xfrm>
          <a:custGeom>
            <a:avLst/>
            <a:gdLst>
              <a:gd name="T0" fmla="*/ 1896 w 1896"/>
              <a:gd name="T1" fmla="*/ 3550 h 3550"/>
              <a:gd name="T2" fmla="*/ 1025 w 1896"/>
              <a:gd name="T3" fmla="*/ 3550 h 3550"/>
              <a:gd name="T4" fmla="*/ 0 w 1896"/>
              <a:gd name="T5" fmla="*/ 0 h 3550"/>
              <a:gd name="T6" fmla="*/ 871 w 1896"/>
              <a:gd name="T7" fmla="*/ 0 h 3550"/>
              <a:gd name="T8" fmla="*/ 1896 w 1896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6" h="3550">
                <a:moveTo>
                  <a:pt x="1896" y="3550"/>
                </a:moveTo>
                <a:lnTo>
                  <a:pt x="1025" y="3550"/>
                </a:lnTo>
                <a:lnTo>
                  <a:pt x="0" y="0"/>
                </a:lnTo>
                <a:lnTo>
                  <a:pt x="871" y="0"/>
                </a:lnTo>
                <a:lnTo>
                  <a:pt x="1896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41"/>
          <p:cNvSpPr>
            <a:spLocks/>
          </p:cNvSpPr>
          <p:nvPr userDrawn="1"/>
        </p:nvSpPr>
        <p:spPr bwMode="auto">
          <a:xfrm>
            <a:off x="3140363" y="547688"/>
            <a:ext cx="4206306" cy="5738811"/>
          </a:xfrm>
          <a:custGeom>
            <a:avLst/>
            <a:gdLst>
              <a:gd name="T0" fmla="*/ 2602 w 2602"/>
              <a:gd name="T1" fmla="*/ 3550 h 3550"/>
              <a:gd name="T2" fmla="*/ 1025 w 2602"/>
              <a:gd name="T3" fmla="*/ 3550 h 3550"/>
              <a:gd name="T4" fmla="*/ 0 w 2602"/>
              <a:gd name="T5" fmla="*/ 0 h 3550"/>
              <a:gd name="T6" fmla="*/ 1578 w 2602"/>
              <a:gd name="T7" fmla="*/ 0 h 3550"/>
              <a:gd name="T8" fmla="*/ 2602 w 260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2" h="3550">
                <a:moveTo>
                  <a:pt x="2602" y="3550"/>
                </a:moveTo>
                <a:lnTo>
                  <a:pt x="1025" y="3550"/>
                </a:lnTo>
                <a:lnTo>
                  <a:pt x="0" y="0"/>
                </a:lnTo>
                <a:lnTo>
                  <a:pt x="1578" y="0"/>
                </a:lnTo>
                <a:lnTo>
                  <a:pt x="260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3"/>
          <p:cNvSpPr>
            <a:spLocks/>
          </p:cNvSpPr>
          <p:nvPr userDrawn="1"/>
        </p:nvSpPr>
        <p:spPr bwMode="auto">
          <a:xfrm>
            <a:off x="990329" y="547688"/>
            <a:ext cx="2195297" cy="5738811"/>
          </a:xfrm>
          <a:custGeom>
            <a:avLst/>
            <a:gdLst>
              <a:gd name="T0" fmla="*/ 1358 w 1358"/>
              <a:gd name="T1" fmla="*/ 3550 h 3550"/>
              <a:gd name="T2" fmla="*/ 1024 w 1358"/>
              <a:gd name="T3" fmla="*/ 3550 h 3550"/>
              <a:gd name="T4" fmla="*/ 0 w 1358"/>
              <a:gd name="T5" fmla="*/ 0 h 3550"/>
              <a:gd name="T6" fmla="*/ 332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4" y="3550"/>
                </a:lnTo>
                <a:lnTo>
                  <a:pt x="0" y="0"/>
                </a:lnTo>
                <a:lnTo>
                  <a:pt x="332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45"/>
          <p:cNvSpPr>
            <a:spLocks/>
          </p:cNvSpPr>
          <p:nvPr userDrawn="1"/>
        </p:nvSpPr>
        <p:spPr bwMode="auto">
          <a:xfrm>
            <a:off x="6766321" y="547688"/>
            <a:ext cx="2195297" cy="5738811"/>
          </a:xfrm>
          <a:custGeom>
            <a:avLst/>
            <a:gdLst>
              <a:gd name="T0" fmla="*/ 1358 w 1358"/>
              <a:gd name="T1" fmla="*/ 3550 h 3550"/>
              <a:gd name="T2" fmla="*/ 1025 w 1358"/>
              <a:gd name="T3" fmla="*/ 3550 h 3550"/>
              <a:gd name="T4" fmla="*/ 0 w 1358"/>
              <a:gd name="T5" fmla="*/ 0 h 3550"/>
              <a:gd name="T6" fmla="*/ 333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5" y="3550"/>
                </a:lnTo>
                <a:lnTo>
                  <a:pt x="0" y="0"/>
                </a:lnTo>
                <a:lnTo>
                  <a:pt x="333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47"/>
          <p:cNvSpPr>
            <a:spLocks/>
          </p:cNvSpPr>
          <p:nvPr userDrawn="1"/>
        </p:nvSpPr>
        <p:spPr bwMode="auto">
          <a:xfrm>
            <a:off x="1704852" y="547688"/>
            <a:ext cx="1808938" cy="5738811"/>
          </a:xfrm>
          <a:custGeom>
            <a:avLst/>
            <a:gdLst>
              <a:gd name="T0" fmla="*/ 1119 w 1119"/>
              <a:gd name="T1" fmla="*/ 3550 h 3550"/>
              <a:gd name="T2" fmla="*/ 1025 w 1119"/>
              <a:gd name="T3" fmla="*/ 3550 h 3550"/>
              <a:gd name="T4" fmla="*/ 0 w 1119"/>
              <a:gd name="T5" fmla="*/ 0 h 3550"/>
              <a:gd name="T6" fmla="*/ 95 w 1119"/>
              <a:gd name="T7" fmla="*/ 0 h 3550"/>
              <a:gd name="T8" fmla="*/ 1119 w 1119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9" h="3550">
                <a:moveTo>
                  <a:pt x="1119" y="3550"/>
                </a:moveTo>
                <a:lnTo>
                  <a:pt x="1025" y="3550"/>
                </a:lnTo>
                <a:lnTo>
                  <a:pt x="0" y="0"/>
                </a:lnTo>
                <a:lnTo>
                  <a:pt x="95" y="0"/>
                </a:lnTo>
                <a:lnTo>
                  <a:pt x="1119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9"/>
          <p:cNvSpPr>
            <a:spLocks/>
          </p:cNvSpPr>
          <p:nvPr userDrawn="1"/>
        </p:nvSpPr>
        <p:spPr bwMode="auto">
          <a:xfrm>
            <a:off x="5781832" y="547688"/>
            <a:ext cx="1758824" cy="5738811"/>
          </a:xfrm>
          <a:custGeom>
            <a:avLst/>
            <a:gdLst>
              <a:gd name="T0" fmla="*/ 1088 w 1088"/>
              <a:gd name="T1" fmla="*/ 3550 h 3550"/>
              <a:gd name="T2" fmla="*/ 1025 w 1088"/>
              <a:gd name="T3" fmla="*/ 3550 h 3550"/>
              <a:gd name="T4" fmla="*/ 0 w 1088"/>
              <a:gd name="T5" fmla="*/ 0 h 3550"/>
              <a:gd name="T6" fmla="*/ 62 w 1088"/>
              <a:gd name="T7" fmla="*/ 0 h 3550"/>
              <a:gd name="T8" fmla="*/ 1088 w 108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550">
                <a:moveTo>
                  <a:pt x="1088" y="3550"/>
                </a:moveTo>
                <a:lnTo>
                  <a:pt x="1025" y="3550"/>
                </a:lnTo>
                <a:lnTo>
                  <a:pt x="0" y="0"/>
                </a:lnTo>
                <a:lnTo>
                  <a:pt x="62" y="0"/>
                </a:lnTo>
                <a:lnTo>
                  <a:pt x="108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51"/>
          <p:cNvSpPr>
            <a:spLocks/>
          </p:cNvSpPr>
          <p:nvPr userDrawn="1"/>
        </p:nvSpPr>
        <p:spPr bwMode="auto">
          <a:xfrm>
            <a:off x="10437543" y="547688"/>
            <a:ext cx="1862285" cy="5738811"/>
          </a:xfrm>
          <a:custGeom>
            <a:avLst/>
            <a:gdLst>
              <a:gd name="T0" fmla="*/ 1152 w 1152"/>
              <a:gd name="T1" fmla="*/ 3550 h 3550"/>
              <a:gd name="T2" fmla="*/ 1025 w 1152"/>
              <a:gd name="T3" fmla="*/ 3550 h 3550"/>
              <a:gd name="T4" fmla="*/ 0 w 1152"/>
              <a:gd name="T5" fmla="*/ 0 h 3550"/>
              <a:gd name="T6" fmla="*/ 127 w 1152"/>
              <a:gd name="T7" fmla="*/ 0 h 3550"/>
              <a:gd name="T8" fmla="*/ 1152 w 115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" h="3550">
                <a:moveTo>
                  <a:pt x="1152" y="3550"/>
                </a:moveTo>
                <a:lnTo>
                  <a:pt x="1025" y="3550"/>
                </a:lnTo>
                <a:lnTo>
                  <a:pt x="0" y="0"/>
                </a:lnTo>
                <a:lnTo>
                  <a:pt x="127" y="0"/>
                </a:lnTo>
                <a:lnTo>
                  <a:pt x="115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53"/>
          <p:cNvSpPr>
            <a:spLocks/>
          </p:cNvSpPr>
          <p:nvPr userDrawn="1"/>
        </p:nvSpPr>
        <p:spPr bwMode="auto">
          <a:xfrm>
            <a:off x="-89537" y="550921"/>
            <a:ext cx="2268043" cy="5735578"/>
          </a:xfrm>
          <a:custGeom>
            <a:avLst/>
            <a:gdLst>
              <a:gd name="T0" fmla="*/ 1403 w 1403"/>
              <a:gd name="T1" fmla="*/ 3548 h 3548"/>
              <a:gd name="T2" fmla="*/ 0 w 1403"/>
              <a:gd name="T3" fmla="*/ 3548 h 3548"/>
              <a:gd name="T4" fmla="*/ 0 w 1403"/>
              <a:gd name="T5" fmla="*/ 0 h 3548"/>
              <a:gd name="T6" fmla="*/ 377 w 1403"/>
              <a:gd name="T7" fmla="*/ 0 h 3548"/>
              <a:gd name="T8" fmla="*/ 1403 w 1403"/>
              <a:gd name="T9" fmla="*/ 3548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3" h="3548">
                <a:moveTo>
                  <a:pt x="1403" y="3548"/>
                </a:moveTo>
                <a:lnTo>
                  <a:pt x="0" y="3548"/>
                </a:lnTo>
                <a:lnTo>
                  <a:pt x="0" y="0"/>
                </a:lnTo>
                <a:lnTo>
                  <a:pt x="377" y="0"/>
                </a:lnTo>
                <a:lnTo>
                  <a:pt x="1403" y="35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273451" y="1830745"/>
            <a:ext cx="8369274" cy="615553"/>
          </a:xfrm>
        </p:spPr>
        <p:txBody>
          <a:bodyPr anchor="b" anchorCtr="0"/>
          <a:lstStyle>
            <a:lvl1pPr algn="l">
              <a:defRPr sz="400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273451" y="3886384"/>
            <a:ext cx="7096126" cy="482183"/>
          </a:xfrm>
        </p:spPr>
        <p:txBody>
          <a:bodyPr wrap="square">
            <a:spAutoFit/>
          </a:bodyPr>
          <a:lstStyle>
            <a:lvl1pPr marL="0" indent="0" algn="l">
              <a:spcBef>
                <a:spcPts val="4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50" name="Rectangle 2049"/>
          <p:cNvSpPr/>
          <p:nvPr userDrawn="1"/>
        </p:nvSpPr>
        <p:spPr>
          <a:xfrm>
            <a:off x="0" y="0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273451" y="2628076"/>
            <a:ext cx="8369274" cy="525463"/>
          </a:xfrm>
        </p:spPr>
        <p:txBody>
          <a:bodyPr/>
          <a:lstStyle>
            <a:lvl1pPr marL="0" indent="0" algn="l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8" name="Freeform: Shape 27"/>
          <p:cNvSpPr>
            <a:spLocks noChangeAspect="1"/>
          </p:cNvSpPr>
          <p:nvPr userDrawn="1"/>
        </p:nvSpPr>
        <p:spPr bwMode="auto">
          <a:xfrm rot="10800000" flipH="1">
            <a:off x="2048914" y="3361065"/>
            <a:ext cx="8898018" cy="137586"/>
          </a:xfrm>
          <a:custGeom>
            <a:avLst/>
            <a:gdLst>
              <a:gd name="connsiteX0" fmla="*/ 0 w 8898018"/>
              <a:gd name="connsiteY0" fmla="*/ 137586 h 137586"/>
              <a:gd name="connsiteX1" fmla="*/ 8031273 w 8898018"/>
              <a:gd name="connsiteY1" fmla="*/ 137586 h 137586"/>
              <a:gd name="connsiteX2" fmla="*/ 8799027 w 8898018"/>
              <a:gd name="connsiteY2" fmla="*/ 137586 h 137586"/>
              <a:gd name="connsiteX3" fmla="*/ 8864604 w 8898018"/>
              <a:gd name="connsiteY3" fmla="*/ 137586 h 137586"/>
              <a:gd name="connsiteX4" fmla="*/ 8898018 w 8898018"/>
              <a:gd name="connsiteY4" fmla="*/ 3057 h 137586"/>
              <a:gd name="connsiteX5" fmla="*/ 8897276 w 8898018"/>
              <a:gd name="connsiteY5" fmla="*/ 3056 h 137586"/>
              <a:gd name="connsiteX6" fmla="*/ 8898018 w 8898018"/>
              <a:gd name="connsiteY6" fmla="*/ 0 h 137586"/>
              <a:gd name="connsiteX7" fmla="*/ 8064688 w 8898018"/>
              <a:gd name="connsiteY7" fmla="*/ 0 h 137586"/>
              <a:gd name="connsiteX8" fmla="*/ 8064582 w 8898018"/>
              <a:gd name="connsiteY8" fmla="*/ 426 h 137586"/>
              <a:gd name="connsiteX9" fmla="*/ 0 w 8898018"/>
              <a:gd name="connsiteY9" fmla="*/ 426 h 137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98018" h="137586">
                <a:moveTo>
                  <a:pt x="0" y="137586"/>
                </a:moveTo>
                <a:lnTo>
                  <a:pt x="8031273" y="137586"/>
                </a:lnTo>
                <a:lnTo>
                  <a:pt x="8799027" y="137586"/>
                </a:lnTo>
                <a:lnTo>
                  <a:pt x="8864604" y="137586"/>
                </a:lnTo>
                <a:lnTo>
                  <a:pt x="8898018" y="3057"/>
                </a:lnTo>
                <a:lnTo>
                  <a:pt x="8897276" y="3056"/>
                </a:lnTo>
                <a:lnTo>
                  <a:pt x="8898018" y="0"/>
                </a:lnTo>
                <a:lnTo>
                  <a:pt x="8064688" y="0"/>
                </a:lnTo>
                <a:lnTo>
                  <a:pt x="8064582" y="426"/>
                </a:lnTo>
                <a:lnTo>
                  <a:pt x="0" y="426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 userDrawn="1"/>
        </p:nvPicPr>
        <p:blipFill rotWithShape="1">
          <a:blip r:embed="rId3"/>
          <a:srcRect l="28741" r="28743" b="42635"/>
          <a:stretch/>
        </p:blipFill>
        <p:spPr>
          <a:xfrm>
            <a:off x="1271356" y="3084768"/>
            <a:ext cx="719293" cy="69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9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521" y="1524000"/>
            <a:ext cx="11091672" cy="1392176"/>
          </a:xfrm>
        </p:spPr>
        <p:txBody>
          <a:bodyPr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2" name="Freeform: Shape 44"/>
          <p:cNvSpPr>
            <a:spLocks/>
          </p:cNvSpPr>
          <p:nvPr userDrawn="1"/>
        </p:nvSpPr>
        <p:spPr bwMode="auto">
          <a:xfrm flipH="1">
            <a:off x="546521" y="1186668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8" name="Picture 7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1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-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521" y="554669"/>
            <a:ext cx="11091672" cy="449354"/>
          </a:xfrm>
        </p:spPr>
        <p:txBody>
          <a:bodyPr bIns="18288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521" y="1524000"/>
            <a:ext cx="11091672" cy="1392176"/>
          </a:xfrm>
        </p:spPr>
        <p:txBody>
          <a:bodyPr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2" name="Freeform: Shape 44"/>
          <p:cNvSpPr>
            <a:spLocks/>
          </p:cNvSpPr>
          <p:nvPr userDrawn="1"/>
        </p:nvSpPr>
        <p:spPr bwMode="auto">
          <a:xfrm flipH="1">
            <a:off x="546521" y="1186668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8" name="Picture 7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9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908347"/>
            <a:ext cx="11091672" cy="1774845"/>
          </a:xfrm>
        </p:spPr>
        <p:txBody>
          <a:bodyPr>
            <a:spAutoFit/>
          </a:bodyPr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0" indent="0">
              <a:buFont typeface="Wingdings" panose="05000000000000000000" pitchFamily="2" charset="2"/>
              <a:buNone/>
              <a:defRPr/>
            </a:lvl2pPr>
            <a:lvl3pPr marL="0" indent="0">
              <a:buFont typeface="Wingdings" panose="05000000000000000000" pitchFamily="2" charset="2"/>
              <a:buNone/>
              <a:defRPr/>
            </a:lvl3pPr>
            <a:lvl4pPr marL="0" indent="0">
              <a:buFont typeface="Wingdings" panose="05000000000000000000" pitchFamily="2" charset="2"/>
              <a:buNone/>
              <a:defRPr/>
            </a:lvl4pPr>
            <a:lvl5pPr marL="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7688" y="1013824"/>
            <a:ext cx="11095037" cy="44119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Body Header text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46521" y="504702"/>
            <a:ext cx="11091672" cy="4985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reeform: Shape 44"/>
          <p:cNvSpPr>
            <a:spLocks/>
          </p:cNvSpPr>
          <p:nvPr userDrawn="1"/>
        </p:nvSpPr>
        <p:spPr bwMode="auto">
          <a:xfrm flipH="1">
            <a:off x="546521" y="1524831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9" name="Picture 8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9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7688" y="1524000"/>
            <a:ext cx="5273992" cy="1774845"/>
          </a:xfrm>
        </p:spPr>
        <p:txBody>
          <a:bodyPr>
            <a:spAutoFit/>
          </a:bodyPr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0" indent="0">
              <a:buFont typeface="Wingdings" panose="05000000000000000000" pitchFamily="2" charset="2"/>
              <a:buNone/>
              <a:defRPr/>
            </a:lvl2pPr>
            <a:lvl3pPr marL="0" indent="0">
              <a:buFont typeface="Wingdings" panose="05000000000000000000" pitchFamily="2" charset="2"/>
              <a:buNone/>
              <a:defRPr/>
            </a:lvl3pPr>
            <a:lvl4pPr marL="0" indent="0">
              <a:buFont typeface="Wingdings" panose="05000000000000000000" pitchFamily="2" charset="2"/>
              <a:buNone/>
              <a:defRPr/>
            </a:lvl4pPr>
            <a:lvl5pPr marL="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1524000"/>
            <a:ext cx="5267873" cy="1774845"/>
          </a:xfrm>
        </p:spPr>
        <p:txBody>
          <a:bodyPr>
            <a:spAutoFit/>
          </a:bodyPr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0" indent="0">
              <a:buFont typeface="Wingdings" panose="05000000000000000000" pitchFamily="2" charset="2"/>
              <a:buNone/>
              <a:defRPr/>
            </a:lvl2pPr>
            <a:lvl3pPr marL="0" indent="0">
              <a:buFont typeface="Wingdings" panose="05000000000000000000" pitchFamily="2" charset="2"/>
              <a:buNone/>
              <a:defRPr/>
            </a:lvl3pPr>
            <a:lvl4pPr marL="0" indent="0">
              <a:buFont typeface="Wingdings" panose="05000000000000000000" pitchFamily="2" charset="2"/>
              <a:buNone/>
              <a:defRPr/>
            </a:lvl4pPr>
            <a:lvl5pPr marL="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0" name="Freeform: Shape 44"/>
          <p:cNvSpPr>
            <a:spLocks/>
          </p:cNvSpPr>
          <p:nvPr userDrawn="1"/>
        </p:nvSpPr>
        <p:spPr bwMode="auto">
          <a:xfrm flipH="1">
            <a:off x="546521" y="1186668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9" name="Picture 8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0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9" name="Content Placeholder 2"/>
          <p:cNvSpPr>
            <a:spLocks noGrp="1"/>
          </p:cNvSpPr>
          <p:nvPr>
            <p:ph sz="half" idx="10"/>
          </p:nvPr>
        </p:nvSpPr>
        <p:spPr>
          <a:xfrm>
            <a:off x="547688" y="1524000"/>
            <a:ext cx="5273992" cy="1774845"/>
          </a:xfrm>
        </p:spPr>
        <p:txBody>
          <a:bodyPr>
            <a:spAutoFit/>
          </a:bodyPr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0" indent="0">
              <a:buFont typeface="Wingdings" panose="05000000000000000000" pitchFamily="2" charset="2"/>
              <a:buNone/>
              <a:defRPr/>
            </a:lvl2pPr>
            <a:lvl3pPr marL="0" indent="0">
              <a:buFont typeface="Wingdings" panose="05000000000000000000" pitchFamily="2" charset="2"/>
              <a:buNone/>
              <a:defRPr/>
            </a:lvl3pPr>
            <a:lvl4pPr marL="0" indent="0">
              <a:buFont typeface="Wingdings" panose="05000000000000000000" pitchFamily="2" charset="2"/>
              <a:buNone/>
              <a:defRPr/>
            </a:lvl4pPr>
            <a:lvl5pPr marL="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reeform: Shape 44"/>
          <p:cNvSpPr>
            <a:spLocks/>
          </p:cNvSpPr>
          <p:nvPr userDrawn="1"/>
        </p:nvSpPr>
        <p:spPr bwMode="auto">
          <a:xfrm flipH="1">
            <a:off x="546521" y="1186668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8" name="Picture 7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6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4485" y="6382383"/>
            <a:ext cx="39301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8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521" y="450025"/>
            <a:ext cx="11091672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524000"/>
            <a:ext cx="11091672" cy="47475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178533" y="63473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C80A5"/>
                </a:solidFill>
              </a:rPr>
              <a:t>Information Security Level 2 – Sensitive</a:t>
            </a:r>
            <a:br>
              <a:rPr lang="en-US" dirty="0">
                <a:solidFill>
                  <a:srgbClr val="6C80A5"/>
                </a:solidFill>
              </a:rPr>
            </a:br>
            <a:r>
              <a:rPr lang="en-US" dirty="0">
                <a:solidFill>
                  <a:srgbClr val="6C80A5"/>
                </a:solidFill>
              </a:rPr>
              <a:t>© 2017 – Proprietary &amp; Confidential Information of Amdocs</a:t>
            </a: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48640" y="6347385"/>
            <a:ext cx="62989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lang="en-US" sz="1200" smtClean="0">
                <a:solidFill>
                  <a:srgbClr val="6C80A5"/>
                </a:solidFill>
              </a:rPr>
              <a:t>‹#›</a:t>
            </a:fld>
            <a:endParaRPr lang="en-US" sz="1200" dirty="0">
              <a:solidFill>
                <a:srgbClr val="6C80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60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8" r:id="rId2"/>
    <p:sldLayoutId id="2147483679" r:id="rId3"/>
    <p:sldLayoutId id="2147483660" r:id="rId4"/>
    <p:sldLayoutId id="2147483680" r:id="rId5"/>
    <p:sldLayoutId id="2147483673" r:id="rId6"/>
    <p:sldLayoutId id="2147483661" r:id="rId7"/>
    <p:sldLayoutId id="2147483665" r:id="rId8"/>
    <p:sldLayoutId id="2147483654" r:id="rId9"/>
    <p:sldLayoutId id="2147483677" r:id="rId10"/>
    <p:sldLayoutId id="2147483655" r:id="rId11"/>
    <p:sldLayoutId id="2147483674" r:id="rId12"/>
    <p:sldLayoutId id="2147483676" r:id="rId13"/>
    <p:sldLayoutId id="2147483681" r:id="rId14"/>
    <p:sldLayoutId id="2147483672" r:id="rId15"/>
    <p:sldLayoutId id="2147483668" r:id="rId16"/>
    <p:sldLayoutId id="2147483669" r:id="rId17"/>
    <p:sldLayoutId id="2147483671" r:id="rId18"/>
    <p:sldLayoutId id="2147483667" r:id="rId19"/>
    <p:sldLayoutId id="2147483675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1600" kern="120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1400" kern="120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1400" kern="120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960" userDrawn="1">
          <p15:clr>
            <a:srgbClr val="F26B43"/>
          </p15:clr>
        </p15:guide>
        <p15:guide id="3" orient="horz" pos="345" userDrawn="1">
          <p15:clr>
            <a:srgbClr val="F26B43"/>
          </p15:clr>
        </p15:guide>
        <p15:guide id="4" pos="336" userDrawn="1">
          <p15:clr>
            <a:srgbClr val="F26B43"/>
          </p15:clr>
        </p15:guide>
        <p15:guide id="5" pos="7334" userDrawn="1">
          <p15:clr>
            <a:srgbClr val="F26B43"/>
          </p15:clr>
        </p15:guide>
        <p15:guide id="6" orient="horz" pos="1192" userDrawn="1">
          <p15:clr>
            <a:srgbClr val="A4A3A4"/>
          </p15:clr>
        </p15:guide>
        <p15:guide id="7" orient="horz" pos="960" userDrawn="1">
          <p15:clr>
            <a:srgbClr val="A4A3A4"/>
          </p15:clr>
        </p15:guide>
        <p15:guide id="9" orient="horz" pos="1420" userDrawn="1">
          <p15:clr>
            <a:srgbClr val="A4A3A4"/>
          </p15:clr>
        </p15:guide>
        <p15:guide id="12" orient="horz" pos="2160" userDrawn="1">
          <p15:clr>
            <a:srgbClr val="A4A3A4"/>
          </p15:clr>
        </p15:guide>
        <p15:guide id="13" orient="horz" pos="632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reddit.com/r/Pyth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1830745"/>
            <a:ext cx="11093450" cy="615553"/>
          </a:xfrm>
        </p:spPr>
        <p:txBody>
          <a:bodyPr/>
          <a:lstStyle/>
          <a:p>
            <a:r>
              <a:rPr lang="en-US" dirty="0"/>
              <a:t>Getting started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7937" y="3886384"/>
            <a:ext cx="7096126" cy="482183"/>
          </a:xfrm>
        </p:spPr>
        <p:txBody>
          <a:bodyPr/>
          <a:lstStyle/>
          <a:p>
            <a:r>
              <a:rPr lang="en-US" dirty="0"/>
              <a:t>Prabhupad Pradhan</a:t>
            </a:r>
          </a:p>
          <a:p>
            <a:r>
              <a:rPr lang="en-US" dirty="0"/>
              <a:t>SW Test Engineer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Introductory session on python</a:t>
            </a:r>
          </a:p>
        </p:txBody>
      </p:sp>
    </p:spTree>
    <p:extLst>
      <p:ext uri="{BB962C8B-B14F-4D97-AF65-F5344CB8AC3E}">
        <p14:creationId xmlns:p14="http://schemas.microsoft.com/office/powerpoint/2010/main" val="382881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62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6521" y="1889297"/>
            <a:ext cx="11091672" cy="3359894"/>
          </a:xfrm>
        </p:spPr>
        <p:txBody>
          <a:bodyPr/>
          <a:lstStyle/>
          <a:p>
            <a:r>
              <a:rPr lang="en-US" dirty="0"/>
              <a:t>1. “Hello World!!”</a:t>
            </a:r>
          </a:p>
          <a:p>
            <a:r>
              <a:rPr lang="en-US" dirty="0"/>
              <a:t>2. Strings</a:t>
            </a:r>
          </a:p>
          <a:p>
            <a:r>
              <a:rPr lang="en-US" dirty="0"/>
              <a:t>3. Lists</a:t>
            </a:r>
          </a:p>
          <a:p>
            <a:r>
              <a:rPr lang="en-US" dirty="0"/>
              <a:t>4. Tuples</a:t>
            </a:r>
          </a:p>
          <a:p>
            <a:r>
              <a:rPr lang="en-US" dirty="0"/>
              <a:t>5. </a:t>
            </a:r>
            <a:r>
              <a:rPr lang="en-US" dirty="0" err="1"/>
              <a:t>Dicts</a:t>
            </a:r>
            <a:r>
              <a:rPr lang="en-US" dirty="0"/>
              <a:t> and Files</a:t>
            </a:r>
          </a:p>
          <a:p>
            <a:r>
              <a:rPr lang="en-US" dirty="0"/>
              <a:t>6. Live demo: Query database to check prerequisites.</a:t>
            </a:r>
          </a:p>
          <a:p>
            <a:r>
              <a:rPr lang="en-US" dirty="0"/>
              <a:t>7. Online resources to follow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032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8640" y="1908346"/>
            <a:ext cx="11091672" cy="248786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of the most popular programming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Easy to learn and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Free and open source, growing and evolving community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Large Standard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Well maintained documentation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Cloud community(AWS, GCP, Microsoft Azure, etc.)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Features of python programming language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6521" y="449302"/>
            <a:ext cx="11091672" cy="553998"/>
          </a:xfrm>
        </p:spPr>
        <p:txBody>
          <a:bodyPr/>
          <a:lstStyle/>
          <a:p>
            <a:r>
              <a:rPr lang="en-US" dirty="0"/>
              <a:t>print(‘Hello world!!!’)</a:t>
            </a:r>
          </a:p>
        </p:txBody>
      </p:sp>
    </p:spTree>
    <p:extLst>
      <p:ext uri="{BB962C8B-B14F-4D97-AF65-F5344CB8AC3E}">
        <p14:creationId xmlns:p14="http://schemas.microsoft.com/office/powerpoint/2010/main" val="102804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&lt;class ‘str’&gt;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6521" y="1524000"/>
            <a:ext cx="11091672" cy="42319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Python strings as immutable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String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Characters in a string can be accessed using the standard [ ] syntax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String concatenation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of ‘*’ operator on 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String slices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String % - %d, %s, %f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F- 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Conditional statements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576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&lt;class ‘list’&gt;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6521" y="1524000"/>
            <a:ext cx="11091672" cy="497572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Many languages only have one built-in complex type, commonly referred to as an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Déclaration of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Iteration</a:t>
            </a:r>
            <a:r>
              <a:rPr lang="fr-FR" dirty="0"/>
              <a:t> in </a:t>
            </a:r>
            <a:r>
              <a:rPr lang="fr-FR" dirty="0" err="1"/>
              <a:t>list</a:t>
            </a:r>
            <a:r>
              <a:rPr lang="fr-FR" dirty="0"/>
              <a:t> (for and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loops</a:t>
            </a:r>
            <a:r>
              <a:rPr lang="fr-FR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List </a:t>
            </a:r>
            <a:r>
              <a:rPr lang="fr-FR" dirty="0" err="1"/>
              <a:t>methods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List </a:t>
            </a:r>
            <a:r>
              <a:rPr lang="fr-FR" dirty="0" err="1"/>
              <a:t>comprehension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CDD6E7-9593-43B4-9DAA-2BDFB065E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791" y="2968044"/>
            <a:ext cx="5987602" cy="984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BB906B-02CD-4BF5-9656-48244D747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68" y="2742845"/>
            <a:ext cx="37147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1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&lt;class ‘tuple’&gt;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6521" y="1524000"/>
            <a:ext cx="11091672" cy="292387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Immutable lists, cannot be changed once declared.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Déclaration of tuple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Concatenation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There </a:t>
            </a:r>
            <a:r>
              <a:rPr lang="fr-FR" dirty="0" err="1"/>
              <a:t>is</a:t>
            </a:r>
            <a:r>
              <a:rPr lang="fr-FR" dirty="0"/>
              <a:t> no single </a:t>
            </a:r>
            <a:r>
              <a:rPr lang="fr-FR" dirty="0" err="1"/>
              <a:t>element</a:t>
            </a:r>
            <a:r>
              <a:rPr lang="fr-FR" dirty="0"/>
              <a:t> tuples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Tuples are memory efficient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946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&lt;class ‘</a:t>
            </a:r>
            <a:r>
              <a:rPr lang="en-US" dirty="0" err="1"/>
              <a:t>dict</a:t>
            </a:r>
            <a:r>
              <a:rPr lang="en-US" dirty="0"/>
              <a:t>’&gt;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6521" y="1524000"/>
            <a:ext cx="11091672" cy="46679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Python's efficient key/value hash table structure is called a dictionary.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Iteration in a </a:t>
            </a:r>
            <a:r>
              <a:rPr lang="en-US" dirty="0" err="1"/>
              <a:t>dict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Dict</a:t>
            </a:r>
            <a:r>
              <a:rPr lang="en-US" dirty="0"/>
              <a:t>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3B0DBB-9072-4655-9970-B767A24F1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44" y="1929648"/>
            <a:ext cx="5260536" cy="2054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52D0AC-6176-492E-82AB-FFB059F0E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823" y="1929648"/>
            <a:ext cx="4538663" cy="180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4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6521" y="554669"/>
            <a:ext cx="11091672" cy="449354"/>
          </a:xfrm>
        </p:spPr>
        <p:txBody>
          <a:bodyPr/>
          <a:lstStyle/>
          <a:p>
            <a:r>
              <a:rPr lang="en-US" dirty="0"/>
              <a:t>Demo: Query database to check prerequisites.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6521" y="1556657"/>
            <a:ext cx="11091672" cy="27956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the required files(env info, validation queries)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 env info and store in a list/</a:t>
            </a:r>
            <a:r>
              <a:rPr lang="en-US" dirty="0" err="1"/>
              <a:t>dict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 the validation queries and store in a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Initiate connection with </a:t>
            </a:r>
            <a:r>
              <a:rPr lang="en-US" dirty="0" err="1"/>
              <a:t>cx_Oracle</a:t>
            </a:r>
            <a:r>
              <a:rPr lang="en-US" dirty="0"/>
              <a:t> - A wrapper for oracle database connection - https://cx-oracle.readthedocs.io/en/latest/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Execute query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Store and display the result.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917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8640" y="1908347"/>
            <a:ext cx="11091672" cy="292387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https://developers.google.com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https://realpython.com/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hlinkClick r:id="rId3"/>
              </a:rPr>
              <a:t>https://www.codecademy.com/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https://youtube.com</a:t>
            </a:r>
            <a:endParaRPr lang="fr-FR" dirty="0">
              <a:hlinkClick r:id="rId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hlinkClick r:id="rId4"/>
              </a:rPr>
              <a:t>https://www.reddit.com/r/Python/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b="1" u="sng" dirty="0"/>
              <a:t>Practice </a:t>
            </a:r>
            <a:r>
              <a:rPr lang="fr-FR" dirty="0"/>
              <a:t>: https://www.hackerrank.com/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b="1" u="sng" dirty="0"/>
              <a:t>python documentation </a:t>
            </a:r>
            <a:r>
              <a:rPr lang="fr-FR" dirty="0"/>
              <a:t>: https://docs.python.org/3/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6521" y="449302"/>
            <a:ext cx="11091672" cy="553998"/>
          </a:xfrm>
        </p:spPr>
        <p:txBody>
          <a:bodyPr/>
          <a:lstStyle/>
          <a:p>
            <a:r>
              <a:rPr lang="en-US" dirty="0"/>
              <a:t>Online resources for learning</a:t>
            </a:r>
          </a:p>
        </p:txBody>
      </p:sp>
    </p:spTree>
    <p:extLst>
      <p:ext uri="{BB962C8B-B14F-4D97-AF65-F5344CB8AC3E}">
        <p14:creationId xmlns:p14="http://schemas.microsoft.com/office/powerpoint/2010/main" val="255150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4-05194 Amdocs XDC Light PPT Template">
  <a:themeElements>
    <a:clrScheme name="Amdocs 2017">
      <a:dk1>
        <a:srgbClr val="000000"/>
      </a:dk1>
      <a:lt1>
        <a:sysClr val="window" lastClr="FFFFFF"/>
      </a:lt1>
      <a:dk2>
        <a:srgbClr val="302E45"/>
      </a:dk2>
      <a:lt2>
        <a:srgbClr val="DFE1DF"/>
      </a:lt2>
      <a:accent1>
        <a:srgbClr val="FDB515"/>
      </a:accent1>
      <a:accent2>
        <a:srgbClr val="F2665F"/>
      </a:accent2>
      <a:accent3>
        <a:srgbClr val="EC008C"/>
      </a:accent3>
      <a:accent4>
        <a:srgbClr val="302E45"/>
      </a:accent4>
      <a:accent5>
        <a:srgbClr val="626469"/>
      </a:accent5>
      <a:accent6>
        <a:srgbClr val="D9D9D6"/>
      </a:accent6>
      <a:hlink>
        <a:srgbClr val="FDB515"/>
      </a:hlink>
      <a:folHlink>
        <a:srgbClr val="EC00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mdocs 2017 PPT template - light.potx" id="{D167710D-539F-49CB-AF65-14A5AA2ED5B4}" vid="{457E6B29-E2EE-4197-80F3-7B167EAA6D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Amdocs 2017 PPT template - light</Template>
  <TotalTime>3933</TotalTime>
  <Words>597</Words>
  <Application>Microsoft Office PowerPoint</Application>
  <PresentationFormat>Widescreen</PresentationFormat>
  <Paragraphs>95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</vt:lpstr>
      <vt:lpstr>4-05194 Amdocs XDC Light PPT Template</vt:lpstr>
      <vt:lpstr>Getting started with python</vt:lpstr>
      <vt:lpstr>Agenda</vt:lpstr>
      <vt:lpstr>print(‘Hello world!!!’)</vt:lpstr>
      <vt:lpstr>&lt;class ‘str’&gt;</vt:lpstr>
      <vt:lpstr>&lt;class ‘list’&gt;</vt:lpstr>
      <vt:lpstr>&lt;class ‘tuple’&gt;</vt:lpstr>
      <vt:lpstr>&lt;class ‘dict’&gt;</vt:lpstr>
      <vt:lpstr>Demo: Query database to check prerequisites.</vt:lpstr>
      <vt:lpstr>Online resources for learning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Guidelines</dc:title>
  <dc:subject>&lt;Speech title here&gt;</dc:subject>
  <dc:creator>Prabhupad Pradhan</dc:creator>
  <cp:keywords>Amdocs</cp:keywords>
  <cp:lastModifiedBy>Prabhupad Pradhan</cp:lastModifiedBy>
  <cp:revision>68</cp:revision>
  <dcterms:created xsi:type="dcterms:W3CDTF">2019-11-15T14:32:08Z</dcterms:created>
  <dcterms:modified xsi:type="dcterms:W3CDTF">2019-11-18T10:32:15Z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ecurityLevel">
    <vt:lpwstr>Level 2 – Sensitive</vt:lpwstr>
  </property>
  <property fmtid="{D5CDD505-2E9C-101B-9397-08002B2CF9AE}" pid="3" name="Updated">
    <vt:bool>true</vt:bool>
  </property>
</Properties>
</file>