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79" r:id="rId4"/>
    <p:sldId id="289" r:id="rId5"/>
    <p:sldId id="291" r:id="rId6"/>
    <p:sldId id="29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mdocs 2017 Light Template" id="{8579003F-065C-4FA4-B41F-BF262C741106}">
          <p14:sldIdLst>
            <p14:sldId id="256"/>
            <p14:sldId id="278"/>
            <p14:sldId id="279"/>
            <p14:sldId id="289"/>
            <p14:sldId id="291"/>
            <p14:sldId id="29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989"/>
    <a:srgbClr val="FEC55A"/>
    <a:srgbClr val="FFD68F"/>
    <a:srgbClr val="FFE9C3"/>
    <a:srgbClr val="F58C7E"/>
    <a:srgbClr val="F9AFA1"/>
    <a:srgbClr val="FCD5CB"/>
    <a:srgbClr val="F067A6"/>
    <a:srgbClr val="F49AC1"/>
    <a:srgbClr val="F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71" autoAdjust="0"/>
  </p:normalViewPr>
  <p:slideViewPr>
    <p:cSldViewPr snapToGrid="0" showGuides="1">
      <p:cViewPr varScale="1">
        <p:scale>
          <a:sx n="93" d="100"/>
          <a:sy n="93" d="100"/>
        </p:scale>
        <p:origin x="1272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56B1-47E5-4841-AF78-A552147C451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B4B-8E77-4614-AD0C-B0421D705C9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2844-C493-4E5C-84EB-6E048848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exception:</a:t>
            </a:r>
          </a:p>
          <a:p>
            <a:r>
              <a:rPr lang="en-US" dirty="0" err="1"/>
              <a:t>IOError</a:t>
            </a:r>
            <a:r>
              <a:rPr lang="en-US" dirty="0"/>
              <a:t>, </a:t>
            </a:r>
            <a:r>
              <a:rPr lang="en-US" dirty="0" err="1"/>
              <a:t>ImportError</a:t>
            </a:r>
            <a:r>
              <a:rPr lang="en-US" dirty="0"/>
              <a:t>, Value Error, </a:t>
            </a:r>
            <a:r>
              <a:rPr lang="en-US" dirty="0" err="1"/>
              <a:t>KeyboardInterrupt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4764" y="5490035"/>
            <a:ext cx="92247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707650" cy="1231106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144191"/>
            <a:ext cx="3568279" cy="184665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dirty="0">
                <a:solidFill>
                  <a:srgbClr val="A6AACA"/>
                </a:solidFill>
              </a:rPr>
            </a:br>
            <a:r>
              <a:rPr lang="en-US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9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‹#›</a:t>
            </a:fld>
            <a:endParaRPr lang="en-US" sz="1200" dirty="0">
              <a:solidFill>
                <a:srgbClr val="A6AA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4743450" y="-1"/>
            <a:ext cx="7448550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220" y="0"/>
            <a:ext cx="81457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505770" cy="1231106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483870"/>
            <a:ext cx="7604760" cy="589026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51332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855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49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54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: Shape 5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: Shape 6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: Shape 4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790" y="6419032"/>
            <a:ext cx="1246459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9288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9288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34295"/>
          <a:stretch/>
        </p:blipFill>
        <p:spPr>
          <a:xfrm>
            <a:off x="3273451" y="6387614"/>
            <a:ext cx="976789" cy="320040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3" name="Freeform: Shape 52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73451" y="1830745"/>
            <a:ext cx="8369274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73451" y="3886384"/>
            <a:ext cx="7096126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3451" y="2628076"/>
            <a:ext cx="8369274" cy="52546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 bwMode="auto">
          <a:xfrm rot="10800000" flipH="1">
            <a:off x="2048914" y="3361065"/>
            <a:ext cx="8898018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/>
          <a:srcRect l="28741" r="28743" b="42635"/>
          <a:stretch/>
        </p:blipFill>
        <p:spPr>
          <a:xfrm>
            <a:off x="1271356" y="3084768"/>
            <a:ext cx="719293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52483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60" r:id="rId4"/>
    <p:sldLayoutId id="2147483680" r:id="rId5"/>
    <p:sldLayoutId id="2147483673" r:id="rId6"/>
    <p:sldLayoutId id="2147483661" r:id="rId7"/>
    <p:sldLayoutId id="2147483665" r:id="rId8"/>
    <p:sldLayoutId id="2147483654" r:id="rId9"/>
    <p:sldLayoutId id="2147483677" r:id="rId10"/>
    <p:sldLayoutId id="2147483655" r:id="rId11"/>
    <p:sldLayoutId id="2147483674" r:id="rId12"/>
    <p:sldLayoutId id="2147483676" r:id="rId13"/>
    <p:sldLayoutId id="2147483681" r:id="rId14"/>
    <p:sldLayoutId id="2147483672" r:id="rId15"/>
    <p:sldLayoutId id="2147483668" r:id="rId16"/>
    <p:sldLayoutId id="2147483669" r:id="rId17"/>
    <p:sldLayoutId id="2147483671" r:id="rId18"/>
    <p:sldLayoutId id="2147483667" r:id="rId19"/>
    <p:sldLayoutId id="21474836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36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6" orient="horz" pos="1192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9" orient="horz" pos="14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1830745"/>
            <a:ext cx="11093450" cy="615553"/>
          </a:xfrm>
        </p:spPr>
        <p:txBody>
          <a:bodyPr/>
          <a:lstStyle/>
          <a:p>
            <a:r>
              <a:rPr lang="en-US" dirty="0"/>
              <a:t>Getting started with python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/>
          <a:lstStyle/>
          <a:p>
            <a:r>
              <a:rPr lang="en-US" dirty="0"/>
              <a:t>Prabhupad Pradhan</a:t>
            </a:r>
          </a:p>
          <a:p>
            <a:r>
              <a:rPr lang="en-US" dirty="0"/>
              <a:t>SW Test Engineer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Introductory session on python</a:t>
            </a:r>
          </a:p>
        </p:txBody>
      </p:sp>
    </p:spTree>
    <p:extLst>
      <p:ext uri="{BB962C8B-B14F-4D97-AF65-F5344CB8AC3E}">
        <p14:creationId xmlns:p14="http://schemas.microsoft.com/office/powerpoint/2010/main" val="38288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6521" y="1889297"/>
            <a:ext cx="11091672" cy="161582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Stdlib</a:t>
            </a:r>
            <a:r>
              <a:rPr lang="en-US" dirty="0"/>
              <a:t> functions</a:t>
            </a:r>
          </a:p>
          <a:p>
            <a:r>
              <a:rPr lang="en-US" dirty="0"/>
              <a:t>2. Error handling</a:t>
            </a:r>
          </a:p>
          <a:p>
            <a:r>
              <a:rPr lang="en-US" dirty="0"/>
              <a:t>3. File handling</a:t>
            </a:r>
          </a:p>
          <a:p>
            <a:pPr lvl="0"/>
            <a:r>
              <a:rPr lang="en-US" dirty="0"/>
              <a:t>4. Object oriented programming (Classes/Objects)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03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908346"/>
            <a:ext cx="11091672" cy="24878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Lambda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 vs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Zip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Enumerate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basic standard library function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 err="1"/>
              <a:t>Stdlib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0280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908346"/>
            <a:ext cx="11091672" cy="20518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exception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Try–Except-else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‘raise’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2864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908346"/>
            <a:ext cx="11091672" cy="20518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module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Dir listing and 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Try–Except-else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‘raise’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5758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2B2BBE-26E8-4023-A4D8-9FAFF9B0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22313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is a multi-paradigm programming language. Meaning, it supports different programming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popular approach to solve a programming problem is by creating objects. This is known as Object-Oriented Programming (OOP).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have 2 characteristics : attributes and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F435-1185-4D9B-8070-BB5E7C6CB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C44414-9874-498F-BAFC-692FC37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937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167710D-539F-49CB-AF65-14A5AA2ED5B4}" vid="{457E6B29-E2EE-4197-80F3-7B167EAA6D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 2017 PPT template - light</Template>
  <TotalTime>7014</TotalTime>
  <Words>158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4-05194 Amdocs XDC Light PPT Template</vt:lpstr>
      <vt:lpstr>Getting started with python part 2</vt:lpstr>
      <vt:lpstr>Agenda</vt:lpstr>
      <vt:lpstr>Stdlib functions</vt:lpstr>
      <vt:lpstr>Error Handling</vt:lpstr>
      <vt:lpstr>File Handling</vt:lpstr>
      <vt:lpstr>Object oriented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subject>&lt;Speech title here&gt;</dc:subject>
  <dc:creator>Prabhupad Pradhan</dc:creator>
  <cp:keywords>Amdocs</cp:keywords>
  <cp:lastModifiedBy>Prabhupad Pradhan</cp:lastModifiedBy>
  <cp:revision>87</cp:revision>
  <dcterms:created xsi:type="dcterms:W3CDTF">2019-11-15T14:32:08Z</dcterms:created>
  <dcterms:modified xsi:type="dcterms:W3CDTF">2019-11-22T08:54:45Z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