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83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7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3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8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07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0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8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56C4-1553-4F03-86C6-344D189AC0E5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7C78-0AC3-400D-90A0-D8641B444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31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D551-EEB4-419A-91DF-13AB75D44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NON SYLLABUS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BCE99-EB27-4950-A7A1-BFBC6AE8A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POORNIMA GROUP OF INSTITUTIONS</a:t>
            </a:r>
          </a:p>
          <a:p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34571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F95B-6023-4A19-9D45-606E2626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Submitted by:-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ADBA-F8AC-40BE-80BA-C9886B15A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Registration No:-PGI20CA028</a:t>
            </a:r>
          </a:p>
          <a:p>
            <a:r>
              <a:rPr lang="en-IN" sz="3600" dirty="0"/>
              <a:t>Name:- </a:t>
            </a:r>
            <a:r>
              <a:rPr lang="en-IN" sz="3600" dirty="0" err="1"/>
              <a:t>Prabhupad</a:t>
            </a:r>
            <a:r>
              <a:rPr lang="en-IN" sz="3600" dirty="0"/>
              <a:t> Vyas</a:t>
            </a:r>
          </a:p>
          <a:p>
            <a:r>
              <a:rPr lang="en-IN" sz="3600" dirty="0"/>
              <a:t>Section:- G</a:t>
            </a:r>
          </a:p>
          <a:p>
            <a:r>
              <a:rPr lang="en-IN" sz="3600" dirty="0"/>
              <a:t>College:- PGI</a:t>
            </a:r>
          </a:p>
          <a:p>
            <a:r>
              <a:rPr lang="en-IN" sz="3600" dirty="0"/>
              <a:t>Topic:- E-Learning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BCD66-FBF6-425B-ACC1-BDA461E7C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Registration No:-PGI20CA027</a:t>
            </a:r>
          </a:p>
          <a:p>
            <a:r>
              <a:rPr lang="en-IN" sz="3600" dirty="0"/>
              <a:t>Name:-Nipun Tiwari</a:t>
            </a:r>
          </a:p>
          <a:p>
            <a:r>
              <a:rPr lang="en-IN" sz="3600" dirty="0"/>
              <a:t>Section:-G</a:t>
            </a:r>
          </a:p>
          <a:p>
            <a:r>
              <a:rPr lang="en-IN" sz="3600" dirty="0"/>
              <a:t>College:-PGI</a:t>
            </a:r>
          </a:p>
          <a:p>
            <a:r>
              <a:rPr lang="en-IN" sz="3600" dirty="0"/>
              <a:t>Topic:- E-Learning</a:t>
            </a:r>
          </a:p>
        </p:txBody>
      </p:sp>
    </p:spTree>
    <p:extLst>
      <p:ext uri="{BB962C8B-B14F-4D97-AF65-F5344CB8AC3E}">
        <p14:creationId xmlns:p14="http://schemas.microsoft.com/office/powerpoint/2010/main" val="57349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6404-7537-48F6-B709-30C9922E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1203"/>
          </a:xfrm>
        </p:spPr>
        <p:txBody>
          <a:bodyPr>
            <a:normAutofit/>
          </a:bodyPr>
          <a:lstStyle/>
          <a:p>
            <a:r>
              <a:rPr lang="en-IN" b="1" dirty="0"/>
              <a:t>Abstract:-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C13BD8-B3CB-49FE-803E-010C87417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2"/>
            <a:ext cx="10515600" cy="6146798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400" i="1" spc="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2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onset</a:t>
            </a:r>
            <a:r>
              <a:rPr lang="en-US" sz="2400" i="1" spc="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i="1" spc="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novel</a:t>
            </a:r>
            <a:r>
              <a:rPr lang="en-US" sz="2400" i="1" spc="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corona</a:t>
            </a:r>
            <a:r>
              <a:rPr lang="en-US" sz="2400" i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virus</a:t>
            </a:r>
            <a:r>
              <a:rPr lang="en-US" sz="2400" i="1" spc="2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pandemic</a:t>
            </a:r>
            <a:r>
              <a:rPr lang="en-US" sz="2400" i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i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</a:t>
            </a:r>
            <a:r>
              <a:rPr lang="en-US" sz="2400" i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2020,</a:t>
            </a:r>
            <a:r>
              <a:rPr lang="en-US" sz="2400" i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major</a:t>
            </a:r>
            <a:r>
              <a:rPr lang="en-US" sz="2400" i="1" spc="2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hurdle</a:t>
            </a:r>
            <a:r>
              <a:rPr lang="en-US" sz="2400" i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faced</a:t>
            </a:r>
            <a:r>
              <a:rPr lang="en-US" sz="2400" i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i="1" spc="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-26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educational</a:t>
            </a:r>
            <a:r>
              <a:rPr lang="en-US" sz="2400" i="1" spc="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institutions</a:t>
            </a:r>
            <a:r>
              <a:rPr lang="en-US" sz="2400" i="1" spc="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2400" i="1" spc="18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i="1" spc="1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2400" i="1" spc="1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</a:t>
            </a:r>
            <a:r>
              <a:rPr lang="en-US" sz="2400" i="1" spc="1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i="1" spc="18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uninterrupted</a:t>
            </a:r>
            <a:r>
              <a:rPr lang="en-US" sz="2400" i="1" spc="1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tutoring</a:t>
            </a:r>
            <a:r>
              <a:rPr lang="en-US" sz="2400" i="1" spc="1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i="1" spc="1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1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absence</a:t>
            </a:r>
            <a:r>
              <a:rPr lang="en-US" sz="2400" i="1" spc="1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IN" sz="2400" i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physical availability of the students.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Initially, the institutions felt tremendous pressure to provide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education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temporary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closure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schools,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colleges,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universities and coaching classes etc. Thus, to overcome the difficulty of physical absence of the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 in classrooms, an innovative trend of teaching through virtual classroom has begun to rise.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 influx of video conferencing platforms such as zoom,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webEX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Microsoft teams etc., E-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convenient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imparting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knowledge.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2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scenario,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E-learning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suitable,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preferable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accessible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acceptable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medium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learning.</a:t>
            </a:r>
            <a:r>
              <a:rPr lang="en-US" sz="2400" i="1" spc="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</a:t>
            </a:r>
            <a:r>
              <a:rPr lang="en-US" sz="2400" i="1" spc="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education</a:t>
            </a:r>
            <a:r>
              <a:rPr lang="en-US" sz="2400" i="1" spc="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2400" i="1" spc="8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E-learning</a:t>
            </a:r>
            <a:r>
              <a:rPr lang="en-US" sz="2400" i="1" spc="8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i="1" spc="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prolonged</a:t>
            </a:r>
            <a:r>
              <a:rPr lang="en-US" sz="2400" i="1" spc="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period</a:t>
            </a:r>
            <a:r>
              <a:rPr lang="en-US" sz="2400" i="1" spc="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2400" i="1" spc="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shown</a:t>
            </a:r>
            <a:r>
              <a:rPr lang="en-US" sz="2400" i="1" spc="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2400" i="1" spc="7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failures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its own. The problems faced by the students as well as tutors in virtual classrooms are bound to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ways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teaching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continues.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related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participation</a:t>
            </a:r>
            <a:r>
              <a:rPr lang="en-US" sz="2400" i="1" spc="27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interactions are a basic problem in E-learning. Thus, the E-learning can be temporary solution for</a:t>
            </a:r>
            <a:r>
              <a:rPr lang="en-US" sz="2400" i="1" spc="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teaching</a:t>
            </a:r>
            <a:r>
              <a:rPr lang="en-US" sz="2400" i="1" spc="-2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en-US" sz="2400" i="1" spc="-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</a:t>
            </a:r>
            <a:r>
              <a:rPr lang="en-US" sz="2400" i="1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i="1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z="2400" i="1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pandemic</a:t>
            </a:r>
            <a:r>
              <a:rPr lang="en-US" sz="2400" i="1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n-US" sz="2400" i="1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400" i="1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cannot</a:t>
            </a:r>
            <a:r>
              <a:rPr lang="en-US" sz="2400" i="1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replace</a:t>
            </a:r>
            <a:r>
              <a:rPr lang="en-US" sz="2400" i="1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i="1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</a:t>
            </a:r>
            <a:r>
              <a:rPr lang="en-US" sz="2400" i="1" spc="-15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ways of</a:t>
            </a:r>
            <a:r>
              <a:rPr lang="en-US" sz="2400" i="1" spc="-1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teaching.</a:t>
            </a:r>
            <a:endParaRPr lang="en-IN" sz="24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1589-F495-4964-92A6-396D4F3F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E-Learning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CAF1-E171-4C0F-A92A-1DF80DD2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 learning system based on </a:t>
            </a:r>
            <a:r>
              <a:rPr lang="en-US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formalised</a:t>
            </a:r>
            <a:r>
              <a:rPr lang="en-US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teaching but with the help of electronic resources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is known as E-learning. While teaching can be based in or out of the classrooms, the use of computers and the Internet forms the major component of E-learning.</a:t>
            </a:r>
            <a:endParaRPr lang="en-IN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579D-808A-4058-93A1-1C17A1A3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E-Learning:- BANE or BOON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0F25-E7F5-4FE7-8D74-495BD7669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            BANE</a:t>
            </a:r>
            <a:endParaRPr lang="en-IN" sz="36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Saves time and money.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Better retention.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Personalized learning.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Environment-friendly.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EB805-1802-4394-AFC8-B096F6452E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              BOON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Lacks social interaction.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Cheating is unavoidable.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Focuses more on theory.</a:t>
            </a:r>
          </a:p>
          <a:p>
            <a:r>
              <a:rPr lang="en-IN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Inaccessible to others.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2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E8E9FE-0995-4C89-9FCA-27B5B219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en-IN" b="1" dirty="0"/>
              <a:t>Conclusion:-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220A3-2F83-47F2-855A-D9FF6D3F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334"/>
            <a:ext cx="10515600" cy="4991629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conclusion, it can be said that e-learning is a good alternative for the single biggest reason that it</a:t>
            </a:r>
            <a:r>
              <a:rPr lang="en-US" sz="32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protects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teacher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viral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infection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covid-19.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regularizes</a:t>
            </a:r>
            <a:r>
              <a:rPr lang="en-US" sz="32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studies</a:t>
            </a:r>
            <a:r>
              <a:rPr lang="en-US" sz="32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</a:t>
            </a:r>
            <a:r>
              <a:rPr lang="en-US" sz="32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halt.</a:t>
            </a:r>
            <a:r>
              <a:rPr lang="en-US" sz="32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n-US" sz="32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32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32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32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said</a:t>
            </a:r>
            <a:r>
              <a:rPr lang="en-US" sz="32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32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e-learning</a:t>
            </a:r>
            <a:r>
              <a:rPr lang="en-US" sz="32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32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32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32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treated</a:t>
            </a:r>
            <a:r>
              <a:rPr lang="en-US" sz="32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32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</a:t>
            </a:r>
            <a:r>
              <a:rPr lang="en-US" sz="32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32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</a:t>
            </a:r>
            <a:r>
              <a:rPr lang="en-US" sz="32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ways of learning in campus. There are several disadvantages of E-learning which may be kept on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mind.</a:t>
            </a:r>
            <a:r>
              <a:rPr lang="en-US" sz="32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32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32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32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said</a:t>
            </a:r>
            <a:r>
              <a:rPr lang="en-US" sz="32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32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</a:t>
            </a:r>
            <a:r>
              <a:rPr lang="en-US" sz="32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32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aftermath</a:t>
            </a:r>
            <a:r>
              <a:rPr lang="en-US" sz="32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corona</a:t>
            </a:r>
            <a:r>
              <a:rPr lang="en-US" sz="32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32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32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over,</a:t>
            </a:r>
            <a:r>
              <a:rPr lang="en-US" sz="32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colleges,</a:t>
            </a:r>
            <a:r>
              <a:rPr lang="en-US" sz="32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schools</a:t>
            </a:r>
            <a:r>
              <a:rPr lang="en-US" sz="32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IN" sz="32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universities</a:t>
            </a:r>
            <a:r>
              <a:rPr lang="en-US" sz="32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32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32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32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32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</a:t>
            </a:r>
            <a:r>
              <a:rPr lang="en-US" sz="32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terms</a:t>
            </a:r>
            <a:r>
              <a:rPr lang="en-US" sz="32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2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</a:t>
            </a:r>
            <a:r>
              <a:rPr lang="en-US" sz="32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</a:t>
            </a:r>
            <a:r>
              <a:rPr lang="en-US" sz="32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32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campuses</a:t>
            </a:r>
            <a:r>
              <a:rPr lang="en-US" sz="32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32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replace</a:t>
            </a:r>
            <a:r>
              <a:rPr lang="en-US" sz="32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32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5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ED241-6C90-4493-86B9-0DB2E109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10822-E017-4599-9510-DE7317AB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2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475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Open Sans</vt:lpstr>
      <vt:lpstr>Times New Roman</vt:lpstr>
      <vt:lpstr>Office Theme</vt:lpstr>
      <vt:lpstr>NON SYLLABUS PROJECT</vt:lpstr>
      <vt:lpstr>Submitted by:-</vt:lpstr>
      <vt:lpstr>Abstract:-</vt:lpstr>
      <vt:lpstr>What is E-Learning ?</vt:lpstr>
      <vt:lpstr>E-Learning:- BANE or BOON ?</vt:lpstr>
      <vt:lpstr>Conclusion:-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SYLLABUS PROJECT</dc:title>
  <dc:creator>Nipun Tiwari</dc:creator>
  <cp:lastModifiedBy>Nipun Tiwari</cp:lastModifiedBy>
  <cp:revision>1</cp:revision>
  <dcterms:created xsi:type="dcterms:W3CDTF">2021-07-21T11:53:24Z</dcterms:created>
  <dcterms:modified xsi:type="dcterms:W3CDTF">2021-07-21T12:53:53Z</dcterms:modified>
</cp:coreProperties>
</file>