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6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3EECCD83-6B8D-45FB-99AF-0BF17BA4C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644" b="108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4DE49-9AA6-2A4D-A0D3-629C82D2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Crypto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A8AD-B1A3-1C46-8431-899A78479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Prabhu Priya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1EB-0332-4442-AAC3-B5E46CE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7FDF-2C21-5842-9A6D-AE4A27BB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data from the API [  https://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www.cryptingup.com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apidoc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/#introduction]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data and add it into a csv file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details of the user given asset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top assets based on price across all exchanges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average price of assets in each exchange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top 5 assets of an exchange based on price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graph for 24-hour volume change of Exchanges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graph for 7 days change in Assets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graph for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 hours change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Assets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768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Nova</vt:lpstr>
      <vt:lpstr>Times New Roman</vt:lpstr>
      <vt:lpstr>Univers</vt:lpstr>
      <vt:lpstr>GradientVTI</vt:lpstr>
      <vt:lpstr>Crypto Data Analysis</vt:lpstr>
      <vt:lpstr>About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Data Analysis</dc:title>
  <dc:creator>Povithkumar Naidu</dc:creator>
  <cp:lastModifiedBy>Povithkumar Naidu</cp:lastModifiedBy>
  <cp:revision>3</cp:revision>
  <dcterms:created xsi:type="dcterms:W3CDTF">2021-09-18T17:08:09Z</dcterms:created>
  <dcterms:modified xsi:type="dcterms:W3CDTF">2022-01-27T17:09:48Z</dcterms:modified>
</cp:coreProperties>
</file>