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5985" y="851534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50"/>
                </a:lnTo>
                <a:lnTo>
                  <a:pt x="5984240" y="6350"/>
                </a:lnTo>
                <a:lnTo>
                  <a:pt x="598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75" y="1078738"/>
            <a:ext cx="5972048" cy="922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L="1693545" marR="5080">
              <a:lnSpc>
                <a:spcPts val="3529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50"/>
              <a:t> </a:t>
            </a:r>
            <a:r>
              <a:rPr dirty="0" spc="-5"/>
              <a:t>Requirements</a:t>
            </a:r>
          </a:p>
          <a:p>
            <a:pPr algn="r" marL="1693545" marR="5080">
              <a:lnSpc>
                <a:spcPts val="3529"/>
              </a:lnSpc>
            </a:pPr>
            <a:r>
              <a:rPr dirty="0" spc="-5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2432" y="2420493"/>
            <a:ext cx="3644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latin typeface="Arial"/>
                <a:cs typeface="Arial"/>
              </a:rPr>
              <a:t>f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spc="-5" b="1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260" y="3112389"/>
            <a:ext cx="57518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Arial"/>
                <a:cs typeface="Arial"/>
              </a:rPr>
              <a:t>G</a:t>
            </a:r>
            <a:r>
              <a:rPr dirty="0" sz="3000" spc="-20" b="1">
                <a:latin typeface="Arial"/>
                <a:cs typeface="Arial"/>
              </a:rPr>
              <a:t>R</a:t>
            </a:r>
            <a:r>
              <a:rPr dirty="0" sz="3000" spc="-5" b="1">
                <a:latin typeface="Arial"/>
                <a:cs typeface="Arial"/>
              </a:rPr>
              <a:t>O</a:t>
            </a:r>
            <a:r>
              <a:rPr dirty="0" sz="3000" spc="-20" b="1">
                <a:latin typeface="Arial"/>
                <a:cs typeface="Arial"/>
              </a:rPr>
              <a:t>C</a:t>
            </a:r>
            <a:r>
              <a:rPr dirty="0" sz="3000" spc="10" b="1">
                <a:latin typeface="Arial"/>
                <a:cs typeface="Arial"/>
              </a:rPr>
              <a:t>E</a:t>
            </a:r>
            <a:r>
              <a:rPr dirty="0" sz="3000" spc="-5" b="1">
                <a:latin typeface="Arial"/>
                <a:cs typeface="Arial"/>
              </a:rPr>
              <a:t>RY</a:t>
            </a:r>
            <a:r>
              <a:rPr dirty="0" sz="3000" spc="-19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</a:t>
            </a:r>
            <a:r>
              <a:rPr dirty="0" sz="3000" spc="-20" b="1">
                <a:latin typeface="Arial"/>
                <a:cs typeface="Arial"/>
              </a:rPr>
              <a:t>E</a:t>
            </a:r>
            <a:r>
              <a:rPr dirty="0" sz="3000" spc="-10" b="1">
                <a:latin typeface="Arial"/>
                <a:cs typeface="Arial"/>
              </a:rPr>
              <a:t>L</a:t>
            </a:r>
            <a:r>
              <a:rPr dirty="0" sz="3000" spc="25" b="1">
                <a:latin typeface="Arial"/>
                <a:cs typeface="Arial"/>
              </a:rPr>
              <a:t>I</a:t>
            </a:r>
            <a:r>
              <a:rPr dirty="0" sz="3000" spc="-10" b="1">
                <a:latin typeface="Arial"/>
                <a:cs typeface="Arial"/>
              </a:rPr>
              <a:t>VE</a:t>
            </a:r>
            <a:r>
              <a:rPr dirty="0" sz="3000" spc="-5" b="1">
                <a:latin typeface="Arial"/>
                <a:cs typeface="Arial"/>
              </a:rPr>
              <a:t>RY</a:t>
            </a:r>
            <a:r>
              <a:rPr dirty="0" sz="3000" spc="-19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W</a:t>
            </a:r>
            <a:r>
              <a:rPr dirty="0" sz="3000" spc="10" b="1">
                <a:latin typeface="Arial"/>
                <a:cs typeface="Arial"/>
              </a:rPr>
              <a:t>E</a:t>
            </a:r>
            <a:r>
              <a:rPr dirty="0" sz="3000" spc="-5" b="1">
                <a:latin typeface="Arial"/>
                <a:cs typeface="Arial"/>
              </a:rPr>
              <a:t>B</a:t>
            </a:r>
            <a:r>
              <a:rPr dirty="0" sz="3000" spc="-20" b="1">
                <a:latin typeface="Arial"/>
                <a:cs typeface="Arial"/>
              </a:rPr>
              <a:t>S</a:t>
            </a:r>
            <a:r>
              <a:rPr dirty="0" sz="3000" spc="25" b="1">
                <a:latin typeface="Arial"/>
                <a:cs typeface="Arial"/>
              </a:rPr>
              <a:t>I</a:t>
            </a:r>
            <a:r>
              <a:rPr dirty="0" sz="3000" spc="-35" b="1">
                <a:latin typeface="Arial"/>
                <a:cs typeface="Arial"/>
              </a:rPr>
              <a:t>T</a:t>
            </a:r>
            <a:r>
              <a:rPr dirty="0" sz="3000" b="1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553" y="4655312"/>
            <a:ext cx="12096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Arial"/>
                <a:cs typeface="Arial"/>
              </a:rPr>
              <a:t>Prepared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25" b="1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2705" y="5432551"/>
            <a:ext cx="1050290" cy="1311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Sudharshan</a:t>
            </a:r>
            <a:endParaRPr sz="1400">
              <a:latin typeface="Arial"/>
              <a:cs typeface="Arial"/>
            </a:endParaRPr>
          </a:p>
          <a:p>
            <a:pPr algn="ctr" marL="201295" marR="151765" indent="-47625">
              <a:lnSpc>
                <a:spcPct val="167100"/>
              </a:lnSpc>
              <a:spcBef>
                <a:spcPts val="5"/>
              </a:spcBef>
            </a:pPr>
            <a:r>
              <a:rPr dirty="0" sz="1400" spc="-10" b="1">
                <a:latin typeface="Arial"/>
                <a:cs typeface="Arial"/>
              </a:rPr>
              <a:t>Logesh 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spc="-15" b="1">
                <a:latin typeface="Arial"/>
                <a:cs typeface="Arial"/>
              </a:rPr>
              <a:t>a</a:t>
            </a:r>
            <a:r>
              <a:rPr dirty="0" sz="1400" spc="-20" b="1">
                <a:latin typeface="Arial"/>
                <a:cs typeface="Arial"/>
              </a:rPr>
              <a:t>d</a:t>
            </a:r>
            <a:r>
              <a:rPr dirty="0" sz="1400" spc="-5" b="1">
                <a:latin typeface="Arial"/>
                <a:cs typeface="Arial"/>
              </a:rPr>
              <a:t>m</a:t>
            </a:r>
            <a:r>
              <a:rPr dirty="0" sz="1400" spc="10" b="1">
                <a:latin typeface="Arial"/>
                <a:cs typeface="Arial"/>
              </a:rPr>
              <a:t>i</a:t>
            </a:r>
            <a:r>
              <a:rPr dirty="0" sz="1400" spc="-20" b="1">
                <a:latin typeface="Arial"/>
                <a:cs typeface="Arial"/>
              </a:rPr>
              <a:t>n</a:t>
            </a:r>
            <a:r>
              <a:rPr dirty="0" sz="1400" spc="-5" b="1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algn="ctr" marL="46355">
              <a:lnSpc>
                <a:spcPct val="100000"/>
              </a:lnSpc>
              <a:spcBef>
                <a:spcPts val="1150"/>
              </a:spcBef>
            </a:pPr>
            <a:r>
              <a:rPr dirty="0" sz="1400" spc="-10" b="1">
                <a:latin typeface="Arial"/>
                <a:cs typeface="Arial"/>
              </a:rPr>
              <a:t>Prakash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535" y="7225410"/>
            <a:ext cx="30276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DEPT</a:t>
            </a:r>
            <a:endParaRPr sz="1200">
              <a:latin typeface="Times New Roman"/>
              <a:cs typeface="Times New Roman"/>
            </a:endParaRPr>
          </a:p>
          <a:p>
            <a:pPr marL="243840" marR="5080" indent="-79375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BTECH INFORMATION TECHNOLOGY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350" y="1059180"/>
            <a:ext cx="5984240" cy="38100"/>
          </a:xfrm>
          <a:custGeom>
            <a:avLst/>
            <a:gdLst/>
            <a:ahLst/>
            <a:cxnLst/>
            <a:rect l="l" t="t" r="r" b="b"/>
            <a:pathLst>
              <a:path w="5984240" h="38100">
                <a:moveTo>
                  <a:pt x="5984240" y="0"/>
                </a:moveTo>
                <a:lnTo>
                  <a:pt x="0" y="0"/>
                </a:lnTo>
                <a:lnTo>
                  <a:pt x="0" y="38100"/>
                </a:lnTo>
                <a:lnTo>
                  <a:pt x="5984240" y="38100"/>
                </a:lnTo>
                <a:lnTo>
                  <a:pt x="598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145" y="664210"/>
            <a:ext cx="3854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 b="1" i="1">
                <a:latin typeface="Times New Roman"/>
                <a:cs typeface="Times New Roman"/>
              </a:rPr>
              <a:t>P</a:t>
            </a:r>
            <a:r>
              <a:rPr dirty="0" sz="1000" b="1" i="1">
                <a:latin typeface="Times New Roman"/>
                <a:cs typeface="Times New Roman"/>
              </a:rPr>
              <a:t>age</a:t>
            </a:r>
            <a:r>
              <a:rPr dirty="0" sz="1000" spc="-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1508886"/>
            <a:ext cx="5887085" cy="5492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59105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Purpose</a:t>
            </a:r>
            <a:endParaRPr sz="1400">
              <a:latin typeface="Arial"/>
              <a:cs typeface="Arial"/>
            </a:endParaRPr>
          </a:p>
          <a:p>
            <a:pPr marL="290195">
              <a:lnSpc>
                <a:spcPts val="1345"/>
              </a:lnSpc>
              <a:spcBef>
                <a:spcPts val="1115"/>
              </a:spcBef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5">
                <a:latin typeface="Times New Roman"/>
                <a:cs typeface="Times New Roman"/>
              </a:rPr>
              <a:t> groceries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store.</a:t>
            </a:r>
            <a:endParaRPr sz="1200">
              <a:latin typeface="Times New Roman"/>
              <a:cs typeface="Times New Roman"/>
            </a:endParaRPr>
          </a:p>
          <a:p>
            <a:pPr marL="290195" marR="26670">
              <a:lnSpc>
                <a:spcPct val="831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industry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huge </a:t>
            </a:r>
            <a:r>
              <a:rPr dirty="0" sz="1200">
                <a:latin typeface="Times New Roman"/>
                <a:cs typeface="Times New Roman"/>
              </a:rPr>
              <a:t>industry by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parameters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growing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leaps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bounds</a:t>
            </a:r>
            <a:r>
              <a:rPr dirty="0" sz="1200">
                <a:latin typeface="Times New Roman"/>
                <a:cs typeface="Times New Roman"/>
              </a:rPr>
              <a:t> regardless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fraught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survival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quench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</a:t>
            </a:r>
            <a:r>
              <a:rPr dirty="0" sz="1200" spc="10">
                <a:latin typeface="Times New Roman"/>
                <a:cs typeface="Times New Roman"/>
              </a:rPr>
              <a:t>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reasons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high-pressure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jobs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convenience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distances,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mall,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work-life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balance,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etc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have </a:t>
            </a:r>
            <a:r>
              <a:rPr dirty="0" sz="1200" spc="5">
                <a:latin typeface="Times New Roman"/>
                <a:cs typeface="Times New Roman"/>
              </a:rPr>
              <a:t>any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innumerable</a:t>
            </a:r>
            <a:r>
              <a:rPr dirty="0" sz="1200" spc="-5">
                <a:latin typeface="Times New Roman"/>
                <a:cs typeface="Times New Roman"/>
              </a:rPr>
              <a:t> reasons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people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online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shopping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mortar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56515">
              <a:lnSpc>
                <a:spcPct val="830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look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parents today,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juggle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with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responsibilities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what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older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Paying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EMIs,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hours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propelling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towards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shopping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purchase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-10">
                <a:latin typeface="Times New Roman"/>
                <a:cs typeface="Times New Roman"/>
              </a:rPr>
              <a:t> 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 children.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biggest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demographic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towards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460946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b="1">
                <a:latin typeface="Arial"/>
                <a:cs typeface="Arial"/>
              </a:rPr>
              <a:t>r</a:t>
            </a:r>
            <a:r>
              <a:rPr dirty="0" sz="1400" spc="-20" b="1">
                <a:latin typeface="Arial"/>
                <a:cs typeface="Arial"/>
              </a:rPr>
              <a:t>od</a:t>
            </a:r>
            <a:r>
              <a:rPr dirty="0" sz="1400" spc="5" b="1">
                <a:latin typeface="Arial"/>
                <a:cs typeface="Arial"/>
              </a:rPr>
              <a:t>u</a:t>
            </a:r>
            <a:r>
              <a:rPr dirty="0" sz="1400" spc="-15" b="1">
                <a:latin typeface="Arial"/>
                <a:cs typeface="Arial"/>
              </a:rPr>
              <a:t>c</a:t>
            </a:r>
            <a:r>
              <a:rPr dirty="0" sz="1400" spc="-5" b="1">
                <a:latin typeface="Arial"/>
                <a:cs typeface="Arial"/>
              </a:rPr>
              <a:t>t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</a:t>
            </a:r>
            <a:r>
              <a:rPr dirty="0" sz="1400" spc="10" b="1">
                <a:latin typeface="Arial"/>
                <a:cs typeface="Arial"/>
              </a:rPr>
              <a:t>c</a:t>
            </a:r>
            <a:r>
              <a:rPr dirty="0" sz="1400" spc="5" b="1">
                <a:latin typeface="Arial"/>
                <a:cs typeface="Arial"/>
              </a:rPr>
              <a:t>o</a:t>
            </a:r>
            <a:r>
              <a:rPr dirty="0" sz="1400" spc="-20" b="1">
                <a:latin typeface="Arial"/>
                <a:cs typeface="Arial"/>
              </a:rPr>
              <a:t>p</a:t>
            </a:r>
            <a:r>
              <a:rPr dirty="0" sz="1400" spc="-5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algn="just" marL="290195" marR="5080">
              <a:lnSpc>
                <a:spcPct val="91000"/>
              </a:lnSpc>
            </a:pPr>
            <a:r>
              <a:rPr dirty="0" sz="1100">
                <a:latin typeface="Arial MT"/>
                <a:cs typeface="Arial MT"/>
              </a:rPr>
              <a:t>As a </a:t>
            </a:r>
            <a:r>
              <a:rPr dirty="0" sz="1100" spc="-5">
                <a:latin typeface="Arial MT"/>
                <a:cs typeface="Arial MT"/>
              </a:rPr>
              <a:t>grocery delivery project, it has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10">
                <a:latin typeface="Arial MT"/>
                <a:cs typeface="Arial MT"/>
              </a:rPr>
              <a:t>lot of </a:t>
            </a:r>
            <a:r>
              <a:rPr dirty="0" sz="1100">
                <a:latin typeface="Arial MT"/>
                <a:cs typeface="Arial MT"/>
              </a:rPr>
              <a:t>scope </a:t>
            </a:r>
            <a:r>
              <a:rPr dirty="0" sz="1100" spc="-15">
                <a:latin typeface="Arial MT"/>
                <a:cs typeface="Arial MT"/>
              </a:rPr>
              <a:t>in </a:t>
            </a:r>
            <a:r>
              <a:rPr dirty="0" sz="1100" spc="-5">
                <a:latin typeface="Arial MT"/>
                <a:cs typeface="Arial MT"/>
              </a:rPr>
              <a:t>the commercial </a:t>
            </a:r>
            <a:r>
              <a:rPr dirty="0" sz="1100">
                <a:latin typeface="Arial MT"/>
                <a:cs typeface="Arial MT"/>
              </a:rPr>
              <a:t>field. </a:t>
            </a:r>
            <a:r>
              <a:rPr dirty="0" sz="1100" spc="-5">
                <a:latin typeface="Arial MT"/>
                <a:cs typeface="Arial MT"/>
              </a:rPr>
              <a:t>Since everything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 </a:t>
            </a:r>
            <a:r>
              <a:rPr dirty="0" sz="1100" spc="5">
                <a:latin typeface="Arial MT"/>
                <a:cs typeface="Arial MT"/>
              </a:rPr>
              <a:t>now </a:t>
            </a:r>
            <a:r>
              <a:rPr dirty="0" sz="1100" spc="-5">
                <a:latin typeface="Arial MT"/>
                <a:cs typeface="Arial MT"/>
              </a:rPr>
              <a:t>available </a:t>
            </a:r>
            <a:r>
              <a:rPr dirty="0" sz="1100">
                <a:latin typeface="Arial MT"/>
                <a:cs typeface="Arial MT"/>
              </a:rPr>
              <a:t>at </a:t>
            </a:r>
            <a:r>
              <a:rPr dirty="0" sz="1100" spc="-5">
                <a:latin typeface="Arial MT"/>
                <a:cs typeface="Arial MT"/>
              </a:rPr>
              <a:t>everybody’s doorstep </a:t>
            </a:r>
            <a:r>
              <a:rPr dirty="0" sz="1100">
                <a:latin typeface="Arial MT"/>
                <a:cs typeface="Arial MT"/>
              </a:rPr>
              <a:t>so a project </a:t>
            </a:r>
            <a:r>
              <a:rPr dirty="0" sz="1100" spc="-10">
                <a:latin typeface="Arial MT"/>
                <a:cs typeface="Arial MT"/>
              </a:rPr>
              <a:t>like </a:t>
            </a:r>
            <a:r>
              <a:rPr dirty="0" sz="1100" spc="-5">
                <a:latin typeface="Arial MT"/>
                <a:cs typeface="Arial MT"/>
              </a:rPr>
              <a:t>this is </a:t>
            </a:r>
            <a:r>
              <a:rPr dirty="0" sz="1100">
                <a:latin typeface="Arial MT"/>
                <a:cs typeface="Arial MT"/>
              </a:rPr>
              <a:t>very </a:t>
            </a:r>
            <a:r>
              <a:rPr dirty="0" sz="1100" spc="-10">
                <a:latin typeface="Arial MT"/>
                <a:cs typeface="Arial MT"/>
              </a:rPr>
              <a:t>much viable </a:t>
            </a:r>
            <a:r>
              <a:rPr dirty="0" sz="1100" spc="-5">
                <a:latin typeface="Arial MT"/>
                <a:cs typeface="Arial MT"/>
              </a:rPr>
              <a:t>in the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future.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algn="just" marL="290195" marR="6985">
              <a:lnSpc>
                <a:spcPts val="1200"/>
              </a:lnSpc>
            </a:pP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grocery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mobility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solutions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such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as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Instacart,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Grofers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Bigbasket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have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already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made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huge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impact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on-demand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grocery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market,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hence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there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no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confusion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saying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that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future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grocery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delivery </a:t>
            </a:r>
            <a:r>
              <a:rPr dirty="0" sz="1100" spc="-10">
                <a:latin typeface="Arial MT"/>
                <a:cs typeface="Arial MT"/>
              </a:rPr>
              <a:t>mobile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websites</a:t>
            </a:r>
            <a:r>
              <a:rPr dirty="0" sz="1100" spc="-10">
                <a:latin typeface="Arial MT"/>
                <a:cs typeface="Arial MT"/>
              </a:rPr>
              <a:t> will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continue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to</a:t>
            </a:r>
            <a:r>
              <a:rPr dirty="0" sz="1100" spc="-5">
                <a:latin typeface="Arial MT"/>
                <a:cs typeface="Arial MT"/>
              </a:rPr>
              <a:t> bloom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in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years</a:t>
            </a:r>
            <a:r>
              <a:rPr dirty="0" sz="1100" spc="-5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Intended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Audience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Document</a:t>
            </a:r>
            <a:r>
              <a:rPr dirty="0" sz="1400" spc="-10" b="1">
                <a:latin typeface="Arial"/>
                <a:cs typeface="Arial"/>
              </a:rPr>
              <a:t> Overview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just" marL="290195" marR="15240">
              <a:lnSpc>
                <a:spcPts val="1200"/>
              </a:lnSpc>
            </a:pPr>
            <a:r>
              <a:rPr dirty="0" sz="1100" spc="-5">
                <a:latin typeface="Arial MT"/>
                <a:cs typeface="Arial MT"/>
              </a:rPr>
              <a:t>Keeping in </a:t>
            </a:r>
            <a:r>
              <a:rPr dirty="0" sz="1100" spc="-10">
                <a:latin typeface="Arial MT"/>
                <a:cs typeface="Arial MT"/>
              </a:rPr>
              <a:t>mind </a:t>
            </a:r>
            <a:r>
              <a:rPr dirty="0" sz="1100" spc="-5">
                <a:latin typeface="Arial MT"/>
                <a:cs typeface="Arial MT"/>
              </a:rPr>
              <a:t>the age </a:t>
            </a:r>
            <a:r>
              <a:rPr dirty="0" sz="1100" spc="-10">
                <a:latin typeface="Arial MT"/>
                <a:cs typeface="Arial MT"/>
              </a:rPr>
              <a:t>of </a:t>
            </a:r>
            <a:r>
              <a:rPr dirty="0" sz="1100" spc="-5">
                <a:latin typeface="Arial MT"/>
                <a:cs typeface="Arial MT"/>
              </a:rPr>
              <a:t>all the </a:t>
            </a:r>
            <a:r>
              <a:rPr dirty="0" sz="1100">
                <a:latin typeface="Arial MT"/>
                <a:cs typeface="Arial MT"/>
              </a:rPr>
              <a:t>users, </a:t>
            </a: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 spc="-15">
                <a:latin typeface="Arial MT"/>
                <a:cs typeface="Arial MT"/>
              </a:rPr>
              <a:t>UI </a:t>
            </a:r>
            <a:r>
              <a:rPr dirty="0" sz="1100">
                <a:latin typeface="Arial MT"/>
                <a:cs typeface="Arial MT"/>
              </a:rPr>
              <a:t>design </a:t>
            </a:r>
            <a:r>
              <a:rPr dirty="0" sz="1100" spc="-5">
                <a:latin typeface="Arial MT"/>
                <a:cs typeface="Arial MT"/>
              </a:rPr>
              <a:t>is </a:t>
            </a:r>
            <a:r>
              <a:rPr dirty="0" sz="1100" spc="-10">
                <a:latin typeface="Arial MT"/>
                <a:cs typeface="Arial MT"/>
              </a:rPr>
              <a:t>very </a:t>
            </a:r>
            <a:r>
              <a:rPr dirty="0" sz="1100" spc="-5">
                <a:latin typeface="Arial MT"/>
                <a:cs typeface="Arial MT"/>
              </a:rPr>
              <a:t>simple and usable </a:t>
            </a:r>
            <a:r>
              <a:rPr dirty="0" sz="1100">
                <a:latin typeface="Arial MT"/>
                <a:cs typeface="Arial MT"/>
              </a:rPr>
              <a:t>by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customers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belonging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age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groups.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algn="just" marL="290195" marR="8890">
              <a:lnSpc>
                <a:spcPts val="1200"/>
              </a:lnSpc>
            </a:pP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document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highlights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>
                <a:latin typeface="Arial MT"/>
                <a:cs typeface="Arial MT"/>
              </a:rPr>
              <a:t> pros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of</a:t>
            </a:r>
            <a:r>
              <a:rPr dirty="0" sz="1100" spc="-5">
                <a:latin typeface="Arial MT"/>
                <a:cs typeface="Arial MT"/>
              </a:rPr>
              <a:t> the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projects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essential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requirements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for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development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of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project.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25" y="916939"/>
            <a:ext cx="6092825" cy="295275"/>
          </a:xfrm>
          <a:prstGeom prst="rect">
            <a:avLst/>
          </a:prstGeom>
          <a:solidFill>
            <a:srgbClr val="4A4A4A"/>
          </a:solidFill>
          <a:ln w="635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2244090">
              <a:lnSpc>
                <a:spcPct val="100000"/>
              </a:lnSpc>
              <a:spcBef>
                <a:spcPts val="50"/>
              </a:spcBef>
              <a:tabLst>
                <a:tab pos="2518410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1	Introduction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145" y="664210"/>
            <a:ext cx="3854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 b="1" i="1">
                <a:latin typeface="Times New Roman"/>
                <a:cs typeface="Times New Roman"/>
              </a:rPr>
              <a:t>P</a:t>
            </a:r>
            <a:r>
              <a:rPr dirty="0" sz="1000" b="1" i="1">
                <a:latin typeface="Times New Roman"/>
                <a:cs typeface="Times New Roman"/>
              </a:rPr>
              <a:t>age</a:t>
            </a:r>
            <a:r>
              <a:rPr dirty="0" sz="1000" spc="-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1508886"/>
            <a:ext cx="5814060" cy="7266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Product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Convenience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262255">
              <a:lnSpc>
                <a:spcPts val="1200"/>
              </a:lnSpc>
              <a:spcBef>
                <a:spcPts val="5"/>
              </a:spcBef>
            </a:pPr>
            <a:r>
              <a:rPr dirty="0" sz="1200" spc="-15">
                <a:latin typeface="Times New Roman"/>
                <a:cs typeface="Times New Roman"/>
              </a:rPr>
              <a:t>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biggest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reasons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convenience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90195" marR="265430">
              <a:lnSpc>
                <a:spcPct val="8250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now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don’t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queue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store.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just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anything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smartphone</a:t>
            </a:r>
            <a:r>
              <a:rPr dirty="0" sz="1200" spc="10">
                <a:latin typeface="Times New Roman"/>
                <a:cs typeface="Times New Roman"/>
              </a:rPr>
              <a:t> 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doorsteps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period.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T</a:t>
            </a:r>
            <a:r>
              <a:rPr dirty="0" sz="1200" b="1">
                <a:latin typeface="Times New Roman"/>
                <a:cs typeface="Times New Roman"/>
              </a:rPr>
              <a:t>i</a:t>
            </a:r>
            <a:r>
              <a:rPr dirty="0" sz="1200" spc="-15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av</a:t>
            </a:r>
            <a:r>
              <a:rPr dirty="0" sz="1200" spc="1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5080">
              <a:lnSpc>
                <a:spcPts val="12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you’ve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day</a:t>
            </a:r>
            <a:r>
              <a:rPr dirty="0" sz="1200" spc="-10">
                <a:latin typeface="Times New Roman"/>
                <a:cs typeface="Times New Roman"/>
              </a:rPr>
              <a:t> job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going</a:t>
            </a:r>
            <a:r>
              <a:rPr dirty="0" sz="1200" spc="1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frustrating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It’s </a:t>
            </a:r>
            <a:r>
              <a:rPr dirty="0" sz="1200" spc="-10">
                <a:latin typeface="Times New Roman"/>
                <a:cs typeface="Times New Roman"/>
              </a:rPr>
              <a:t>because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could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entire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check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things</a:t>
            </a:r>
            <a:r>
              <a:rPr dirty="0" sz="1200" spc="5">
                <a:latin typeface="Times New Roman"/>
                <a:cs typeface="Times New Roman"/>
              </a:rPr>
              <a:t> out,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pick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 spc="-10">
                <a:latin typeface="Times New Roman"/>
                <a:cs typeface="Times New Roman"/>
              </a:rPr>
              <a:t>back</a:t>
            </a:r>
            <a:r>
              <a:rPr dirty="0" sz="1200" spc="10">
                <a:latin typeface="Times New Roman"/>
                <a:cs typeface="Times New Roman"/>
              </a:rPr>
              <a:t> to </a:t>
            </a:r>
            <a:r>
              <a:rPr dirty="0" sz="1200" spc="-15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360045">
              <a:lnSpc>
                <a:spcPts val="1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However,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do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shopping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just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sitting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457200"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just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minutes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phone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delivered</a:t>
            </a:r>
            <a:r>
              <a:rPr dirty="0" sz="1200" spc="10">
                <a:latin typeface="Times New Roman"/>
                <a:cs typeface="Times New Roman"/>
              </a:rPr>
              <a:t> on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doorsteps.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15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on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av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302895">
              <a:lnSpc>
                <a:spcPts val="1200"/>
              </a:lnSpc>
            </a:pPr>
            <a:r>
              <a:rPr dirty="0" sz="1200" spc="-10">
                <a:latin typeface="Times New Roman"/>
                <a:cs typeface="Times New Roman"/>
              </a:rPr>
              <a:t>Apart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energy,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saves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90195" marR="497205">
              <a:lnSpc>
                <a:spcPts val="1180"/>
              </a:lnSpc>
            </a:pP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because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5">
                <a:latin typeface="Times New Roman"/>
                <a:cs typeface="Times New Roman"/>
              </a:rPr>
              <a:t>reasons. </a:t>
            </a:r>
            <a:r>
              <a:rPr dirty="0" sz="1200" spc="-10">
                <a:latin typeface="Times New Roman"/>
                <a:cs typeface="Times New Roman"/>
              </a:rPr>
              <a:t>First,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15">
                <a:latin typeface="Times New Roman"/>
                <a:cs typeface="Times New Roman"/>
              </a:rPr>
              <a:t>save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>
                <a:latin typeface="Times New Roman"/>
                <a:cs typeface="Times New Roman"/>
              </a:rPr>
              <a:t>travel </a:t>
            </a:r>
            <a:r>
              <a:rPr dirty="0" sz="1200" spc="-5">
                <a:latin typeface="Times New Roman"/>
                <a:cs typeface="Times New Roman"/>
              </a:rPr>
              <a:t>expenses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discounts,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loyalty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Shop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others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easily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27305">
              <a:lnSpc>
                <a:spcPts val="1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major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solution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also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loved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Now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help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sick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who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trouble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shopping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which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far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apart.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90195" marR="43180">
              <a:lnSpc>
                <a:spcPts val="1200"/>
              </a:lnSpc>
            </a:pP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10">
                <a:latin typeface="Times New Roman"/>
                <a:cs typeface="Times New Roman"/>
              </a:rPr>
              <a:t> you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enter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deliver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 spc="-10">
                <a:latin typeface="Times New Roman"/>
                <a:cs typeface="Times New Roman"/>
              </a:rPr>
              <a:t> time,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delivered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doorstep.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Avoid</a:t>
            </a:r>
            <a:r>
              <a:rPr dirty="0" sz="1200" spc="-10" b="1">
                <a:latin typeface="Times New Roman"/>
                <a:cs typeface="Times New Roman"/>
              </a:rPr>
              <a:t> impulsive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buying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25" y="916939"/>
            <a:ext cx="6092825" cy="295275"/>
          </a:xfrm>
          <a:prstGeom prst="rect">
            <a:avLst/>
          </a:prstGeom>
          <a:solidFill>
            <a:srgbClr val="4A4A4A"/>
          </a:solidFill>
          <a:ln w="635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862455">
              <a:lnSpc>
                <a:spcPct val="100000"/>
              </a:lnSpc>
              <a:spcBef>
                <a:spcPts val="50"/>
              </a:spcBef>
              <a:tabLst>
                <a:tab pos="2131060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2	Overall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626829"/>
            <a:ext cx="5611495" cy="135572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238750">
              <a:lnSpc>
                <a:spcPct val="100000"/>
              </a:lnSpc>
              <a:spcBef>
                <a:spcPts val="400"/>
              </a:spcBef>
            </a:pPr>
            <a:r>
              <a:rPr dirty="0" sz="1000" spc="5" b="1" i="1">
                <a:latin typeface="Times New Roman"/>
                <a:cs typeface="Times New Roman"/>
              </a:rPr>
              <a:t>P</a:t>
            </a:r>
            <a:r>
              <a:rPr dirty="0" sz="1000" b="1" i="1">
                <a:latin typeface="Times New Roman"/>
                <a:cs typeface="Times New Roman"/>
              </a:rPr>
              <a:t>age</a:t>
            </a:r>
            <a:r>
              <a:rPr dirty="0" sz="1000" spc="-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 marR="74930">
              <a:lnSpc>
                <a:spcPct val="825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website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shopaholics.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buying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carton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snacks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chocolates which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wasn’t</a:t>
            </a:r>
            <a:r>
              <a:rPr dirty="0" sz="1200" spc="10">
                <a:latin typeface="Times New Roman"/>
                <a:cs typeface="Times New Roman"/>
              </a:rPr>
              <a:t> 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list.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generally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filled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hard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276225">
              <a:lnSpc>
                <a:spcPts val="12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However,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website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grocery delivery, shopaholics can </a:t>
            </a:r>
            <a:r>
              <a:rPr dirty="0" sz="1200" spc="5">
                <a:latin typeface="Times New Roman"/>
                <a:cs typeface="Times New Roman"/>
              </a:rPr>
              <a:t>curb </a:t>
            </a:r>
            <a:r>
              <a:rPr dirty="0" sz="1200" spc="-10">
                <a:latin typeface="Times New Roman"/>
                <a:cs typeface="Times New Roman"/>
              </a:rPr>
              <a:t>their instincts for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good. They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buy only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10">
                <a:latin typeface="Times New Roman"/>
                <a:cs typeface="Times New Roman"/>
              </a:rPr>
              <a:t>items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were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and don’t </a:t>
            </a:r>
            <a:r>
              <a:rPr dirty="0" sz="1200" spc="-10">
                <a:latin typeface="Times New Roman"/>
                <a:cs typeface="Times New Roman"/>
              </a:rPr>
              <a:t>end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things</a:t>
            </a:r>
            <a:r>
              <a:rPr dirty="0" sz="1200">
                <a:latin typeface="Times New Roman"/>
                <a:cs typeface="Times New Roman"/>
              </a:rPr>
              <a:t> 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never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intended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first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2734436"/>
            <a:ext cx="4957445" cy="6358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Product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Functionality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mbria"/>
                <a:cs typeface="Cambria"/>
              </a:rPr>
              <a:t>To</a:t>
            </a:r>
            <a:r>
              <a:rPr dirty="0" sz="1200" spc="-3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identify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person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ordering grocery and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contact</a:t>
            </a:r>
            <a:r>
              <a:rPr dirty="0" sz="1200" spc="-3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him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in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case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of</a:t>
            </a:r>
            <a:r>
              <a:rPr dirty="0" sz="1200" spc="-3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an</a:t>
            </a:r>
            <a:r>
              <a:rPr dirty="0" sz="1200" spc="-2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issue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spcBef>
                <a:spcPts val="1135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Sign</a:t>
            </a:r>
            <a:r>
              <a:rPr dirty="0" sz="1200" spc="-4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up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Sign</a:t>
            </a:r>
            <a:r>
              <a:rPr dirty="0" sz="1200" spc="-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Cambria"/>
                <a:cs typeface="Cambria"/>
              </a:rPr>
              <a:t>User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Profile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Forget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Password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Facebook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Login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Edit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Profile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Verify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email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>
                <a:latin typeface="Cambria"/>
                <a:cs typeface="Cambria"/>
              </a:rPr>
              <a:t> phone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number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 b="1">
                <a:latin typeface="Cambria"/>
                <a:cs typeface="Cambria"/>
              </a:rPr>
              <a:t>Learn</a:t>
            </a:r>
            <a:r>
              <a:rPr dirty="0" sz="1200" spc="-5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the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customer’s</a:t>
            </a:r>
            <a:r>
              <a:rPr dirty="0" sz="1200" spc="-4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demand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and</a:t>
            </a:r>
            <a:r>
              <a:rPr dirty="0" sz="1200" spc="-2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how</a:t>
            </a:r>
            <a:r>
              <a:rPr dirty="0" sz="1200" b="1">
                <a:latin typeface="Cambria"/>
                <a:cs typeface="Cambria"/>
              </a:rPr>
              <a:t> he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would</a:t>
            </a:r>
            <a:r>
              <a:rPr dirty="0" sz="1200" spc="-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like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to</a:t>
            </a:r>
            <a:r>
              <a:rPr dirty="0" sz="1200" spc="-4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pay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for</a:t>
            </a:r>
            <a:r>
              <a:rPr dirty="0" sz="1200" spc="4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it</a:t>
            </a:r>
            <a:r>
              <a:rPr dirty="0" sz="1200" spc="-5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spcBef>
                <a:spcPts val="1130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Order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Menu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Product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Search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Search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Filters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Search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Suggestions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Quantity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counter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Shopping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Cart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39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Checkout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Discount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Coupon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Payment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Gateway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00" spc="-5" b="1">
                <a:latin typeface="Cambria"/>
                <a:cs typeface="Cambria"/>
              </a:rPr>
              <a:t>The </a:t>
            </a:r>
            <a:r>
              <a:rPr dirty="0" sz="1200" spc="-10" b="1">
                <a:latin typeface="Cambria"/>
                <a:cs typeface="Cambria"/>
              </a:rPr>
              <a:t>location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where customer</a:t>
            </a:r>
            <a:r>
              <a:rPr dirty="0" sz="1200" spc="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wants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the demanded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person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or</a:t>
            </a:r>
            <a:r>
              <a:rPr dirty="0" sz="1200" spc="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thing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spcBef>
                <a:spcPts val="1125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Customer’s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Location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Address</a:t>
            </a:r>
            <a:r>
              <a:rPr dirty="0" sz="1200" spc="-6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Search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Switch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delivery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location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Set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Favourites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P</a:t>
            </a:r>
            <a:r>
              <a:rPr dirty="0" sz="1200" spc="-5">
                <a:latin typeface="Cambria"/>
                <a:cs typeface="Cambria"/>
              </a:rPr>
              <a:t>in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Address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on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map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200" spc="-5" b="1">
                <a:latin typeface="Cambria"/>
                <a:cs typeface="Cambria"/>
              </a:rPr>
              <a:t>How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much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time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does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the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customer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expects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the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delivery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spcBef>
                <a:spcPts val="1130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Pick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Time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Slot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Express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Delivery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606346"/>
            <a:ext cx="5888990" cy="25558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60"/>
              </a:spcBef>
            </a:pPr>
            <a:r>
              <a:rPr dirty="0" sz="1000" spc="5" b="1" i="1">
                <a:latin typeface="Times New Roman"/>
                <a:cs typeface="Times New Roman"/>
              </a:rPr>
              <a:t>Page</a:t>
            </a:r>
            <a:r>
              <a:rPr dirty="0" sz="1000" spc="-50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marL="381635" indent="-229870">
              <a:lnSpc>
                <a:spcPts val="1415"/>
              </a:lnSpc>
              <a:spcBef>
                <a:spcPts val="545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>
                <a:latin typeface="Cambria"/>
                <a:cs typeface="Cambria"/>
              </a:rPr>
              <a:t>Track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delivery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person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Contact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delivery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person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Cambria"/>
                <a:cs typeface="Cambria"/>
              </a:rPr>
              <a:t>Cancel</a:t>
            </a:r>
            <a:r>
              <a:rPr dirty="0" sz="1200" spc="-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Order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200" b="1">
                <a:latin typeface="Cambria"/>
                <a:cs typeface="Cambria"/>
              </a:rPr>
              <a:t>Are</a:t>
            </a:r>
            <a:r>
              <a:rPr dirty="0" sz="1200" spc="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people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happy with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the</a:t>
            </a:r>
            <a:r>
              <a:rPr dirty="0" sz="1200" spc="2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services,</a:t>
            </a:r>
            <a:r>
              <a:rPr dirty="0" sz="1200" spc="-5" b="1">
                <a:latin typeface="Cambria"/>
                <a:cs typeface="Cambria"/>
              </a:rPr>
              <a:t> supplier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or</a:t>
            </a:r>
            <a:r>
              <a:rPr dirty="0" sz="120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quality? </a:t>
            </a:r>
            <a:r>
              <a:rPr dirty="0" sz="1200" spc="-10" b="1">
                <a:latin typeface="Cambria"/>
                <a:cs typeface="Cambria"/>
              </a:rPr>
              <a:t>If</a:t>
            </a:r>
            <a:r>
              <a:rPr dirty="0" sz="1200" spc="4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so,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how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much?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spcBef>
                <a:spcPts val="1130"/>
              </a:spcBef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R</a:t>
            </a:r>
            <a:r>
              <a:rPr dirty="0" sz="1200" spc="-15">
                <a:latin typeface="Cambria"/>
                <a:cs typeface="Cambria"/>
              </a:rPr>
              <a:t>a</a:t>
            </a:r>
            <a:r>
              <a:rPr dirty="0" sz="1200" spc="-5">
                <a:latin typeface="Cambria"/>
                <a:cs typeface="Cambria"/>
              </a:rPr>
              <a:t>t</a:t>
            </a:r>
            <a:r>
              <a:rPr dirty="0" sz="1200">
                <a:latin typeface="Cambria"/>
                <a:cs typeface="Cambria"/>
              </a:rPr>
              <a:t>e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S</a:t>
            </a:r>
            <a:r>
              <a:rPr dirty="0" sz="1200" spc="-10">
                <a:latin typeface="Cambria"/>
                <a:cs typeface="Cambria"/>
              </a:rPr>
              <a:t>e</a:t>
            </a:r>
            <a:r>
              <a:rPr dirty="0" sz="1200" spc="5">
                <a:latin typeface="Cambria"/>
                <a:cs typeface="Cambria"/>
              </a:rPr>
              <a:t>r</a:t>
            </a:r>
            <a:r>
              <a:rPr dirty="0" sz="1200" spc="-5">
                <a:latin typeface="Cambria"/>
                <a:cs typeface="Cambria"/>
              </a:rPr>
              <a:t>v</a:t>
            </a:r>
            <a:r>
              <a:rPr dirty="0" sz="1200">
                <a:latin typeface="Cambria"/>
                <a:cs typeface="Cambria"/>
              </a:rPr>
              <a:t>ic</a:t>
            </a:r>
            <a:r>
              <a:rPr dirty="0" sz="1200" spc="10">
                <a:latin typeface="Cambria"/>
                <a:cs typeface="Cambria"/>
              </a:rPr>
              <a:t>e</a:t>
            </a:r>
            <a:r>
              <a:rPr dirty="0" sz="1200"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Cambria"/>
                <a:cs typeface="Cambria"/>
              </a:rPr>
              <a:t>Rate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Delivery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Boy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Cambria"/>
                <a:cs typeface="Cambria"/>
              </a:rPr>
              <a:t>Rate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Product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Quality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0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Write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review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15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Support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and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Help</a:t>
            </a:r>
            <a:endParaRPr sz="1200">
              <a:latin typeface="Cambria"/>
              <a:cs typeface="Cambria"/>
            </a:endParaRPr>
          </a:p>
          <a:p>
            <a:pPr marL="381635" indent="-229870">
              <a:lnSpc>
                <a:spcPts val="1430"/>
              </a:lnSpc>
              <a:buSzPct val="83333"/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Cambria"/>
                <a:cs typeface="Cambria"/>
              </a:rPr>
              <a:t>What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are</a:t>
            </a:r>
            <a:r>
              <a:rPr dirty="0" sz="1200" spc="-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technologies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involved?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012" y="3612641"/>
            <a:ext cx="1611630" cy="878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405765" indent="-308610">
              <a:lnSpc>
                <a:spcPts val="1320"/>
              </a:lnSpc>
              <a:spcBef>
                <a:spcPts val="1110"/>
              </a:spcBef>
              <a:buAutoNum type="romanLcPeriod"/>
              <a:tabLst>
                <a:tab pos="405765" algn="l"/>
                <a:tab pos="406400" algn="l"/>
              </a:tabLst>
            </a:pPr>
            <a:r>
              <a:rPr dirty="0" sz="1200" spc="-10">
                <a:latin typeface="Times New Roman"/>
                <a:cs typeface="Times New Roman"/>
              </a:rPr>
              <a:t>APIs</a:t>
            </a:r>
            <a:endParaRPr sz="1200">
              <a:latin typeface="Times New Roman"/>
              <a:cs typeface="Times New Roman"/>
            </a:endParaRPr>
          </a:p>
          <a:p>
            <a:pPr marL="405765" indent="-354330">
              <a:lnSpc>
                <a:spcPts val="1250"/>
              </a:lnSpc>
              <a:buAutoNum type="romanLcPeriod"/>
              <a:tabLst>
                <a:tab pos="405765" algn="l"/>
                <a:tab pos="4064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Server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Connections</a:t>
            </a:r>
            <a:endParaRPr sz="1200">
              <a:latin typeface="Times New Roman"/>
              <a:cs typeface="Times New Roman"/>
            </a:endParaRPr>
          </a:p>
          <a:p>
            <a:pPr marL="405765" indent="-393700">
              <a:lnSpc>
                <a:spcPts val="1370"/>
              </a:lnSpc>
              <a:buAutoNum type="romanLcPeriod"/>
              <a:tabLst>
                <a:tab pos="405765" algn="l"/>
                <a:tab pos="4064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145" y="664210"/>
            <a:ext cx="3854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 b="1" i="1">
                <a:latin typeface="Times New Roman"/>
                <a:cs typeface="Times New Roman"/>
              </a:rPr>
              <a:t>P</a:t>
            </a:r>
            <a:r>
              <a:rPr dirty="0" sz="1000" b="1" i="1">
                <a:latin typeface="Times New Roman"/>
                <a:cs typeface="Times New Roman"/>
              </a:rPr>
              <a:t>age</a:t>
            </a:r>
            <a:r>
              <a:rPr dirty="0" sz="1000" spc="-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1508886"/>
            <a:ext cx="2176780" cy="3620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External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Arial"/>
                <a:cs typeface="Arial"/>
              </a:rPr>
              <a:t>User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Interfaces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Requirements</a:t>
            </a:r>
            <a:endParaRPr sz="1200">
              <a:latin typeface="Arial"/>
              <a:cs typeface="Arial"/>
            </a:endParaRPr>
          </a:p>
          <a:p>
            <a:pPr marL="381635" indent="-229870">
              <a:lnSpc>
                <a:spcPts val="1335"/>
              </a:lnSpc>
              <a:spcBef>
                <a:spcPts val="865"/>
              </a:spcBef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15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Times New Roman"/>
                <a:cs typeface="Times New Roman"/>
              </a:rPr>
              <a:t>JavaScript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6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38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eact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 spc="-5" b="1">
                <a:latin typeface="Arial"/>
                <a:cs typeface="Arial"/>
              </a:rPr>
              <a:t>Hardware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Requirements</a:t>
            </a:r>
            <a:endParaRPr sz="1200">
              <a:latin typeface="Arial"/>
              <a:cs typeface="Arial"/>
            </a:endParaRPr>
          </a:p>
          <a:p>
            <a:pPr marL="381635" indent="-229870">
              <a:lnSpc>
                <a:spcPts val="1335"/>
              </a:lnSpc>
              <a:spcBef>
                <a:spcPts val="840"/>
              </a:spcBef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Processor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 GHz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15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5">
                <a:latin typeface="Times New Roman"/>
                <a:cs typeface="Times New Roman"/>
              </a:rPr>
              <a:t>Disk</a:t>
            </a:r>
            <a:r>
              <a:rPr dirty="0" sz="1200" spc="-5">
                <a:latin typeface="Times New Roman"/>
                <a:cs typeface="Times New Roman"/>
              </a:rPr>
              <a:t> Space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GB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6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RAM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2GB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38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ackup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Arial"/>
                <a:cs typeface="Arial"/>
              </a:rPr>
              <a:t>Software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Requirements</a:t>
            </a:r>
            <a:endParaRPr sz="1200">
              <a:latin typeface="Arial"/>
              <a:cs typeface="Arial"/>
            </a:endParaRPr>
          </a:p>
          <a:p>
            <a:pPr marL="381635" indent="-229870">
              <a:lnSpc>
                <a:spcPts val="1335"/>
              </a:lnSpc>
              <a:spcBef>
                <a:spcPts val="840"/>
              </a:spcBef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15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Times New Roman"/>
                <a:cs typeface="Times New Roman"/>
              </a:rPr>
              <a:t>Django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6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DB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SQLITE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38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Node.js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96" y="5832094"/>
            <a:ext cx="4248150" cy="1181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Arial"/>
                <a:cs typeface="Arial"/>
              </a:rPr>
              <a:t>Functional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 marL="381635" indent="-229870">
              <a:lnSpc>
                <a:spcPts val="1330"/>
              </a:lnSpc>
              <a:spcBef>
                <a:spcPts val="1040"/>
              </a:spcBef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registration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login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1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-15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quickest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0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10">
                <a:latin typeface="Times New Roman"/>
                <a:cs typeface="Times New Roman"/>
              </a:rPr>
              <a:t>Booking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nearby 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Trustworthy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location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26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Payment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gateways</a:t>
            </a:r>
            <a:endParaRPr sz="1200">
              <a:latin typeface="Times New Roman"/>
              <a:cs typeface="Times New Roman"/>
            </a:endParaRPr>
          </a:p>
          <a:p>
            <a:pPr marL="381635" indent="-229870">
              <a:lnSpc>
                <a:spcPts val="1380"/>
              </a:lnSpc>
              <a:buFont typeface="Symbol"/>
              <a:buChar char=""/>
              <a:tabLst>
                <a:tab pos="381635" algn="l"/>
                <a:tab pos="382270" algn="l"/>
              </a:tabLst>
            </a:pPr>
            <a:r>
              <a:rPr dirty="0" sz="1200" spc="-5">
                <a:latin typeface="Times New Roman"/>
                <a:cs typeface="Times New Roman"/>
              </a:rPr>
              <a:t>Usable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25" y="916939"/>
            <a:ext cx="6092825" cy="295275"/>
          </a:xfrm>
          <a:prstGeom prst="rect">
            <a:avLst/>
          </a:prstGeom>
          <a:solidFill>
            <a:srgbClr val="4A4A4A"/>
          </a:solidFill>
          <a:ln w="635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676400">
              <a:lnSpc>
                <a:spcPct val="100000"/>
              </a:lnSpc>
              <a:spcBef>
                <a:spcPts val="50"/>
              </a:spcBef>
              <a:tabLst>
                <a:tab pos="1947545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3	Specific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145" y="664210"/>
            <a:ext cx="3854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 b="1" i="1">
                <a:latin typeface="Times New Roman"/>
                <a:cs typeface="Times New Roman"/>
              </a:rPr>
              <a:t>P</a:t>
            </a:r>
            <a:r>
              <a:rPr dirty="0" sz="1000" b="1" i="1">
                <a:latin typeface="Times New Roman"/>
                <a:cs typeface="Times New Roman"/>
              </a:rPr>
              <a:t>age</a:t>
            </a:r>
            <a:r>
              <a:rPr dirty="0" sz="1000" spc="-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" y="842644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50"/>
                </a:lnTo>
                <a:lnTo>
                  <a:pt x="5984240" y="6350"/>
                </a:lnTo>
                <a:lnTo>
                  <a:pt x="598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49" y="1197915"/>
            <a:ext cx="5525601" cy="7167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2023-03-02T13:29:48Z</dcterms:created>
  <dcterms:modified xsi:type="dcterms:W3CDTF">2023-03-02T13:29:48Z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2023-03-02T00:00:00Z</vt:filetime>
  </property>
</Properties>
</file>