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0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 Oil Spill Accidents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Statistical Reference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Prabhu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Ganesh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Nimoshiga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460812" y="1258047"/>
            <a:ext cx="7167282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4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5129" y="889844"/>
            <a:ext cx="86688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Analyze: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1.</a:t>
            </a:r>
            <a:r>
              <a:rPr lang="en-US" dirty="0"/>
              <a:t>	Mean time of Accidents?</a:t>
            </a:r>
          </a:p>
          <a:p>
            <a:r>
              <a:rPr lang="en-US" dirty="0"/>
              <a:t>2.	Mean time to accidents in hours? (Confidence level)</a:t>
            </a:r>
          </a:p>
          <a:p>
            <a:r>
              <a:rPr lang="en-US" dirty="0"/>
              <a:t>3.	Time Between accidents in hours?</a:t>
            </a:r>
          </a:p>
          <a:p>
            <a:r>
              <a:rPr lang="en-US" dirty="0"/>
              <a:t>4.	Estimation number of accidents occurs in hours/month/year?</a:t>
            </a:r>
          </a:p>
          <a:p>
            <a:r>
              <a:rPr lang="en-US" dirty="0"/>
              <a:t>5.	Under which Category(Intentional/</a:t>
            </a:r>
            <a:r>
              <a:rPr lang="en-US" dirty="0" err="1"/>
              <a:t>UnIntentional</a:t>
            </a:r>
            <a:r>
              <a:rPr lang="en-US" dirty="0"/>
              <a:t> Release) major number of accidents occurs?</a:t>
            </a:r>
          </a:p>
          <a:p>
            <a:r>
              <a:rPr lang="en-US" dirty="0"/>
              <a:t>6.	Under which </a:t>
            </a:r>
            <a:r>
              <a:rPr lang="en-US" dirty="0" err="1"/>
              <a:t>SubCategory</a:t>
            </a:r>
            <a:r>
              <a:rPr lang="en-US" dirty="0"/>
              <a:t>(Intentional/</a:t>
            </a:r>
            <a:r>
              <a:rPr lang="en-US" dirty="0" err="1"/>
              <a:t>UnIntentional</a:t>
            </a:r>
            <a:r>
              <a:rPr lang="en-US" dirty="0"/>
              <a:t> Release) major number of accidents occurs?</a:t>
            </a:r>
          </a:p>
          <a:p>
            <a:r>
              <a:rPr lang="en-US" dirty="0"/>
              <a:t>7.	Liquid Recovery under which Category/Intentional/</a:t>
            </a:r>
            <a:r>
              <a:rPr lang="en-US" dirty="0" err="1"/>
              <a:t>UnIntentional</a:t>
            </a:r>
            <a:r>
              <a:rPr lang="en-US" dirty="0"/>
              <a:t> Release?</a:t>
            </a:r>
          </a:p>
          <a:p>
            <a:r>
              <a:rPr lang="en-US" dirty="0"/>
              <a:t>8.	Which Explosion cause major </a:t>
            </a:r>
            <a:r>
              <a:rPr lang="en-US" dirty="0" err="1"/>
              <a:t>Injuires</a:t>
            </a:r>
            <a:r>
              <a:rPr lang="en-US" dirty="0"/>
              <a:t> Other/Public/All?</a:t>
            </a:r>
          </a:p>
          <a:p>
            <a:r>
              <a:rPr lang="en-US" dirty="0"/>
              <a:t>Which Explosion cause major Fatalities?</a:t>
            </a:r>
          </a:p>
          <a:p>
            <a:r>
              <a:rPr lang="en-US" dirty="0"/>
              <a:t>9.	Shutdown Date/Time - Restart Date/Time - Ideal time?</a:t>
            </a:r>
          </a:p>
        </p:txBody>
      </p:sp>
    </p:spTree>
    <p:extLst>
      <p:ext uri="{BB962C8B-B14F-4D97-AF65-F5344CB8AC3E}">
        <p14:creationId xmlns:p14="http://schemas.microsoft.com/office/powerpoint/2010/main" val="360694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95082"/>
            <a:ext cx="8534400" cy="49993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analysis takes an statistical inference approach to model the US OIL SPILL ACCIDENTS Data.</a:t>
            </a:r>
            <a:b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the main goal is to define,</a:t>
            </a:r>
            <a:b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	-&gt; Damage Cost Details</a:t>
            </a:r>
            <a:b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	-&gt; Net Cost( Overall Records/Sample Records)</a:t>
            </a:r>
            <a:b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	-&gt; Identifying Operator who was causing more accidents and Operational Cost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7984659" cy="694765"/>
          </a:xfrm>
        </p:spPr>
        <p:txBody>
          <a:bodyPr/>
          <a:lstStyle/>
          <a:p>
            <a:r>
              <a:rPr lang="en-US" sz="3600" dirty="0" smtClean="0"/>
              <a:t>Goal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7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1048871"/>
            <a:ext cx="10168871" cy="573741"/>
          </a:xfrm>
        </p:spPr>
        <p:txBody>
          <a:bodyPr/>
          <a:lstStyle/>
          <a:p>
            <a:r>
              <a:rPr lang="en-US" dirty="0" smtClean="0"/>
              <a:t>Below is the </a:t>
            </a:r>
            <a:r>
              <a:rPr lang="en-US" dirty="0" err="1" smtClean="0"/>
              <a:t>Github</a:t>
            </a:r>
            <a:r>
              <a:rPr lang="en-US" dirty="0" smtClean="0"/>
              <a:t> link to find all analysis Docs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741" y="2761130"/>
            <a:ext cx="10170459" cy="2064870"/>
          </a:xfrm>
        </p:spPr>
        <p:txBody>
          <a:bodyPr/>
          <a:lstStyle/>
          <a:p>
            <a:r>
              <a:rPr lang="en-US" dirty="0"/>
              <a:t>https://github.com/prabhusambandam/Python_Repo/tree/master/Python_KT/Hackathon-Prabhu-Team</a:t>
            </a:r>
          </a:p>
        </p:txBody>
      </p:sp>
    </p:spTree>
    <p:extLst>
      <p:ext uri="{BB962C8B-B14F-4D97-AF65-F5344CB8AC3E}">
        <p14:creationId xmlns:p14="http://schemas.microsoft.com/office/powerpoint/2010/main" val="33470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Prabhu\Desktop\damage_co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1695450"/>
            <a:ext cx="4776787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80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12" y="1125537"/>
            <a:ext cx="7987552" cy="43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65150"/>
            <a:ext cx="59436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3333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508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9658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2807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16103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77" y="1013012"/>
            <a:ext cx="8812305" cy="46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8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54" y="1255059"/>
            <a:ext cx="8184776" cy="42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45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36" y="1299882"/>
            <a:ext cx="8552328" cy="43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38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034987" y="1372235"/>
            <a:ext cx="7960659" cy="41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998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44</Words>
  <Application>Microsoft Office PowerPoint</Application>
  <PresentationFormat>Custom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Slice</vt:lpstr>
      <vt:lpstr>US Oil Spill Accidents</vt:lpstr>
      <vt:lpstr>This analysis takes an statistical inference approach to model the US OIL SPILL ACCIDENTS Data.  Here the main goal is to define,   -&gt; Damage Cost Details  -&gt; Net Cost( Overall Records/Sample Records)  -&gt; Identifying Operator who was causing more accidents and Operational Cost</vt:lpstr>
      <vt:lpstr>Below is the Github link to find all analysis Docs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Oil Spill Accidents</dc:title>
  <dc:creator>Nimoshiga Sukumaran</dc:creator>
  <cp:lastModifiedBy>Windows User</cp:lastModifiedBy>
  <cp:revision>10</cp:revision>
  <dcterms:created xsi:type="dcterms:W3CDTF">2020-09-05T07:24:56Z</dcterms:created>
  <dcterms:modified xsi:type="dcterms:W3CDTF">2020-09-05T09:02:34Z</dcterms:modified>
</cp:coreProperties>
</file>