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58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37-30B9-4D18-ACA0-9B9FF8B44888}" type="doc">
      <dgm:prSet loTypeId="urn:microsoft.com/office/officeart/2011/layout/HexagonRadial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FE6ADF-76BB-403E-AA91-B021CB6C7822}">
      <dgm:prSet phldrT="[Text]"/>
      <dgm:spPr/>
      <dgm:t>
        <a:bodyPr/>
        <a:lstStyle/>
        <a:p>
          <a:r>
            <a:rPr lang="en-US" dirty="0"/>
            <a:t>Nodejs</a:t>
          </a:r>
        </a:p>
        <a:p>
          <a:r>
            <a:rPr lang="en-US" dirty="0"/>
            <a:t>Server with</a:t>
          </a:r>
        </a:p>
        <a:p>
          <a:r>
            <a:rPr lang="en-US" dirty="0"/>
            <a:t>Express</a:t>
          </a:r>
        </a:p>
        <a:p>
          <a:r>
            <a:rPr lang="en-IN" dirty="0"/>
            <a:t>middleware</a:t>
          </a:r>
        </a:p>
      </dgm:t>
    </dgm:pt>
    <dgm:pt modelId="{109A0327-7ACD-40A0-B8D8-BEF741EF671B}" type="parTrans" cxnId="{F7A19562-0E18-451F-BDC0-CB0DD7F3A73C}">
      <dgm:prSet/>
      <dgm:spPr/>
      <dgm:t>
        <a:bodyPr/>
        <a:lstStyle/>
        <a:p>
          <a:endParaRPr lang="en-IN"/>
        </a:p>
      </dgm:t>
    </dgm:pt>
    <dgm:pt modelId="{988798A5-3568-4DF0-8706-64ADCE79B80B}" type="sibTrans" cxnId="{F7A19562-0E18-451F-BDC0-CB0DD7F3A73C}">
      <dgm:prSet/>
      <dgm:spPr/>
      <dgm:t>
        <a:bodyPr/>
        <a:lstStyle/>
        <a:p>
          <a:endParaRPr lang="en-IN"/>
        </a:p>
      </dgm:t>
    </dgm:pt>
    <dgm:pt modelId="{5B911582-6381-4E15-B461-A6F016DB4746}">
      <dgm:prSet phldrT="[Text]"/>
      <dgm:spPr/>
      <dgm:t>
        <a:bodyPr/>
        <a:lstStyle/>
        <a:p>
          <a:r>
            <a:rPr lang="en-US" dirty="0"/>
            <a:t>React &amp;</a:t>
          </a:r>
        </a:p>
        <a:p>
          <a:r>
            <a:rPr lang="en-US" dirty="0"/>
            <a:t>Redux</a:t>
          </a:r>
          <a:endParaRPr lang="en-IN" dirty="0"/>
        </a:p>
      </dgm:t>
    </dgm:pt>
    <dgm:pt modelId="{62621AE1-04CF-41C2-BA57-262B3AFFA423}" type="parTrans" cxnId="{6579E4FB-138C-4370-BCFB-FE5B80D262D1}">
      <dgm:prSet/>
      <dgm:spPr/>
      <dgm:t>
        <a:bodyPr/>
        <a:lstStyle/>
        <a:p>
          <a:endParaRPr lang="en-IN"/>
        </a:p>
      </dgm:t>
    </dgm:pt>
    <dgm:pt modelId="{2A0D0D03-51F0-46A2-B5CF-6CB1CFE75F72}" type="sibTrans" cxnId="{6579E4FB-138C-4370-BCFB-FE5B80D262D1}">
      <dgm:prSet/>
      <dgm:spPr/>
      <dgm:t>
        <a:bodyPr/>
        <a:lstStyle/>
        <a:p>
          <a:endParaRPr lang="en-IN"/>
        </a:p>
      </dgm:t>
    </dgm:pt>
    <dgm:pt modelId="{A4B23DF4-E62F-4131-BF21-EFC7DD0A9A56}">
      <dgm:prSet phldrT="[Text]"/>
      <dgm:spPr/>
      <dgm:t>
        <a:bodyPr/>
        <a:lstStyle/>
        <a:p>
          <a:r>
            <a:rPr lang="en-US" dirty="0"/>
            <a:t>HTTPS</a:t>
          </a:r>
        </a:p>
        <a:p>
          <a:r>
            <a:rPr lang="en-US" dirty="0"/>
            <a:t>AJAX</a:t>
          </a:r>
        </a:p>
        <a:p>
          <a:r>
            <a:rPr lang="en-US" dirty="0"/>
            <a:t>JSON</a:t>
          </a:r>
          <a:endParaRPr lang="en-IN" dirty="0"/>
        </a:p>
      </dgm:t>
    </dgm:pt>
    <dgm:pt modelId="{712CA1A9-3BDA-42C0-920F-BBF8F17446AF}" type="parTrans" cxnId="{36556D77-F9C8-4A8A-8947-5D83A7BAF0B8}">
      <dgm:prSet/>
      <dgm:spPr/>
      <dgm:t>
        <a:bodyPr/>
        <a:lstStyle/>
        <a:p>
          <a:endParaRPr lang="en-IN"/>
        </a:p>
      </dgm:t>
    </dgm:pt>
    <dgm:pt modelId="{D024EF78-0DAE-4A53-ACB2-A49C78CEA192}" type="sibTrans" cxnId="{36556D77-F9C8-4A8A-8947-5D83A7BAF0B8}">
      <dgm:prSet/>
      <dgm:spPr/>
      <dgm:t>
        <a:bodyPr/>
        <a:lstStyle/>
        <a:p>
          <a:endParaRPr lang="en-IN"/>
        </a:p>
      </dgm:t>
    </dgm:pt>
    <dgm:pt modelId="{97CAA4A4-B1CC-4482-AFDC-BDC9597C9BD8}">
      <dgm:prSet phldrT="[Text]"/>
      <dgm:spPr/>
      <dgm:t>
        <a:bodyPr/>
        <a:lstStyle/>
        <a:p>
          <a:r>
            <a:rPr lang="en-US" dirty="0"/>
            <a:t>REST APIs</a:t>
          </a:r>
          <a:endParaRPr lang="en-IN" dirty="0"/>
        </a:p>
      </dgm:t>
    </dgm:pt>
    <dgm:pt modelId="{C1DEE28D-EFA2-4E24-B37F-21EB333866C8}" type="parTrans" cxnId="{EA693147-95CE-4B44-BE7F-92C4FFE0269F}">
      <dgm:prSet/>
      <dgm:spPr/>
      <dgm:t>
        <a:bodyPr/>
        <a:lstStyle/>
        <a:p>
          <a:endParaRPr lang="en-IN"/>
        </a:p>
      </dgm:t>
    </dgm:pt>
    <dgm:pt modelId="{A8ECA4B2-614D-4D6E-9F47-98E103011695}" type="sibTrans" cxnId="{EA693147-95CE-4B44-BE7F-92C4FFE0269F}">
      <dgm:prSet/>
      <dgm:spPr/>
      <dgm:t>
        <a:bodyPr/>
        <a:lstStyle/>
        <a:p>
          <a:endParaRPr lang="en-IN"/>
        </a:p>
      </dgm:t>
    </dgm:pt>
    <dgm:pt modelId="{C53320B3-92AA-4315-905D-833852092D20}">
      <dgm:prSet phldrT="[Text]"/>
      <dgm:spPr/>
      <dgm:t>
        <a:bodyPr/>
        <a:lstStyle/>
        <a:p>
          <a:r>
            <a:rPr lang="en-US" dirty="0"/>
            <a:t>Databases</a:t>
          </a:r>
        </a:p>
        <a:p>
          <a:r>
            <a:rPr lang="en-US" dirty="0"/>
            <a:t>SQL, NoSQL, Graph</a:t>
          </a:r>
          <a:endParaRPr lang="en-IN" dirty="0"/>
        </a:p>
      </dgm:t>
    </dgm:pt>
    <dgm:pt modelId="{47068EF6-707A-49CC-B884-7CDD8CA6067A}" type="parTrans" cxnId="{9A91D5DF-E028-4DCF-83FE-E2372E38E079}">
      <dgm:prSet/>
      <dgm:spPr/>
      <dgm:t>
        <a:bodyPr/>
        <a:lstStyle/>
        <a:p>
          <a:endParaRPr lang="en-IN"/>
        </a:p>
      </dgm:t>
    </dgm:pt>
    <dgm:pt modelId="{BAD69527-8C82-40E9-87B0-1D91D981943A}" type="sibTrans" cxnId="{9A91D5DF-E028-4DCF-83FE-E2372E38E079}">
      <dgm:prSet/>
      <dgm:spPr/>
      <dgm:t>
        <a:bodyPr/>
        <a:lstStyle/>
        <a:p>
          <a:endParaRPr lang="en-IN"/>
        </a:p>
      </dgm:t>
    </dgm:pt>
    <dgm:pt modelId="{B0E410C3-237D-4883-8B61-9E5C7D1360E9}">
      <dgm:prSet phldrT="[Text]"/>
      <dgm:spPr/>
      <dgm:t>
        <a:bodyPr/>
        <a:lstStyle/>
        <a:p>
          <a:r>
            <a:rPr lang="en-US" dirty="0"/>
            <a:t>Open Source Packages (NPM)</a:t>
          </a:r>
          <a:endParaRPr lang="en-IN" dirty="0"/>
        </a:p>
      </dgm:t>
    </dgm:pt>
    <dgm:pt modelId="{684AB3BA-AF16-4FB5-8C8E-E2C77C2DEB4D}" type="parTrans" cxnId="{3B942B40-BAA0-4880-BCBB-9BE13C1EF73D}">
      <dgm:prSet/>
      <dgm:spPr/>
      <dgm:t>
        <a:bodyPr/>
        <a:lstStyle/>
        <a:p>
          <a:endParaRPr lang="en-IN"/>
        </a:p>
      </dgm:t>
    </dgm:pt>
    <dgm:pt modelId="{A70F6252-99EE-4A11-840E-CBF3ACE12101}" type="sibTrans" cxnId="{3B942B40-BAA0-4880-BCBB-9BE13C1EF73D}">
      <dgm:prSet/>
      <dgm:spPr/>
      <dgm:t>
        <a:bodyPr/>
        <a:lstStyle/>
        <a:p>
          <a:endParaRPr lang="en-IN"/>
        </a:p>
      </dgm:t>
    </dgm:pt>
    <dgm:pt modelId="{A2BA09F9-EC6B-410E-955D-3E1FCB153390}">
      <dgm:prSet phldrT="[Text]"/>
      <dgm:spPr/>
      <dgm:t>
        <a:bodyPr/>
        <a:lstStyle/>
        <a:p>
          <a:r>
            <a:rPr lang="en-US" dirty="0"/>
            <a:t>AWS</a:t>
          </a:r>
        </a:p>
        <a:p>
          <a:r>
            <a:rPr lang="en-US" dirty="0"/>
            <a:t>EC2/ECS</a:t>
          </a:r>
        </a:p>
        <a:p>
          <a:r>
            <a:rPr lang="en-IN" dirty="0"/>
            <a:t>Docker</a:t>
          </a:r>
        </a:p>
      </dgm:t>
    </dgm:pt>
    <dgm:pt modelId="{0BDFAE33-40D1-4317-A751-7B829F32948B}" type="parTrans" cxnId="{FDDBB5BF-248B-4A2B-9D04-EC2B55E4AA36}">
      <dgm:prSet/>
      <dgm:spPr/>
      <dgm:t>
        <a:bodyPr/>
        <a:lstStyle/>
        <a:p>
          <a:endParaRPr lang="en-IN"/>
        </a:p>
      </dgm:t>
    </dgm:pt>
    <dgm:pt modelId="{A546FEA8-565A-4C1B-A85F-9681E1CB2165}" type="sibTrans" cxnId="{FDDBB5BF-248B-4A2B-9D04-EC2B55E4AA36}">
      <dgm:prSet/>
      <dgm:spPr/>
      <dgm:t>
        <a:bodyPr/>
        <a:lstStyle/>
        <a:p>
          <a:endParaRPr lang="en-IN"/>
        </a:p>
      </dgm:t>
    </dgm:pt>
    <dgm:pt modelId="{4324FA33-77FF-45F4-8DD5-C2FC67D63BA5}" type="pres">
      <dgm:prSet presAssocID="{4EE13537-30B9-4D18-ACA0-9B9FF8B4488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2992155-5355-4001-863B-94209E325AD6}" type="pres">
      <dgm:prSet presAssocID="{AFFE6ADF-76BB-403E-AA91-B021CB6C7822}" presName="Parent" presStyleLbl="node0" presStyleIdx="0" presStyleCnt="1">
        <dgm:presLayoutVars>
          <dgm:chMax val="6"/>
          <dgm:chPref val="6"/>
        </dgm:presLayoutVars>
      </dgm:prSet>
      <dgm:spPr/>
    </dgm:pt>
    <dgm:pt modelId="{6FB8E5F5-5562-455D-8D9C-78AAD2E12051}" type="pres">
      <dgm:prSet presAssocID="{5B911582-6381-4E15-B461-A6F016DB4746}" presName="Accent1" presStyleCnt="0"/>
      <dgm:spPr/>
    </dgm:pt>
    <dgm:pt modelId="{F90C4D61-1428-4643-93EB-654F6871888A}" type="pres">
      <dgm:prSet presAssocID="{5B911582-6381-4E15-B461-A6F016DB4746}" presName="Accent" presStyleLbl="bgShp" presStyleIdx="0" presStyleCnt="6"/>
      <dgm:spPr/>
    </dgm:pt>
    <dgm:pt modelId="{147070B3-7C9B-4EDE-B62A-3E72B844E99A}" type="pres">
      <dgm:prSet presAssocID="{5B911582-6381-4E15-B461-A6F016DB474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DCB055B-5962-413B-9C60-F11064581230}" type="pres">
      <dgm:prSet presAssocID="{A4B23DF4-E62F-4131-BF21-EFC7DD0A9A56}" presName="Accent2" presStyleCnt="0"/>
      <dgm:spPr/>
    </dgm:pt>
    <dgm:pt modelId="{B301A869-43F2-4856-A828-D04143EA317B}" type="pres">
      <dgm:prSet presAssocID="{A4B23DF4-E62F-4131-BF21-EFC7DD0A9A56}" presName="Accent" presStyleLbl="bgShp" presStyleIdx="1" presStyleCnt="6"/>
      <dgm:spPr/>
    </dgm:pt>
    <dgm:pt modelId="{7B25740E-7F8D-4C40-9949-DF3FA5027339}" type="pres">
      <dgm:prSet presAssocID="{A4B23DF4-E62F-4131-BF21-EFC7DD0A9A5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020BC65-B991-46F4-BC3B-B6FE90A05BD2}" type="pres">
      <dgm:prSet presAssocID="{97CAA4A4-B1CC-4482-AFDC-BDC9597C9BD8}" presName="Accent3" presStyleCnt="0"/>
      <dgm:spPr/>
    </dgm:pt>
    <dgm:pt modelId="{20D74221-413E-4225-BF57-E8D3C7D83337}" type="pres">
      <dgm:prSet presAssocID="{97CAA4A4-B1CC-4482-AFDC-BDC9597C9BD8}" presName="Accent" presStyleLbl="bgShp" presStyleIdx="2" presStyleCnt="6"/>
      <dgm:spPr/>
    </dgm:pt>
    <dgm:pt modelId="{917EB613-2E41-4D2E-8AB1-5C24CFBAAA0D}" type="pres">
      <dgm:prSet presAssocID="{97CAA4A4-B1CC-4482-AFDC-BDC9597C9BD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36107A9-FA79-42A6-8CB3-4A2A309C2646}" type="pres">
      <dgm:prSet presAssocID="{C53320B3-92AA-4315-905D-833852092D20}" presName="Accent4" presStyleCnt="0"/>
      <dgm:spPr/>
    </dgm:pt>
    <dgm:pt modelId="{B338908E-BDED-4C01-8EB3-3521E8A3F361}" type="pres">
      <dgm:prSet presAssocID="{C53320B3-92AA-4315-905D-833852092D20}" presName="Accent" presStyleLbl="bgShp" presStyleIdx="3" presStyleCnt="6"/>
      <dgm:spPr/>
    </dgm:pt>
    <dgm:pt modelId="{686A8A8C-46E4-4F33-8BD1-B0D9E12FB8DD}" type="pres">
      <dgm:prSet presAssocID="{C53320B3-92AA-4315-905D-833852092D2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EE37402-E7CB-4813-B946-10E38C174700}" type="pres">
      <dgm:prSet presAssocID="{B0E410C3-237D-4883-8B61-9E5C7D1360E9}" presName="Accent5" presStyleCnt="0"/>
      <dgm:spPr/>
    </dgm:pt>
    <dgm:pt modelId="{333D22E3-0649-4BE3-A6D6-CF0697B0C670}" type="pres">
      <dgm:prSet presAssocID="{B0E410C3-237D-4883-8B61-9E5C7D1360E9}" presName="Accent" presStyleLbl="bgShp" presStyleIdx="4" presStyleCnt="6"/>
      <dgm:spPr/>
    </dgm:pt>
    <dgm:pt modelId="{407E8DA5-B940-4D1A-8CF5-EF802A8A2C8E}" type="pres">
      <dgm:prSet presAssocID="{B0E410C3-237D-4883-8B61-9E5C7D1360E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93289BD-2675-40E1-BA33-728B2ED39CA4}" type="pres">
      <dgm:prSet presAssocID="{A2BA09F9-EC6B-410E-955D-3E1FCB153390}" presName="Accent6" presStyleCnt="0"/>
      <dgm:spPr/>
    </dgm:pt>
    <dgm:pt modelId="{80E9A2B6-856F-4F1C-A131-42DEC4108DA9}" type="pres">
      <dgm:prSet presAssocID="{A2BA09F9-EC6B-410E-955D-3E1FCB153390}" presName="Accent" presStyleLbl="bgShp" presStyleIdx="5" presStyleCnt="6"/>
      <dgm:spPr/>
    </dgm:pt>
    <dgm:pt modelId="{FB600ACC-1832-45FF-B8EA-045B994986A6}" type="pres">
      <dgm:prSet presAssocID="{A2BA09F9-EC6B-410E-955D-3E1FCB15339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BD9D220-43B5-4D70-A37E-2B01781E725C}" type="presOf" srcId="{A2BA09F9-EC6B-410E-955D-3E1FCB153390}" destId="{FB600ACC-1832-45FF-B8EA-045B994986A6}" srcOrd="0" destOrd="0" presId="urn:microsoft.com/office/officeart/2011/layout/HexagonRadial"/>
    <dgm:cxn modelId="{3B942B40-BAA0-4880-BCBB-9BE13C1EF73D}" srcId="{AFFE6ADF-76BB-403E-AA91-B021CB6C7822}" destId="{B0E410C3-237D-4883-8B61-9E5C7D1360E9}" srcOrd="4" destOrd="0" parTransId="{684AB3BA-AF16-4FB5-8C8E-E2C77C2DEB4D}" sibTransId="{A70F6252-99EE-4A11-840E-CBF3ACE12101}"/>
    <dgm:cxn modelId="{F7A19562-0E18-451F-BDC0-CB0DD7F3A73C}" srcId="{4EE13537-30B9-4D18-ACA0-9B9FF8B44888}" destId="{AFFE6ADF-76BB-403E-AA91-B021CB6C7822}" srcOrd="0" destOrd="0" parTransId="{109A0327-7ACD-40A0-B8D8-BEF741EF671B}" sibTransId="{988798A5-3568-4DF0-8706-64ADCE79B80B}"/>
    <dgm:cxn modelId="{EA693147-95CE-4B44-BE7F-92C4FFE0269F}" srcId="{AFFE6ADF-76BB-403E-AA91-B021CB6C7822}" destId="{97CAA4A4-B1CC-4482-AFDC-BDC9597C9BD8}" srcOrd="2" destOrd="0" parTransId="{C1DEE28D-EFA2-4E24-B37F-21EB333866C8}" sibTransId="{A8ECA4B2-614D-4D6E-9F47-98E103011695}"/>
    <dgm:cxn modelId="{6E5DBA69-FBBA-446B-B94D-D9DB020103A3}" type="presOf" srcId="{97CAA4A4-B1CC-4482-AFDC-BDC9597C9BD8}" destId="{917EB613-2E41-4D2E-8AB1-5C24CFBAAA0D}" srcOrd="0" destOrd="0" presId="urn:microsoft.com/office/officeart/2011/layout/HexagonRadial"/>
    <dgm:cxn modelId="{36556D77-F9C8-4A8A-8947-5D83A7BAF0B8}" srcId="{AFFE6ADF-76BB-403E-AA91-B021CB6C7822}" destId="{A4B23DF4-E62F-4131-BF21-EFC7DD0A9A56}" srcOrd="1" destOrd="0" parTransId="{712CA1A9-3BDA-42C0-920F-BBF8F17446AF}" sibTransId="{D024EF78-0DAE-4A53-ACB2-A49C78CEA192}"/>
    <dgm:cxn modelId="{AD59627F-9891-44E8-B71E-7146DC391FD9}" type="presOf" srcId="{5B911582-6381-4E15-B461-A6F016DB4746}" destId="{147070B3-7C9B-4EDE-B62A-3E72B844E99A}" srcOrd="0" destOrd="0" presId="urn:microsoft.com/office/officeart/2011/layout/HexagonRadial"/>
    <dgm:cxn modelId="{7BA7FB84-141B-405A-9516-E43F7FDD8C03}" type="presOf" srcId="{4EE13537-30B9-4D18-ACA0-9B9FF8B44888}" destId="{4324FA33-77FF-45F4-8DD5-C2FC67D63BA5}" srcOrd="0" destOrd="0" presId="urn:microsoft.com/office/officeart/2011/layout/HexagonRadial"/>
    <dgm:cxn modelId="{89E0FD95-C137-4C91-9857-8A142A3921A2}" type="presOf" srcId="{A4B23DF4-E62F-4131-BF21-EFC7DD0A9A56}" destId="{7B25740E-7F8D-4C40-9949-DF3FA5027339}" srcOrd="0" destOrd="0" presId="urn:microsoft.com/office/officeart/2011/layout/HexagonRadial"/>
    <dgm:cxn modelId="{C39F59B1-3CB9-4F4A-844B-8EB912BBDE6B}" type="presOf" srcId="{B0E410C3-237D-4883-8B61-9E5C7D1360E9}" destId="{407E8DA5-B940-4D1A-8CF5-EF802A8A2C8E}" srcOrd="0" destOrd="0" presId="urn:microsoft.com/office/officeart/2011/layout/HexagonRadial"/>
    <dgm:cxn modelId="{FDDBB5BF-248B-4A2B-9D04-EC2B55E4AA36}" srcId="{AFFE6ADF-76BB-403E-AA91-B021CB6C7822}" destId="{A2BA09F9-EC6B-410E-955D-3E1FCB153390}" srcOrd="5" destOrd="0" parTransId="{0BDFAE33-40D1-4317-A751-7B829F32948B}" sibTransId="{A546FEA8-565A-4C1B-A85F-9681E1CB2165}"/>
    <dgm:cxn modelId="{9A91D5DF-E028-4DCF-83FE-E2372E38E079}" srcId="{AFFE6ADF-76BB-403E-AA91-B021CB6C7822}" destId="{C53320B3-92AA-4315-905D-833852092D20}" srcOrd="3" destOrd="0" parTransId="{47068EF6-707A-49CC-B884-7CDD8CA6067A}" sibTransId="{BAD69527-8C82-40E9-87B0-1D91D981943A}"/>
    <dgm:cxn modelId="{FD0E26EB-1AD5-4137-A286-E9679264ACE7}" type="presOf" srcId="{C53320B3-92AA-4315-905D-833852092D20}" destId="{686A8A8C-46E4-4F33-8BD1-B0D9E12FB8DD}" srcOrd="0" destOrd="0" presId="urn:microsoft.com/office/officeart/2011/layout/HexagonRadial"/>
    <dgm:cxn modelId="{DFD7D4EB-4ED8-475C-9343-3FE89A807E9A}" type="presOf" srcId="{AFFE6ADF-76BB-403E-AA91-B021CB6C7822}" destId="{52992155-5355-4001-863B-94209E325AD6}" srcOrd="0" destOrd="0" presId="urn:microsoft.com/office/officeart/2011/layout/HexagonRadial"/>
    <dgm:cxn modelId="{6579E4FB-138C-4370-BCFB-FE5B80D262D1}" srcId="{AFFE6ADF-76BB-403E-AA91-B021CB6C7822}" destId="{5B911582-6381-4E15-B461-A6F016DB4746}" srcOrd="0" destOrd="0" parTransId="{62621AE1-04CF-41C2-BA57-262B3AFFA423}" sibTransId="{2A0D0D03-51F0-46A2-B5CF-6CB1CFE75F72}"/>
    <dgm:cxn modelId="{0D55E6CE-047D-4F7D-8E9F-F6C81D5DB420}" type="presParOf" srcId="{4324FA33-77FF-45F4-8DD5-C2FC67D63BA5}" destId="{52992155-5355-4001-863B-94209E325AD6}" srcOrd="0" destOrd="0" presId="urn:microsoft.com/office/officeart/2011/layout/HexagonRadial"/>
    <dgm:cxn modelId="{1FAED725-0341-4C68-9481-ED89FC8E5565}" type="presParOf" srcId="{4324FA33-77FF-45F4-8DD5-C2FC67D63BA5}" destId="{6FB8E5F5-5562-455D-8D9C-78AAD2E12051}" srcOrd="1" destOrd="0" presId="urn:microsoft.com/office/officeart/2011/layout/HexagonRadial"/>
    <dgm:cxn modelId="{AEFCC9BB-A22C-492E-B80C-6FA58A49192D}" type="presParOf" srcId="{6FB8E5F5-5562-455D-8D9C-78AAD2E12051}" destId="{F90C4D61-1428-4643-93EB-654F6871888A}" srcOrd="0" destOrd="0" presId="urn:microsoft.com/office/officeart/2011/layout/HexagonRadial"/>
    <dgm:cxn modelId="{565F1C74-1D97-465A-B19B-210940E8085B}" type="presParOf" srcId="{4324FA33-77FF-45F4-8DD5-C2FC67D63BA5}" destId="{147070B3-7C9B-4EDE-B62A-3E72B844E99A}" srcOrd="2" destOrd="0" presId="urn:microsoft.com/office/officeart/2011/layout/HexagonRadial"/>
    <dgm:cxn modelId="{29E2B8CA-D958-4D06-A147-206A3C602DBB}" type="presParOf" srcId="{4324FA33-77FF-45F4-8DD5-C2FC67D63BA5}" destId="{EDCB055B-5962-413B-9C60-F11064581230}" srcOrd="3" destOrd="0" presId="urn:microsoft.com/office/officeart/2011/layout/HexagonRadial"/>
    <dgm:cxn modelId="{9EE44CAD-D412-457D-A5A2-FF5415E62222}" type="presParOf" srcId="{EDCB055B-5962-413B-9C60-F11064581230}" destId="{B301A869-43F2-4856-A828-D04143EA317B}" srcOrd="0" destOrd="0" presId="urn:microsoft.com/office/officeart/2011/layout/HexagonRadial"/>
    <dgm:cxn modelId="{8C12B87A-9199-4D36-A514-11E801C962AE}" type="presParOf" srcId="{4324FA33-77FF-45F4-8DD5-C2FC67D63BA5}" destId="{7B25740E-7F8D-4C40-9949-DF3FA5027339}" srcOrd="4" destOrd="0" presId="urn:microsoft.com/office/officeart/2011/layout/HexagonRadial"/>
    <dgm:cxn modelId="{EEA24100-7EAA-450F-ADCC-2EE2B67B8532}" type="presParOf" srcId="{4324FA33-77FF-45F4-8DD5-C2FC67D63BA5}" destId="{3020BC65-B991-46F4-BC3B-B6FE90A05BD2}" srcOrd="5" destOrd="0" presId="urn:microsoft.com/office/officeart/2011/layout/HexagonRadial"/>
    <dgm:cxn modelId="{F3368C71-D2FB-48A2-88B0-A1AA2A5B99B8}" type="presParOf" srcId="{3020BC65-B991-46F4-BC3B-B6FE90A05BD2}" destId="{20D74221-413E-4225-BF57-E8D3C7D83337}" srcOrd="0" destOrd="0" presId="urn:microsoft.com/office/officeart/2011/layout/HexagonRadial"/>
    <dgm:cxn modelId="{FDCFB8F1-B851-4BD1-AABD-F9F500DE7F7D}" type="presParOf" srcId="{4324FA33-77FF-45F4-8DD5-C2FC67D63BA5}" destId="{917EB613-2E41-4D2E-8AB1-5C24CFBAAA0D}" srcOrd="6" destOrd="0" presId="urn:microsoft.com/office/officeart/2011/layout/HexagonRadial"/>
    <dgm:cxn modelId="{B12399D2-2909-4E12-8C93-2424BEC42C49}" type="presParOf" srcId="{4324FA33-77FF-45F4-8DD5-C2FC67D63BA5}" destId="{036107A9-FA79-42A6-8CB3-4A2A309C2646}" srcOrd="7" destOrd="0" presId="urn:microsoft.com/office/officeart/2011/layout/HexagonRadial"/>
    <dgm:cxn modelId="{51E3F1F8-BD9C-4680-9CBE-6F2B88B1D1DE}" type="presParOf" srcId="{036107A9-FA79-42A6-8CB3-4A2A309C2646}" destId="{B338908E-BDED-4C01-8EB3-3521E8A3F361}" srcOrd="0" destOrd="0" presId="urn:microsoft.com/office/officeart/2011/layout/HexagonRadial"/>
    <dgm:cxn modelId="{AF063EE5-2370-4420-9B83-4053465A8EB6}" type="presParOf" srcId="{4324FA33-77FF-45F4-8DD5-C2FC67D63BA5}" destId="{686A8A8C-46E4-4F33-8BD1-B0D9E12FB8DD}" srcOrd="8" destOrd="0" presId="urn:microsoft.com/office/officeart/2011/layout/HexagonRadial"/>
    <dgm:cxn modelId="{B6854B74-268E-4E85-A484-1FA50E5EAAD9}" type="presParOf" srcId="{4324FA33-77FF-45F4-8DD5-C2FC67D63BA5}" destId="{AEE37402-E7CB-4813-B946-10E38C174700}" srcOrd="9" destOrd="0" presId="urn:microsoft.com/office/officeart/2011/layout/HexagonRadial"/>
    <dgm:cxn modelId="{ABF03EDB-D260-49B9-B256-0A4C2779A9DD}" type="presParOf" srcId="{AEE37402-E7CB-4813-B946-10E38C174700}" destId="{333D22E3-0649-4BE3-A6D6-CF0697B0C670}" srcOrd="0" destOrd="0" presId="urn:microsoft.com/office/officeart/2011/layout/HexagonRadial"/>
    <dgm:cxn modelId="{D8FE8D97-470F-4B6C-B63F-A5E6B628BB55}" type="presParOf" srcId="{4324FA33-77FF-45F4-8DD5-C2FC67D63BA5}" destId="{407E8DA5-B940-4D1A-8CF5-EF802A8A2C8E}" srcOrd="10" destOrd="0" presId="urn:microsoft.com/office/officeart/2011/layout/HexagonRadial"/>
    <dgm:cxn modelId="{DFD3C59A-7876-44D3-8B1C-3E5812BD7549}" type="presParOf" srcId="{4324FA33-77FF-45F4-8DD5-C2FC67D63BA5}" destId="{193289BD-2675-40E1-BA33-728B2ED39CA4}" srcOrd="11" destOrd="0" presId="urn:microsoft.com/office/officeart/2011/layout/HexagonRadial"/>
    <dgm:cxn modelId="{305CAF6D-1FC0-40C5-B3BF-31FC90EC4E1A}" type="presParOf" srcId="{193289BD-2675-40E1-BA33-728B2ED39CA4}" destId="{80E9A2B6-856F-4F1C-A131-42DEC4108DA9}" srcOrd="0" destOrd="0" presId="urn:microsoft.com/office/officeart/2011/layout/HexagonRadial"/>
    <dgm:cxn modelId="{33608E5D-D517-4000-84A0-A8F42C573AF8}" type="presParOf" srcId="{4324FA33-77FF-45F4-8DD5-C2FC67D63BA5}" destId="{FB600ACC-1832-45FF-B8EA-045B994986A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92155-5355-4001-863B-94209E325AD6}">
      <dsp:nvSpPr>
        <dsp:cNvPr id="0" name=""/>
        <dsp:cNvSpPr/>
      </dsp:nvSpPr>
      <dsp:spPr>
        <a:xfrm>
          <a:off x="2064620" y="1693093"/>
          <a:ext cx="2151995" cy="186156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Nodejs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 with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Express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middleware</a:t>
          </a:r>
        </a:p>
      </dsp:txBody>
      <dsp:txXfrm>
        <a:off x="2421236" y="2001580"/>
        <a:ext cx="1438763" cy="1244589"/>
      </dsp:txXfrm>
    </dsp:sp>
    <dsp:sp modelId="{B301A869-43F2-4856-A828-D04143EA317B}">
      <dsp:nvSpPr>
        <dsp:cNvPr id="0" name=""/>
        <dsp:cNvSpPr/>
      </dsp:nvSpPr>
      <dsp:spPr>
        <a:xfrm>
          <a:off x="3412183" y="802461"/>
          <a:ext cx="811941" cy="699595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4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47070B3-7C9B-4EDE-B62A-3E72B844E99A}">
      <dsp:nvSpPr>
        <dsp:cNvPr id="0" name=""/>
        <dsp:cNvSpPr/>
      </dsp:nvSpPr>
      <dsp:spPr>
        <a:xfrm>
          <a:off x="2262850" y="0"/>
          <a:ext cx="1763544" cy="152567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React &amp;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Redux</a:t>
          </a:r>
          <a:endParaRPr lang="en-IN" sz="1600" kern="1200" dirty="0"/>
        </a:p>
      </dsp:txBody>
      <dsp:txXfrm>
        <a:off x="2555107" y="252837"/>
        <a:ext cx="1179030" cy="1019999"/>
      </dsp:txXfrm>
    </dsp:sp>
    <dsp:sp modelId="{20D74221-413E-4225-BF57-E8D3C7D83337}">
      <dsp:nvSpPr>
        <dsp:cNvPr id="0" name=""/>
        <dsp:cNvSpPr/>
      </dsp:nvSpPr>
      <dsp:spPr>
        <a:xfrm>
          <a:off x="4359782" y="2110331"/>
          <a:ext cx="811941" cy="699595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4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B25740E-7F8D-4C40-9949-DF3FA5027339}">
      <dsp:nvSpPr>
        <dsp:cNvPr id="0" name=""/>
        <dsp:cNvSpPr/>
      </dsp:nvSpPr>
      <dsp:spPr>
        <a:xfrm>
          <a:off x="3880226" y="938391"/>
          <a:ext cx="1763544" cy="152567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AJAX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JSON</a:t>
          </a:r>
          <a:endParaRPr lang="en-IN" sz="1600" kern="1200" dirty="0"/>
        </a:p>
      </dsp:txBody>
      <dsp:txXfrm>
        <a:off x="4172483" y="1191228"/>
        <a:ext cx="1179030" cy="1019999"/>
      </dsp:txXfrm>
    </dsp:sp>
    <dsp:sp modelId="{B338908E-BDED-4C01-8EB3-3521E8A3F361}">
      <dsp:nvSpPr>
        <dsp:cNvPr id="0" name=""/>
        <dsp:cNvSpPr/>
      </dsp:nvSpPr>
      <dsp:spPr>
        <a:xfrm>
          <a:off x="3701519" y="3586671"/>
          <a:ext cx="811941" cy="699595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4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17EB613-2E41-4D2E-8AB1-5C24CFBAAA0D}">
      <dsp:nvSpPr>
        <dsp:cNvPr id="0" name=""/>
        <dsp:cNvSpPr/>
      </dsp:nvSpPr>
      <dsp:spPr>
        <a:xfrm>
          <a:off x="3880226" y="2783160"/>
          <a:ext cx="1763544" cy="152567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REST APIs</a:t>
          </a:r>
          <a:endParaRPr lang="en-IN" sz="1600" kern="1200" dirty="0"/>
        </a:p>
      </dsp:txBody>
      <dsp:txXfrm>
        <a:off x="4172483" y="3035997"/>
        <a:ext cx="1179030" cy="1019999"/>
      </dsp:txXfrm>
    </dsp:sp>
    <dsp:sp modelId="{333D22E3-0649-4BE3-A6D6-CF0697B0C670}">
      <dsp:nvSpPr>
        <dsp:cNvPr id="0" name=""/>
        <dsp:cNvSpPr/>
      </dsp:nvSpPr>
      <dsp:spPr>
        <a:xfrm>
          <a:off x="2068625" y="3739920"/>
          <a:ext cx="811941" cy="699595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4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6A8A8C-46E4-4F33-8BD1-B0D9E12FB8DD}">
      <dsp:nvSpPr>
        <dsp:cNvPr id="0" name=""/>
        <dsp:cNvSpPr/>
      </dsp:nvSpPr>
      <dsp:spPr>
        <a:xfrm>
          <a:off x="2262850" y="3722601"/>
          <a:ext cx="1763544" cy="152567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Databases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SQL, NoSQL, Graph</a:t>
          </a:r>
          <a:endParaRPr lang="en-IN" sz="1600" kern="1200" dirty="0"/>
        </a:p>
      </dsp:txBody>
      <dsp:txXfrm>
        <a:off x="2555107" y="3975438"/>
        <a:ext cx="1179030" cy="1019999"/>
      </dsp:txXfrm>
    </dsp:sp>
    <dsp:sp modelId="{80E9A2B6-856F-4F1C-A131-42DEC4108DA9}">
      <dsp:nvSpPr>
        <dsp:cNvPr id="0" name=""/>
        <dsp:cNvSpPr/>
      </dsp:nvSpPr>
      <dsp:spPr>
        <a:xfrm>
          <a:off x="1105508" y="2432575"/>
          <a:ext cx="811941" cy="699595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4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07E8DA5-B940-4D1A-8CF5-EF802A8A2C8E}">
      <dsp:nvSpPr>
        <dsp:cNvPr id="0" name=""/>
        <dsp:cNvSpPr/>
      </dsp:nvSpPr>
      <dsp:spPr>
        <a:xfrm>
          <a:off x="637966" y="2784209"/>
          <a:ext cx="1763544" cy="152567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 Packages (NPM)</a:t>
          </a:r>
          <a:endParaRPr lang="en-IN" sz="1600" kern="1200" dirty="0"/>
        </a:p>
      </dsp:txBody>
      <dsp:txXfrm>
        <a:off x="930223" y="3037046"/>
        <a:ext cx="1179030" cy="1019999"/>
      </dsp:txXfrm>
    </dsp:sp>
    <dsp:sp modelId="{FB600ACC-1832-45FF-B8EA-045B994986A6}">
      <dsp:nvSpPr>
        <dsp:cNvPr id="0" name=""/>
        <dsp:cNvSpPr/>
      </dsp:nvSpPr>
      <dsp:spPr>
        <a:xfrm>
          <a:off x="637966" y="936292"/>
          <a:ext cx="1763544" cy="152567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AWS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EC2/ECS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Docker</a:t>
          </a:r>
        </a:p>
      </dsp:txBody>
      <dsp:txXfrm>
        <a:off x="930223" y="1189129"/>
        <a:ext cx="1179030" cy="1019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7629-AE65-4A04-8D16-7D3BFF541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2024109"/>
            <a:ext cx="8679915" cy="1695635"/>
          </a:xfrm>
        </p:spPr>
        <p:txBody>
          <a:bodyPr/>
          <a:lstStyle/>
          <a:p>
            <a:pPr algn="l"/>
            <a:r>
              <a:rPr lang="en-US" dirty="0"/>
              <a:t>	PACK-MAN DELIVERY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1582-9A63-4AEC-BB9F-266A0DDD3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5724" y="3722923"/>
            <a:ext cx="8673427" cy="816650"/>
          </a:xfrm>
        </p:spPr>
        <p:txBody>
          <a:bodyPr>
            <a:normAutofit/>
          </a:bodyPr>
          <a:lstStyle/>
          <a:p>
            <a:r>
              <a:rPr lang="en-US" dirty="0"/>
              <a:t>A full Stack web application for an Enterprise providing shipping services</a:t>
            </a:r>
            <a:endParaRPr lang="en-IN" dirty="0"/>
          </a:p>
        </p:txBody>
      </p:sp>
      <p:pic>
        <p:nvPicPr>
          <p:cNvPr id="6" name="Graphic 5" descr="Heavyweight icon">
            <a:extLst>
              <a:ext uri="{FF2B5EF4-FFF2-40B4-BE49-F238E27FC236}">
                <a16:creationId xmlns:a16="http://schemas.microsoft.com/office/drawing/2014/main" id="{4EBB9FDE-1A52-4118-8C37-DD997260D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2411" y="2963241"/>
            <a:ext cx="1108728" cy="63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8AD3AD1-748A-4358-B984-EB2788DF78AC}"/>
              </a:ext>
            </a:extLst>
          </p:cNvPr>
          <p:cNvSpPr txBox="1">
            <a:spLocks/>
          </p:cNvSpPr>
          <p:nvPr/>
        </p:nvSpPr>
        <p:spPr>
          <a:xfrm>
            <a:off x="1759236" y="1222310"/>
            <a:ext cx="8679915" cy="701589"/>
          </a:xfrm>
          <a:prstGeom prst="rect">
            <a:avLst/>
          </a:prstGeom>
        </p:spPr>
        <p:txBody>
          <a:bodyPr vert="horz" lIns="228600" tIns="228600" rIns="228600" bIns="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SHIPPING &amp; LOGISTICS HUB</a:t>
            </a:r>
            <a:endParaRPr lang="en-IN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CF7BD-0C86-4621-A1B0-2F41B9D0A59B}"/>
              </a:ext>
            </a:extLst>
          </p:cNvPr>
          <p:cNvSpPr txBox="1"/>
          <p:nvPr/>
        </p:nvSpPr>
        <p:spPr>
          <a:xfrm>
            <a:off x="7084382" y="4639784"/>
            <a:ext cx="335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Ashwin Raj - A</a:t>
            </a:r>
          </a:p>
          <a:p>
            <a:r>
              <a:rPr lang="en-US" dirty="0">
                <a:solidFill>
                  <a:schemeClr val="bg1"/>
                </a:solidFill>
              </a:rPr>
              <a:t>Prashant Bhutani - A20488431</a:t>
            </a:r>
          </a:p>
        </p:txBody>
      </p:sp>
    </p:spTree>
    <p:extLst>
      <p:ext uri="{BB962C8B-B14F-4D97-AF65-F5344CB8AC3E}">
        <p14:creationId xmlns:p14="http://schemas.microsoft.com/office/powerpoint/2010/main" val="382037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EE1E60B-9A61-483A-B89C-B8D5869D4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600" dirty="0">
                <a:solidFill>
                  <a:schemeClr val="tx1"/>
                </a:solidFill>
              </a:rPr>
              <a:t>HOMEPAGE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923A2A0-350B-4FC6-B890-EE4897D4D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5E536C-124C-46E7-9ABB-DADAB156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52" y="445478"/>
            <a:ext cx="8888895" cy="567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le 17">
            <a:extLst>
              <a:ext uri="{FF2B5EF4-FFF2-40B4-BE49-F238E27FC236}">
                <a16:creationId xmlns:a16="http://schemas.microsoft.com/office/drawing/2014/main" id="{D4C7C061-1214-4992-A18E-DC66D609173F}"/>
              </a:ext>
            </a:extLst>
          </p:cNvPr>
          <p:cNvSpPr txBox="1">
            <a:spLocks/>
          </p:cNvSpPr>
          <p:nvPr/>
        </p:nvSpPr>
        <p:spPr>
          <a:xfrm>
            <a:off x="888631" y="1705358"/>
            <a:ext cx="3571402" cy="468230"/>
          </a:xfrm>
          <a:prstGeom prst="rect">
            <a:avLst/>
          </a:prstGeom>
        </p:spPr>
        <p:txBody>
          <a:bodyPr vert="horz" lIns="228600" tIns="228600" rIns="228600" bIns="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1832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FB7CEB-B83C-46A7-B4D6-06E54240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695635"/>
            <a:ext cx="3667896" cy="470517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Services as Features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74CB8A-8670-47AE-A9D6-00426D72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6645" y="2281561"/>
            <a:ext cx="3535442" cy="2610035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81B02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lang="en-IN" sz="2200" dirty="0">
                <a:latin typeface="Rockwell" panose="02060603020205020403"/>
              </a:rPr>
              <a:t>Ship packages</a:t>
            </a:r>
          </a:p>
          <a:p>
            <a:pPr algn="l">
              <a:buClr>
                <a:srgbClr val="F81B02"/>
              </a:buClr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Track 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Pakages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rgbClr val="FFFEFF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algn="l">
              <a:buClr>
                <a:srgbClr val="F81B02"/>
              </a:buClr>
              <a:defRPr/>
            </a:pPr>
            <a:r>
              <a:rPr lang="en-IN" sz="2200" dirty="0">
                <a:latin typeface="Rockwell" panose="02060603020205020403"/>
              </a:rPr>
              <a:t>Find Nearest Shipping Hub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81B02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Time &amp; Cost Calculator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81B02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Delivery Scheduler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44663B-5A6F-4CB6-8F13-04CD4932C7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65" y="985058"/>
            <a:ext cx="6680385" cy="48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79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C5D6-4012-4811-811D-4CD9716A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57" y="1704513"/>
            <a:ext cx="3694530" cy="430529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Customer Profile 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B091E-AAAC-4116-BFEA-F35E049A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767" y="2338146"/>
            <a:ext cx="3512310" cy="2181707"/>
          </a:xfrm>
        </p:spPr>
        <p:txBody>
          <a:bodyPr>
            <a:noAutofit/>
          </a:bodyPr>
          <a:lstStyle/>
          <a:p>
            <a:pPr algn="l"/>
            <a:r>
              <a:rPr lang="en-IN" sz="2000" dirty="0"/>
              <a:t>Orders Tracking Dashboard</a:t>
            </a:r>
          </a:p>
          <a:p>
            <a:pPr algn="l"/>
            <a:r>
              <a:rPr lang="en-IN" sz="2000" dirty="0"/>
              <a:t>Modify Current Shipment</a:t>
            </a:r>
          </a:p>
          <a:p>
            <a:pPr algn="l"/>
            <a:r>
              <a:rPr lang="en-IN" sz="2000" dirty="0"/>
              <a:t>Orders &amp; Purchases</a:t>
            </a:r>
          </a:p>
          <a:p>
            <a:pPr algn="l"/>
            <a:r>
              <a:rPr lang="en-IN" sz="2000" dirty="0"/>
              <a:t>Account Information</a:t>
            </a:r>
          </a:p>
          <a:p>
            <a:pPr algn="l"/>
            <a:r>
              <a:rPr lang="en-IN" sz="2000" dirty="0"/>
              <a:t>Store Information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CB0742-5C38-4C24-BBC0-8A3FEE1A2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62" y="991534"/>
            <a:ext cx="6680689" cy="488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65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A7CF-1468-43F4-8626-748DE20B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743512"/>
            <a:ext cx="3498979" cy="46361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Technology Stack</a:t>
            </a:r>
            <a:endParaRPr lang="en-IN" sz="2800" dirty="0">
              <a:latin typeface="+mn-l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79A48ED-09B6-4C78-BA90-366A7185A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769005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6205BF5-DC30-459F-8250-AF22B6B28771}"/>
              </a:ext>
            </a:extLst>
          </p:cNvPr>
          <p:cNvSpPr txBox="1">
            <a:spLocks/>
          </p:cNvSpPr>
          <p:nvPr/>
        </p:nvSpPr>
        <p:spPr>
          <a:xfrm>
            <a:off x="888631" y="2360246"/>
            <a:ext cx="3501197" cy="2441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</a:rPr>
              <a:t>Open Source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</a:rPr>
              <a:t>Highly Available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</a:rPr>
              <a:t>Extensible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</a:rPr>
              <a:t>Modular and Scalable</a:t>
            </a:r>
          </a:p>
        </p:txBody>
      </p:sp>
    </p:spTree>
    <p:extLst>
      <p:ext uri="{BB962C8B-B14F-4D97-AF65-F5344CB8AC3E}">
        <p14:creationId xmlns:p14="http://schemas.microsoft.com/office/powerpoint/2010/main" val="306422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A332-9675-4DF9-91DF-1149C656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1679936"/>
            <a:ext cx="4266513" cy="53899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+mn-lt"/>
              </a:rPr>
              <a:t>Application Architecture</a:t>
            </a:r>
            <a:endParaRPr lang="en-IN" sz="2800" dirty="0">
              <a:latin typeface="+mn-lt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C84AA18-C527-4571-83B5-DD1D92615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515" y="4648791"/>
            <a:ext cx="1310876" cy="109964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6EC9C9-99D9-42E8-9AC7-F7D87DAA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15" y="1898594"/>
            <a:ext cx="1120883" cy="13045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2291578-0802-493D-80BE-041BFBD15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138" y="2346803"/>
            <a:ext cx="1120883" cy="97255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6C39D84-8100-4135-898B-20BC7766D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487" y="2719664"/>
            <a:ext cx="448485" cy="4484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82F2FCE-0118-41BD-B700-DDAB8FC4B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816" y="4641024"/>
            <a:ext cx="1108317" cy="8764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91D72A-EE11-420A-83EA-0050ADF01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52" y="5214290"/>
            <a:ext cx="474010" cy="3748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9FCB0FA-A519-48ED-A630-A0F0BE008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781" y="5537266"/>
            <a:ext cx="1323407" cy="118305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BD91A23-4D5D-4894-BF89-3A6E9A0CC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6828" y="4041036"/>
            <a:ext cx="810629" cy="49802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9B9910-283C-4765-84A2-52D1AE36D8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8101" y="4190601"/>
            <a:ext cx="835488" cy="91638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0D1856D-19DF-4C8D-846D-968F6F5729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1799" y="4442293"/>
            <a:ext cx="1220913" cy="122091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E607F91-AB77-42AA-BDD0-83F5ADD89B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0655" y="5158738"/>
            <a:ext cx="835488" cy="83548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54A33F2-90DF-480E-9BFD-2359E1247F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1613" y="5311874"/>
            <a:ext cx="1220914" cy="68732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6729760-B703-49EE-916B-BF06A86347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2002" y="2228982"/>
            <a:ext cx="858178" cy="3337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39EDB70-EC9B-460C-9692-AD221C0654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78593" y="1952001"/>
            <a:ext cx="1161386" cy="51032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7682E94-FF78-4B14-994D-146F506CCE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74796" y="372930"/>
            <a:ext cx="810545" cy="66917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5AEB72E-0255-4368-A065-E98775B127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60511" y="1192610"/>
            <a:ext cx="426843" cy="52142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B449B7E-4605-4B5E-BFA1-234E8A0163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9042171">
            <a:off x="8712625" y="3605123"/>
            <a:ext cx="510458" cy="70278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6261EF6-DC3E-4152-A3E6-F12E58D7FF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46932" y="5640527"/>
            <a:ext cx="963455" cy="75347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B991CF5-8A78-4689-8CC7-A59597FCF33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61917" y="1364446"/>
            <a:ext cx="741910" cy="74191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7F409A2-9BB5-4C2C-897A-E7AE7995180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28563" y="1448505"/>
            <a:ext cx="1305482" cy="52142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A9477BB-B453-4E6C-9907-B7F33B44575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722851" y="3318645"/>
            <a:ext cx="690310" cy="41303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A10C0A7-9DE1-487C-B72B-60DD9B5A8BF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49158" y="331239"/>
            <a:ext cx="1733760" cy="43728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109C5FA-7015-4F79-BCA1-433DAF0EE8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82386" y="666215"/>
            <a:ext cx="375885" cy="37588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FE5A719E-DBF6-4D3B-B553-F6C4F02875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528999">
            <a:off x="6251297" y="3765156"/>
            <a:ext cx="513835" cy="690825"/>
          </a:xfrm>
          <a:prstGeom prst="rect">
            <a:avLst/>
          </a:prstGeom>
        </p:spPr>
      </p:pic>
      <p:sp>
        <p:nvSpPr>
          <p:cNvPr id="90" name="Title 1">
            <a:extLst>
              <a:ext uri="{FF2B5EF4-FFF2-40B4-BE49-F238E27FC236}">
                <a16:creationId xmlns:a16="http://schemas.microsoft.com/office/drawing/2014/main" id="{11CA2C7F-F44B-4405-A49E-BD2782024216}"/>
              </a:ext>
            </a:extLst>
          </p:cNvPr>
          <p:cNvSpPr txBox="1">
            <a:spLocks/>
          </p:cNvSpPr>
          <p:nvPr/>
        </p:nvSpPr>
        <p:spPr>
          <a:xfrm>
            <a:off x="781235" y="2349924"/>
            <a:ext cx="3693110" cy="248840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EB5A484B-2199-4D62-8131-3ADDDA78AD01}"/>
              </a:ext>
            </a:extLst>
          </p:cNvPr>
          <p:cNvSpPr txBox="1">
            <a:spLocks/>
          </p:cNvSpPr>
          <p:nvPr/>
        </p:nvSpPr>
        <p:spPr>
          <a:xfrm>
            <a:off x="852255" y="2288894"/>
            <a:ext cx="3622089" cy="264065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IN" sz="2000" dirty="0">
                <a:latin typeface="+mn-lt"/>
              </a:rPr>
              <a:t>Component based UI</a:t>
            </a:r>
          </a:p>
          <a:p>
            <a:pPr algn="l">
              <a:lnSpc>
                <a:spcPct val="150000"/>
              </a:lnSpc>
            </a:pPr>
            <a:r>
              <a:rPr lang="en-IN" sz="2000" dirty="0">
                <a:latin typeface="+mn-lt"/>
              </a:rPr>
              <a:t>Nodejs Server</a:t>
            </a:r>
          </a:p>
          <a:p>
            <a:pPr algn="l">
              <a:lnSpc>
                <a:spcPct val="150000"/>
              </a:lnSpc>
            </a:pPr>
            <a:r>
              <a:rPr lang="en-IN" sz="2000" dirty="0">
                <a:latin typeface="+mn-lt"/>
              </a:rPr>
              <a:t>NPM </a:t>
            </a:r>
          </a:p>
          <a:p>
            <a:pPr algn="l">
              <a:lnSpc>
                <a:spcPct val="150000"/>
              </a:lnSpc>
            </a:pPr>
            <a:r>
              <a:rPr lang="en-IN" sz="2000" dirty="0">
                <a:latin typeface="+mn-lt"/>
              </a:rPr>
              <a:t>REST APIs</a:t>
            </a:r>
          </a:p>
          <a:p>
            <a:pPr algn="l">
              <a:lnSpc>
                <a:spcPct val="150000"/>
              </a:lnSpc>
            </a:pPr>
            <a:endParaRPr lang="en-IN" sz="2000" dirty="0">
              <a:latin typeface="+mn-lt"/>
            </a:endParaRPr>
          </a:p>
          <a:p>
            <a:endParaRPr lang="en-IN" sz="2800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C4CF1DF-D54C-4949-A11E-1BC7EEC84E7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65023" y="3267981"/>
            <a:ext cx="612775" cy="5143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A68135-7EF3-435E-97C0-EC13F2B6F73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263319" y="5654116"/>
            <a:ext cx="906235" cy="3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3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70C4-CE65-4A9B-80A5-F18C1151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55C2-FF5C-408C-991C-EDE6DA7D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262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{1462884C-127C-42CF-A580-96F463C62C82}tf16401371</Template>
  <TotalTime>666</TotalTime>
  <Words>111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 PACK-MAN DELIVERY</vt:lpstr>
      <vt:lpstr>HOMEPAGE</vt:lpstr>
      <vt:lpstr>Services as Features </vt:lpstr>
      <vt:lpstr>Customer Profile View</vt:lpstr>
      <vt:lpstr>Technology Stack</vt:lpstr>
      <vt:lpstr>Application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 and Shipping Hub</dc:title>
  <dc:creator>Prashant Bhutani</dc:creator>
  <cp:lastModifiedBy>Prashant Bhutani</cp:lastModifiedBy>
  <cp:revision>22</cp:revision>
  <dcterms:created xsi:type="dcterms:W3CDTF">2021-10-15T21:38:28Z</dcterms:created>
  <dcterms:modified xsi:type="dcterms:W3CDTF">2021-10-17T05:17:35Z</dcterms:modified>
</cp:coreProperties>
</file>