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9D703-784F-43E4-BE47-DB3460DA80FA}" v="68" dt="2025-01-10T11:31:11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D4127-81E5-4168-854C-9EF705F48C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61D2E2-3C8C-4A52-B8C5-5A53FE4446C2}">
      <dgm:prSet/>
      <dgm:spPr/>
      <dgm:t>
        <a:bodyPr/>
        <a:lstStyle/>
        <a:p>
          <a:r>
            <a:rPr lang="en-GB" b="1"/>
            <a:t>Efficiency</a:t>
          </a:r>
          <a:r>
            <a:rPr lang="en-GB"/>
            <a:t>: By reusing the getCountries logic through a helper function, we avoid redundant API calls.</a:t>
          </a:r>
          <a:endParaRPr lang="en-US"/>
        </a:p>
      </dgm:t>
    </dgm:pt>
    <dgm:pt modelId="{EAB5D6A4-C0FA-4F70-A811-7051AB0E3022}" type="parTrans" cxnId="{D35BD2A2-032D-42B4-ABD2-5FF4A24AD6B7}">
      <dgm:prSet/>
      <dgm:spPr/>
      <dgm:t>
        <a:bodyPr/>
        <a:lstStyle/>
        <a:p>
          <a:endParaRPr lang="en-US"/>
        </a:p>
      </dgm:t>
    </dgm:pt>
    <dgm:pt modelId="{064C7B58-DDA8-48F6-A6D2-C04B09E46398}" type="sibTrans" cxnId="{D35BD2A2-032D-42B4-ABD2-5FF4A24AD6B7}">
      <dgm:prSet/>
      <dgm:spPr/>
      <dgm:t>
        <a:bodyPr/>
        <a:lstStyle/>
        <a:p>
          <a:endParaRPr lang="en-US"/>
        </a:p>
      </dgm:t>
    </dgm:pt>
    <dgm:pt modelId="{CDB70E0D-C465-428D-8300-7178A62508BB}">
      <dgm:prSet/>
      <dgm:spPr/>
      <dgm:t>
        <a:bodyPr/>
        <a:lstStyle/>
        <a:p>
          <a:r>
            <a:rPr lang="en-GB" b="1"/>
            <a:t>Safety</a:t>
          </a:r>
          <a:r>
            <a:rPr lang="en-GB"/>
            <a:t>: Optional chaining ensures the application won't break if properties are missing or null.</a:t>
          </a:r>
          <a:endParaRPr lang="en-US"/>
        </a:p>
      </dgm:t>
    </dgm:pt>
    <dgm:pt modelId="{D7387A41-C818-4DA7-B4A1-71334A3B3EF3}" type="parTrans" cxnId="{5B7A7A4F-EC07-4FB4-BD8F-4CB45E4ED2A6}">
      <dgm:prSet/>
      <dgm:spPr/>
      <dgm:t>
        <a:bodyPr/>
        <a:lstStyle/>
        <a:p>
          <a:endParaRPr lang="en-US"/>
        </a:p>
      </dgm:t>
    </dgm:pt>
    <dgm:pt modelId="{53FCC742-2848-4A90-903A-79755BE15418}" type="sibTrans" cxnId="{5B7A7A4F-EC07-4FB4-BD8F-4CB45E4ED2A6}">
      <dgm:prSet/>
      <dgm:spPr/>
      <dgm:t>
        <a:bodyPr/>
        <a:lstStyle/>
        <a:p>
          <a:endParaRPr lang="en-US"/>
        </a:p>
      </dgm:t>
    </dgm:pt>
    <dgm:pt modelId="{1A1311FC-DC1B-4395-8725-E8546F100971}">
      <dgm:prSet/>
      <dgm:spPr/>
      <dgm:t>
        <a:bodyPr/>
        <a:lstStyle/>
        <a:p>
          <a:r>
            <a:rPr lang="en-GB" b="1"/>
            <a:t>Maintainability</a:t>
          </a:r>
          <a:r>
            <a:rPr lang="en-GB"/>
            <a:t>: Centralised logic for fetching and transforming country data reduces duplication and makes future updates easier.</a:t>
          </a:r>
          <a:endParaRPr lang="en-US"/>
        </a:p>
      </dgm:t>
    </dgm:pt>
    <dgm:pt modelId="{DCCDF2B3-02F9-4F48-9206-2FD244C262AA}" type="parTrans" cxnId="{EA075C7C-4FEC-4A36-BFC1-545EA9EB2630}">
      <dgm:prSet/>
      <dgm:spPr/>
      <dgm:t>
        <a:bodyPr/>
        <a:lstStyle/>
        <a:p>
          <a:endParaRPr lang="en-US"/>
        </a:p>
      </dgm:t>
    </dgm:pt>
    <dgm:pt modelId="{5BF3C973-5335-431F-B867-5E5052E9621F}" type="sibTrans" cxnId="{EA075C7C-4FEC-4A36-BFC1-545EA9EB2630}">
      <dgm:prSet/>
      <dgm:spPr/>
      <dgm:t>
        <a:bodyPr/>
        <a:lstStyle/>
        <a:p>
          <a:endParaRPr lang="en-US"/>
        </a:p>
      </dgm:t>
    </dgm:pt>
    <dgm:pt modelId="{5CCE55F3-BA24-4868-9FA5-DA4B79C1FB8C}">
      <dgm:prSet/>
      <dgm:spPr/>
      <dgm:t>
        <a:bodyPr/>
        <a:lstStyle/>
        <a:p>
          <a:r>
            <a:rPr lang="en-GB" b="1"/>
            <a:t>Consistency</a:t>
          </a:r>
          <a:r>
            <a:rPr lang="en-GB"/>
            <a:t>: Both getCountries and filterCountriesByRegion now return data in a consistent format, ensuring uniformity across the application.</a:t>
          </a:r>
          <a:endParaRPr lang="en-US"/>
        </a:p>
      </dgm:t>
    </dgm:pt>
    <dgm:pt modelId="{7DEEFAFA-EE85-4DB2-8FD3-3469C00C4125}" type="parTrans" cxnId="{371A5EF4-2803-4455-B0DE-53ECC7BC82BD}">
      <dgm:prSet/>
      <dgm:spPr/>
      <dgm:t>
        <a:bodyPr/>
        <a:lstStyle/>
        <a:p>
          <a:endParaRPr lang="en-US"/>
        </a:p>
      </dgm:t>
    </dgm:pt>
    <dgm:pt modelId="{85EB3EBA-084E-416D-A3BE-B40ED06DE4DB}" type="sibTrans" cxnId="{371A5EF4-2803-4455-B0DE-53ECC7BC82BD}">
      <dgm:prSet/>
      <dgm:spPr/>
      <dgm:t>
        <a:bodyPr/>
        <a:lstStyle/>
        <a:p>
          <a:endParaRPr lang="en-US"/>
        </a:p>
      </dgm:t>
    </dgm:pt>
    <dgm:pt modelId="{56170C3C-65F5-4ABA-A9A4-7B3E84AFB8DB}">
      <dgm:prSet/>
      <dgm:spPr/>
      <dgm:t>
        <a:bodyPr/>
        <a:lstStyle/>
        <a:p>
          <a:r>
            <a:rPr lang="en-GB" b="1"/>
            <a:t>Robust Handling</a:t>
          </a:r>
          <a:r>
            <a:rPr lang="en-GB"/>
            <a:t>: The code now handles API errors and network issues gracefully, providing clear and useful error messages.</a:t>
          </a:r>
          <a:endParaRPr lang="en-US"/>
        </a:p>
      </dgm:t>
    </dgm:pt>
    <dgm:pt modelId="{C0E63E65-A58D-4588-ACC9-D6DA29B5E8B1}" type="parTrans" cxnId="{A0CA3704-9FA3-4B56-BE83-333DECC1DCB5}">
      <dgm:prSet/>
      <dgm:spPr/>
      <dgm:t>
        <a:bodyPr/>
        <a:lstStyle/>
        <a:p>
          <a:endParaRPr lang="en-US"/>
        </a:p>
      </dgm:t>
    </dgm:pt>
    <dgm:pt modelId="{46F55C95-E791-4E73-B6B8-F0794221FD26}" type="sibTrans" cxnId="{A0CA3704-9FA3-4B56-BE83-333DECC1DCB5}">
      <dgm:prSet/>
      <dgm:spPr/>
      <dgm:t>
        <a:bodyPr/>
        <a:lstStyle/>
        <a:p>
          <a:endParaRPr lang="en-US"/>
        </a:p>
      </dgm:t>
    </dgm:pt>
    <dgm:pt modelId="{A46D97B2-3984-4AF6-BC05-E5032BA75123}" type="pres">
      <dgm:prSet presAssocID="{820D4127-81E5-4168-854C-9EF705F48CDD}" presName="root" presStyleCnt="0">
        <dgm:presLayoutVars>
          <dgm:dir/>
          <dgm:resizeHandles val="exact"/>
        </dgm:presLayoutVars>
      </dgm:prSet>
      <dgm:spPr/>
    </dgm:pt>
    <dgm:pt modelId="{7F27BAFE-754E-4D6E-B5D4-89AE65381A28}" type="pres">
      <dgm:prSet presAssocID="{7F61D2E2-3C8C-4A52-B8C5-5A53FE4446C2}" presName="compNode" presStyleCnt="0"/>
      <dgm:spPr/>
    </dgm:pt>
    <dgm:pt modelId="{DA3FF925-F63F-4E66-9CD6-EBB41C822286}" type="pres">
      <dgm:prSet presAssocID="{7F61D2E2-3C8C-4A52-B8C5-5A53FE4446C2}" presName="bgRect" presStyleLbl="bgShp" presStyleIdx="0" presStyleCnt="5"/>
      <dgm:spPr/>
    </dgm:pt>
    <dgm:pt modelId="{D9C6CB6D-891D-4F39-8214-805FC17C5992}" type="pres">
      <dgm:prSet presAssocID="{7F61D2E2-3C8C-4A52-B8C5-5A53FE4446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CD3B9B-3057-4DD5-AA0E-CD1A27E5DE51}" type="pres">
      <dgm:prSet presAssocID="{7F61D2E2-3C8C-4A52-B8C5-5A53FE4446C2}" presName="spaceRect" presStyleCnt="0"/>
      <dgm:spPr/>
    </dgm:pt>
    <dgm:pt modelId="{8D9D4BDD-6DAB-4562-977C-44835C128856}" type="pres">
      <dgm:prSet presAssocID="{7F61D2E2-3C8C-4A52-B8C5-5A53FE4446C2}" presName="parTx" presStyleLbl="revTx" presStyleIdx="0" presStyleCnt="5">
        <dgm:presLayoutVars>
          <dgm:chMax val="0"/>
          <dgm:chPref val="0"/>
        </dgm:presLayoutVars>
      </dgm:prSet>
      <dgm:spPr/>
    </dgm:pt>
    <dgm:pt modelId="{CCE7F235-3058-471C-9C33-082C85CFAB6B}" type="pres">
      <dgm:prSet presAssocID="{064C7B58-DDA8-48F6-A6D2-C04B09E46398}" presName="sibTrans" presStyleCnt="0"/>
      <dgm:spPr/>
    </dgm:pt>
    <dgm:pt modelId="{601F5D6E-749F-483A-A004-AC749F41B113}" type="pres">
      <dgm:prSet presAssocID="{CDB70E0D-C465-428D-8300-7178A62508BB}" presName="compNode" presStyleCnt="0"/>
      <dgm:spPr/>
    </dgm:pt>
    <dgm:pt modelId="{CB51202F-3D92-4194-AB1F-BC021ABD50EE}" type="pres">
      <dgm:prSet presAssocID="{CDB70E0D-C465-428D-8300-7178A62508BB}" presName="bgRect" presStyleLbl="bgShp" presStyleIdx="1" presStyleCnt="5"/>
      <dgm:spPr/>
    </dgm:pt>
    <dgm:pt modelId="{FF6DCC63-BD5A-4780-922D-5A2595B14A49}" type="pres">
      <dgm:prSet presAssocID="{CDB70E0D-C465-428D-8300-7178A62508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C1D936A-BE3B-4AF4-9884-29702F0DEE4D}" type="pres">
      <dgm:prSet presAssocID="{CDB70E0D-C465-428D-8300-7178A62508BB}" presName="spaceRect" presStyleCnt="0"/>
      <dgm:spPr/>
    </dgm:pt>
    <dgm:pt modelId="{75B4C36C-C751-42C4-9172-9066AEDBCD65}" type="pres">
      <dgm:prSet presAssocID="{CDB70E0D-C465-428D-8300-7178A62508BB}" presName="parTx" presStyleLbl="revTx" presStyleIdx="1" presStyleCnt="5">
        <dgm:presLayoutVars>
          <dgm:chMax val="0"/>
          <dgm:chPref val="0"/>
        </dgm:presLayoutVars>
      </dgm:prSet>
      <dgm:spPr/>
    </dgm:pt>
    <dgm:pt modelId="{657840F2-C06B-42CC-99E9-479AA3D5575D}" type="pres">
      <dgm:prSet presAssocID="{53FCC742-2848-4A90-903A-79755BE15418}" presName="sibTrans" presStyleCnt="0"/>
      <dgm:spPr/>
    </dgm:pt>
    <dgm:pt modelId="{3595BB4A-C05E-4312-8A67-79E7A6B71D27}" type="pres">
      <dgm:prSet presAssocID="{1A1311FC-DC1B-4395-8725-E8546F100971}" presName="compNode" presStyleCnt="0"/>
      <dgm:spPr/>
    </dgm:pt>
    <dgm:pt modelId="{120540E7-12DD-49AF-B94F-9E259EB2417C}" type="pres">
      <dgm:prSet presAssocID="{1A1311FC-DC1B-4395-8725-E8546F100971}" presName="bgRect" presStyleLbl="bgShp" presStyleIdx="2" presStyleCnt="5"/>
      <dgm:spPr/>
    </dgm:pt>
    <dgm:pt modelId="{E838A123-BE04-46C0-ADEA-3C9612015C68}" type="pres">
      <dgm:prSet presAssocID="{1A1311FC-DC1B-4395-8725-E8546F1009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336F33-AE03-4118-9C5B-6F645285A65C}" type="pres">
      <dgm:prSet presAssocID="{1A1311FC-DC1B-4395-8725-E8546F100971}" presName="spaceRect" presStyleCnt="0"/>
      <dgm:spPr/>
    </dgm:pt>
    <dgm:pt modelId="{2FB4A3F6-6486-4DEF-839F-F57D420C3B4D}" type="pres">
      <dgm:prSet presAssocID="{1A1311FC-DC1B-4395-8725-E8546F100971}" presName="parTx" presStyleLbl="revTx" presStyleIdx="2" presStyleCnt="5">
        <dgm:presLayoutVars>
          <dgm:chMax val="0"/>
          <dgm:chPref val="0"/>
        </dgm:presLayoutVars>
      </dgm:prSet>
      <dgm:spPr/>
    </dgm:pt>
    <dgm:pt modelId="{324065CA-48E2-4DE0-BED1-2C90CA22CF44}" type="pres">
      <dgm:prSet presAssocID="{5BF3C973-5335-431F-B867-5E5052E9621F}" presName="sibTrans" presStyleCnt="0"/>
      <dgm:spPr/>
    </dgm:pt>
    <dgm:pt modelId="{6E8BCCCF-FB61-409A-B779-8BB33FC7D764}" type="pres">
      <dgm:prSet presAssocID="{5CCE55F3-BA24-4868-9FA5-DA4B79C1FB8C}" presName="compNode" presStyleCnt="0"/>
      <dgm:spPr/>
    </dgm:pt>
    <dgm:pt modelId="{552E928D-526A-4A2D-9063-90BF41841A47}" type="pres">
      <dgm:prSet presAssocID="{5CCE55F3-BA24-4868-9FA5-DA4B79C1FB8C}" presName="bgRect" presStyleLbl="bgShp" presStyleIdx="3" presStyleCnt="5"/>
      <dgm:spPr/>
    </dgm:pt>
    <dgm:pt modelId="{C845DBF8-A4F7-40AD-9BBA-908E5D5998FA}" type="pres">
      <dgm:prSet presAssocID="{5CCE55F3-BA24-4868-9FA5-DA4B79C1FB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2C9464-52EE-4E54-8AB8-076F718B5DEC}" type="pres">
      <dgm:prSet presAssocID="{5CCE55F3-BA24-4868-9FA5-DA4B79C1FB8C}" presName="spaceRect" presStyleCnt="0"/>
      <dgm:spPr/>
    </dgm:pt>
    <dgm:pt modelId="{47CBE49B-B82E-42C9-A234-0374A6569FEC}" type="pres">
      <dgm:prSet presAssocID="{5CCE55F3-BA24-4868-9FA5-DA4B79C1FB8C}" presName="parTx" presStyleLbl="revTx" presStyleIdx="3" presStyleCnt="5">
        <dgm:presLayoutVars>
          <dgm:chMax val="0"/>
          <dgm:chPref val="0"/>
        </dgm:presLayoutVars>
      </dgm:prSet>
      <dgm:spPr/>
    </dgm:pt>
    <dgm:pt modelId="{B56FA1EE-6E15-4DA8-B62C-0917D8D92A62}" type="pres">
      <dgm:prSet presAssocID="{85EB3EBA-084E-416D-A3BE-B40ED06DE4DB}" presName="sibTrans" presStyleCnt="0"/>
      <dgm:spPr/>
    </dgm:pt>
    <dgm:pt modelId="{7B3C48BE-CF39-4637-B843-1DD9642EAF7B}" type="pres">
      <dgm:prSet presAssocID="{56170C3C-65F5-4ABA-A9A4-7B3E84AFB8DB}" presName="compNode" presStyleCnt="0"/>
      <dgm:spPr/>
    </dgm:pt>
    <dgm:pt modelId="{7F7299BC-DEAA-4F9C-9A9C-4EC4744492E4}" type="pres">
      <dgm:prSet presAssocID="{56170C3C-65F5-4ABA-A9A4-7B3E84AFB8DB}" presName="bgRect" presStyleLbl="bgShp" presStyleIdx="4" presStyleCnt="5"/>
      <dgm:spPr/>
    </dgm:pt>
    <dgm:pt modelId="{514B1A2D-278B-4B1A-ADA1-935A17DE6002}" type="pres">
      <dgm:prSet presAssocID="{56170C3C-65F5-4ABA-A9A4-7B3E84AFB8D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58B9B91-03F7-41E6-B564-E7338548CFD6}" type="pres">
      <dgm:prSet presAssocID="{56170C3C-65F5-4ABA-A9A4-7B3E84AFB8DB}" presName="spaceRect" presStyleCnt="0"/>
      <dgm:spPr/>
    </dgm:pt>
    <dgm:pt modelId="{85BE49AE-1B3F-46FF-B745-A48D2AACC276}" type="pres">
      <dgm:prSet presAssocID="{56170C3C-65F5-4ABA-A9A4-7B3E84AFB8D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0CA3704-9FA3-4B56-BE83-333DECC1DCB5}" srcId="{820D4127-81E5-4168-854C-9EF705F48CDD}" destId="{56170C3C-65F5-4ABA-A9A4-7B3E84AFB8DB}" srcOrd="4" destOrd="0" parTransId="{C0E63E65-A58D-4588-ACC9-D6DA29B5E8B1}" sibTransId="{46F55C95-E791-4E73-B6B8-F0794221FD26}"/>
    <dgm:cxn modelId="{D3B3952E-7317-4408-BAFB-A62DB1353178}" type="presOf" srcId="{CDB70E0D-C465-428D-8300-7178A62508BB}" destId="{75B4C36C-C751-42C4-9172-9066AEDBCD65}" srcOrd="0" destOrd="0" presId="urn:microsoft.com/office/officeart/2018/2/layout/IconVerticalSolidList"/>
    <dgm:cxn modelId="{E9EE7A31-7B87-4858-AC72-33E02E15E0B6}" type="presOf" srcId="{1A1311FC-DC1B-4395-8725-E8546F100971}" destId="{2FB4A3F6-6486-4DEF-839F-F57D420C3B4D}" srcOrd="0" destOrd="0" presId="urn:microsoft.com/office/officeart/2018/2/layout/IconVerticalSolidList"/>
    <dgm:cxn modelId="{4628DE45-E19D-4B71-81D5-672948E68283}" type="presOf" srcId="{5CCE55F3-BA24-4868-9FA5-DA4B79C1FB8C}" destId="{47CBE49B-B82E-42C9-A234-0374A6569FEC}" srcOrd="0" destOrd="0" presId="urn:microsoft.com/office/officeart/2018/2/layout/IconVerticalSolidList"/>
    <dgm:cxn modelId="{5B7A7A4F-EC07-4FB4-BD8F-4CB45E4ED2A6}" srcId="{820D4127-81E5-4168-854C-9EF705F48CDD}" destId="{CDB70E0D-C465-428D-8300-7178A62508BB}" srcOrd="1" destOrd="0" parTransId="{D7387A41-C818-4DA7-B4A1-71334A3B3EF3}" sibTransId="{53FCC742-2848-4A90-903A-79755BE15418}"/>
    <dgm:cxn modelId="{EA075C7C-4FEC-4A36-BFC1-545EA9EB2630}" srcId="{820D4127-81E5-4168-854C-9EF705F48CDD}" destId="{1A1311FC-DC1B-4395-8725-E8546F100971}" srcOrd="2" destOrd="0" parTransId="{DCCDF2B3-02F9-4F48-9206-2FD244C262AA}" sibTransId="{5BF3C973-5335-431F-B867-5E5052E9621F}"/>
    <dgm:cxn modelId="{AAF35F82-42F5-44A5-BD05-0071D2DD47B3}" type="presOf" srcId="{820D4127-81E5-4168-854C-9EF705F48CDD}" destId="{A46D97B2-3984-4AF6-BC05-E5032BA75123}" srcOrd="0" destOrd="0" presId="urn:microsoft.com/office/officeart/2018/2/layout/IconVerticalSolidList"/>
    <dgm:cxn modelId="{479924A0-96FE-4C8B-9055-7526820BDE01}" type="presOf" srcId="{7F61D2E2-3C8C-4A52-B8C5-5A53FE4446C2}" destId="{8D9D4BDD-6DAB-4562-977C-44835C128856}" srcOrd="0" destOrd="0" presId="urn:microsoft.com/office/officeart/2018/2/layout/IconVerticalSolidList"/>
    <dgm:cxn modelId="{D35BD2A2-032D-42B4-ABD2-5FF4A24AD6B7}" srcId="{820D4127-81E5-4168-854C-9EF705F48CDD}" destId="{7F61D2E2-3C8C-4A52-B8C5-5A53FE4446C2}" srcOrd="0" destOrd="0" parTransId="{EAB5D6A4-C0FA-4F70-A811-7051AB0E3022}" sibTransId="{064C7B58-DDA8-48F6-A6D2-C04B09E46398}"/>
    <dgm:cxn modelId="{DACA39AE-4C48-43F6-986B-FB4F408048DA}" type="presOf" srcId="{56170C3C-65F5-4ABA-A9A4-7B3E84AFB8DB}" destId="{85BE49AE-1B3F-46FF-B745-A48D2AACC276}" srcOrd="0" destOrd="0" presId="urn:microsoft.com/office/officeart/2018/2/layout/IconVerticalSolidList"/>
    <dgm:cxn modelId="{371A5EF4-2803-4455-B0DE-53ECC7BC82BD}" srcId="{820D4127-81E5-4168-854C-9EF705F48CDD}" destId="{5CCE55F3-BA24-4868-9FA5-DA4B79C1FB8C}" srcOrd="3" destOrd="0" parTransId="{7DEEFAFA-EE85-4DB2-8FD3-3469C00C4125}" sibTransId="{85EB3EBA-084E-416D-A3BE-B40ED06DE4DB}"/>
    <dgm:cxn modelId="{9633F2F8-5C36-40A3-BC45-D398ED3BE5AA}" type="presParOf" srcId="{A46D97B2-3984-4AF6-BC05-E5032BA75123}" destId="{7F27BAFE-754E-4D6E-B5D4-89AE65381A28}" srcOrd="0" destOrd="0" presId="urn:microsoft.com/office/officeart/2018/2/layout/IconVerticalSolidList"/>
    <dgm:cxn modelId="{C10B528F-76B0-47D2-A7A7-9D2306797C79}" type="presParOf" srcId="{7F27BAFE-754E-4D6E-B5D4-89AE65381A28}" destId="{DA3FF925-F63F-4E66-9CD6-EBB41C822286}" srcOrd="0" destOrd="0" presId="urn:microsoft.com/office/officeart/2018/2/layout/IconVerticalSolidList"/>
    <dgm:cxn modelId="{83100445-CD3A-43B6-A42E-EE3C49998331}" type="presParOf" srcId="{7F27BAFE-754E-4D6E-B5D4-89AE65381A28}" destId="{D9C6CB6D-891D-4F39-8214-805FC17C5992}" srcOrd="1" destOrd="0" presId="urn:microsoft.com/office/officeart/2018/2/layout/IconVerticalSolidList"/>
    <dgm:cxn modelId="{8CB8122C-09F5-4A26-9ED8-BFC829875A75}" type="presParOf" srcId="{7F27BAFE-754E-4D6E-B5D4-89AE65381A28}" destId="{96CD3B9B-3057-4DD5-AA0E-CD1A27E5DE51}" srcOrd="2" destOrd="0" presId="urn:microsoft.com/office/officeart/2018/2/layout/IconVerticalSolidList"/>
    <dgm:cxn modelId="{E118EFA8-3692-4254-81D2-DB6867945B8E}" type="presParOf" srcId="{7F27BAFE-754E-4D6E-B5D4-89AE65381A28}" destId="{8D9D4BDD-6DAB-4562-977C-44835C128856}" srcOrd="3" destOrd="0" presId="urn:microsoft.com/office/officeart/2018/2/layout/IconVerticalSolidList"/>
    <dgm:cxn modelId="{ADE2B84B-4D6D-481F-AA48-CFA34A41BF7F}" type="presParOf" srcId="{A46D97B2-3984-4AF6-BC05-E5032BA75123}" destId="{CCE7F235-3058-471C-9C33-082C85CFAB6B}" srcOrd="1" destOrd="0" presId="urn:microsoft.com/office/officeart/2018/2/layout/IconVerticalSolidList"/>
    <dgm:cxn modelId="{B5AFAA29-1014-4AEA-BD1B-49073AC066BE}" type="presParOf" srcId="{A46D97B2-3984-4AF6-BC05-E5032BA75123}" destId="{601F5D6E-749F-483A-A004-AC749F41B113}" srcOrd="2" destOrd="0" presId="urn:microsoft.com/office/officeart/2018/2/layout/IconVerticalSolidList"/>
    <dgm:cxn modelId="{3835F199-6BC1-48D1-AC36-49B268C350B4}" type="presParOf" srcId="{601F5D6E-749F-483A-A004-AC749F41B113}" destId="{CB51202F-3D92-4194-AB1F-BC021ABD50EE}" srcOrd="0" destOrd="0" presId="urn:microsoft.com/office/officeart/2018/2/layout/IconVerticalSolidList"/>
    <dgm:cxn modelId="{5CBFD8FC-4E6D-488C-BE2C-EF7DC7B355A0}" type="presParOf" srcId="{601F5D6E-749F-483A-A004-AC749F41B113}" destId="{FF6DCC63-BD5A-4780-922D-5A2595B14A49}" srcOrd="1" destOrd="0" presId="urn:microsoft.com/office/officeart/2018/2/layout/IconVerticalSolidList"/>
    <dgm:cxn modelId="{16F139D0-BB3D-451D-BF13-0C0A2E0F6689}" type="presParOf" srcId="{601F5D6E-749F-483A-A004-AC749F41B113}" destId="{DC1D936A-BE3B-4AF4-9884-29702F0DEE4D}" srcOrd="2" destOrd="0" presId="urn:microsoft.com/office/officeart/2018/2/layout/IconVerticalSolidList"/>
    <dgm:cxn modelId="{248838B6-12F6-451A-911A-5851A7523550}" type="presParOf" srcId="{601F5D6E-749F-483A-A004-AC749F41B113}" destId="{75B4C36C-C751-42C4-9172-9066AEDBCD65}" srcOrd="3" destOrd="0" presId="urn:microsoft.com/office/officeart/2018/2/layout/IconVerticalSolidList"/>
    <dgm:cxn modelId="{DC8E0CD9-8927-4143-BEF0-3ECD583C00A3}" type="presParOf" srcId="{A46D97B2-3984-4AF6-BC05-E5032BA75123}" destId="{657840F2-C06B-42CC-99E9-479AA3D5575D}" srcOrd="3" destOrd="0" presId="urn:microsoft.com/office/officeart/2018/2/layout/IconVerticalSolidList"/>
    <dgm:cxn modelId="{B4A98F01-7241-4B9E-9168-CF0EBEBB8A18}" type="presParOf" srcId="{A46D97B2-3984-4AF6-BC05-E5032BA75123}" destId="{3595BB4A-C05E-4312-8A67-79E7A6B71D27}" srcOrd="4" destOrd="0" presId="urn:microsoft.com/office/officeart/2018/2/layout/IconVerticalSolidList"/>
    <dgm:cxn modelId="{6F69DD84-5AD5-47E6-AAA8-EB114D505493}" type="presParOf" srcId="{3595BB4A-C05E-4312-8A67-79E7A6B71D27}" destId="{120540E7-12DD-49AF-B94F-9E259EB2417C}" srcOrd="0" destOrd="0" presId="urn:microsoft.com/office/officeart/2018/2/layout/IconVerticalSolidList"/>
    <dgm:cxn modelId="{F9906F82-A6F8-4E32-BBFB-0B99413AEC61}" type="presParOf" srcId="{3595BB4A-C05E-4312-8A67-79E7A6B71D27}" destId="{E838A123-BE04-46C0-ADEA-3C9612015C68}" srcOrd="1" destOrd="0" presId="urn:microsoft.com/office/officeart/2018/2/layout/IconVerticalSolidList"/>
    <dgm:cxn modelId="{2BB095AA-5768-44C3-99F8-6816E5ED94BC}" type="presParOf" srcId="{3595BB4A-C05E-4312-8A67-79E7A6B71D27}" destId="{2E336F33-AE03-4118-9C5B-6F645285A65C}" srcOrd="2" destOrd="0" presId="urn:microsoft.com/office/officeart/2018/2/layout/IconVerticalSolidList"/>
    <dgm:cxn modelId="{934E5C21-1868-4F43-A0F7-C37D46350F41}" type="presParOf" srcId="{3595BB4A-C05E-4312-8A67-79E7A6B71D27}" destId="{2FB4A3F6-6486-4DEF-839F-F57D420C3B4D}" srcOrd="3" destOrd="0" presId="urn:microsoft.com/office/officeart/2018/2/layout/IconVerticalSolidList"/>
    <dgm:cxn modelId="{E327C770-714E-4FC3-9DB2-638657E2A280}" type="presParOf" srcId="{A46D97B2-3984-4AF6-BC05-E5032BA75123}" destId="{324065CA-48E2-4DE0-BED1-2C90CA22CF44}" srcOrd="5" destOrd="0" presId="urn:microsoft.com/office/officeart/2018/2/layout/IconVerticalSolidList"/>
    <dgm:cxn modelId="{175234B5-5C2A-48F3-AD58-1C6E0044262C}" type="presParOf" srcId="{A46D97B2-3984-4AF6-BC05-E5032BA75123}" destId="{6E8BCCCF-FB61-409A-B779-8BB33FC7D764}" srcOrd="6" destOrd="0" presId="urn:microsoft.com/office/officeart/2018/2/layout/IconVerticalSolidList"/>
    <dgm:cxn modelId="{4CF4981D-3B92-4F88-BF51-5C8E977CEE4C}" type="presParOf" srcId="{6E8BCCCF-FB61-409A-B779-8BB33FC7D764}" destId="{552E928D-526A-4A2D-9063-90BF41841A47}" srcOrd="0" destOrd="0" presId="urn:microsoft.com/office/officeart/2018/2/layout/IconVerticalSolidList"/>
    <dgm:cxn modelId="{15A99C01-A1FA-4160-81B8-8DC47259AA5D}" type="presParOf" srcId="{6E8BCCCF-FB61-409A-B779-8BB33FC7D764}" destId="{C845DBF8-A4F7-40AD-9BBA-908E5D5998FA}" srcOrd="1" destOrd="0" presId="urn:microsoft.com/office/officeart/2018/2/layout/IconVerticalSolidList"/>
    <dgm:cxn modelId="{0F8FCD67-AA55-454B-973F-A33806A54060}" type="presParOf" srcId="{6E8BCCCF-FB61-409A-B779-8BB33FC7D764}" destId="{262C9464-52EE-4E54-8AB8-076F718B5DEC}" srcOrd="2" destOrd="0" presId="urn:microsoft.com/office/officeart/2018/2/layout/IconVerticalSolidList"/>
    <dgm:cxn modelId="{F7115F2B-6096-4A28-941F-E89CFE964EA4}" type="presParOf" srcId="{6E8BCCCF-FB61-409A-B779-8BB33FC7D764}" destId="{47CBE49B-B82E-42C9-A234-0374A6569FEC}" srcOrd="3" destOrd="0" presId="urn:microsoft.com/office/officeart/2018/2/layout/IconVerticalSolidList"/>
    <dgm:cxn modelId="{EF03B6C9-4407-40E8-93D1-7191578078E8}" type="presParOf" srcId="{A46D97B2-3984-4AF6-BC05-E5032BA75123}" destId="{B56FA1EE-6E15-4DA8-B62C-0917D8D92A62}" srcOrd="7" destOrd="0" presId="urn:microsoft.com/office/officeart/2018/2/layout/IconVerticalSolidList"/>
    <dgm:cxn modelId="{FB67BEEA-5C76-41DE-9EAD-44EED77B5831}" type="presParOf" srcId="{A46D97B2-3984-4AF6-BC05-E5032BA75123}" destId="{7B3C48BE-CF39-4637-B843-1DD9642EAF7B}" srcOrd="8" destOrd="0" presId="urn:microsoft.com/office/officeart/2018/2/layout/IconVerticalSolidList"/>
    <dgm:cxn modelId="{53C4674E-4D00-4BE7-86C8-CC3C91B7F01A}" type="presParOf" srcId="{7B3C48BE-CF39-4637-B843-1DD9642EAF7B}" destId="{7F7299BC-DEAA-4F9C-9A9C-4EC4744492E4}" srcOrd="0" destOrd="0" presId="urn:microsoft.com/office/officeart/2018/2/layout/IconVerticalSolidList"/>
    <dgm:cxn modelId="{6DB7B473-3FBE-4231-A06B-0B3DAF9D7C04}" type="presParOf" srcId="{7B3C48BE-CF39-4637-B843-1DD9642EAF7B}" destId="{514B1A2D-278B-4B1A-ADA1-935A17DE6002}" srcOrd="1" destOrd="0" presId="urn:microsoft.com/office/officeart/2018/2/layout/IconVerticalSolidList"/>
    <dgm:cxn modelId="{6B3F4032-70D7-4A9C-8DC6-CCF3810F50B4}" type="presParOf" srcId="{7B3C48BE-CF39-4637-B843-1DD9642EAF7B}" destId="{658B9B91-03F7-41E6-B564-E7338548CFD6}" srcOrd="2" destOrd="0" presId="urn:microsoft.com/office/officeart/2018/2/layout/IconVerticalSolidList"/>
    <dgm:cxn modelId="{CDFDB153-34CE-4134-BB8D-0662B60DBCCC}" type="presParOf" srcId="{7B3C48BE-CF39-4637-B843-1DD9642EAF7B}" destId="{85BE49AE-1B3F-46FF-B745-A48D2AACC2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5943B-A3AA-4358-B735-E2FE73C818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5F732F-6650-4A7A-9AB2-CECB8E38CE4C}">
      <dgm:prSet/>
      <dgm:spPr/>
      <dgm:t>
        <a:bodyPr/>
        <a:lstStyle/>
        <a:p>
          <a:r>
            <a:rPr lang="en-US" b="0" i="0" dirty="0"/>
            <a:t>Objective: </a:t>
          </a:r>
          <a:br>
            <a:rPr lang="en-US" b="0" i="0" dirty="0"/>
          </a:br>
          <a:r>
            <a:rPr lang="en-US" b="0" i="0" dirty="0"/>
            <a:t>Simplify the SDLC and speed up the process to such an extent that developers can </a:t>
          </a:r>
          <a:br>
            <a:rPr lang="en-US" b="0" i="0" dirty="0"/>
          </a:br>
          <a:r>
            <a:rPr lang="en-US" b="0" i="0" dirty="0"/>
            <a:t>concentrate more on implementing and delivering quality features.</a:t>
          </a:r>
          <a:endParaRPr lang="en-US" dirty="0"/>
        </a:p>
      </dgm:t>
    </dgm:pt>
    <dgm:pt modelId="{27E70B56-5502-4FED-8106-0C9A9BE6A054}" type="parTrans" cxnId="{919AEE7D-9B9D-494E-93CA-6984D4E870ED}">
      <dgm:prSet/>
      <dgm:spPr/>
      <dgm:t>
        <a:bodyPr/>
        <a:lstStyle/>
        <a:p>
          <a:endParaRPr lang="en-US"/>
        </a:p>
      </dgm:t>
    </dgm:pt>
    <dgm:pt modelId="{6BEC5363-4CF9-4EF4-AFBE-9CDB230397C1}" type="sibTrans" cxnId="{919AEE7D-9B9D-494E-93CA-6984D4E870ED}">
      <dgm:prSet/>
      <dgm:spPr/>
      <dgm:t>
        <a:bodyPr/>
        <a:lstStyle/>
        <a:p>
          <a:endParaRPr lang="en-US"/>
        </a:p>
      </dgm:t>
    </dgm:pt>
    <dgm:pt modelId="{897E382F-5E96-41AA-83D6-21793839D830}">
      <dgm:prSet/>
      <dgm:spPr/>
      <dgm:t>
        <a:bodyPr/>
        <a:lstStyle/>
        <a:p>
          <a:r>
            <a:rPr lang="en-US" b="0" i="0" dirty="0"/>
            <a:t>Standardization of Development Environments:</a:t>
          </a:r>
          <a:br>
            <a:rPr lang="en-US" b="0" i="0" dirty="0"/>
          </a:br>
          <a:r>
            <a:rPr lang="en-US" b="0" i="0" dirty="0"/>
            <a:t>Utilize Infrastructure as Code (</a:t>
          </a:r>
          <a:r>
            <a:rPr lang="en-US" b="0" i="0" dirty="0" err="1"/>
            <a:t>IaC</a:t>
          </a:r>
          <a:r>
            <a:rPr lang="en-US" b="0" i="0" dirty="0"/>
            <a:t>) tools such as Docker, to rapidly and consistently set up local development environments.</a:t>
          </a:r>
          <a:endParaRPr lang="en-US" dirty="0"/>
        </a:p>
      </dgm:t>
    </dgm:pt>
    <dgm:pt modelId="{6E652B91-D287-4DC1-9468-FAB4D8334681}" type="parTrans" cxnId="{636FAD04-1C2C-4D91-9FB2-B5CF46A4DD0F}">
      <dgm:prSet/>
      <dgm:spPr/>
      <dgm:t>
        <a:bodyPr/>
        <a:lstStyle/>
        <a:p>
          <a:endParaRPr lang="en-US"/>
        </a:p>
      </dgm:t>
    </dgm:pt>
    <dgm:pt modelId="{54F1CF1C-5748-4D92-AB2A-291D598050C8}" type="sibTrans" cxnId="{636FAD04-1C2C-4D91-9FB2-B5CF46A4DD0F}">
      <dgm:prSet/>
      <dgm:spPr/>
      <dgm:t>
        <a:bodyPr/>
        <a:lstStyle/>
        <a:p>
          <a:endParaRPr lang="en-US"/>
        </a:p>
      </dgm:t>
    </dgm:pt>
    <dgm:pt modelId="{8DB4C192-B52A-4BD3-AC5A-7C4C19B44F6A}">
      <dgm:prSet/>
      <dgm:spPr/>
      <dgm:t>
        <a:bodyPr/>
        <a:lstStyle/>
        <a:p>
          <a:r>
            <a:rPr lang="en-US" b="0" i="0"/>
            <a:t>Use cloud solutions such as Azure to automate infrastructure provisioning so that developers get access to all the required tools and services in no time. </a:t>
          </a:r>
          <a:endParaRPr lang="en-US"/>
        </a:p>
      </dgm:t>
    </dgm:pt>
    <dgm:pt modelId="{D619BD71-BAF0-4209-B13A-305D5FDA2B59}" type="parTrans" cxnId="{9F3FEF1E-D459-4EC1-9AE9-6AB1054CC599}">
      <dgm:prSet/>
      <dgm:spPr/>
      <dgm:t>
        <a:bodyPr/>
        <a:lstStyle/>
        <a:p>
          <a:endParaRPr lang="en-US"/>
        </a:p>
      </dgm:t>
    </dgm:pt>
    <dgm:pt modelId="{EA6A67D3-0AFD-4CE1-B941-3E46A077F9E5}" type="sibTrans" cxnId="{9F3FEF1E-D459-4EC1-9AE9-6AB1054CC599}">
      <dgm:prSet/>
      <dgm:spPr/>
      <dgm:t>
        <a:bodyPr/>
        <a:lstStyle/>
        <a:p>
          <a:endParaRPr lang="en-US"/>
        </a:p>
      </dgm:t>
    </dgm:pt>
    <dgm:pt modelId="{4AE4D764-2E96-4B75-9A1E-392D17912C8C}">
      <dgm:prSet/>
      <dgm:spPr/>
      <dgm:t>
        <a:bodyPr/>
        <a:lstStyle/>
        <a:p>
          <a:r>
            <a:rPr lang="en-US" b="0" i="0"/>
            <a:t>Optimize CI/CD Pipelines:</a:t>
          </a:r>
          <a:br>
            <a:rPr lang="en-US" b="0" i="0"/>
          </a:br>
          <a:r>
            <a:rPr lang="en-US" b="0" i="0"/>
            <a:t>Introduce CI/CD pipelines with the help of Jenkins etc to reduce deployment times. Introduce automated testing and static code analysis. </a:t>
          </a:r>
          <a:endParaRPr lang="en-US"/>
        </a:p>
      </dgm:t>
    </dgm:pt>
    <dgm:pt modelId="{51B710C9-F21D-4861-801B-1AD76B24E072}" type="parTrans" cxnId="{8EC96091-3243-40B2-84BA-F6B1E22D5E36}">
      <dgm:prSet/>
      <dgm:spPr/>
      <dgm:t>
        <a:bodyPr/>
        <a:lstStyle/>
        <a:p>
          <a:endParaRPr lang="en-US"/>
        </a:p>
      </dgm:t>
    </dgm:pt>
    <dgm:pt modelId="{560666AE-4EF4-4CB8-858A-859BFEA7D49B}" type="sibTrans" cxnId="{8EC96091-3243-40B2-84BA-F6B1E22D5E36}">
      <dgm:prSet/>
      <dgm:spPr/>
      <dgm:t>
        <a:bodyPr/>
        <a:lstStyle/>
        <a:p>
          <a:endParaRPr lang="en-US"/>
        </a:p>
      </dgm:t>
    </dgm:pt>
    <dgm:pt modelId="{F1319554-4A35-42E2-8BE4-A97745270FA1}" type="pres">
      <dgm:prSet presAssocID="{7C85943B-A3AA-4358-B735-E2FE73C8180C}" presName="root" presStyleCnt="0">
        <dgm:presLayoutVars>
          <dgm:dir/>
          <dgm:resizeHandles val="exact"/>
        </dgm:presLayoutVars>
      </dgm:prSet>
      <dgm:spPr/>
    </dgm:pt>
    <dgm:pt modelId="{921E5C1C-A961-4D65-BD16-8C7A2AA19E89}" type="pres">
      <dgm:prSet presAssocID="{D15F732F-6650-4A7A-9AB2-CECB8E38CE4C}" presName="compNode" presStyleCnt="0"/>
      <dgm:spPr/>
    </dgm:pt>
    <dgm:pt modelId="{C06C4BE9-4CDC-48EC-AE46-9EBAD7BA922F}" type="pres">
      <dgm:prSet presAssocID="{D15F732F-6650-4A7A-9AB2-CECB8E38CE4C}" presName="bgRect" presStyleLbl="bgShp" presStyleIdx="0" presStyleCnt="4"/>
      <dgm:spPr/>
    </dgm:pt>
    <dgm:pt modelId="{316CD8B2-B782-4F10-ABAA-4DDF303C5E62}" type="pres">
      <dgm:prSet presAssocID="{D15F732F-6650-4A7A-9AB2-CECB8E38CE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143E542-53C9-412C-9DBB-DB3AEA8FD205}" type="pres">
      <dgm:prSet presAssocID="{D15F732F-6650-4A7A-9AB2-CECB8E38CE4C}" presName="spaceRect" presStyleCnt="0"/>
      <dgm:spPr/>
    </dgm:pt>
    <dgm:pt modelId="{78BB3D91-C62B-4C98-927F-C17E0DCCC966}" type="pres">
      <dgm:prSet presAssocID="{D15F732F-6650-4A7A-9AB2-CECB8E38CE4C}" presName="parTx" presStyleLbl="revTx" presStyleIdx="0" presStyleCnt="4">
        <dgm:presLayoutVars>
          <dgm:chMax val="0"/>
          <dgm:chPref val="0"/>
        </dgm:presLayoutVars>
      </dgm:prSet>
      <dgm:spPr/>
    </dgm:pt>
    <dgm:pt modelId="{C353AAA6-C4CD-4931-A8C4-9327CAFEB2E5}" type="pres">
      <dgm:prSet presAssocID="{6BEC5363-4CF9-4EF4-AFBE-9CDB230397C1}" presName="sibTrans" presStyleCnt="0"/>
      <dgm:spPr/>
    </dgm:pt>
    <dgm:pt modelId="{069EC8ED-1737-448A-9AB6-4A45416A5621}" type="pres">
      <dgm:prSet presAssocID="{897E382F-5E96-41AA-83D6-21793839D830}" presName="compNode" presStyleCnt="0"/>
      <dgm:spPr/>
    </dgm:pt>
    <dgm:pt modelId="{8753C9E2-9FFB-4857-A42E-D786452A00C8}" type="pres">
      <dgm:prSet presAssocID="{897E382F-5E96-41AA-83D6-21793839D830}" presName="bgRect" presStyleLbl="bgShp" presStyleIdx="1" presStyleCnt="4"/>
      <dgm:spPr/>
    </dgm:pt>
    <dgm:pt modelId="{9D909EF2-AD16-4D18-9B1B-4C603091E3DE}" type="pres">
      <dgm:prSet presAssocID="{897E382F-5E96-41AA-83D6-21793839D8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4A8EA31-4A96-4CF1-BAA4-B3C560A6DDE3}" type="pres">
      <dgm:prSet presAssocID="{897E382F-5E96-41AA-83D6-21793839D830}" presName="spaceRect" presStyleCnt="0"/>
      <dgm:spPr/>
    </dgm:pt>
    <dgm:pt modelId="{5FBAC50A-A54A-4682-B472-94ABA101A876}" type="pres">
      <dgm:prSet presAssocID="{897E382F-5E96-41AA-83D6-21793839D830}" presName="parTx" presStyleLbl="revTx" presStyleIdx="1" presStyleCnt="4">
        <dgm:presLayoutVars>
          <dgm:chMax val="0"/>
          <dgm:chPref val="0"/>
        </dgm:presLayoutVars>
      </dgm:prSet>
      <dgm:spPr/>
    </dgm:pt>
    <dgm:pt modelId="{9AFC8784-050D-4A95-94E1-D1FA12744F8F}" type="pres">
      <dgm:prSet presAssocID="{54F1CF1C-5748-4D92-AB2A-291D598050C8}" presName="sibTrans" presStyleCnt="0"/>
      <dgm:spPr/>
    </dgm:pt>
    <dgm:pt modelId="{D5DC61C0-1707-4484-A964-3C5D8C79B5AC}" type="pres">
      <dgm:prSet presAssocID="{8DB4C192-B52A-4BD3-AC5A-7C4C19B44F6A}" presName="compNode" presStyleCnt="0"/>
      <dgm:spPr/>
    </dgm:pt>
    <dgm:pt modelId="{A8454C44-07EE-4D62-A175-F23ECC149B84}" type="pres">
      <dgm:prSet presAssocID="{8DB4C192-B52A-4BD3-AC5A-7C4C19B44F6A}" presName="bgRect" presStyleLbl="bgShp" presStyleIdx="2" presStyleCnt="4"/>
      <dgm:spPr/>
    </dgm:pt>
    <dgm:pt modelId="{2366C9DA-3AAB-441A-BF97-2F08AA5E959E}" type="pres">
      <dgm:prSet presAssocID="{8DB4C192-B52A-4BD3-AC5A-7C4C19B44F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DB9A74E-56F0-4EF4-9151-73A13E141CBB}" type="pres">
      <dgm:prSet presAssocID="{8DB4C192-B52A-4BD3-AC5A-7C4C19B44F6A}" presName="spaceRect" presStyleCnt="0"/>
      <dgm:spPr/>
    </dgm:pt>
    <dgm:pt modelId="{A52DFA0C-DB70-4DF7-B032-BFAE79B8A5AE}" type="pres">
      <dgm:prSet presAssocID="{8DB4C192-B52A-4BD3-AC5A-7C4C19B44F6A}" presName="parTx" presStyleLbl="revTx" presStyleIdx="2" presStyleCnt="4">
        <dgm:presLayoutVars>
          <dgm:chMax val="0"/>
          <dgm:chPref val="0"/>
        </dgm:presLayoutVars>
      </dgm:prSet>
      <dgm:spPr/>
    </dgm:pt>
    <dgm:pt modelId="{BADED659-9A51-4DC4-A021-E31BF399E154}" type="pres">
      <dgm:prSet presAssocID="{EA6A67D3-0AFD-4CE1-B941-3E46A077F9E5}" presName="sibTrans" presStyleCnt="0"/>
      <dgm:spPr/>
    </dgm:pt>
    <dgm:pt modelId="{2833E7C6-219E-41FF-9754-5BCD70FC660D}" type="pres">
      <dgm:prSet presAssocID="{4AE4D764-2E96-4B75-9A1E-392D17912C8C}" presName="compNode" presStyleCnt="0"/>
      <dgm:spPr/>
    </dgm:pt>
    <dgm:pt modelId="{EBA91585-9296-461A-BA81-9E7D3699BF5B}" type="pres">
      <dgm:prSet presAssocID="{4AE4D764-2E96-4B75-9A1E-392D17912C8C}" presName="bgRect" presStyleLbl="bgShp" presStyleIdx="3" presStyleCnt="4"/>
      <dgm:spPr/>
    </dgm:pt>
    <dgm:pt modelId="{FFA36643-C979-440C-82C4-029FD260B027}" type="pres">
      <dgm:prSet presAssocID="{4AE4D764-2E96-4B75-9A1E-392D17912C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2A7AAB-757A-4445-90FB-D6061581AD00}" type="pres">
      <dgm:prSet presAssocID="{4AE4D764-2E96-4B75-9A1E-392D17912C8C}" presName="spaceRect" presStyleCnt="0"/>
      <dgm:spPr/>
    </dgm:pt>
    <dgm:pt modelId="{A6B2AA2B-8A50-4FC5-BB32-990EFAD87C2B}" type="pres">
      <dgm:prSet presAssocID="{4AE4D764-2E96-4B75-9A1E-392D17912C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6FAD04-1C2C-4D91-9FB2-B5CF46A4DD0F}" srcId="{7C85943B-A3AA-4358-B735-E2FE73C8180C}" destId="{897E382F-5E96-41AA-83D6-21793839D830}" srcOrd="1" destOrd="0" parTransId="{6E652B91-D287-4DC1-9468-FAB4D8334681}" sibTransId="{54F1CF1C-5748-4D92-AB2A-291D598050C8}"/>
    <dgm:cxn modelId="{AD10441D-9C40-4E1D-ACCA-805DC65FE59D}" type="presOf" srcId="{8DB4C192-B52A-4BD3-AC5A-7C4C19B44F6A}" destId="{A52DFA0C-DB70-4DF7-B032-BFAE79B8A5AE}" srcOrd="0" destOrd="0" presId="urn:microsoft.com/office/officeart/2018/2/layout/IconVerticalSolidList"/>
    <dgm:cxn modelId="{9F3FEF1E-D459-4EC1-9AE9-6AB1054CC599}" srcId="{7C85943B-A3AA-4358-B735-E2FE73C8180C}" destId="{8DB4C192-B52A-4BD3-AC5A-7C4C19B44F6A}" srcOrd="2" destOrd="0" parTransId="{D619BD71-BAF0-4209-B13A-305D5FDA2B59}" sibTransId="{EA6A67D3-0AFD-4CE1-B941-3E46A077F9E5}"/>
    <dgm:cxn modelId="{18AF0F29-F637-4A90-BD3E-4933F35CD40F}" type="presOf" srcId="{4AE4D764-2E96-4B75-9A1E-392D17912C8C}" destId="{A6B2AA2B-8A50-4FC5-BB32-990EFAD87C2B}" srcOrd="0" destOrd="0" presId="urn:microsoft.com/office/officeart/2018/2/layout/IconVerticalSolidList"/>
    <dgm:cxn modelId="{919AEE7D-9B9D-494E-93CA-6984D4E870ED}" srcId="{7C85943B-A3AA-4358-B735-E2FE73C8180C}" destId="{D15F732F-6650-4A7A-9AB2-CECB8E38CE4C}" srcOrd="0" destOrd="0" parTransId="{27E70B56-5502-4FED-8106-0C9A9BE6A054}" sibTransId="{6BEC5363-4CF9-4EF4-AFBE-9CDB230397C1}"/>
    <dgm:cxn modelId="{8EC96091-3243-40B2-84BA-F6B1E22D5E36}" srcId="{7C85943B-A3AA-4358-B735-E2FE73C8180C}" destId="{4AE4D764-2E96-4B75-9A1E-392D17912C8C}" srcOrd="3" destOrd="0" parTransId="{51B710C9-F21D-4861-801B-1AD76B24E072}" sibTransId="{560666AE-4EF4-4CB8-858A-859BFEA7D49B}"/>
    <dgm:cxn modelId="{0BA7F19D-0ECD-4D46-96E8-2DF17B88C977}" type="presOf" srcId="{7C85943B-A3AA-4358-B735-E2FE73C8180C}" destId="{F1319554-4A35-42E2-8BE4-A97745270FA1}" srcOrd="0" destOrd="0" presId="urn:microsoft.com/office/officeart/2018/2/layout/IconVerticalSolidList"/>
    <dgm:cxn modelId="{9C6374A9-C41C-4701-9243-FD9161D85680}" type="presOf" srcId="{D15F732F-6650-4A7A-9AB2-CECB8E38CE4C}" destId="{78BB3D91-C62B-4C98-927F-C17E0DCCC966}" srcOrd="0" destOrd="0" presId="urn:microsoft.com/office/officeart/2018/2/layout/IconVerticalSolidList"/>
    <dgm:cxn modelId="{6DEB4CE8-6316-4F49-B577-9AA9AB3373F0}" type="presOf" srcId="{897E382F-5E96-41AA-83D6-21793839D830}" destId="{5FBAC50A-A54A-4682-B472-94ABA101A876}" srcOrd="0" destOrd="0" presId="urn:microsoft.com/office/officeart/2018/2/layout/IconVerticalSolidList"/>
    <dgm:cxn modelId="{511C5CEB-8502-4D8D-A8A5-27B87E2D194D}" type="presParOf" srcId="{F1319554-4A35-42E2-8BE4-A97745270FA1}" destId="{921E5C1C-A961-4D65-BD16-8C7A2AA19E89}" srcOrd="0" destOrd="0" presId="urn:microsoft.com/office/officeart/2018/2/layout/IconVerticalSolidList"/>
    <dgm:cxn modelId="{33905032-A712-4469-8FC2-1D6B4115F5AB}" type="presParOf" srcId="{921E5C1C-A961-4D65-BD16-8C7A2AA19E89}" destId="{C06C4BE9-4CDC-48EC-AE46-9EBAD7BA922F}" srcOrd="0" destOrd="0" presId="urn:microsoft.com/office/officeart/2018/2/layout/IconVerticalSolidList"/>
    <dgm:cxn modelId="{C6C40062-08A9-46BC-85E2-B034C233F28D}" type="presParOf" srcId="{921E5C1C-A961-4D65-BD16-8C7A2AA19E89}" destId="{316CD8B2-B782-4F10-ABAA-4DDF303C5E62}" srcOrd="1" destOrd="0" presId="urn:microsoft.com/office/officeart/2018/2/layout/IconVerticalSolidList"/>
    <dgm:cxn modelId="{635A342E-2028-4105-A737-C24B168FE034}" type="presParOf" srcId="{921E5C1C-A961-4D65-BD16-8C7A2AA19E89}" destId="{5143E542-53C9-412C-9DBB-DB3AEA8FD205}" srcOrd="2" destOrd="0" presId="urn:microsoft.com/office/officeart/2018/2/layout/IconVerticalSolidList"/>
    <dgm:cxn modelId="{9CED8B57-54F3-42B6-82A9-002F39A1CD7C}" type="presParOf" srcId="{921E5C1C-A961-4D65-BD16-8C7A2AA19E89}" destId="{78BB3D91-C62B-4C98-927F-C17E0DCCC966}" srcOrd="3" destOrd="0" presId="urn:microsoft.com/office/officeart/2018/2/layout/IconVerticalSolidList"/>
    <dgm:cxn modelId="{8BB19D40-57AA-4963-BB7A-C329024BB1BC}" type="presParOf" srcId="{F1319554-4A35-42E2-8BE4-A97745270FA1}" destId="{C353AAA6-C4CD-4931-A8C4-9327CAFEB2E5}" srcOrd="1" destOrd="0" presId="urn:microsoft.com/office/officeart/2018/2/layout/IconVerticalSolidList"/>
    <dgm:cxn modelId="{BCCAD6A1-F8B0-4FAB-846C-36D75D107656}" type="presParOf" srcId="{F1319554-4A35-42E2-8BE4-A97745270FA1}" destId="{069EC8ED-1737-448A-9AB6-4A45416A5621}" srcOrd="2" destOrd="0" presId="urn:microsoft.com/office/officeart/2018/2/layout/IconVerticalSolidList"/>
    <dgm:cxn modelId="{FD96645D-DFF1-414B-B2FB-AA952CF43E90}" type="presParOf" srcId="{069EC8ED-1737-448A-9AB6-4A45416A5621}" destId="{8753C9E2-9FFB-4857-A42E-D786452A00C8}" srcOrd="0" destOrd="0" presId="urn:microsoft.com/office/officeart/2018/2/layout/IconVerticalSolidList"/>
    <dgm:cxn modelId="{EEEA74F6-A597-40CA-8B8E-9D6970051470}" type="presParOf" srcId="{069EC8ED-1737-448A-9AB6-4A45416A5621}" destId="{9D909EF2-AD16-4D18-9B1B-4C603091E3DE}" srcOrd="1" destOrd="0" presId="urn:microsoft.com/office/officeart/2018/2/layout/IconVerticalSolidList"/>
    <dgm:cxn modelId="{B47AA10B-1A20-484F-9ED0-9276F0AC1368}" type="presParOf" srcId="{069EC8ED-1737-448A-9AB6-4A45416A5621}" destId="{24A8EA31-4A96-4CF1-BAA4-B3C560A6DDE3}" srcOrd="2" destOrd="0" presId="urn:microsoft.com/office/officeart/2018/2/layout/IconVerticalSolidList"/>
    <dgm:cxn modelId="{1D2C87D5-D243-42A8-9BCC-3728D40CC758}" type="presParOf" srcId="{069EC8ED-1737-448A-9AB6-4A45416A5621}" destId="{5FBAC50A-A54A-4682-B472-94ABA101A876}" srcOrd="3" destOrd="0" presId="urn:microsoft.com/office/officeart/2018/2/layout/IconVerticalSolidList"/>
    <dgm:cxn modelId="{52B242D4-8785-4E6E-8A79-8B22D0D989E5}" type="presParOf" srcId="{F1319554-4A35-42E2-8BE4-A97745270FA1}" destId="{9AFC8784-050D-4A95-94E1-D1FA12744F8F}" srcOrd="3" destOrd="0" presId="urn:microsoft.com/office/officeart/2018/2/layout/IconVerticalSolidList"/>
    <dgm:cxn modelId="{77BB1093-60DE-4EAC-A973-DEDCE1DB1BCB}" type="presParOf" srcId="{F1319554-4A35-42E2-8BE4-A97745270FA1}" destId="{D5DC61C0-1707-4484-A964-3C5D8C79B5AC}" srcOrd="4" destOrd="0" presId="urn:microsoft.com/office/officeart/2018/2/layout/IconVerticalSolidList"/>
    <dgm:cxn modelId="{08536374-4F6B-4E61-94FA-6CB6FC3B4A9E}" type="presParOf" srcId="{D5DC61C0-1707-4484-A964-3C5D8C79B5AC}" destId="{A8454C44-07EE-4D62-A175-F23ECC149B84}" srcOrd="0" destOrd="0" presId="urn:microsoft.com/office/officeart/2018/2/layout/IconVerticalSolidList"/>
    <dgm:cxn modelId="{46AF01F8-6D04-4FE3-A9A2-AD75CCA3B7AD}" type="presParOf" srcId="{D5DC61C0-1707-4484-A964-3C5D8C79B5AC}" destId="{2366C9DA-3AAB-441A-BF97-2F08AA5E959E}" srcOrd="1" destOrd="0" presId="urn:microsoft.com/office/officeart/2018/2/layout/IconVerticalSolidList"/>
    <dgm:cxn modelId="{E6C3B54C-0DE8-4E62-87A5-8CC101BF8898}" type="presParOf" srcId="{D5DC61C0-1707-4484-A964-3C5D8C79B5AC}" destId="{8DB9A74E-56F0-4EF4-9151-73A13E141CBB}" srcOrd="2" destOrd="0" presId="urn:microsoft.com/office/officeart/2018/2/layout/IconVerticalSolidList"/>
    <dgm:cxn modelId="{99B57759-D427-4962-BDAE-D367D2E73FF0}" type="presParOf" srcId="{D5DC61C0-1707-4484-A964-3C5D8C79B5AC}" destId="{A52DFA0C-DB70-4DF7-B032-BFAE79B8A5AE}" srcOrd="3" destOrd="0" presId="urn:microsoft.com/office/officeart/2018/2/layout/IconVerticalSolidList"/>
    <dgm:cxn modelId="{3AD1C4B5-0D43-492A-A339-9AEACCCFF53E}" type="presParOf" srcId="{F1319554-4A35-42E2-8BE4-A97745270FA1}" destId="{BADED659-9A51-4DC4-A021-E31BF399E154}" srcOrd="5" destOrd="0" presId="urn:microsoft.com/office/officeart/2018/2/layout/IconVerticalSolidList"/>
    <dgm:cxn modelId="{4C7BEDA8-0AD8-45EF-8A39-974EC22D55EC}" type="presParOf" srcId="{F1319554-4A35-42E2-8BE4-A97745270FA1}" destId="{2833E7C6-219E-41FF-9754-5BCD70FC660D}" srcOrd="6" destOrd="0" presId="urn:microsoft.com/office/officeart/2018/2/layout/IconVerticalSolidList"/>
    <dgm:cxn modelId="{F01FA08F-0FC7-4774-B947-F01F43ACB6AB}" type="presParOf" srcId="{2833E7C6-219E-41FF-9754-5BCD70FC660D}" destId="{EBA91585-9296-461A-BA81-9E7D3699BF5B}" srcOrd="0" destOrd="0" presId="urn:microsoft.com/office/officeart/2018/2/layout/IconVerticalSolidList"/>
    <dgm:cxn modelId="{3D8380BA-305E-4AB5-A707-55C0F8F5C629}" type="presParOf" srcId="{2833E7C6-219E-41FF-9754-5BCD70FC660D}" destId="{FFA36643-C979-440C-82C4-029FD260B027}" srcOrd="1" destOrd="0" presId="urn:microsoft.com/office/officeart/2018/2/layout/IconVerticalSolidList"/>
    <dgm:cxn modelId="{6B516717-7602-4066-9223-B4927F87F54D}" type="presParOf" srcId="{2833E7C6-219E-41FF-9754-5BCD70FC660D}" destId="{DA2A7AAB-757A-4445-90FB-D6061581AD00}" srcOrd="2" destOrd="0" presId="urn:microsoft.com/office/officeart/2018/2/layout/IconVerticalSolidList"/>
    <dgm:cxn modelId="{790D11AB-EF96-4D81-97E3-E7D215660ADD}" type="presParOf" srcId="{2833E7C6-219E-41FF-9754-5BCD70FC660D}" destId="{A6B2AA2B-8A50-4FC5-BB32-990EFAD87C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5943B-A3AA-4358-B735-E2FE73C818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5F732F-6650-4A7A-9AB2-CECB8E38CE4C}">
      <dgm:prSet custT="1"/>
      <dgm:spPr/>
      <dgm:t>
        <a:bodyPr/>
        <a:lstStyle/>
        <a:p>
          <a:r>
            <a:rPr lang="en-US" sz="1400" b="1" i="0" dirty="0"/>
            <a:t>Objective</a:t>
          </a:r>
          <a:r>
            <a:rPr lang="en-US" sz="1400" b="0" i="0" dirty="0"/>
            <a:t>: </a:t>
          </a:r>
          <a:br>
            <a:rPr lang="en-US" sz="1400" b="0" i="0" dirty="0"/>
          </a:br>
          <a:r>
            <a:rPr lang="en-US" sz="1400" dirty="0"/>
            <a:t>Foster a culture of continuous learning and collaboration across teams to boost </a:t>
          </a:r>
          <a:r>
            <a:rPr lang="en-US" sz="1400" dirty="0" err="1"/>
            <a:t>innovation,knowledge</a:t>
          </a:r>
          <a:r>
            <a:rPr lang="en-US" sz="1400" dirty="0"/>
            <a:t> and developer experience.</a:t>
          </a:r>
        </a:p>
      </dgm:t>
    </dgm:pt>
    <dgm:pt modelId="{27E70B56-5502-4FED-8106-0C9A9BE6A054}" type="parTrans" cxnId="{919AEE7D-9B9D-494E-93CA-6984D4E870ED}">
      <dgm:prSet/>
      <dgm:spPr/>
      <dgm:t>
        <a:bodyPr/>
        <a:lstStyle/>
        <a:p>
          <a:endParaRPr lang="en-US"/>
        </a:p>
      </dgm:t>
    </dgm:pt>
    <dgm:pt modelId="{6BEC5363-4CF9-4EF4-AFBE-9CDB230397C1}" type="sibTrans" cxnId="{919AEE7D-9B9D-494E-93CA-6984D4E870ED}">
      <dgm:prSet/>
      <dgm:spPr/>
      <dgm:t>
        <a:bodyPr/>
        <a:lstStyle/>
        <a:p>
          <a:endParaRPr lang="en-US"/>
        </a:p>
      </dgm:t>
    </dgm:pt>
    <dgm:pt modelId="{897E382F-5E96-41AA-83D6-21793839D830}">
      <dgm:prSet custT="1"/>
      <dgm:spPr/>
      <dgm:t>
        <a:bodyPr/>
        <a:lstStyle/>
        <a:p>
          <a:r>
            <a:rPr lang="en-US" sz="1400" b="1" dirty="0"/>
            <a:t>Invest in Sharing:</a:t>
          </a:r>
          <a:endParaRPr lang="en-US" sz="1400" dirty="0"/>
        </a:p>
        <a:p>
          <a:pPr>
            <a:buFont typeface="Arial" panose="020B0604020202020204" pitchFamily="34" charset="0"/>
            <a:buChar char="•"/>
          </a:pPr>
          <a:r>
            <a:rPr lang="en-US" sz="1400" dirty="0"/>
            <a:t>Organize regular internal technical talks, hackathons, and code review sessions to encourage knowledge exchange.</a:t>
          </a:r>
          <a:br>
            <a:rPr lang="en-US" sz="1400" dirty="0"/>
          </a:br>
          <a:r>
            <a:rPr lang="en-US" sz="1400" dirty="0"/>
            <a:t>Build internal documentation hubs with tools like </a:t>
          </a:r>
          <a:r>
            <a:rPr lang="en-US" sz="1400" b="1" dirty="0"/>
            <a:t>Confluence </a:t>
          </a:r>
          <a:r>
            <a:rPr lang="en-US" sz="1400" dirty="0"/>
            <a:t>for best practices and architectural patterns.</a:t>
          </a:r>
        </a:p>
      </dgm:t>
    </dgm:pt>
    <dgm:pt modelId="{6E652B91-D287-4DC1-9468-FAB4D8334681}" type="parTrans" cxnId="{636FAD04-1C2C-4D91-9FB2-B5CF46A4DD0F}">
      <dgm:prSet/>
      <dgm:spPr/>
      <dgm:t>
        <a:bodyPr/>
        <a:lstStyle/>
        <a:p>
          <a:endParaRPr lang="en-US"/>
        </a:p>
      </dgm:t>
    </dgm:pt>
    <dgm:pt modelId="{54F1CF1C-5748-4D92-AB2A-291D598050C8}" type="sibTrans" cxnId="{636FAD04-1C2C-4D91-9FB2-B5CF46A4DD0F}">
      <dgm:prSet/>
      <dgm:spPr/>
      <dgm:t>
        <a:bodyPr/>
        <a:lstStyle/>
        <a:p>
          <a:endParaRPr lang="en-US"/>
        </a:p>
      </dgm:t>
    </dgm:pt>
    <dgm:pt modelId="{8DB4C192-B52A-4BD3-AC5A-7C4C19B44F6A}">
      <dgm:prSet/>
      <dgm:spPr/>
      <dgm:t>
        <a:bodyPr/>
        <a:lstStyle/>
        <a:p>
          <a:r>
            <a:rPr lang="en-US" b="1" dirty="0"/>
            <a:t>Encourage Pair Programming &amp; Mentorship: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Foster collaboration through pair programming initiatives, where senior engineers mentor junior developers.</a:t>
          </a:r>
          <a:br>
            <a:rPr lang="en-US" dirty="0"/>
          </a:br>
          <a:r>
            <a:rPr lang="en-US" dirty="0"/>
            <a:t>Implement coding guilds or communities of practice to address specific technology or domain areas within Elanco.</a:t>
          </a:r>
        </a:p>
      </dgm:t>
    </dgm:pt>
    <dgm:pt modelId="{D619BD71-BAF0-4209-B13A-305D5FDA2B59}" type="parTrans" cxnId="{9F3FEF1E-D459-4EC1-9AE9-6AB1054CC599}">
      <dgm:prSet/>
      <dgm:spPr/>
      <dgm:t>
        <a:bodyPr/>
        <a:lstStyle/>
        <a:p>
          <a:endParaRPr lang="en-US"/>
        </a:p>
      </dgm:t>
    </dgm:pt>
    <dgm:pt modelId="{EA6A67D3-0AFD-4CE1-B941-3E46A077F9E5}" type="sibTrans" cxnId="{9F3FEF1E-D459-4EC1-9AE9-6AB1054CC599}">
      <dgm:prSet/>
      <dgm:spPr/>
      <dgm:t>
        <a:bodyPr/>
        <a:lstStyle/>
        <a:p>
          <a:endParaRPr lang="en-US"/>
        </a:p>
      </dgm:t>
    </dgm:pt>
    <dgm:pt modelId="{4AE4D764-2E96-4B75-9A1E-392D17912C8C}">
      <dgm:prSet/>
      <dgm:spPr/>
      <dgm:t>
        <a:bodyPr/>
        <a:lstStyle/>
        <a:p>
          <a:r>
            <a:rPr lang="en-US" b="1" dirty="0"/>
            <a:t>Establish Internal Developer Platforms:</a:t>
          </a:r>
          <a:br>
            <a:rPr lang="en-US" b="1" dirty="0"/>
          </a:br>
          <a:r>
            <a:rPr lang="en-US" dirty="0"/>
            <a:t>Create a self-service developer portal, integrating tools, documentation, and APIs, improving access to shared services across teams.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Provide modular components and libraries to standardize development across projects while reducing redundancy.</a:t>
          </a:r>
        </a:p>
      </dgm:t>
    </dgm:pt>
    <dgm:pt modelId="{51B710C9-F21D-4861-801B-1AD76B24E072}" type="parTrans" cxnId="{8EC96091-3243-40B2-84BA-F6B1E22D5E36}">
      <dgm:prSet/>
      <dgm:spPr/>
      <dgm:t>
        <a:bodyPr/>
        <a:lstStyle/>
        <a:p>
          <a:endParaRPr lang="en-US"/>
        </a:p>
      </dgm:t>
    </dgm:pt>
    <dgm:pt modelId="{560666AE-4EF4-4CB8-858A-859BFEA7D49B}" type="sibTrans" cxnId="{8EC96091-3243-40B2-84BA-F6B1E22D5E36}">
      <dgm:prSet/>
      <dgm:spPr/>
      <dgm:t>
        <a:bodyPr/>
        <a:lstStyle/>
        <a:p>
          <a:endParaRPr lang="en-US"/>
        </a:p>
      </dgm:t>
    </dgm:pt>
    <dgm:pt modelId="{F1319554-4A35-42E2-8BE4-A97745270FA1}" type="pres">
      <dgm:prSet presAssocID="{7C85943B-A3AA-4358-B735-E2FE73C8180C}" presName="root" presStyleCnt="0">
        <dgm:presLayoutVars>
          <dgm:dir/>
          <dgm:resizeHandles val="exact"/>
        </dgm:presLayoutVars>
      </dgm:prSet>
      <dgm:spPr/>
    </dgm:pt>
    <dgm:pt modelId="{921E5C1C-A961-4D65-BD16-8C7A2AA19E89}" type="pres">
      <dgm:prSet presAssocID="{D15F732F-6650-4A7A-9AB2-CECB8E38CE4C}" presName="compNode" presStyleCnt="0"/>
      <dgm:spPr/>
    </dgm:pt>
    <dgm:pt modelId="{C06C4BE9-4CDC-48EC-AE46-9EBAD7BA922F}" type="pres">
      <dgm:prSet presAssocID="{D15F732F-6650-4A7A-9AB2-CECB8E38CE4C}" presName="bgRect" presStyleLbl="bgShp" presStyleIdx="0" presStyleCnt="4"/>
      <dgm:spPr/>
    </dgm:pt>
    <dgm:pt modelId="{316CD8B2-B782-4F10-ABAA-4DDF303C5E62}" type="pres">
      <dgm:prSet presAssocID="{D15F732F-6650-4A7A-9AB2-CECB8E38CE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143E542-53C9-412C-9DBB-DB3AEA8FD205}" type="pres">
      <dgm:prSet presAssocID="{D15F732F-6650-4A7A-9AB2-CECB8E38CE4C}" presName="spaceRect" presStyleCnt="0"/>
      <dgm:spPr/>
    </dgm:pt>
    <dgm:pt modelId="{78BB3D91-C62B-4C98-927F-C17E0DCCC966}" type="pres">
      <dgm:prSet presAssocID="{D15F732F-6650-4A7A-9AB2-CECB8E38CE4C}" presName="parTx" presStyleLbl="revTx" presStyleIdx="0" presStyleCnt="4">
        <dgm:presLayoutVars>
          <dgm:chMax val="0"/>
          <dgm:chPref val="0"/>
        </dgm:presLayoutVars>
      </dgm:prSet>
      <dgm:spPr/>
    </dgm:pt>
    <dgm:pt modelId="{C353AAA6-C4CD-4931-A8C4-9327CAFEB2E5}" type="pres">
      <dgm:prSet presAssocID="{6BEC5363-4CF9-4EF4-AFBE-9CDB230397C1}" presName="sibTrans" presStyleCnt="0"/>
      <dgm:spPr/>
    </dgm:pt>
    <dgm:pt modelId="{069EC8ED-1737-448A-9AB6-4A45416A5621}" type="pres">
      <dgm:prSet presAssocID="{897E382F-5E96-41AA-83D6-21793839D830}" presName="compNode" presStyleCnt="0"/>
      <dgm:spPr/>
    </dgm:pt>
    <dgm:pt modelId="{8753C9E2-9FFB-4857-A42E-D786452A00C8}" type="pres">
      <dgm:prSet presAssocID="{897E382F-5E96-41AA-83D6-21793839D830}" presName="bgRect" presStyleLbl="bgShp" presStyleIdx="1" presStyleCnt="4"/>
      <dgm:spPr/>
    </dgm:pt>
    <dgm:pt modelId="{9D909EF2-AD16-4D18-9B1B-4C603091E3DE}" type="pres">
      <dgm:prSet presAssocID="{897E382F-5E96-41AA-83D6-21793839D8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4A8EA31-4A96-4CF1-BAA4-B3C560A6DDE3}" type="pres">
      <dgm:prSet presAssocID="{897E382F-5E96-41AA-83D6-21793839D830}" presName="spaceRect" presStyleCnt="0"/>
      <dgm:spPr/>
    </dgm:pt>
    <dgm:pt modelId="{5FBAC50A-A54A-4682-B472-94ABA101A876}" type="pres">
      <dgm:prSet presAssocID="{897E382F-5E96-41AA-83D6-21793839D830}" presName="parTx" presStyleLbl="revTx" presStyleIdx="1" presStyleCnt="4">
        <dgm:presLayoutVars>
          <dgm:chMax val="0"/>
          <dgm:chPref val="0"/>
        </dgm:presLayoutVars>
      </dgm:prSet>
      <dgm:spPr/>
    </dgm:pt>
    <dgm:pt modelId="{9AFC8784-050D-4A95-94E1-D1FA12744F8F}" type="pres">
      <dgm:prSet presAssocID="{54F1CF1C-5748-4D92-AB2A-291D598050C8}" presName="sibTrans" presStyleCnt="0"/>
      <dgm:spPr/>
    </dgm:pt>
    <dgm:pt modelId="{D5DC61C0-1707-4484-A964-3C5D8C79B5AC}" type="pres">
      <dgm:prSet presAssocID="{8DB4C192-B52A-4BD3-AC5A-7C4C19B44F6A}" presName="compNode" presStyleCnt="0"/>
      <dgm:spPr/>
    </dgm:pt>
    <dgm:pt modelId="{A8454C44-07EE-4D62-A175-F23ECC149B84}" type="pres">
      <dgm:prSet presAssocID="{8DB4C192-B52A-4BD3-AC5A-7C4C19B44F6A}" presName="bgRect" presStyleLbl="bgShp" presStyleIdx="2" presStyleCnt="4"/>
      <dgm:spPr/>
    </dgm:pt>
    <dgm:pt modelId="{2366C9DA-3AAB-441A-BF97-2F08AA5E959E}" type="pres">
      <dgm:prSet presAssocID="{8DB4C192-B52A-4BD3-AC5A-7C4C19B44F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DB9A74E-56F0-4EF4-9151-73A13E141CBB}" type="pres">
      <dgm:prSet presAssocID="{8DB4C192-B52A-4BD3-AC5A-7C4C19B44F6A}" presName="spaceRect" presStyleCnt="0"/>
      <dgm:spPr/>
    </dgm:pt>
    <dgm:pt modelId="{A52DFA0C-DB70-4DF7-B032-BFAE79B8A5AE}" type="pres">
      <dgm:prSet presAssocID="{8DB4C192-B52A-4BD3-AC5A-7C4C19B44F6A}" presName="parTx" presStyleLbl="revTx" presStyleIdx="2" presStyleCnt="4">
        <dgm:presLayoutVars>
          <dgm:chMax val="0"/>
          <dgm:chPref val="0"/>
        </dgm:presLayoutVars>
      </dgm:prSet>
      <dgm:spPr/>
    </dgm:pt>
    <dgm:pt modelId="{BADED659-9A51-4DC4-A021-E31BF399E154}" type="pres">
      <dgm:prSet presAssocID="{EA6A67D3-0AFD-4CE1-B941-3E46A077F9E5}" presName="sibTrans" presStyleCnt="0"/>
      <dgm:spPr/>
    </dgm:pt>
    <dgm:pt modelId="{2833E7C6-219E-41FF-9754-5BCD70FC660D}" type="pres">
      <dgm:prSet presAssocID="{4AE4D764-2E96-4B75-9A1E-392D17912C8C}" presName="compNode" presStyleCnt="0"/>
      <dgm:spPr/>
    </dgm:pt>
    <dgm:pt modelId="{EBA91585-9296-461A-BA81-9E7D3699BF5B}" type="pres">
      <dgm:prSet presAssocID="{4AE4D764-2E96-4B75-9A1E-392D17912C8C}" presName="bgRect" presStyleLbl="bgShp" presStyleIdx="3" presStyleCnt="4"/>
      <dgm:spPr/>
    </dgm:pt>
    <dgm:pt modelId="{FFA36643-C979-440C-82C4-029FD260B027}" type="pres">
      <dgm:prSet presAssocID="{4AE4D764-2E96-4B75-9A1E-392D17912C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2A7AAB-757A-4445-90FB-D6061581AD00}" type="pres">
      <dgm:prSet presAssocID="{4AE4D764-2E96-4B75-9A1E-392D17912C8C}" presName="spaceRect" presStyleCnt="0"/>
      <dgm:spPr/>
    </dgm:pt>
    <dgm:pt modelId="{A6B2AA2B-8A50-4FC5-BB32-990EFAD87C2B}" type="pres">
      <dgm:prSet presAssocID="{4AE4D764-2E96-4B75-9A1E-392D17912C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6FAD04-1C2C-4D91-9FB2-B5CF46A4DD0F}" srcId="{7C85943B-A3AA-4358-B735-E2FE73C8180C}" destId="{897E382F-5E96-41AA-83D6-21793839D830}" srcOrd="1" destOrd="0" parTransId="{6E652B91-D287-4DC1-9468-FAB4D8334681}" sibTransId="{54F1CF1C-5748-4D92-AB2A-291D598050C8}"/>
    <dgm:cxn modelId="{AD10441D-9C40-4E1D-ACCA-805DC65FE59D}" type="presOf" srcId="{8DB4C192-B52A-4BD3-AC5A-7C4C19B44F6A}" destId="{A52DFA0C-DB70-4DF7-B032-BFAE79B8A5AE}" srcOrd="0" destOrd="0" presId="urn:microsoft.com/office/officeart/2018/2/layout/IconVerticalSolidList"/>
    <dgm:cxn modelId="{9F3FEF1E-D459-4EC1-9AE9-6AB1054CC599}" srcId="{7C85943B-A3AA-4358-B735-E2FE73C8180C}" destId="{8DB4C192-B52A-4BD3-AC5A-7C4C19B44F6A}" srcOrd="2" destOrd="0" parTransId="{D619BD71-BAF0-4209-B13A-305D5FDA2B59}" sibTransId="{EA6A67D3-0AFD-4CE1-B941-3E46A077F9E5}"/>
    <dgm:cxn modelId="{18AF0F29-F637-4A90-BD3E-4933F35CD40F}" type="presOf" srcId="{4AE4D764-2E96-4B75-9A1E-392D17912C8C}" destId="{A6B2AA2B-8A50-4FC5-BB32-990EFAD87C2B}" srcOrd="0" destOrd="0" presId="urn:microsoft.com/office/officeart/2018/2/layout/IconVerticalSolidList"/>
    <dgm:cxn modelId="{919AEE7D-9B9D-494E-93CA-6984D4E870ED}" srcId="{7C85943B-A3AA-4358-B735-E2FE73C8180C}" destId="{D15F732F-6650-4A7A-9AB2-CECB8E38CE4C}" srcOrd="0" destOrd="0" parTransId="{27E70B56-5502-4FED-8106-0C9A9BE6A054}" sibTransId="{6BEC5363-4CF9-4EF4-AFBE-9CDB230397C1}"/>
    <dgm:cxn modelId="{8EC96091-3243-40B2-84BA-F6B1E22D5E36}" srcId="{7C85943B-A3AA-4358-B735-E2FE73C8180C}" destId="{4AE4D764-2E96-4B75-9A1E-392D17912C8C}" srcOrd="3" destOrd="0" parTransId="{51B710C9-F21D-4861-801B-1AD76B24E072}" sibTransId="{560666AE-4EF4-4CB8-858A-859BFEA7D49B}"/>
    <dgm:cxn modelId="{0BA7F19D-0ECD-4D46-96E8-2DF17B88C977}" type="presOf" srcId="{7C85943B-A3AA-4358-B735-E2FE73C8180C}" destId="{F1319554-4A35-42E2-8BE4-A97745270FA1}" srcOrd="0" destOrd="0" presId="urn:microsoft.com/office/officeart/2018/2/layout/IconVerticalSolidList"/>
    <dgm:cxn modelId="{9C6374A9-C41C-4701-9243-FD9161D85680}" type="presOf" srcId="{D15F732F-6650-4A7A-9AB2-CECB8E38CE4C}" destId="{78BB3D91-C62B-4C98-927F-C17E0DCCC966}" srcOrd="0" destOrd="0" presId="urn:microsoft.com/office/officeart/2018/2/layout/IconVerticalSolidList"/>
    <dgm:cxn modelId="{6DEB4CE8-6316-4F49-B577-9AA9AB3373F0}" type="presOf" srcId="{897E382F-5E96-41AA-83D6-21793839D830}" destId="{5FBAC50A-A54A-4682-B472-94ABA101A876}" srcOrd="0" destOrd="0" presId="urn:microsoft.com/office/officeart/2018/2/layout/IconVerticalSolidList"/>
    <dgm:cxn modelId="{511C5CEB-8502-4D8D-A8A5-27B87E2D194D}" type="presParOf" srcId="{F1319554-4A35-42E2-8BE4-A97745270FA1}" destId="{921E5C1C-A961-4D65-BD16-8C7A2AA19E89}" srcOrd="0" destOrd="0" presId="urn:microsoft.com/office/officeart/2018/2/layout/IconVerticalSolidList"/>
    <dgm:cxn modelId="{33905032-A712-4469-8FC2-1D6B4115F5AB}" type="presParOf" srcId="{921E5C1C-A961-4D65-BD16-8C7A2AA19E89}" destId="{C06C4BE9-4CDC-48EC-AE46-9EBAD7BA922F}" srcOrd="0" destOrd="0" presId="urn:microsoft.com/office/officeart/2018/2/layout/IconVerticalSolidList"/>
    <dgm:cxn modelId="{C6C40062-08A9-46BC-85E2-B034C233F28D}" type="presParOf" srcId="{921E5C1C-A961-4D65-BD16-8C7A2AA19E89}" destId="{316CD8B2-B782-4F10-ABAA-4DDF303C5E62}" srcOrd="1" destOrd="0" presId="urn:microsoft.com/office/officeart/2018/2/layout/IconVerticalSolidList"/>
    <dgm:cxn modelId="{635A342E-2028-4105-A737-C24B168FE034}" type="presParOf" srcId="{921E5C1C-A961-4D65-BD16-8C7A2AA19E89}" destId="{5143E542-53C9-412C-9DBB-DB3AEA8FD205}" srcOrd="2" destOrd="0" presId="urn:microsoft.com/office/officeart/2018/2/layout/IconVerticalSolidList"/>
    <dgm:cxn modelId="{9CED8B57-54F3-42B6-82A9-002F39A1CD7C}" type="presParOf" srcId="{921E5C1C-A961-4D65-BD16-8C7A2AA19E89}" destId="{78BB3D91-C62B-4C98-927F-C17E0DCCC966}" srcOrd="3" destOrd="0" presId="urn:microsoft.com/office/officeart/2018/2/layout/IconVerticalSolidList"/>
    <dgm:cxn modelId="{8BB19D40-57AA-4963-BB7A-C329024BB1BC}" type="presParOf" srcId="{F1319554-4A35-42E2-8BE4-A97745270FA1}" destId="{C353AAA6-C4CD-4931-A8C4-9327CAFEB2E5}" srcOrd="1" destOrd="0" presId="urn:microsoft.com/office/officeart/2018/2/layout/IconVerticalSolidList"/>
    <dgm:cxn modelId="{BCCAD6A1-F8B0-4FAB-846C-36D75D107656}" type="presParOf" srcId="{F1319554-4A35-42E2-8BE4-A97745270FA1}" destId="{069EC8ED-1737-448A-9AB6-4A45416A5621}" srcOrd="2" destOrd="0" presId="urn:microsoft.com/office/officeart/2018/2/layout/IconVerticalSolidList"/>
    <dgm:cxn modelId="{FD96645D-DFF1-414B-B2FB-AA952CF43E90}" type="presParOf" srcId="{069EC8ED-1737-448A-9AB6-4A45416A5621}" destId="{8753C9E2-9FFB-4857-A42E-D786452A00C8}" srcOrd="0" destOrd="0" presId="urn:microsoft.com/office/officeart/2018/2/layout/IconVerticalSolidList"/>
    <dgm:cxn modelId="{EEEA74F6-A597-40CA-8B8E-9D6970051470}" type="presParOf" srcId="{069EC8ED-1737-448A-9AB6-4A45416A5621}" destId="{9D909EF2-AD16-4D18-9B1B-4C603091E3DE}" srcOrd="1" destOrd="0" presId="urn:microsoft.com/office/officeart/2018/2/layout/IconVerticalSolidList"/>
    <dgm:cxn modelId="{B47AA10B-1A20-484F-9ED0-9276F0AC1368}" type="presParOf" srcId="{069EC8ED-1737-448A-9AB6-4A45416A5621}" destId="{24A8EA31-4A96-4CF1-BAA4-B3C560A6DDE3}" srcOrd="2" destOrd="0" presId="urn:microsoft.com/office/officeart/2018/2/layout/IconVerticalSolidList"/>
    <dgm:cxn modelId="{1D2C87D5-D243-42A8-9BCC-3728D40CC758}" type="presParOf" srcId="{069EC8ED-1737-448A-9AB6-4A45416A5621}" destId="{5FBAC50A-A54A-4682-B472-94ABA101A876}" srcOrd="3" destOrd="0" presId="urn:microsoft.com/office/officeart/2018/2/layout/IconVerticalSolidList"/>
    <dgm:cxn modelId="{52B242D4-8785-4E6E-8A79-8B22D0D989E5}" type="presParOf" srcId="{F1319554-4A35-42E2-8BE4-A97745270FA1}" destId="{9AFC8784-050D-4A95-94E1-D1FA12744F8F}" srcOrd="3" destOrd="0" presId="urn:microsoft.com/office/officeart/2018/2/layout/IconVerticalSolidList"/>
    <dgm:cxn modelId="{77BB1093-60DE-4EAC-A973-DEDCE1DB1BCB}" type="presParOf" srcId="{F1319554-4A35-42E2-8BE4-A97745270FA1}" destId="{D5DC61C0-1707-4484-A964-3C5D8C79B5AC}" srcOrd="4" destOrd="0" presId="urn:microsoft.com/office/officeart/2018/2/layout/IconVerticalSolidList"/>
    <dgm:cxn modelId="{08536374-4F6B-4E61-94FA-6CB6FC3B4A9E}" type="presParOf" srcId="{D5DC61C0-1707-4484-A964-3C5D8C79B5AC}" destId="{A8454C44-07EE-4D62-A175-F23ECC149B84}" srcOrd="0" destOrd="0" presId="urn:microsoft.com/office/officeart/2018/2/layout/IconVerticalSolidList"/>
    <dgm:cxn modelId="{46AF01F8-6D04-4FE3-A9A2-AD75CCA3B7AD}" type="presParOf" srcId="{D5DC61C0-1707-4484-A964-3C5D8C79B5AC}" destId="{2366C9DA-3AAB-441A-BF97-2F08AA5E959E}" srcOrd="1" destOrd="0" presId="urn:microsoft.com/office/officeart/2018/2/layout/IconVerticalSolidList"/>
    <dgm:cxn modelId="{E6C3B54C-0DE8-4E62-87A5-8CC101BF8898}" type="presParOf" srcId="{D5DC61C0-1707-4484-A964-3C5D8C79B5AC}" destId="{8DB9A74E-56F0-4EF4-9151-73A13E141CBB}" srcOrd="2" destOrd="0" presId="urn:microsoft.com/office/officeart/2018/2/layout/IconVerticalSolidList"/>
    <dgm:cxn modelId="{99B57759-D427-4962-BDAE-D367D2E73FF0}" type="presParOf" srcId="{D5DC61C0-1707-4484-A964-3C5D8C79B5AC}" destId="{A52DFA0C-DB70-4DF7-B032-BFAE79B8A5AE}" srcOrd="3" destOrd="0" presId="urn:microsoft.com/office/officeart/2018/2/layout/IconVerticalSolidList"/>
    <dgm:cxn modelId="{3AD1C4B5-0D43-492A-A339-9AEACCCFF53E}" type="presParOf" srcId="{F1319554-4A35-42E2-8BE4-A97745270FA1}" destId="{BADED659-9A51-4DC4-A021-E31BF399E154}" srcOrd="5" destOrd="0" presId="urn:microsoft.com/office/officeart/2018/2/layout/IconVerticalSolidList"/>
    <dgm:cxn modelId="{4C7BEDA8-0AD8-45EF-8A39-974EC22D55EC}" type="presParOf" srcId="{F1319554-4A35-42E2-8BE4-A97745270FA1}" destId="{2833E7C6-219E-41FF-9754-5BCD70FC660D}" srcOrd="6" destOrd="0" presId="urn:microsoft.com/office/officeart/2018/2/layout/IconVerticalSolidList"/>
    <dgm:cxn modelId="{F01FA08F-0FC7-4774-B947-F01F43ACB6AB}" type="presParOf" srcId="{2833E7C6-219E-41FF-9754-5BCD70FC660D}" destId="{EBA91585-9296-461A-BA81-9E7D3699BF5B}" srcOrd="0" destOrd="0" presId="urn:microsoft.com/office/officeart/2018/2/layout/IconVerticalSolidList"/>
    <dgm:cxn modelId="{3D8380BA-305E-4AB5-A707-55C0F8F5C629}" type="presParOf" srcId="{2833E7C6-219E-41FF-9754-5BCD70FC660D}" destId="{FFA36643-C979-440C-82C4-029FD260B027}" srcOrd="1" destOrd="0" presId="urn:microsoft.com/office/officeart/2018/2/layout/IconVerticalSolidList"/>
    <dgm:cxn modelId="{6B516717-7602-4066-9223-B4927F87F54D}" type="presParOf" srcId="{2833E7C6-219E-41FF-9754-5BCD70FC660D}" destId="{DA2A7AAB-757A-4445-90FB-D6061581AD00}" srcOrd="2" destOrd="0" presId="urn:microsoft.com/office/officeart/2018/2/layout/IconVerticalSolidList"/>
    <dgm:cxn modelId="{790D11AB-EF96-4D81-97E3-E7D215660ADD}" type="presParOf" srcId="{2833E7C6-219E-41FF-9754-5BCD70FC660D}" destId="{A6B2AA2B-8A50-4FC5-BB32-990EFAD87C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FF925-F63F-4E66-9CD6-EBB41C822286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6CB6D-891D-4F39-8214-805FC17C5992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D4BDD-6DAB-4562-977C-44835C128856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Efficiency</a:t>
          </a:r>
          <a:r>
            <a:rPr lang="en-GB" sz="1900" kern="1200"/>
            <a:t>: By reusing the getCountries logic through a helper function, we avoid redundant API calls.</a:t>
          </a:r>
          <a:endParaRPr lang="en-US" sz="1900" kern="1200"/>
        </a:p>
      </dsp:txBody>
      <dsp:txXfrm>
        <a:off x="837512" y="3404"/>
        <a:ext cx="9678087" cy="725119"/>
      </dsp:txXfrm>
    </dsp:sp>
    <dsp:sp modelId="{CB51202F-3D92-4194-AB1F-BC021ABD50EE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DCC63-BD5A-4780-922D-5A2595B14A49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4C36C-C751-42C4-9172-9066AEDBCD65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Safety</a:t>
          </a:r>
          <a:r>
            <a:rPr lang="en-GB" sz="1900" kern="1200"/>
            <a:t>: Optional chaining ensures the application won't break if properties are missing or null.</a:t>
          </a:r>
          <a:endParaRPr lang="en-US" sz="1900" kern="1200"/>
        </a:p>
      </dsp:txBody>
      <dsp:txXfrm>
        <a:off x="837512" y="909803"/>
        <a:ext cx="9678087" cy="725119"/>
      </dsp:txXfrm>
    </dsp:sp>
    <dsp:sp modelId="{120540E7-12DD-49AF-B94F-9E259EB2417C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8A123-BE04-46C0-ADEA-3C9612015C68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4A3F6-6486-4DEF-839F-F57D420C3B4D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Maintainability</a:t>
          </a:r>
          <a:r>
            <a:rPr lang="en-GB" sz="1900" kern="1200"/>
            <a:t>: Centralised logic for fetching and transforming country data reduces duplication and makes future updates easier.</a:t>
          </a:r>
          <a:endParaRPr lang="en-US" sz="1900" kern="1200"/>
        </a:p>
      </dsp:txBody>
      <dsp:txXfrm>
        <a:off x="837512" y="1816202"/>
        <a:ext cx="9678087" cy="725119"/>
      </dsp:txXfrm>
    </dsp:sp>
    <dsp:sp modelId="{552E928D-526A-4A2D-9063-90BF41841A47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5DBF8-A4F7-40AD-9BBA-908E5D5998FA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BE49B-B82E-42C9-A234-0374A6569FEC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Consistency</a:t>
          </a:r>
          <a:r>
            <a:rPr lang="en-GB" sz="1900" kern="1200"/>
            <a:t>: Both getCountries and filterCountriesByRegion now return data in a consistent format, ensuring uniformity across the application.</a:t>
          </a:r>
          <a:endParaRPr lang="en-US" sz="1900" kern="1200"/>
        </a:p>
      </dsp:txBody>
      <dsp:txXfrm>
        <a:off x="837512" y="2722601"/>
        <a:ext cx="9678087" cy="725119"/>
      </dsp:txXfrm>
    </dsp:sp>
    <dsp:sp modelId="{7F7299BC-DEAA-4F9C-9A9C-4EC4744492E4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B1A2D-278B-4B1A-ADA1-935A17DE6002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E49AE-1B3F-46FF-B745-A48D2AACC276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Robust Handling</a:t>
          </a:r>
          <a:r>
            <a:rPr lang="en-GB" sz="1900" kern="1200"/>
            <a:t>: The code now handles API errors and network issues gracefully, providing clear and useful error messages.</a:t>
          </a:r>
          <a:endParaRPr lang="en-US" sz="1900" kern="1200"/>
        </a:p>
      </dsp:txBody>
      <dsp:txXfrm>
        <a:off x="837512" y="3629000"/>
        <a:ext cx="9678087" cy="7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C4BE9-4CDC-48EC-AE46-9EBAD7BA922F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CD8B2-B782-4F10-ABAA-4DDF303C5E6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B3D91-C62B-4C98-927F-C17E0DCCC966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Objective: </a:t>
          </a:r>
          <a:br>
            <a:rPr lang="en-US" sz="1700" b="0" i="0" kern="1200" dirty="0"/>
          </a:br>
          <a:r>
            <a:rPr lang="en-US" sz="1700" b="0" i="0" kern="1200" dirty="0"/>
            <a:t>Simplify the SDLC and speed up the process to such an extent that developers can </a:t>
          </a:r>
          <a:br>
            <a:rPr lang="en-US" sz="1700" b="0" i="0" kern="1200" dirty="0"/>
          </a:br>
          <a:r>
            <a:rPr lang="en-US" sz="1700" b="0" i="0" kern="1200" dirty="0"/>
            <a:t>concentrate more on implementing and delivering quality features.</a:t>
          </a:r>
          <a:endParaRPr lang="en-US" sz="1700" kern="1200" dirty="0"/>
        </a:p>
      </dsp:txBody>
      <dsp:txXfrm>
        <a:off x="1058686" y="1808"/>
        <a:ext cx="9456913" cy="916611"/>
      </dsp:txXfrm>
    </dsp:sp>
    <dsp:sp modelId="{8753C9E2-9FFB-4857-A42E-D786452A00C8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09EF2-AD16-4D18-9B1B-4C603091E3DE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C50A-A54A-4682-B472-94ABA101A876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Standardization of Development Environments:</a:t>
          </a:r>
          <a:br>
            <a:rPr lang="en-US" sz="1700" b="0" i="0" kern="1200" dirty="0"/>
          </a:br>
          <a:r>
            <a:rPr lang="en-US" sz="1700" b="0" i="0" kern="1200" dirty="0"/>
            <a:t>Utilize Infrastructure as Code (</a:t>
          </a:r>
          <a:r>
            <a:rPr lang="en-US" sz="1700" b="0" i="0" kern="1200" dirty="0" err="1"/>
            <a:t>IaC</a:t>
          </a:r>
          <a:r>
            <a:rPr lang="en-US" sz="1700" b="0" i="0" kern="1200" dirty="0"/>
            <a:t>) tools such as Docker, to rapidly and consistently set up local development environments.</a:t>
          </a:r>
          <a:endParaRPr lang="en-US" sz="1700" kern="1200" dirty="0"/>
        </a:p>
      </dsp:txBody>
      <dsp:txXfrm>
        <a:off x="1058686" y="1147573"/>
        <a:ext cx="9456913" cy="916611"/>
      </dsp:txXfrm>
    </dsp:sp>
    <dsp:sp modelId="{A8454C44-07EE-4D62-A175-F23ECC149B84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C9DA-3AAB-441A-BF97-2F08AA5E959E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DFA0C-DB70-4DF7-B032-BFAE79B8A5AE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 cloud solutions such as Azure to automate infrastructure provisioning so that developers get access to all the required tools and services in no time. </a:t>
          </a:r>
          <a:endParaRPr lang="en-US" sz="1700" kern="1200"/>
        </a:p>
      </dsp:txBody>
      <dsp:txXfrm>
        <a:off x="1058686" y="2293338"/>
        <a:ext cx="9456913" cy="916611"/>
      </dsp:txXfrm>
    </dsp:sp>
    <dsp:sp modelId="{EBA91585-9296-461A-BA81-9E7D3699BF5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36643-C979-440C-82C4-029FD260B027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2AA2B-8A50-4FC5-BB32-990EFAD87C2B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Optimize CI/CD Pipelines:</a:t>
          </a:r>
          <a:br>
            <a:rPr lang="en-US" sz="1700" b="0" i="0" kern="1200"/>
          </a:br>
          <a:r>
            <a:rPr lang="en-US" sz="1700" b="0" i="0" kern="1200"/>
            <a:t>Introduce CI/CD pipelines with the help of Jenkins etc to reduce deployment times. Introduce automated testing and static code analysis. </a:t>
          </a:r>
          <a:endParaRPr lang="en-US" sz="1700" kern="1200"/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C4BE9-4CDC-48EC-AE46-9EBAD7BA922F}">
      <dsp:nvSpPr>
        <dsp:cNvPr id="0" name=""/>
        <dsp:cNvSpPr/>
      </dsp:nvSpPr>
      <dsp:spPr>
        <a:xfrm>
          <a:off x="0" y="2659"/>
          <a:ext cx="10515600" cy="9197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CD8B2-B782-4F10-ABAA-4DDF303C5E62}">
      <dsp:nvSpPr>
        <dsp:cNvPr id="0" name=""/>
        <dsp:cNvSpPr/>
      </dsp:nvSpPr>
      <dsp:spPr>
        <a:xfrm>
          <a:off x="278227" y="209605"/>
          <a:ext cx="506362" cy="505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B3D91-C62B-4C98-927F-C17E0DCCC966}">
      <dsp:nvSpPr>
        <dsp:cNvPr id="0" name=""/>
        <dsp:cNvSpPr/>
      </dsp:nvSpPr>
      <dsp:spPr>
        <a:xfrm>
          <a:off x="1062817" y="2659"/>
          <a:ext cx="9216596" cy="92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Objective</a:t>
          </a:r>
          <a:r>
            <a:rPr lang="en-US" sz="1400" b="0" i="0" kern="1200" dirty="0"/>
            <a:t>: </a:t>
          </a:r>
          <a:br>
            <a:rPr lang="en-US" sz="1400" b="0" i="0" kern="1200" dirty="0"/>
          </a:br>
          <a:r>
            <a:rPr lang="en-US" sz="1400" kern="1200" dirty="0"/>
            <a:t>Foster a culture of continuous learning and collaboration across teams to boost </a:t>
          </a:r>
          <a:r>
            <a:rPr lang="en-US" sz="1400" kern="1200" dirty="0" err="1"/>
            <a:t>innovation,knowledge</a:t>
          </a:r>
          <a:r>
            <a:rPr lang="en-US" sz="1400" kern="1200" dirty="0"/>
            <a:t> and developer experience.</a:t>
          </a:r>
        </a:p>
      </dsp:txBody>
      <dsp:txXfrm>
        <a:off x="1062817" y="2659"/>
        <a:ext cx="9216596" cy="920658"/>
      </dsp:txXfrm>
    </dsp:sp>
    <dsp:sp modelId="{8753C9E2-9FFB-4857-A42E-D786452A00C8}">
      <dsp:nvSpPr>
        <dsp:cNvPr id="0" name=""/>
        <dsp:cNvSpPr/>
      </dsp:nvSpPr>
      <dsp:spPr>
        <a:xfrm>
          <a:off x="0" y="1146508"/>
          <a:ext cx="10515600" cy="9197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09EF2-AD16-4D18-9B1B-4C603091E3DE}">
      <dsp:nvSpPr>
        <dsp:cNvPr id="0" name=""/>
        <dsp:cNvSpPr/>
      </dsp:nvSpPr>
      <dsp:spPr>
        <a:xfrm>
          <a:off x="278227" y="1353454"/>
          <a:ext cx="506362" cy="505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C50A-A54A-4682-B472-94ABA101A876}">
      <dsp:nvSpPr>
        <dsp:cNvPr id="0" name=""/>
        <dsp:cNvSpPr/>
      </dsp:nvSpPr>
      <dsp:spPr>
        <a:xfrm>
          <a:off x="1062817" y="1146508"/>
          <a:ext cx="9216596" cy="92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Invest in Sharing: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Organize regular internal technical talks, hackathons, and code review sessions to encourage knowledge exchange.</a:t>
          </a:r>
          <a:br>
            <a:rPr lang="en-US" sz="1400" kern="1200" dirty="0"/>
          </a:br>
          <a:r>
            <a:rPr lang="en-US" sz="1400" kern="1200" dirty="0"/>
            <a:t>Build internal documentation hubs with tools like </a:t>
          </a:r>
          <a:r>
            <a:rPr lang="en-US" sz="1400" b="1" kern="1200" dirty="0"/>
            <a:t>Confluence </a:t>
          </a:r>
          <a:r>
            <a:rPr lang="en-US" sz="1400" kern="1200" dirty="0"/>
            <a:t>for best practices and architectural patterns.</a:t>
          </a:r>
        </a:p>
      </dsp:txBody>
      <dsp:txXfrm>
        <a:off x="1062817" y="1146508"/>
        <a:ext cx="9216596" cy="920658"/>
      </dsp:txXfrm>
    </dsp:sp>
    <dsp:sp modelId="{A8454C44-07EE-4D62-A175-F23ECC149B84}">
      <dsp:nvSpPr>
        <dsp:cNvPr id="0" name=""/>
        <dsp:cNvSpPr/>
      </dsp:nvSpPr>
      <dsp:spPr>
        <a:xfrm>
          <a:off x="0" y="2290357"/>
          <a:ext cx="10515600" cy="9197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C9DA-3AAB-441A-BF97-2F08AA5E959E}">
      <dsp:nvSpPr>
        <dsp:cNvPr id="0" name=""/>
        <dsp:cNvSpPr/>
      </dsp:nvSpPr>
      <dsp:spPr>
        <a:xfrm>
          <a:off x="278227" y="2497302"/>
          <a:ext cx="506362" cy="505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DFA0C-DB70-4DF7-B032-BFAE79B8A5AE}">
      <dsp:nvSpPr>
        <dsp:cNvPr id="0" name=""/>
        <dsp:cNvSpPr/>
      </dsp:nvSpPr>
      <dsp:spPr>
        <a:xfrm>
          <a:off x="1062817" y="2290357"/>
          <a:ext cx="9216596" cy="92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Encourage Pair Programming &amp; Mentorship: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Foster collaboration through pair programming initiatives, where senior engineers mentor junior developers.</a:t>
          </a:r>
          <a:br>
            <a:rPr lang="en-US" sz="1400" kern="1200" dirty="0"/>
          </a:br>
          <a:r>
            <a:rPr lang="en-US" sz="1400" kern="1200" dirty="0"/>
            <a:t>Implement coding guilds or communities of practice to address specific technology or domain areas within Elanco.</a:t>
          </a:r>
        </a:p>
      </dsp:txBody>
      <dsp:txXfrm>
        <a:off x="1062817" y="2290357"/>
        <a:ext cx="9216596" cy="920658"/>
      </dsp:txXfrm>
    </dsp:sp>
    <dsp:sp modelId="{EBA91585-9296-461A-BA81-9E7D3699BF5B}">
      <dsp:nvSpPr>
        <dsp:cNvPr id="0" name=""/>
        <dsp:cNvSpPr/>
      </dsp:nvSpPr>
      <dsp:spPr>
        <a:xfrm>
          <a:off x="0" y="3434205"/>
          <a:ext cx="10515600" cy="9197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36643-C979-440C-82C4-029FD260B027}">
      <dsp:nvSpPr>
        <dsp:cNvPr id="0" name=""/>
        <dsp:cNvSpPr/>
      </dsp:nvSpPr>
      <dsp:spPr>
        <a:xfrm>
          <a:off x="278499" y="3641151"/>
          <a:ext cx="506362" cy="505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2AA2B-8A50-4FC5-BB32-990EFAD87C2B}">
      <dsp:nvSpPr>
        <dsp:cNvPr id="0" name=""/>
        <dsp:cNvSpPr/>
      </dsp:nvSpPr>
      <dsp:spPr>
        <a:xfrm>
          <a:off x="1063361" y="3434205"/>
          <a:ext cx="9216596" cy="92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Establish Internal Developer Platforms:</a:t>
          </a:r>
          <a:br>
            <a:rPr lang="en-US" sz="1400" b="1" kern="1200" dirty="0"/>
          </a:br>
          <a:r>
            <a:rPr lang="en-US" sz="1400" kern="1200" dirty="0"/>
            <a:t>Create a self-service developer portal, integrating tools, documentation, and APIs, improving access to shared services across teams.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Provide modular components and libraries to standardize development across projects while reducing redundancy.</a:t>
          </a:r>
        </a:p>
      </dsp:txBody>
      <dsp:txXfrm>
        <a:off x="1063361" y="3434205"/>
        <a:ext cx="9216596" cy="92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A5823-686D-4EF3-8E44-2C26A4667C11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BD858-9B76-4F16-81B8-D233A261C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1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F01-63DA-1014-37E1-BB1531463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7324C-CF1A-6367-77E1-5B1873FD7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2125-2A00-5B7B-3C1E-A6561E11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7A92-37F7-44F7-BC33-88C17C2E9D51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735F-D181-8D95-E92F-51162B86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11D3-14D8-0920-E44A-B9369A67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0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942-1852-CFF7-21AD-5D8BC001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7E62-B926-29E5-4CF7-771CB3D1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E324-88FB-8610-DA4E-6190A11B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FC53-0131-4F43-815E-7B551807AB4A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EC5A-455A-3D7A-9866-8B6A2739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D95C-DEBA-82CE-F0E5-7FA097D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194FA-CA32-4B67-DE4E-EE40E3BD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73581-3CD0-70A2-0C33-8F1DF54C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3AAF-07D0-5CCE-D242-E65F3CCF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2D6A-1C07-46A7-BD16-09CB0A70FD8E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A9CD-339D-1845-2B34-B742C423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0335-78AF-F359-F083-DF3C4D5D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1EAA-02A3-68DC-6B0C-ED545FE5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0746-9778-6B4D-792C-DBFBE6A8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2426-3D2E-D5DF-0AF8-8BA0693C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4EF2-E984-41AE-9846-937C3726F872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4DBD-B9D4-67B3-136D-D1ED32A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Rhys Browning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4C5D-C26B-AA10-466E-AAD449D1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C5DF-1D19-F908-464E-4A968071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23B75-F70D-0FAC-A403-C3B60AD82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82FA-B8EC-0E6C-D264-A15A35A0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671-1999-4EA4-9ACD-C7D0AD09D0DB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2A46-0064-3D1C-AA53-72D18C47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531F-ADC7-42F9-8992-17178366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843A-952A-DE26-3A0B-2303D3D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F1DC-5D7A-F700-6503-7988472AF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0B751-ADAF-33F5-09B6-7EFA798E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E4C4-FC91-22E3-8F5B-B4F81FC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FD6D-5E11-4974-8D77-BA07EB2A993D}" type="datetime1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2D7D-95C7-2A34-DAE2-4EACF90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D304B-D9D2-8BED-CEB3-9A7EC789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4572-9B47-D2F6-4EF2-7D7B8229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7129-6AC2-6093-D0C3-146FB2BA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EBCF5-5176-AC44-BEBE-3D38BFCE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03B11-9163-EFC2-C3A6-99AB9CEA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8ECF7-7911-7142-15B0-091DDE38E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CB826-D80B-2186-F2E8-BE05FCC4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35BC-7942-4A25-BC93-491BBBC50CC9}" type="datetime1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05D65-359C-2CCC-0919-30D45F8A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1B349-FEDE-BC74-DC58-B2902B10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E545-97C3-1DEC-4FD0-BEB65A94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A78FA-652C-0278-1C62-6DEF3D5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F131-78DB-4E13-9040-D60B546D71FE}" type="datetime1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3D7E1-6FC9-A401-A4C9-6A3B9179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0D5DF-B37E-9335-AF9D-02F56EE0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4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AECD6-BB9B-87A8-D9C6-E04B38B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2C35-06F8-4302-B36A-F0260433C215}" type="datetime1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CDE41-705D-6B1A-C624-58CE2CBD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E83C-033A-62FA-09B6-76FF959A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2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1D0-D1D2-781A-5A7D-959E9D78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4B7A-469E-CEC0-4CF2-2CA0D4A1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6DB3-2BDC-12B4-8B43-2E577968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A769-A630-B2FB-6C47-D7871120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92A9-1B03-4688-A8E0-086DA54B7F51}" type="datetime1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0F2C-0AC3-5492-BE22-FAD17CB8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F9D0-D514-7F8E-1057-C68A2E46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E4E6-0704-F022-2F42-94AC11C6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242E0-5EC6-5B91-B1F1-D04EB251A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30427-3AE5-83C0-1A4F-594A8554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5FE7-68FF-974E-B799-228F8536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EE9D-C715-48F5-91B2-6C7CFA8776C5}" type="datetime1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D69FE-31B3-334F-9295-FDA8D4C4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Rhys Browning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3A15-1FB4-5360-E536-881D162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8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CA84E-0951-5A28-0859-6262321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A5328-CBAA-C6DB-0879-1A386F67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5E8E-5856-0909-507F-C33780030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D7AB5-4EE4-4538-A3D4-DAC903EDDC8B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CE78-1591-9877-02DE-66B990CB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Rhys Browning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09A4-D6F3-161A-C983-F9C45CB80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B7720-C270-416F-B49C-6423A82D9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DD121-DB1C-8CA4-4C03-84956E8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buNone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Elanco code assessment for role of Principal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1542-AD2A-99AF-BE27-4BF16071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Rhys Browning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EA931-9489-2B0B-2FB4-33D0E63D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0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EE5F2-153D-E261-57CB-2915E197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General code cleanup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C8A6-0D99-6C8B-DC90-0468A4539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GB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To improve readability and maintainability of the code.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Changes Made</a:t>
            </a:r>
            <a:r>
              <a:rPr lang="en-GB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Proper indentation and formatting for readability.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Removed redundant code (like duplicate API requests in filterCountriesByRegion).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Used const and let appropriately to declare variables.</a:t>
            </a:r>
          </a:p>
          <a:p>
            <a:endParaRPr lang="en-GB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330C-FD79-D956-B359-EAC06FC1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30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8B29-E29B-260D-B1C0-58108AC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Case-Insensitive Search Fix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AA94-50C0-8B84-B744-55B90EF0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 Summary:</a:t>
            </a:r>
            <a:endParaRPr lang="en-GB" sz="20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frontend search was case-sensitive, causing mismatches (e.g. searching for "</a:t>
            </a:r>
            <a:r>
              <a:rPr lang="en-GB" sz="20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ireland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didn't return "Ireland").</a:t>
            </a:r>
            <a:endParaRPr lang="en-GB" sz="20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Added .</a:t>
            </a:r>
            <a:r>
              <a:rPr lang="en-GB" sz="20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toLowerCase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to both the search term and country names in the frontend to ensure case-insensitive searching.</a:t>
            </a:r>
            <a:endParaRPr lang="en-GB" sz="20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Reasoning:</a:t>
            </a:r>
            <a:endParaRPr lang="en-GB" sz="20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backend was already case-insensitive, but the frontend wasn't. This update ensures both frontend and backend handle searches are consistent and improves the user experience.</a:t>
            </a:r>
            <a:endParaRPr lang="en-GB" sz="20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23873-4013-E0B5-C0C8-63A0AF90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13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41F03-DC8D-4019-61D8-3F9AC6E5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Region UI search</a:t>
            </a:r>
            <a:endParaRPr lang="en-GB" sz="4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0494A4D-0FA5-D95D-2AE3-431CFED6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7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Reduced Backend Load:</a:t>
            </a:r>
            <a:r>
              <a:rPr lang="en-GB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Filtering on the frontend reduces the number of API requests, improving backend efficiency.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7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Faster User Experience:</a:t>
            </a:r>
            <a:r>
              <a:rPr lang="en-GB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Instant region filtering without waiting for server responses ensures a smoother and quicker UI.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7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Simplified Backend:</a:t>
            </a:r>
            <a:r>
              <a:rPr lang="en-GB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backend only needs to fetch the full dataset, keeping the logic simple and maintainable.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7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Caching Benefits:</a:t>
            </a:r>
            <a:r>
              <a:rPr lang="en-GB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the data loaded on the frontend, filtering is faster and avoids repeated backend calls.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7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Flexibility for Growth:</a:t>
            </a:r>
            <a:r>
              <a:rPr lang="en-GB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This approach allows easy future adaptation to backend filtering if the dataset grows or becomes more complex.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7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Small Dataset:</a:t>
            </a:r>
            <a:r>
              <a:rPr lang="en-GB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current dataset is small enough to handle filtering on the frontend without performance concerns.</a:t>
            </a:r>
          </a:p>
          <a:p>
            <a:endParaRPr lang="en-GB" sz="17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A75D-B92D-120E-A79C-7F16B2B3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32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C837E-DE51-B167-B28B-0EC12271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Summary of Benefits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0F0D5-1E74-C80A-D643-E63756910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5754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66A8E-0F8E-D1AB-A20B-45A1327A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85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81787-FE84-9DDE-4084-74DEE286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might you go about improving the Developer Experience and Capabilities for Elanco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A7E5-F415-C6BB-8A5A-745B8463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Rhys Browning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37EA-1CB4-B9F8-0874-05798D63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36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98C2C-4514-D1AF-B979-BA6AC8C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Streamlining Developer Workflows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F32C3-F0D4-0162-3834-184FB1F1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Rhys Browning</a:t>
            </a:r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98B2223-DDE0-1339-78A7-9B6358872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54925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53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E8836-0BED-8AD3-DCF8-F372E744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073DC1-C5E5-D66A-F847-B57208A28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6EAB5-6AFB-8209-76C8-A795EF03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Enhancing Learning &amp; Collaboration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B077F-9E21-AFE6-ED7A-B83870662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2DD82-3584-70A6-B325-53E6B08D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3E7F5-B5C0-0CAC-54A4-EF31B44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Rhys Browning</a:t>
            </a:r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E973BE2-FE6D-6650-E819-44E58E442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7509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2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52167-9C9A-5AB8-8023-195792BB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Overall of code changes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ED30-75B3-35E8-4C08-ED8398FD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Efficiency</a:t>
            </a:r>
          </a:p>
          <a:p>
            <a:r>
              <a:rPr lang="en-US" sz="2200"/>
              <a:t>Safety</a:t>
            </a:r>
          </a:p>
          <a:p>
            <a:r>
              <a:rPr lang="en-US" sz="2200"/>
              <a:t>Maintainability</a:t>
            </a:r>
          </a:p>
          <a:p>
            <a:r>
              <a:rPr lang="en-US" sz="2200"/>
              <a:t>Consistency</a:t>
            </a:r>
          </a:p>
          <a:p>
            <a:r>
              <a:rPr lang="en-US" sz="2200"/>
              <a:t>Error Handling</a:t>
            </a:r>
            <a:endParaRPr lang="en-GB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E8C2A-CE1F-7FB9-2564-67821B38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18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19EDC-80C2-98E3-962E-86113398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Optional Chaining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231C-E813-CB08-8E27-47168B94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To safely access deeply nested properties and prevent runtime errors when properties might be null or undefined.</a:t>
            </a:r>
            <a:endParaRPr lang="en-GB" sz="20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Changes Made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GB" sz="20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Optional chaining (?.) was introduced for accessing properties like name, and flags to ensure no errors are thrown when the properties are missing or null.</a:t>
            </a:r>
            <a:endParaRPr lang="en-GB" sz="20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GB" sz="20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name: country?.name?.common,   </a:t>
            </a:r>
            <a:endParaRPr lang="en-GB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flag: country?.flags?.svg,     </a:t>
            </a:r>
            <a:endParaRPr lang="en-GB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endParaRPr lang="en-GB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353B7-5D93-D9F3-3503-D9070F8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03ECC-0DB2-E0E6-8F17-8285A104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485A6-AB50-A8AC-3BD0-9E8EC80E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Added Error Handling (try-catch blocks)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3676-4C91-9771-F82E-57C894B5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9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GB" sz="29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To catch errors in API calls or any other logic that could fail, ensuring a controlled response (like a 500 status with an error message) instead of application crashes.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9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Changes Made</a:t>
            </a:r>
            <a:r>
              <a:rPr lang="en-GB" sz="29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9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try-catch block was added around the </a:t>
            </a:r>
            <a:r>
              <a:rPr lang="en-GB" sz="29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axios.get</a:t>
            </a:r>
            <a:r>
              <a:rPr lang="en-GB" sz="29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calls to catch any other failures during the API call.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GB" sz="20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 {</a:t>
            </a:r>
            <a:endParaRPr lang="en-GB" sz="2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// API call logic</a:t>
            </a:r>
            <a:endParaRPr lang="en-GB" sz="2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catch (error) {</a:t>
            </a:r>
            <a:endParaRPr lang="en-GB" sz="2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sz="2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res.status</a:t>
            </a: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(500).</a:t>
            </a:r>
            <a:r>
              <a:rPr lang="en-GB" sz="2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 error: 'Failed to fetch country data' });</a:t>
            </a:r>
            <a:endParaRPr lang="en-GB" sz="2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26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endParaRPr lang="en-GB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9B3E6-698C-2326-81FF-550279B4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18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70AEC-4030-2110-5964-9936AC17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Reuse of the getCountries Logic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8136-C58C-319E-2E59-022ECFFB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To prevent redundant API calls and improve efficiency by reusing the logic from the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getCountries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method in the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filterCountriesByRegion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method.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Changes Made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helper function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getCountriesInternal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 was introduced to handle the common logic of fetching country data and transforming it into the desired format.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getCountries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method now calls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getCountriesInternal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 to return all countries.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filterCountriesByRegion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method now uses </a:t>
            </a:r>
            <a:r>
              <a:rPr lang="en-GB" sz="20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getCountriesInternal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 to retrieve the list of countries before filtering by region.</a:t>
            </a:r>
            <a:endParaRPr lang="en-GB" sz="2000" dirty="0"/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GB" sz="20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C154D-4E31-2469-75C0-CE0DB039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6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6270C-CC3A-A9C1-4AB6-B60893F2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Cont.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CD12-A9C2-E214-6714-29C89CB4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allCountries</a:t>
            </a:r>
            <a:r>
              <a:rPr lang="en-GB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await </a:t>
            </a:r>
            <a:r>
              <a:rPr lang="en-GB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getCountriesInternal</a:t>
            </a:r>
            <a:r>
              <a:rPr lang="en-GB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GB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countries = </a:t>
            </a:r>
            <a:r>
              <a:rPr lang="en-GB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allCountries.filter</a:t>
            </a:r>
            <a:r>
              <a:rPr lang="en-GB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((country: any) =&gt; </a:t>
            </a:r>
            <a:r>
              <a:rPr lang="en-GB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country?.region</a:t>
            </a:r>
            <a:r>
              <a:rPr lang="en-GB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=== region);</a:t>
            </a:r>
            <a:endParaRPr lang="en-GB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20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Why this is better</a:t>
            </a: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Prevents making redundant HTTP requests to fetch the same data.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Improves maintainability by centralizing the logic for fetching and transforming country data.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D84B8-F41A-33C2-E93E-51C908EC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04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78549-BFCD-CE0F-805E-27CC8707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Consistent Data Transformation Across Methods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639D-2CD7-F8E9-7D12-CD8BC170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GB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To ensure that both </a:t>
            </a:r>
            <a:r>
              <a:rPr lang="en-GB" sz="14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getCountries</a:t>
            </a:r>
            <a:r>
              <a:rPr lang="en-GB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GB" sz="14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filterCountriesByRegion</a:t>
            </a:r>
            <a:r>
              <a:rPr lang="en-GB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return the same data structure (i.e., a list of countries with name, flag, and region).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Changes Made</a:t>
            </a:r>
            <a:r>
              <a:rPr lang="en-GB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Both methods now use the same data structure format for the countries returned to the client. This ensures consistency and avoids discrepancies between the data returned by different methods.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GB" sz="14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GB" sz="1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response.data.map((country: any) =&gt; ({</a:t>
            </a:r>
            <a:endParaRPr lang="en-GB" sz="14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name: country?.name?.common,</a:t>
            </a:r>
            <a:endParaRPr lang="en-GB" sz="14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flag: country?.flags?.svg,</a:t>
            </a:r>
            <a:endParaRPr lang="en-GB" sz="14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region: country?.region,</a:t>
            </a:r>
            <a:endParaRPr lang="en-GB" sz="14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}));</a:t>
            </a:r>
            <a:endParaRPr lang="en-GB" sz="14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GB" sz="14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C7928-5BCE-900C-9473-028FB45C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38E78-64BE-01B2-2462-FA41CCF3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API Response Handling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FF1F-1B8F-ABC3-B5D5-66584DBE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GB" sz="2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ensure that the application responds properly to both successful and unsuccessful API requests, providing meaningful error messages when necessary.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Changes Made</a:t>
            </a:r>
            <a:r>
              <a:rPr lang="en-GB" sz="2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an error occurs (either due to network issues or other problems), the server returns a 500 status code with a clear error message.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server also responds with structured data for success scenarios, ensuring the client receives data in a consistent format.</a:t>
            </a:r>
          </a:p>
          <a:p>
            <a:pPr marL="0" indent="0">
              <a:buNone/>
            </a:pPr>
            <a:endParaRPr lang="en-GB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D6752-9DC3-7E17-0D65-A0E86F9A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92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74B2-1DE7-04E5-68C3-82892F08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Cont.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1FC-407F-1E71-98B8-288F17F5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10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GB" sz="1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"error": "Failed to fetch countries data by region"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10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Example for success</a:t>
            </a:r>
            <a:r>
              <a:rPr lang="en-GB" sz="1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"name": "China",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"flag": "https://flagcdn.com/w320/cn.png",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"region": "Asia"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GB" sz="10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endParaRPr lang="en-GB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D3A25-D7BA-CAA9-A1B1-C3BC33A5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Rhys Browning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2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Courier New</vt:lpstr>
      <vt:lpstr>Symbol</vt:lpstr>
      <vt:lpstr>Times New Roman</vt:lpstr>
      <vt:lpstr>Office Theme</vt:lpstr>
      <vt:lpstr>Elanco code assessment for role of Principal Engineer</vt:lpstr>
      <vt:lpstr>Overall of code changes</vt:lpstr>
      <vt:lpstr>Optional Chaining</vt:lpstr>
      <vt:lpstr>Added Error Handling (try-catch blocks)</vt:lpstr>
      <vt:lpstr>Reuse of the getCountries Logic</vt:lpstr>
      <vt:lpstr>Cont.</vt:lpstr>
      <vt:lpstr>Consistent Data Transformation Across Methods</vt:lpstr>
      <vt:lpstr>Improved API Response Handling</vt:lpstr>
      <vt:lpstr>Cont.</vt:lpstr>
      <vt:lpstr>General code cleanup</vt:lpstr>
      <vt:lpstr>Case-Insensitive Search Fix</vt:lpstr>
      <vt:lpstr>Region UI search</vt:lpstr>
      <vt:lpstr>Summary of Benefits</vt:lpstr>
      <vt:lpstr>How might you go about improving the Developer Experience and Capabilities for Elanco Software Engineering</vt:lpstr>
      <vt:lpstr>Streamlining Developer Workflows</vt:lpstr>
      <vt:lpstr>Enhancing Learning &amp; Collaboration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Browning, Rhys</dc:creator>
  <cp:lastModifiedBy>Browning, Rhys</cp:lastModifiedBy>
  <cp:revision>2</cp:revision>
  <dcterms:created xsi:type="dcterms:W3CDTF">2025-01-10T09:55:32Z</dcterms:created>
  <dcterms:modified xsi:type="dcterms:W3CDTF">2025-01-10T16:30:13Z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35e9f5-b4d4-4f1c-b3f6-49470474edd4_Enabled">
    <vt:lpwstr>true</vt:lpwstr>
  </property>
  <property fmtid="{D5CDD505-2E9C-101B-9397-08002B2CF9AE}" pid="3" name="MSIP_Label_f035e9f5-b4d4-4f1c-b3f6-49470474edd4_SetDate">
    <vt:lpwstr>2025-01-10T16:29:42Z</vt:lpwstr>
  </property>
  <property fmtid="{D5CDD505-2E9C-101B-9397-08002B2CF9AE}" pid="4" name="MSIP_Label_f035e9f5-b4d4-4f1c-b3f6-49470474edd4_Method">
    <vt:lpwstr>Privileged</vt:lpwstr>
  </property>
  <property fmtid="{D5CDD505-2E9C-101B-9397-08002B2CF9AE}" pid="5" name="MSIP_Label_f035e9f5-b4d4-4f1c-b3f6-49470474edd4_Name">
    <vt:lpwstr>defa4170-0d19-0005-0000-bc88714345d2</vt:lpwstr>
  </property>
  <property fmtid="{D5CDD505-2E9C-101B-9397-08002B2CF9AE}" pid="6" name="MSIP_Label_f035e9f5-b4d4-4f1c-b3f6-49470474edd4_SiteId">
    <vt:lpwstr>9655a91b-107e-4537-834e-d15e84872626</vt:lpwstr>
  </property>
  <property fmtid="{D5CDD505-2E9C-101B-9397-08002B2CF9AE}" pid="7" name="MSIP_Label_f035e9f5-b4d4-4f1c-b3f6-49470474edd4_ActionId">
    <vt:lpwstr>814da4e2-f0dd-4903-9d01-4561b1a1009e</vt:lpwstr>
  </property>
  <property fmtid="{D5CDD505-2E9C-101B-9397-08002B2CF9AE}" pid="8" name="MSIP_Label_f035e9f5-b4d4-4f1c-b3f6-49470474edd4_ContentBits">
    <vt:lpwstr>0</vt:lpwstr>
  </property>
</Properties>
</file>