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200901-98C8-4435-AEF6-EE0BD3286BDB}">
  <a:tblStyle styleId="{95200901-98C8-4435-AEF6-EE0BD3286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c4dea8f3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c4dea8f3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c4dea8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c4dea8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4dea8f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4dea8f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c4dea8f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c4dea8f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{95200901-98C8-4435-AEF6-EE0BD3286BDB}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IMAGE 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DECRYPTION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Small(53kb)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1.0025453567504883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1.004025936126709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Medium(118kb)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1.0062091350555420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1.0080788135528564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Large(3mb)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1.0316128730773926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1.0309062004089355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4"/>
          <p:cNvSpPr txBox="1"/>
          <p:nvPr>
            <p:ph type="ctrTitle"/>
          </p:nvPr>
        </p:nvSpPr>
        <p:spPr>
          <a:xfrm>
            <a:off x="1241150" y="543275"/>
            <a:ext cx="6286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Image</a:t>
            </a:r>
            <a:r>
              <a:rPr lang="en" sz="4000"/>
              <a:t> Size Comparison</a:t>
            </a:r>
            <a:endParaRPr sz="4000"/>
          </a:p>
        </p:txBody>
      </p:sp>
      <p:sp>
        <p:nvSpPr>
          <p:cNvPr id="79" name="Google Shape;79;p14"/>
          <p:cNvSpPr txBox="1"/>
          <p:nvPr/>
        </p:nvSpPr>
        <p:spPr>
          <a:xfrm>
            <a:off x="952500" y="37956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Result: .Small file sizes are the fastest to encrypt and decrypt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1241150" y="543275"/>
            <a:ext cx="6286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 Formats Comparison</a:t>
            </a:r>
            <a:endParaRPr sz="3600"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{95200901-98C8-4435-AEF6-EE0BD3286BDB}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IMAGE FORMAT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.jpg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1.003547191619873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1.0036637783050537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.png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1.0050978660583496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1.004805088043213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.gif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1.0348522663116455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1.0260591506958008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{95200901-98C8-4435-AEF6-EE0BD3286BDB}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Video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Small(1.42MB)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1.0547528266906738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1.0106194019317627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Medium(316MB)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5.074243068695068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3.2789666652679443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Large(1.4GB)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16.82460641860962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14.947613000869751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6"/>
          <p:cNvSpPr txBox="1"/>
          <p:nvPr>
            <p:ph type="ctrTitle"/>
          </p:nvPr>
        </p:nvSpPr>
        <p:spPr>
          <a:xfrm>
            <a:off x="1241150" y="543275"/>
            <a:ext cx="6286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Video Size </a:t>
            </a:r>
            <a:r>
              <a:rPr lang="en" sz="4000"/>
              <a:t>Comparison</a:t>
            </a:r>
            <a:endParaRPr sz="4000"/>
          </a:p>
        </p:txBody>
      </p:sp>
      <p:sp>
        <p:nvSpPr>
          <p:cNvPr id="92" name="Google Shape;92;p16"/>
          <p:cNvSpPr txBox="1"/>
          <p:nvPr/>
        </p:nvSpPr>
        <p:spPr>
          <a:xfrm>
            <a:off x="952500" y="37956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Result: .Small file sizes are the easiest to encrypt and decrypt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{95200901-98C8-4435-AEF6-EE0BD3286BDB}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Video 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DECRYPTION TIME(seconds)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.mp4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1.0547528266906738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1.0106194019317627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.3gp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1.0159270763397217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1.0311143398284912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.mov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1.0155768394470215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1.000948190689087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7"/>
          <p:cNvSpPr txBox="1"/>
          <p:nvPr>
            <p:ph type="ctrTitle"/>
          </p:nvPr>
        </p:nvSpPr>
        <p:spPr>
          <a:xfrm>
            <a:off x="1241150" y="543275"/>
            <a:ext cx="6286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Video Formats </a:t>
            </a:r>
            <a:r>
              <a:rPr lang="en" sz="3700"/>
              <a:t>Comparison</a:t>
            </a:r>
            <a:r>
              <a:rPr lang="en" sz="3700"/>
              <a:t> </a:t>
            </a:r>
            <a:endParaRPr sz="3700"/>
          </a:p>
        </p:txBody>
      </p:sp>
      <p:sp>
        <p:nvSpPr>
          <p:cNvPr id="99" name="Google Shape;99;p17"/>
          <p:cNvSpPr txBox="1"/>
          <p:nvPr/>
        </p:nvSpPr>
        <p:spPr>
          <a:xfrm>
            <a:off x="952500" y="3795650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Result: .mov files are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easiest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encrypt and decrypt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