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5"/>
  </p:notesMasterIdLst>
  <p:handoutMasterIdLst>
    <p:handoutMasterId r:id="rId6"/>
  </p:handoutMasterIdLst>
  <p:sldIdLst>
    <p:sldId id="277" r:id="rId2"/>
    <p:sldId id="278" r:id="rId3"/>
    <p:sldId id="279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5"/>
    <p:restoredTop sz="94624" autoAdjust="0"/>
  </p:normalViewPr>
  <p:slideViewPr>
    <p:cSldViewPr snapToGrid="0" snapToObjects="1">
      <p:cViewPr varScale="1">
        <p:scale>
          <a:sx n="62" d="100"/>
          <a:sy n="62" d="100"/>
        </p:scale>
        <p:origin x="124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680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Khawar (Accounting in Dubai)" userId="4859922e-d872-4c3a-909e-806209e30d4d" providerId="ADAL" clId="{B9B7B8EE-E680-40E7-BA76-28E4FF6DC0F5}"/>
    <pc:docChg chg="modSld">
      <pc:chgData name="Muhammad Khawar (Accounting in Dubai)" userId="4859922e-d872-4c3a-909e-806209e30d4d" providerId="ADAL" clId="{B9B7B8EE-E680-40E7-BA76-28E4FF6DC0F5}" dt="2023-10-12T05:06:45.651" v="1" actId="20577"/>
      <pc:docMkLst>
        <pc:docMk/>
      </pc:docMkLst>
      <pc:sldChg chg="modSp mod">
        <pc:chgData name="Muhammad Khawar (Accounting in Dubai)" userId="4859922e-d872-4c3a-909e-806209e30d4d" providerId="ADAL" clId="{B9B7B8EE-E680-40E7-BA76-28E4FF6DC0F5}" dt="2023-10-12T05:06:45.651" v="1" actId="20577"/>
        <pc:sldMkLst>
          <pc:docMk/>
          <pc:sldMk cId="3977358965" sldId="277"/>
        </pc:sldMkLst>
        <pc:spChg chg="mod">
          <ac:chgData name="Muhammad Khawar (Accounting in Dubai)" userId="4859922e-d872-4c3a-909e-806209e30d4d" providerId="ADAL" clId="{B9B7B8EE-E680-40E7-BA76-28E4FF6DC0F5}" dt="2023-10-12T05:06:45.651" v="1" actId="20577"/>
          <ac:spMkLst>
            <pc:docMk/>
            <pc:sldMk cId="3977358965" sldId="277"/>
            <ac:spMk id="3" creationId="{3DD6FDD2-FDC1-F80B-C1CD-A56343C9201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6983A08-893F-2049-B275-C30EA5BB46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35EAE-4ED0-6841-9E3B-BCBD60A3F2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A267A-BABD-514A-A278-C65F402F55B0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7A075-6640-CF4F-8329-EF9AADE789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34401-9A85-E74E-A31A-26C92B91C6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56406-E910-3D44-9E53-A8E4430348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008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07699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2467948"/>
            <a:ext cx="7372350" cy="1042015"/>
          </a:xfrm>
        </p:spPr>
        <p:txBody>
          <a:bodyPr anchor="b"/>
          <a:lstStyle>
            <a:lvl1pPr algn="l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ar-D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372350" cy="1655762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ar-DZ" dirty="0"/>
          </a:p>
        </p:txBody>
      </p:sp>
      <p:grpSp>
        <p:nvGrpSpPr>
          <p:cNvPr id="17" name="Group 16"/>
          <p:cNvGrpSpPr/>
          <p:nvPr/>
        </p:nvGrpSpPr>
        <p:grpSpPr>
          <a:xfrm>
            <a:off x="0" y="5872066"/>
            <a:ext cx="9144000" cy="985935"/>
            <a:chOff x="0" y="5872065"/>
            <a:chExt cx="12192000" cy="985935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6307494"/>
              <a:ext cx="9246637" cy="55050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DZ" sz="105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8724122" y="5872065"/>
              <a:ext cx="3467878" cy="55050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DZ" sz="105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97104"/>
            <a:ext cx="2952057" cy="83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236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C644-966F-43E1-A0CD-6671F7B66AAC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637E-9579-4A98-9766-231D1FC80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39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ar-D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D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C644-966F-43E1-A0CD-6671F7B66AAC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637E-9579-4A98-9766-231D1FC80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842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ar-D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ar-D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C644-966F-43E1-A0CD-6671F7B66AAC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637E-9579-4A98-9766-231D1FC80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407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D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D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C644-966F-43E1-A0CD-6671F7B66AAC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637E-9579-4A98-9766-231D1FC80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612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D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D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C644-966F-43E1-A0CD-6671F7B66AAC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637E-9579-4A98-9766-231D1FC80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068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231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5872066"/>
            <a:ext cx="9144000" cy="985935"/>
            <a:chOff x="0" y="5872065"/>
            <a:chExt cx="12192000" cy="985935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6307494"/>
              <a:ext cx="9246637" cy="55050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DZ" sz="105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8724122" y="5872065"/>
              <a:ext cx="3467878" cy="55050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DZ" sz="1050"/>
            </a:p>
          </p:txBody>
        </p:sp>
      </p:grpSp>
      <p:sp>
        <p:nvSpPr>
          <p:cNvPr id="66" name="Title 1">
            <a:extLst>
              <a:ext uri="{FF2B5EF4-FFF2-40B4-BE49-F238E27FC236}">
                <a16:creationId xmlns:a16="http://schemas.microsoft.com/office/drawing/2014/main" id="{8CFEB1B0-9D32-8945-8F98-4A6644084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01" y="354966"/>
            <a:ext cx="7886700" cy="1185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DZ"/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EE50DAD1-FE6C-B340-B4D8-73130E141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601" y="1671004"/>
            <a:ext cx="3868340" cy="73708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Content Placeholder 3">
            <a:extLst>
              <a:ext uri="{FF2B5EF4-FFF2-40B4-BE49-F238E27FC236}">
                <a16:creationId xmlns:a16="http://schemas.microsoft.com/office/drawing/2014/main" id="{A7C5FA38-04FC-C44D-9A65-170E929BA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4601" y="2494916"/>
            <a:ext cx="3868340" cy="3296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DZ"/>
          </a:p>
        </p:txBody>
      </p:sp>
      <p:sp>
        <p:nvSpPr>
          <p:cNvPr id="69" name="Text Placeholder 4">
            <a:extLst>
              <a:ext uri="{FF2B5EF4-FFF2-40B4-BE49-F238E27FC236}">
                <a16:creationId xmlns:a16="http://schemas.microsoft.com/office/drawing/2014/main" id="{07E3C4FA-D3A6-9743-B253-5DBC0C7E4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13910" y="1671004"/>
            <a:ext cx="3887391" cy="73708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Content Placeholder 5">
            <a:extLst>
              <a:ext uri="{FF2B5EF4-FFF2-40B4-BE49-F238E27FC236}">
                <a16:creationId xmlns:a16="http://schemas.microsoft.com/office/drawing/2014/main" id="{F90F7205-9C22-0444-81DE-3CA476EA94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13910" y="2494916"/>
            <a:ext cx="3887391" cy="3296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DZ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B49450-5C9B-AB48-8AF8-D9E30AC35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67" y="6307068"/>
            <a:ext cx="1631633" cy="53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29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5872066"/>
            <a:ext cx="9144000" cy="985935"/>
            <a:chOff x="0" y="5872065"/>
            <a:chExt cx="12192000" cy="985935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6307494"/>
              <a:ext cx="9246637" cy="55050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DZ" sz="105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8724122" y="5872065"/>
              <a:ext cx="3467878" cy="55050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DZ" sz="1050"/>
            </a:p>
          </p:txBody>
        </p:sp>
      </p:grpSp>
      <p:sp>
        <p:nvSpPr>
          <p:cNvPr id="66" name="Title 1">
            <a:extLst>
              <a:ext uri="{FF2B5EF4-FFF2-40B4-BE49-F238E27FC236}">
                <a16:creationId xmlns:a16="http://schemas.microsoft.com/office/drawing/2014/main" id="{8CFEB1B0-9D32-8945-8F98-4A6644084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01" y="354966"/>
            <a:ext cx="7886700" cy="1185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DZ"/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EE50DAD1-FE6C-B340-B4D8-73130E141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601" y="1671004"/>
            <a:ext cx="7886700" cy="73708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Content Placeholder 3">
            <a:extLst>
              <a:ext uri="{FF2B5EF4-FFF2-40B4-BE49-F238E27FC236}">
                <a16:creationId xmlns:a16="http://schemas.microsoft.com/office/drawing/2014/main" id="{A7C5FA38-04FC-C44D-9A65-170E929BA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4601" y="2494916"/>
            <a:ext cx="7886700" cy="3296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DZ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B49450-5C9B-AB48-8AF8-D9E30AC35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67" y="6307068"/>
            <a:ext cx="1631633" cy="53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8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5872066"/>
            <a:ext cx="9144000" cy="985935"/>
            <a:chOff x="0" y="5872065"/>
            <a:chExt cx="12192000" cy="985935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6307494"/>
              <a:ext cx="9246637" cy="55050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DZ" sz="105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8724122" y="5872065"/>
              <a:ext cx="3467878" cy="55050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DZ" sz="1050"/>
            </a:p>
          </p:txBody>
        </p:sp>
      </p:grpSp>
      <p:sp>
        <p:nvSpPr>
          <p:cNvPr id="66" name="Title 1">
            <a:extLst>
              <a:ext uri="{FF2B5EF4-FFF2-40B4-BE49-F238E27FC236}">
                <a16:creationId xmlns:a16="http://schemas.microsoft.com/office/drawing/2014/main" id="{8CFEB1B0-9D32-8945-8F98-4A6644084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01" y="354966"/>
            <a:ext cx="7886700" cy="1185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DZ"/>
          </a:p>
        </p:txBody>
      </p:sp>
      <p:sp>
        <p:nvSpPr>
          <p:cNvPr id="68" name="Content Placeholder 3">
            <a:extLst>
              <a:ext uri="{FF2B5EF4-FFF2-40B4-BE49-F238E27FC236}">
                <a16:creationId xmlns:a16="http://schemas.microsoft.com/office/drawing/2014/main" id="{A7C5FA38-04FC-C44D-9A65-170E929BA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4601" y="1666241"/>
            <a:ext cx="7886700" cy="4124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DZ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B49450-5C9B-AB48-8AF8-D9E30AC35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67" y="6307068"/>
            <a:ext cx="1631633" cy="53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5872066"/>
            <a:ext cx="9144000" cy="985935"/>
            <a:chOff x="0" y="5872065"/>
            <a:chExt cx="12192000" cy="985935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6307494"/>
              <a:ext cx="9246637" cy="55050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DZ" sz="105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8724122" y="5872065"/>
              <a:ext cx="3467878" cy="55050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DZ" sz="1050"/>
            </a:p>
          </p:txBody>
        </p:sp>
      </p:grpSp>
      <p:sp>
        <p:nvSpPr>
          <p:cNvPr id="66" name="Title 1">
            <a:extLst>
              <a:ext uri="{FF2B5EF4-FFF2-40B4-BE49-F238E27FC236}">
                <a16:creationId xmlns:a16="http://schemas.microsoft.com/office/drawing/2014/main" id="{8CFEB1B0-9D32-8945-8F98-4A6644084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01" y="354966"/>
            <a:ext cx="7886700" cy="1185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DZ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B49450-5C9B-AB48-8AF8-D9E30AC35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67" y="6307068"/>
            <a:ext cx="1631633" cy="53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5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957" y="845587"/>
            <a:ext cx="7886700" cy="1297229"/>
          </a:xfrm>
        </p:spPr>
        <p:txBody>
          <a:bodyPr anchor="b"/>
          <a:lstStyle>
            <a:lvl1pPr>
              <a:defRPr sz="4500">
                <a:solidFill>
                  <a:srgbClr val="FFC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ar-D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957" y="2327299"/>
            <a:ext cx="7886700" cy="36602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-4763" y="3576540"/>
            <a:ext cx="9148763" cy="3281460"/>
            <a:chOff x="-6350" y="3576540"/>
            <a:chExt cx="12198350" cy="3281460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-6350" y="3576540"/>
              <a:ext cx="12198350" cy="985935"/>
              <a:chOff x="0" y="5872065"/>
              <a:chExt cx="12198350" cy="985935"/>
            </a:xfrm>
          </p:grpSpPr>
          <p:sp>
            <p:nvSpPr>
              <p:cNvPr id="8" name="Rectangle 7"/>
              <p:cNvSpPr/>
              <p:nvPr userDrawn="1"/>
            </p:nvSpPr>
            <p:spPr>
              <a:xfrm>
                <a:off x="0" y="6307494"/>
                <a:ext cx="9246637" cy="550506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DZ" sz="1050"/>
              </a:p>
            </p:txBody>
          </p:sp>
          <p:sp>
            <p:nvSpPr>
              <p:cNvPr id="9" name="Rectangle 8"/>
              <p:cNvSpPr/>
              <p:nvPr userDrawn="1"/>
            </p:nvSpPr>
            <p:spPr>
              <a:xfrm>
                <a:off x="8724122" y="5872065"/>
                <a:ext cx="3474228" cy="550506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DZ" sz="1050" dirty="0"/>
              </a:p>
            </p:txBody>
          </p:sp>
        </p:grpSp>
        <p:sp>
          <p:nvSpPr>
            <p:cNvPr id="10" name="Rectangle 9"/>
            <p:cNvSpPr/>
            <p:nvPr userDrawn="1"/>
          </p:nvSpPr>
          <p:spPr>
            <a:xfrm>
              <a:off x="-6350" y="4127046"/>
              <a:ext cx="12198350" cy="2730954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DZ" sz="105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9AE930D4-370B-324C-BECE-8EF1840AA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57" y="5992108"/>
            <a:ext cx="1631633" cy="53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7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D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D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D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C644-966F-43E1-A0CD-6671F7B66AAC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637E-9579-4A98-9766-231D1FC80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6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D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D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D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C644-966F-43E1-A0CD-6671F7B66AAC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637E-9579-4A98-9766-231D1FC80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170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D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C644-966F-43E1-A0CD-6671F7B66AAC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637E-9579-4A98-9766-231D1FC80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78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D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D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4C644-966F-43E1-A0CD-6671F7B66AAC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4637E-9579-4A98-9766-231D1FC80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36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DZ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1164B-7138-34C4-1BE8-80DAE4E73C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Business Tax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6FDD2-FDC1-F80B-C1CD-A56343C92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49" y="3602038"/>
            <a:ext cx="8329614" cy="1655762"/>
          </a:xfrm>
        </p:spPr>
        <p:txBody>
          <a:bodyPr>
            <a:normAutofit/>
          </a:bodyPr>
          <a:lstStyle/>
          <a:p>
            <a:r>
              <a:rPr lang="en-US" sz="4400"/>
              <a:t>Tutorial 4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77358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DC3451-5BFA-9271-3E4D-FEABEACAD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75017"/>
            <a:ext cx="7772400" cy="382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134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D240E1-C39C-AC08-0803-6FA9BEAC0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893078"/>
            <a:ext cx="7772400" cy="141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10452"/>
      </p:ext>
    </p:extLst>
  </p:cSld>
  <p:clrMapOvr>
    <a:masterClrMapping/>
  </p:clrMapOvr>
</p:sld>
</file>

<file path=ppt/theme/theme1.xml><?xml version="1.0" encoding="utf-8"?>
<a:theme xmlns:a="http://schemas.openxmlformats.org/drawingml/2006/main" name="MU_Powerpooint_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_Powerpooint_ Template" id="{7BB823E6-9AC5-4830-A40E-A44501F4B7BE}" vid="{B64B49C2-40C4-429E-BF2C-BB3FC29702F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3288</TotalTime>
  <Words>4</Words>
  <Application>Microsoft Office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MU_Powerpooint_ Template</vt:lpstr>
      <vt:lpstr>Business Tax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Taxation - Alan Melville</dc:title>
  <cp:lastModifiedBy>Muhammad Khawar (Accounting in Dubai)</cp:lastModifiedBy>
  <cp:revision>54</cp:revision>
  <dcterms:modified xsi:type="dcterms:W3CDTF">2023-10-12T05:06:47Z</dcterms:modified>
</cp:coreProperties>
</file>