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45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48163-D181-45B1-A39D-CA82DE4F9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014" b="28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53C27-0E36-4F48-8D5B-DAF2BF0D4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Freshman Orientation Series (FOS)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4FF95-3FBE-4DFC-A965-8EDE65A8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Hosted by Nepalese Students Association (NSA)</a:t>
            </a:r>
          </a:p>
        </p:txBody>
      </p:sp>
    </p:spTree>
    <p:extLst>
      <p:ext uri="{BB962C8B-B14F-4D97-AF65-F5344CB8AC3E}">
        <p14:creationId xmlns:p14="http://schemas.microsoft.com/office/powerpoint/2010/main" val="264471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3E1-7CAE-4990-A6CC-B92C5E6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0B71-B3A7-4CAA-98C3-53196C09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334" y="1809819"/>
            <a:ext cx="1567274" cy="52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5EDCE-1BC3-4949-A9BA-02DC8FBB7393}"/>
              </a:ext>
            </a:extLst>
          </p:cNvPr>
          <p:cNvSpPr txBox="1"/>
          <p:nvPr/>
        </p:nvSpPr>
        <p:spPr>
          <a:xfrm>
            <a:off x="2058502" y="3950675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FAF31-3469-4B48-9BE0-4EE86696763B}"/>
              </a:ext>
            </a:extLst>
          </p:cNvPr>
          <p:cNvSpPr txBox="1"/>
          <p:nvPr/>
        </p:nvSpPr>
        <p:spPr>
          <a:xfrm>
            <a:off x="5298345" y="3994445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5B7B7-349E-42F1-BB32-9599A63E7C02}"/>
              </a:ext>
            </a:extLst>
          </p:cNvPr>
          <p:cNvSpPr txBox="1"/>
          <p:nvPr/>
        </p:nvSpPr>
        <p:spPr>
          <a:xfrm>
            <a:off x="8206712" y="3918630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E397E-461B-4E89-8DC9-8D8FDEC3DC58}"/>
              </a:ext>
            </a:extLst>
          </p:cNvPr>
          <p:cNvCxnSpPr>
            <a:cxnSpLocks/>
          </p:cNvCxnSpPr>
          <p:nvPr/>
        </p:nvCxnSpPr>
        <p:spPr>
          <a:xfrm flipH="1">
            <a:off x="3257006" y="2255520"/>
            <a:ext cx="2790965" cy="17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9D7E9-F10E-4AF7-84BC-029C40977FDD}"/>
              </a:ext>
            </a:extLst>
          </p:cNvPr>
          <p:cNvCxnSpPr>
            <a:cxnSpLocks/>
          </p:cNvCxnSpPr>
          <p:nvPr/>
        </p:nvCxnSpPr>
        <p:spPr>
          <a:xfrm flipH="1">
            <a:off x="6030555" y="2249771"/>
            <a:ext cx="17416" cy="17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81289E-FCE8-4B21-96FF-ABD82C619C0F}"/>
              </a:ext>
            </a:extLst>
          </p:cNvPr>
          <p:cNvCxnSpPr>
            <a:cxnSpLocks/>
          </p:cNvCxnSpPr>
          <p:nvPr/>
        </p:nvCxnSpPr>
        <p:spPr>
          <a:xfrm>
            <a:off x="6047971" y="2249771"/>
            <a:ext cx="2622500" cy="162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2C347E-0448-41CE-B7D8-4D7F1F328F77}"/>
              </a:ext>
            </a:extLst>
          </p:cNvPr>
          <p:cNvSpPr txBox="1"/>
          <p:nvPr/>
        </p:nvSpPr>
        <p:spPr>
          <a:xfrm>
            <a:off x="2202366" y="4592986"/>
            <a:ext cx="164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396E1-57C1-40C9-95E1-24918345BA4D}"/>
              </a:ext>
            </a:extLst>
          </p:cNvPr>
          <p:cNvSpPr txBox="1"/>
          <p:nvPr/>
        </p:nvSpPr>
        <p:spPr>
          <a:xfrm>
            <a:off x="5298345" y="4592986"/>
            <a:ext cx="164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DC02D4-733B-4712-9A07-D7153651A543}"/>
              </a:ext>
            </a:extLst>
          </p:cNvPr>
          <p:cNvSpPr txBox="1"/>
          <p:nvPr/>
        </p:nvSpPr>
        <p:spPr>
          <a:xfrm>
            <a:off x="8206712" y="4592986"/>
            <a:ext cx="164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2306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3E1-7CAE-4990-A6CC-B92C5E6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0B71-B3A7-4CAA-98C3-53196C09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7" y="1664516"/>
            <a:ext cx="1567274" cy="525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5EDCE-1BC3-4949-A9BA-02DC8FBB7393}"/>
              </a:ext>
            </a:extLst>
          </p:cNvPr>
          <p:cNvSpPr txBox="1"/>
          <p:nvPr/>
        </p:nvSpPr>
        <p:spPr>
          <a:xfrm>
            <a:off x="1098265" y="3974239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Academic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FAF31-3469-4B48-9BE0-4EE86696763B}"/>
              </a:ext>
            </a:extLst>
          </p:cNvPr>
          <p:cNvSpPr txBox="1"/>
          <p:nvPr/>
        </p:nvSpPr>
        <p:spPr>
          <a:xfrm>
            <a:off x="5298345" y="3994445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Co-curricular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5B7B7-349E-42F1-BB32-9599A63E7C02}"/>
              </a:ext>
            </a:extLst>
          </p:cNvPr>
          <p:cNvSpPr txBox="1"/>
          <p:nvPr/>
        </p:nvSpPr>
        <p:spPr>
          <a:xfrm>
            <a:off x="8206712" y="391863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How-to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E397E-461B-4E89-8DC9-8D8FDEC3DC58}"/>
              </a:ext>
            </a:extLst>
          </p:cNvPr>
          <p:cNvCxnSpPr>
            <a:cxnSpLocks/>
          </p:cNvCxnSpPr>
          <p:nvPr/>
        </p:nvCxnSpPr>
        <p:spPr>
          <a:xfrm flipH="1">
            <a:off x="3257006" y="2255520"/>
            <a:ext cx="2790965" cy="17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9D7E9-F10E-4AF7-84BC-029C40977FDD}"/>
              </a:ext>
            </a:extLst>
          </p:cNvPr>
          <p:cNvCxnSpPr>
            <a:cxnSpLocks/>
          </p:cNvCxnSpPr>
          <p:nvPr/>
        </p:nvCxnSpPr>
        <p:spPr>
          <a:xfrm flipH="1">
            <a:off x="6030555" y="2249771"/>
            <a:ext cx="17416" cy="17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81289E-FCE8-4B21-96FF-ABD82C619C0F}"/>
              </a:ext>
            </a:extLst>
          </p:cNvPr>
          <p:cNvCxnSpPr>
            <a:cxnSpLocks/>
          </p:cNvCxnSpPr>
          <p:nvPr/>
        </p:nvCxnSpPr>
        <p:spPr>
          <a:xfrm>
            <a:off x="6047971" y="2249771"/>
            <a:ext cx="2622500" cy="162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2C347E-0448-41CE-B7D8-4D7F1F328F77}"/>
              </a:ext>
            </a:extLst>
          </p:cNvPr>
          <p:cNvSpPr txBox="1"/>
          <p:nvPr/>
        </p:nvSpPr>
        <p:spPr>
          <a:xfrm>
            <a:off x="1098265" y="4497459"/>
            <a:ext cx="411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Majors and minors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Major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System (GPA Calculation)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118BB-0EF9-4977-84E1-97F66A5BE673}"/>
              </a:ext>
            </a:extLst>
          </p:cNvPr>
          <p:cNvSpPr txBox="1"/>
          <p:nvPr/>
        </p:nvSpPr>
        <p:spPr>
          <a:xfrm>
            <a:off x="5209506" y="4441850"/>
            <a:ext cx="3368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Honors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Joining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Series </a:t>
            </a:r>
          </a:p>
          <a:p>
            <a:r>
              <a:rPr lang="en-US" dirty="0"/>
              <a:t>(SI, Tutoring, Writing Center)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Gaming Hub, and more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D17F5-627E-495F-99D4-B24F3CF959E7}"/>
              </a:ext>
            </a:extLst>
          </p:cNvPr>
          <p:cNvSpPr txBox="1"/>
          <p:nvPr/>
        </p:nvSpPr>
        <p:spPr>
          <a:xfrm>
            <a:off x="8472158" y="4461550"/>
            <a:ext cx="3602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Canvas &amp; its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Teams &amp;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for Scholarships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on-campus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faculty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3E1-7CAE-4990-A6CC-B92C5E6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Model: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F43C2E-E4BA-40CA-934C-27F37B21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than 3 minutes (recommended in between 2-3 minutes)</a:t>
            </a:r>
          </a:p>
          <a:p>
            <a:r>
              <a:rPr lang="en-US" dirty="0"/>
              <a:t>NSA Watermark throughout the video.</a:t>
            </a:r>
          </a:p>
          <a:p>
            <a:r>
              <a:rPr lang="en-US" dirty="0"/>
              <a:t>5 Sec – FOS introduction.</a:t>
            </a:r>
          </a:p>
          <a:p>
            <a:r>
              <a:rPr lang="en-US" dirty="0"/>
              <a:t>Content (2:50 sec)</a:t>
            </a:r>
          </a:p>
          <a:p>
            <a:r>
              <a:rPr lang="en-US" dirty="0"/>
              <a:t>NSA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2463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9B2-C784-41CB-A57F-463E527D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EE18-ABBA-4C45-A4EB-890AB123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  <a:p>
            <a:r>
              <a:rPr lang="en-US" dirty="0"/>
              <a:t>Allocate time for each topic </a:t>
            </a:r>
          </a:p>
          <a:p>
            <a:r>
              <a:rPr lang="en-US" dirty="0"/>
              <a:t>Concluding remark with links to where to find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4322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C411-77B1-4D98-AD9F-879ED271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FOS Model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A348-B0EB-448E-9C17-B55919DB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look for information.</a:t>
            </a:r>
          </a:p>
          <a:p>
            <a:r>
              <a:rPr lang="en-US" dirty="0"/>
              <a:t>Expandable (Sections can be added and removed depending on need in future)</a:t>
            </a:r>
          </a:p>
          <a:p>
            <a:r>
              <a:rPr lang="en-US" dirty="0"/>
              <a:t>Consistent video model is necessary to keep the watcher engaged.</a:t>
            </a:r>
          </a:p>
          <a:p>
            <a:r>
              <a:rPr lang="en-US" dirty="0"/>
              <a:t>#under_3_minutes videos are likely to encourage students to watch it.</a:t>
            </a:r>
          </a:p>
          <a:p>
            <a:r>
              <a:rPr lang="en-US" dirty="0"/>
              <a:t>Encourages to look for further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2117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9CD5-6323-4428-8080-51F0C8B3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75ED842-9D02-4A22-A656-12EE19885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Freshman Orientation Series (FOS)</vt:lpstr>
      <vt:lpstr>Series Model:</vt:lpstr>
      <vt:lpstr>FOS Model:</vt:lpstr>
      <vt:lpstr>Video Model:</vt:lpstr>
      <vt:lpstr>Content Model:</vt:lpstr>
      <vt:lpstr>Why FOS Model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Freshman Orientation Series (FOS)</dc:title>
  <dc:creator>Lamichhane, Prabin</dc:creator>
  <cp:lastModifiedBy>Lamichhane, Prabin</cp:lastModifiedBy>
  <cp:revision>1</cp:revision>
  <dcterms:created xsi:type="dcterms:W3CDTF">2020-10-19T15:22:51Z</dcterms:created>
  <dcterms:modified xsi:type="dcterms:W3CDTF">2020-10-19T15:23:17Z</dcterms:modified>
</cp:coreProperties>
</file>