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78006-4E70-48C4-9D94-638C6007206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A6C07-29B4-4C89-AC68-83A05DB0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A6C07-29B4-4C89-AC68-83A05DB001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1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E874-7230-4D74-9CC6-87BF6D895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47F36-1E07-4698-B7C9-05AC3C86F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DD66-12A7-4EBC-918F-4DC0400E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1EFF8-9887-4458-8068-FEE5F5E5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385D-8B16-40DB-80E0-6249ADB7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2E73-5B46-4127-9768-2F4A7765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58689-18B2-495D-AED1-43E2C1B22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464C-8D1E-4AAE-9C3F-6189447E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04EA-9910-44CC-AC24-7FE1CB4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3690-9CDE-4A48-AF02-601D3720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9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E1777-1EAA-4F97-AB98-A17DBB0BF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0A2EB-AFF8-407E-92CC-3F3B169C4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769E5-0084-4014-8DE6-9AAE4E87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23EC7-D58C-48FA-8694-D337A8EE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3381-8F69-4317-B44E-137D7702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CB5D-D35C-4ACE-9098-4179E902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A8CB-3721-46EF-83E3-20AAF2E6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993E-E48A-48EA-B81E-6F621D7A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20B8B-9C1E-4F17-BAF1-1A2EBADA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7DD2-E6AD-4F82-A485-53AB873D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098A-176B-489F-AE56-B310413A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85CD-DED1-4B5F-93B4-B5549EC3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54D3-4E89-43A3-BD5C-06E9EC1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D5F0-F89C-495F-8D32-125264DB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7427-2CC6-4EAD-B5C0-7882C276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CFF2-50AC-488E-838E-C864CC9A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ECDA-4976-4E5A-91FD-C96D8C51E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283B4-9F8B-476D-8ACC-410910844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10DC0-2CC7-4BF9-9B46-87EA58E7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0F7C1-0A59-4D49-9FE4-32195876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73F81-B239-42FC-97DC-56F95D57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217D-6D0E-4DE4-AD27-76F7DDE1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5972-0BE8-4B46-90EA-D9C0652A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F58DC-462C-406C-8AE9-81323E65E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0C57E-3FC0-43E2-B77A-6F82E6AAE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83189-2D2C-466E-B798-17287318D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7F48D-194C-4F93-B8E7-386E8490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599F5-4A6F-4763-BDE9-A08AACB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97C26-31E9-402D-9CB4-68C666F7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3964-6609-4F43-B9BE-A03DC557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30DF4-D1FC-4E5C-B685-E96FBDA6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4F633-3BC6-4B53-A279-C88B7B69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90D17-BCD8-48FB-BC9E-AEB762A0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F58BA-BE11-4278-97FE-7BE54781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7EA5A-28A5-4C2F-ABE0-83E70A9E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5EEC2-8BF3-4D78-9C0B-FB2E3FCE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727-2A8D-4048-B473-E03084C4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0C3E-FBFB-4036-AB65-31A80013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ACCA8-179D-4B36-A8E2-AF58A35C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41BA7-8886-4548-9A6D-FD429030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9E6AF-9DB5-420E-8F84-FC3602A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ACAC-8A1A-4E6F-9819-05C9A300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673-4222-4859-A000-FF0DC55D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65463-CC6D-4A92-9C8B-FFBB8C920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6E20E-5AA2-498F-923D-60123957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D60A5-1105-47F1-93CA-21A40CD1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114AE-E908-4A0D-B75D-80A1B266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07766-67C5-4EB2-A365-0C88CFB8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10E17-E645-48C6-BDB5-623EAF74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ABA12-C9C3-479E-B340-F1B34DD4C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0AF9-CF52-4BAD-8D87-A1947DE8D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19C6-5F47-4673-852A-6911954A460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34B0-4F39-4E02-9A1E-247C161D9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90C5-5CD5-47EF-B0ED-1E25156B5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E0CB-89B9-42B1-AA4C-B79362CB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uestions/34064065/madgwick-mahony-axes-conven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quare with arrows and a square with a square in the middle&#10;&#10;Description automatically generated with medium confidence">
            <a:extLst>
              <a:ext uri="{FF2B5EF4-FFF2-40B4-BE49-F238E27FC236}">
                <a16:creationId xmlns:a16="http://schemas.microsoft.com/office/drawing/2014/main" id="{9BCBBAF4-2EF1-4FF3-A384-E73B7640CA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640" t="6807" r="312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5C03F-AFBC-4E17-8986-03DA5229D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Sensor integration, calibration testing, fusion and Estimation.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B69E-C6CF-4D98-9FC7-FC17282F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-Damodar Pokhrel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2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0305A-4166-4D9F-B352-B55B0F9D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Madgwick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Gradient decent algorithm for orientation optimization.</a:t>
            </a:r>
          </a:p>
        </p:txBody>
      </p:sp>
      <p:pic>
        <p:nvPicPr>
          <p:cNvPr id="5" name="Content Placeholder 4" descr="A diagram of a machine&#10;&#10;Description automatically generated">
            <a:extLst>
              <a:ext uri="{FF2B5EF4-FFF2-40B4-BE49-F238E27FC236}">
                <a16:creationId xmlns:a16="http://schemas.microsoft.com/office/drawing/2014/main" id="{F024C9E0-1B9E-48B3-B214-B10C3D50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09415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2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AB0A-AEB0-4A2C-A1BB-6EE7BB4B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of body frame virtually to align with magnetic frame</a:t>
            </a:r>
          </a:p>
        </p:txBody>
      </p:sp>
      <p:pic>
        <p:nvPicPr>
          <p:cNvPr id="5" name="Content Placeholder 4" descr="A diagram of a cylinder with arrows pointing to the top&#10;&#10;Description automatically generated">
            <a:extLst>
              <a:ext uri="{FF2B5EF4-FFF2-40B4-BE49-F238E27FC236}">
                <a16:creationId xmlns:a16="http://schemas.microsoft.com/office/drawing/2014/main" id="{C88339C8-F737-4947-A358-B3D282693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16" y="1825625"/>
            <a:ext cx="5915968" cy="4351338"/>
          </a:xfrm>
        </p:spPr>
      </p:pic>
    </p:spTree>
    <p:extLst>
      <p:ext uri="{BB962C8B-B14F-4D97-AF65-F5344CB8AC3E}">
        <p14:creationId xmlns:p14="http://schemas.microsoft.com/office/powerpoint/2010/main" val="420099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1F62-262C-4FEC-9FE5-F158371D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Estimation.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59398-3B51-45AB-AFBB-7131F8A5F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073" y="1690688"/>
            <a:ext cx="9201706" cy="2408439"/>
          </a:xfrm>
        </p:spPr>
      </p:pic>
    </p:spTree>
    <p:extLst>
      <p:ext uri="{BB962C8B-B14F-4D97-AF65-F5344CB8AC3E}">
        <p14:creationId xmlns:p14="http://schemas.microsoft.com/office/powerpoint/2010/main" val="383006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09C3-AB6E-42AB-B2CD-D4431A5A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Estimation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CCC22-667E-4EF0-AD4C-B0A63E00F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380"/>
            <a:ext cx="7061405" cy="3260620"/>
          </a:xfrm>
        </p:spPr>
      </p:pic>
    </p:spTree>
    <p:extLst>
      <p:ext uri="{BB962C8B-B14F-4D97-AF65-F5344CB8AC3E}">
        <p14:creationId xmlns:p14="http://schemas.microsoft.com/office/powerpoint/2010/main" val="268485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93A9-FE83-4CA0-B026-0A5F5F28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E1712-5FD9-4997-9A71-F97C0657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804" y="1283276"/>
            <a:ext cx="8000667" cy="4497764"/>
          </a:xfrm>
        </p:spPr>
      </p:pic>
    </p:spTree>
    <p:extLst>
      <p:ext uri="{BB962C8B-B14F-4D97-AF65-F5344CB8AC3E}">
        <p14:creationId xmlns:p14="http://schemas.microsoft.com/office/powerpoint/2010/main" val="322363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8771-6B09-4FEF-AD8A-4891CA0A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with data output</a:t>
            </a:r>
          </a:p>
        </p:txBody>
      </p:sp>
      <p:pic>
        <p:nvPicPr>
          <p:cNvPr id="5" name="Content Placeholder 4" descr="A graph with orange lines&#10;&#10;Description automatically generated">
            <a:extLst>
              <a:ext uri="{FF2B5EF4-FFF2-40B4-BE49-F238E27FC236}">
                <a16:creationId xmlns:a16="http://schemas.microsoft.com/office/drawing/2014/main" id="{C7EF5FE2-E188-4BD3-BDDD-E5C9F94EF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22" y="1690688"/>
            <a:ext cx="8048716" cy="4351338"/>
          </a:xfrm>
        </p:spPr>
      </p:pic>
    </p:spTree>
    <p:extLst>
      <p:ext uri="{BB962C8B-B14F-4D97-AF65-F5344CB8AC3E}">
        <p14:creationId xmlns:p14="http://schemas.microsoft.com/office/powerpoint/2010/main" val="209595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F8D2-EBCE-46F5-844C-3F188235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with data output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148BD80F-604A-41C6-808E-D7B7A237F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2" y="1690688"/>
            <a:ext cx="8048716" cy="4351338"/>
          </a:xfrm>
        </p:spPr>
      </p:pic>
    </p:spTree>
    <p:extLst>
      <p:ext uri="{BB962C8B-B14F-4D97-AF65-F5344CB8AC3E}">
        <p14:creationId xmlns:p14="http://schemas.microsoft.com/office/powerpoint/2010/main" val="196800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5103-4A81-4588-A02F-316D60BD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plot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6136D57A-A6FB-4FBD-876F-AFA52685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1" y="1690688"/>
            <a:ext cx="8697958" cy="4702335"/>
          </a:xfrm>
        </p:spPr>
      </p:pic>
    </p:spTree>
    <p:extLst>
      <p:ext uri="{BB962C8B-B14F-4D97-AF65-F5344CB8AC3E}">
        <p14:creationId xmlns:p14="http://schemas.microsoft.com/office/powerpoint/2010/main" val="400807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31F9-EE3C-4F4B-8482-2AE9CDEE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2DCB-6DD4-4DB9-8F6E-DCEEEE47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Hardware….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mputer keyboard with wires and wires&#10;&#10;Description automatically generated with medium confidence">
            <a:extLst>
              <a:ext uri="{FF2B5EF4-FFF2-40B4-BE49-F238E27FC236}">
                <a16:creationId xmlns:a16="http://schemas.microsoft.com/office/drawing/2014/main" id="{5532B13E-3CE2-441B-9628-8B47C24E8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9296" y="833120"/>
            <a:ext cx="3609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93A7-18AF-4A13-AB1A-EE1549B1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C053-FC99-4645-AA1D-43E49001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</a:t>
            </a:r>
            <a:r>
              <a:rPr lang="en-US" dirty="0" err="1"/>
              <a:t>whene</a:t>
            </a:r>
            <a:r>
              <a:rPr lang="en-US" dirty="0"/>
              <a:t> Power up The board need to calibrate first so that it calculate and save offset values.</a:t>
            </a:r>
          </a:p>
          <a:p>
            <a:endParaRPr lang="en-US" dirty="0"/>
          </a:p>
          <a:p>
            <a:r>
              <a:rPr lang="en-US" dirty="0"/>
              <a:t>For more accuracy sprit level can be used.</a:t>
            </a:r>
          </a:p>
        </p:txBody>
      </p:sp>
    </p:spTree>
    <p:extLst>
      <p:ext uri="{BB962C8B-B14F-4D97-AF65-F5344CB8AC3E}">
        <p14:creationId xmlns:p14="http://schemas.microsoft.com/office/powerpoint/2010/main" val="419150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737B151-BF1E-3D72-B6A9-33E3C3E99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F5971-5F19-4F2A-A404-5ACC49C0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12FC-5D0B-4D03-92EE-454CBCC9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Introduction &amp; </a:t>
            </a:r>
            <a:r>
              <a:rPr lang="en-US" sz="1700" dirty="0" err="1">
                <a:solidFill>
                  <a:schemeClr val="bg1"/>
                </a:solidFill>
              </a:rPr>
              <a:t>methodlogy</a:t>
            </a:r>
            <a:endParaRPr lang="en-US" sz="17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GPS and degree conversion</a:t>
            </a:r>
          </a:p>
          <a:p>
            <a:pPr marL="514350" indent="-51435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Bno055 sensor integration</a:t>
            </a:r>
          </a:p>
          <a:p>
            <a:pPr marL="514350" indent="-51435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Data smoothing</a:t>
            </a:r>
          </a:p>
          <a:p>
            <a:pPr marL="514350" indent="-51435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Orientation estimation using </a:t>
            </a:r>
            <a:r>
              <a:rPr lang="en-US" sz="1700" dirty="0" err="1">
                <a:solidFill>
                  <a:schemeClr val="bg1"/>
                </a:solidFill>
              </a:rPr>
              <a:t>madwrik</a:t>
            </a:r>
            <a:r>
              <a:rPr lang="en-US" sz="1700" dirty="0">
                <a:solidFill>
                  <a:schemeClr val="bg1"/>
                </a:solidFill>
              </a:rPr>
              <a:t> algorithm</a:t>
            </a:r>
          </a:p>
          <a:p>
            <a:pPr marL="514350" indent="-51435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Position estimation using Kalman estimation</a:t>
            </a:r>
          </a:p>
          <a:p>
            <a:pPr marL="514350" indent="-514350"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Python code demo.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6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02D1E-B47B-4A1F-BC2F-013D822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 of the project</a:t>
            </a:r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B502D1CB-758F-4FD4-B8FD-9EA40DAE6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82" y="457199"/>
            <a:ext cx="4483355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8C5D-0C73-41F0-AC7B-87676C67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GPS: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F405-A769-4ACB-92EC-1399358D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234394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NMEA: </a:t>
            </a:r>
            <a:r>
              <a:rPr lang="en-US" sz="2000" b="0" i="0" dirty="0">
                <a:effectLst/>
                <a:latin typeface="Söhne"/>
              </a:rPr>
              <a:t>National Marine Electronics Association </a:t>
            </a:r>
          </a:p>
          <a:p>
            <a:r>
              <a:rPr lang="en-US" sz="2000" dirty="0">
                <a:latin typeface="Söhne"/>
              </a:rPr>
              <a:t>Provides latitude longitude altitude ,speed and time</a:t>
            </a:r>
          </a:p>
          <a:p>
            <a:r>
              <a:rPr lang="en-US" sz="2000" dirty="0">
                <a:latin typeface="Söhne"/>
              </a:rPr>
              <a:t>The </a:t>
            </a:r>
            <a:r>
              <a:rPr lang="en-US" sz="2000" dirty="0" err="1">
                <a:latin typeface="Söhne"/>
              </a:rPr>
              <a:t>gps</a:t>
            </a:r>
            <a:r>
              <a:rPr lang="en-US" sz="2000" dirty="0">
                <a:latin typeface="Söhne"/>
              </a:rPr>
              <a:t> use geodetic earth reference frame where earth is consider as a ellipse or WGS84 model.</a:t>
            </a:r>
          </a:p>
          <a:p>
            <a:r>
              <a:rPr lang="en-US" sz="2000" dirty="0">
                <a:latin typeface="Söhne"/>
              </a:rPr>
              <a:t> Local tangent plane.</a:t>
            </a:r>
            <a:endParaRPr lang="en-US" sz="2000" dirty="0"/>
          </a:p>
        </p:txBody>
      </p:sp>
      <p:pic>
        <p:nvPicPr>
          <p:cNvPr id="5" name="Picture 4" descr="A black background with red dots&#10;&#10;Description automatically generated">
            <a:extLst>
              <a:ext uri="{FF2B5EF4-FFF2-40B4-BE49-F238E27FC236}">
                <a16:creationId xmlns:a16="http://schemas.microsoft.com/office/drawing/2014/main" id="{CB4A9B78-964C-40BF-8273-5BB6103A2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r="1115" b="2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026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D1CC-A88A-44D8-8D0E-362DF4D5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4C0DF-8549-420C-997A-F5E97445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182" y="4287586"/>
            <a:ext cx="3386947" cy="175945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30500-5A9C-45C5-97E1-918452118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23" y="1924368"/>
            <a:ext cx="2628464" cy="1978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0DCF28-8CD9-4779-8094-D3DAED48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915" y="1335154"/>
            <a:ext cx="4030624" cy="2952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F3BE4-B0AC-4124-BA6C-1267B1EE8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62482"/>
            <a:ext cx="4889751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D24-431D-424A-B849-30CEA91B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Acclerometer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CEAD-4047-4523-B0A2-F9844699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sensor BNO055: 9 axis IMU.</a:t>
            </a:r>
          </a:p>
          <a:p>
            <a:r>
              <a:rPr lang="en-US" dirty="0"/>
              <a:t>Integrated sensor of accelerometer ,gyroscope and magnetometer</a:t>
            </a:r>
          </a:p>
          <a:p>
            <a:r>
              <a:rPr lang="en-US" dirty="0" err="1"/>
              <a:t>Madgwick</a:t>
            </a:r>
            <a:r>
              <a:rPr lang="en-US" dirty="0"/>
              <a:t> algorithm (AHRS) implemented to estimate the orientation.</a:t>
            </a:r>
          </a:p>
          <a:p>
            <a:r>
              <a:rPr lang="en-US" dirty="0"/>
              <a:t>AHRS: </a:t>
            </a:r>
            <a:r>
              <a:rPr lang="en-US" dirty="0" err="1"/>
              <a:t>Atitude</a:t>
            </a:r>
            <a:r>
              <a:rPr lang="en-US" dirty="0"/>
              <a:t> heading and reference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E6173-F506-4EB8-AAC5-70BF0E27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and offset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0768-9922-4C5F-963D-14BFB698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24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Kalman filter was used to smoothing the acceleration data to make noise free.</a:t>
            </a:r>
          </a:p>
          <a:p>
            <a:pPr marL="0" indent="0">
              <a:buNone/>
            </a:pPr>
            <a:r>
              <a:rPr lang="en-US" sz="2400" dirty="0"/>
              <a:t>One problem was arises </a:t>
            </a:r>
            <a:r>
              <a:rPr lang="en-US" sz="2400" dirty="0" err="1"/>
              <a:t>i.e</a:t>
            </a:r>
            <a:r>
              <a:rPr lang="en-US" sz="2400" dirty="0"/>
              <a:t> is lead lag due to estimation.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BE9A8F5-F985-4569-BF80-615A5D561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149" y="1204976"/>
            <a:ext cx="7936321" cy="42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5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E6173-F506-4EB8-AAC5-70BF0E27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 and offset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0768-9922-4C5F-963D-14BFB698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Then from study , Butterworth 2</a:t>
            </a:r>
            <a:r>
              <a:rPr lang="en-US" sz="2400" baseline="30000" dirty="0"/>
              <a:t>nd</a:t>
            </a:r>
            <a:r>
              <a:rPr lang="en-US" sz="2400" dirty="0"/>
              <a:t> order filter is good candidate for smoothing the data.</a:t>
            </a:r>
          </a:p>
          <a:p>
            <a:pPr marL="0" indent="0">
              <a:buNone/>
            </a:pPr>
            <a:r>
              <a:rPr lang="en-US" sz="2400" dirty="0"/>
              <a:t>The lead lag problem is solved by this filter.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A3AC5C5-A260-430A-A98A-1B7F0308D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79" y="1221232"/>
            <a:ext cx="7952049" cy="45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2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FA29-01FA-44DC-AADC-1741564D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0C9D4-FE49-4C5F-BA46-F5DAE119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041" y="800288"/>
            <a:ext cx="8592869" cy="5257423"/>
          </a:xfrm>
        </p:spPr>
      </p:pic>
    </p:spTree>
    <p:extLst>
      <p:ext uri="{BB962C8B-B14F-4D97-AF65-F5344CB8AC3E}">
        <p14:creationId xmlns:p14="http://schemas.microsoft.com/office/powerpoint/2010/main" val="121792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258</Words>
  <Application>Microsoft Office PowerPoint</Application>
  <PresentationFormat>Widescreen</PresentationFormat>
  <Paragraphs>44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Office Theme</vt:lpstr>
      <vt:lpstr>Sensor integration, calibration testing, fusion and Estimation.</vt:lpstr>
      <vt:lpstr>Outline</vt:lpstr>
      <vt:lpstr>Methodology of the project</vt:lpstr>
      <vt:lpstr>GPS:</vt:lpstr>
      <vt:lpstr>conversion</vt:lpstr>
      <vt:lpstr>Acclerometer.</vt:lpstr>
      <vt:lpstr>Data preprocessing and offset calculation</vt:lpstr>
      <vt:lpstr>Data preprocessing and offset calculation</vt:lpstr>
      <vt:lpstr>IMU</vt:lpstr>
      <vt:lpstr>Madgwick Gradient decent algorithm for orientation optimization.</vt:lpstr>
      <vt:lpstr>Rotation of body frame virtually to align with magnetic frame</vt:lpstr>
      <vt:lpstr>Kalman Estimation.</vt:lpstr>
      <vt:lpstr>Kalman Estimation</vt:lpstr>
      <vt:lpstr>Kalman algorithm</vt:lpstr>
      <vt:lpstr>Visualizing with data output</vt:lpstr>
      <vt:lpstr>Visualizing with data output</vt:lpstr>
      <vt:lpstr>3D plot</vt:lpstr>
      <vt:lpstr>DEMO Time…….</vt:lpstr>
      <vt:lpstr>Calibration.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integration, calibration testing, fusion and Estimation.</dc:title>
  <dc:creator>Damodar pokhrel</dc:creator>
  <cp:lastModifiedBy>Damodar pokhrel</cp:lastModifiedBy>
  <cp:revision>1</cp:revision>
  <dcterms:created xsi:type="dcterms:W3CDTF">2024-02-08T02:07:18Z</dcterms:created>
  <dcterms:modified xsi:type="dcterms:W3CDTF">2024-02-08T04:35:50Z</dcterms:modified>
</cp:coreProperties>
</file>