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67" r:id="rId3"/>
    <p:sldId id="259" r:id="rId4"/>
    <p:sldId id="274" r:id="rId5"/>
    <p:sldId id="627" r:id="rId6"/>
    <p:sldId id="649" r:id="rId7"/>
    <p:sldId id="650" r:id="rId8"/>
    <p:sldId id="651" r:id="rId9"/>
    <p:sldId id="652" r:id="rId10"/>
    <p:sldId id="653" r:id="rId11"/>
    <p:sldId id="646" r:id="rId12"/>
    <p:sldId id="654" r:id="rId13"/>
    <p:sldId id="655" r:id="rId14"/>
    <p:sldId id="656" r:id="rId15"/>
    <p:sldId id="61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2" pos="384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3" autoAdjust="0"/>
    <p:restoredTop sz="95226" autoAdjust="0"/>
  </p:normalViewPr>
  <p:slideViewPr>
    <p:cSldViewPr snapToGrid="0" showGuides="1">
      <p:cViewPr>
        <p:scale>
          <a:sx n="90" d="100"/>
          <a:sy n="90" d="100"/>
        </p:scale>
        <p:origin x="-355" y="-1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002C11-C09A-4ACE-9D7A-CCD5AA8B4878}" type="datetimeFigureOut">
              <a:rPr lang="en-US" smtClean="0"/>
              <a:t>1/15/2022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BE20FA-FA32-4756-B1EB-057B8A95DD2C}" type="slidenum">
              <a:rPr lang="en-US" smtClean="0"/>
              <a:t>‹#›</a:t>
            </a:fld>
            <a:endParaRPr lang="en-US"/>
          </a:p>
        </p:txBody>
      </p:sp>
    </p:spTree>
    <p:extLst>
      <p:ext uri="{BB962C8B-B14F-4D97-AF65-F5344CB8AC3E}">
        <p14:creationId xmlns:p14="http://schemas.microsoft.com/office/powerpoint/2010/main" val="439287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t>https://www.pexels.com/photo/black-sail-ship-on-body-of-water-906982/</a:t>
            </a:r>
          </a:p>
        </p:txBody>
      </p:sp>
      <p:sp>
        <p:nvSpPr>
          <p:cNvPr id="4" name="Slide Number Placeholder 3"/>
          <p:cNvSpPr>
            <a:spLocks noGrp="1"/>
          </p:cNvSpPr>
          <p:nvPr>
            <p:ph type="sldNum" sz="quarter" idx="5"/>
          </p:nvPr>
        </p:nvSpPr>
        <p:spPr/>
        <p:txBody>
          <a:bodyPr/>
          <a:lstStyle/>
          <a:p>
            <a:fld id="{64BE20FA-FA32-4756-B1EB-057B8A95DD2C}" type="slidenum">
              <a:rPr lang="en-US" smtClean="0"/>
              <a:t>1</a:t>
            </a:fld>
            <a:endParaRPr lang="en-US"/>
          </a:p>
        </p:txBody>
      </p:sp>
    </p:spTree>
    <p:extLst>
      <p:ext uri="{BB962C8B-B14F-4D97-AF65-F5344CB8AC3E}">
        <p14:creationId xmlns:p14="http://schemas.microsoft.com/office/powerpoint/2010/main" val="3004257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t>https://www.pexels.com/photo/assorted-color-trailer-boxes-2881632/</a:t>
            </a:r>
          </a:p>
        </p:txBody>
      </p:sp>
      <p:sp>
        <p:nvSpPr>
          <p:cNvPr id="4" name="Slide Number Placeholder 3"/>
          <p:cNvSpPr>
            <a:spLocks noGrp="1"/>
          </p:cNvSpPr>
          <p:nvPr>
            <p:ph type="sldNum" sz="quarter" idx="5"/>
          </p:nvPr>
        </p:nvSpPr>
        <p:spPr/>
        <p:txBody>
          <a:bodyPr/>
          <a:lstStyle/>
          <a:p>
            <a:fld id="{64BE20FA-FA32-4756-B1EB-057B8A95DD2C}" type="slidenum">
              <a:rPr lang="en-US" smtClean="0"/>
              <a:t>3</a:t>
            </a:fld>
            <a:endParaRPr lang="en-US"/>
          </a:p>
        </p:txBody>
      </p:sp>
    </p:spTree>
    <p:extLst>
      <p:ext uri="{BB962C8B-B14F-4D97-AF65-F5344CB8AC3E}">
        <p14:creationId xmlns:p14="http://schemas.microsoft.com/office/powerpoint/2010/main" val="3583715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t>https://www.pexels.com/photo/men-s-wearing-black-suit-jacket-and-pants-937481/</a:t>
            </a:r>
          </a:p>
          <a:p>
            <a:r>
              <a:rPr lang="en-US" dirty="0"/>
              <a:t>https://www.pexels.com/photo/business-businessman-contemporary-corporate-532220/</a:t>
            </a:r>
          </a:p>
          <a:p>
            <a:r>
              <a:rPr lang="en-US" dirty="0"/>
              <a:t>https://www.pexels.com/photo/happy-ethnic-woman-sitting-at-table-with-laptop-3769021/</a:t>
            </a:r>
          </a:p>
          <a:p>
            <a:r>
              <a:rPr lang="en-US" dirty="0"/>
              <a:t>https://www.pexels.com/photo/cheerful-woman-smiling-while-sitting-at-table-with-laptop-4467687/</a:t>
            </a:r>
          </a:p>
        </p:txBody>
      </p:sp>
      <p:sp>
        <p:nvSpPr>
          <p:cNvPr id="4" name="Slide Number Placeholder 3"/>
          <p:cNvSpPr>
            <a:spLocks noGrp="1"/>
          </p:cNvSpPr>
          <p:nvPr>
            <p:ph type="sldNum" sz="quarter" idx="5"/>
          </p:nvPr>
        </p:nvSpPr>
        <p:spPr/>
        <p:txBody>
          <a:bodyPr/>
          <a:lstStyle/>
          <a:p>
            <a:fld id="{64BE20FA-FA32-4756-B1EB-057B8A95DD2C}" type="slidenum">
              <a:rPr lang="en-US" smtClean="0"/>
              <a:t>4</a:t>
            </a:fld>
            <a:endParaRPr lang="en-US"/>
          </a:p>
        </p:txBody>
      </p:sp>
    </p:spTree>
    <p:extLst>
      <p:ext uri="{BB962C8B-B14F-4D97-AF65-F5344CB8AC3E}">
        <p14:creationId xmlns:p14="http://schemas.microsoft.com/office/powerpoint/2010/main" val="3278095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Links: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https://unsplash.com/photos/fN603qcEA7g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Slide Number Placeholder 3"/>
          <p:cNvSpPr>
            <a:spLocks noGrp="1"/>
          </p:cNvSpPr>
          <p:nvPr>
            <p:ph type="sldNum" sz="quarter" idx="5"/>
          </p:nvPr>
        </p:nvSpPr>
        <p:spPr/>
        <p:txBody>
          <a:bodyPr/>
          <a:lstStyle/>
          <a:p>
            <a:fld id="{95DDD579-49B2-4848-8B9E-FAC72A3B8248}" type="slidenum">
              <a:rPr lang="en-US" smtClean="0"/>
              <a:t>5</a:t>
            </a:fld>
            <a:endParaRPr lang="en-US"/>
          </a:p>
        </p:txBody>
      </p:sp>
    </p:spTree>
    <p:extLst>
      <p:ext uri="{BB962C8B-B14F-4D97-AF65-F5344CB8AC3E}">
        <p14:creationId xmlns:p14="http://schemas.microsoft.com/office/powerpoint/2010/main" val="2696554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Links: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https://unsplash.com/photos/fN603qcEA7g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Slide Number Placeholder 3"/>
          <p:cNvSpPr>
            <a:spLocks noGrp="1"/>
          </p:cNvSpPr>
          <p:nvPr>
            <p:ph type="sldNum" sz="quarter" idx="5"/>
          </p:nvPr>
        </p:nvSpPr>
        <p:spPr/>
        <p:txBody>
          <a:bodyPr/>
          <a:lstStyle/>
          <a:p>
            <a:fld id="{95DDD579-49B2-4848-8B9E-FAC72A3B8248}" type="slidenum">
              <a:rPr lang="en-US" smtClean="0"/>
              <a:t>6</a:t>
            </a:fld>
            <a:endParaRPr lang="en-US"/>
          </a:p>
        </p:txBody>
      </p:sp>
    </p:spTree>
    <p:extLst>
      <p:ext uri="{BB962C8B-B14F-4D97-AF65-F5344CB8AC3E}">
        <p14:creationId xmlns:p14="http://schemas.microsoft.com/office/powerpoint/2010/main" val="2696554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https://www.pexels.com/photo/man-in-bubble-jacket-holding-tablet-computer-4484078/</a:t>
            </a:r>
          </a:p>
        </p:txBody>
      </p:sp>
      <p:sp>
        <p:nvSpPr>
          <p:cNvPr id="4" name="Slide Number Placeholder 3"/>
          <p:cNvSpPr>
            <a:spLocks noGrp="1"/>
          </p:cNvSpPr>
          <p:nvPr>
            <p:ph type="sldNum" sz="quarter" idx="5"/>
          </p:nvPr>
        </p:nvSpPr>
        <p:spPr/>
        <p:txBody>
          <a:bodyPr/>
          <a:lstStyle/>
          <a:p>
            <a:fld id="{95DDD579-49B2-4848-8B9E-FAC72A3B8248}" type="slidenum">
              <a:rPr lang="en-US" smtClean="0"/>
              <a:t>11</a:t>
            </a:fld>
            <a:endParaRPr lang="en-US"/>
          </a:p>
        </p:txBody>
      </p:sp>
    </p:spTree>
    <p:extLst>
      <p:ext uri="{BB962C8B-B14F-4D97-AF65-F5344CB8AC3E}">
        <p14:creationId xmlns:p14="http://schemas.microsoft.com/office/powerpoint/2010/main" val="2942771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latin typeface="Open Sans" panose="020B0606030504020204" pitchFamily="34" charset="0"/>
                <a:ea typeface="Open Sans" panose="020B0606030504020204" pitchFamily="34" charset="0"/>
                <a:cs typeface="Open Sans" panose="020B0606030504020204" pitchFamily="34" charset="0"/>
              </a:rPr>
              <a:t>https://www.pexels.com/photo/man-in-bubble-jacket-holding-tablet-computer-4484078/</a:t>
            </a:r>
          </a:p>
        </p:txBody>
      </p:sp>
      <p:sp>
        <p:nvSpPr>
          <p:cNvPr id="4" name="Slide Number Placeholder 3"/>
          <p:cNvSpPr>
            <a:spLocks noGrp="1"/>
          </p:cNvSpPr>
          <p:nvPr>
            <p:ph type="sldNum" sz="quarter" idx="5"/>
          </p:nvPr>
        </p:nvSpPr>
        <p:spPr/>
        <p:txBody>
          <a:bodyPr/>
          <a:lstStyle/>
          <a:p>
            <a:fld id="{95DDD579-49B2-4848-8B9E-FAC72A3B8248}" type="slidenum">
              <a:rPr lang="en-US" smtClean="0"/>
              <a:t>12</a:t>
            </a:fld>
            <a:endParaRPr lang="en-US"/>
          </a:p>
        </p:txBody>
      </p:sp>
    </p:spTree>
    <p:extLst>
      <p:ext uri="{BB962C8B-B14F-4D97-AF65-F5344CB8AC3E}">
        <p14:creationId xmlns:p14="http://schemas.microsoft.com/office/powerpoint/2010/main" val="2942771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t>https://www.pexels.com/photo/cargo-container-lot-906494/</a:t>
            </a:r>
          </a:p>
        </p:txBody>
      </p:sp>
      <p:sp>
        <p:nvSpPr>
          <p:cNvPr id="4" name="Slide Number Placeholder 3"/>
          <p:cNvSpPr>
            <a:spLocks noGrp="1"/>
          </p:cNvSpPr>
          <p:nvPr>
            <p:ph type="sldNum" sz="quarter" idx="5"/>
          </p:nvPr>
        </p:nvSpPr>
        <p:spPr/>
        <p:txBody>
          <a:bodyPr/>
          <a:lstStyle/>
          <a:p>
            <a:fld id="{64BE20FA-FA32-4756-B1EB-057B8A95DD2C}" type="slidenum">
              <a:rPr lang="en-US" smtClean="0"/>
              <a:t>15</a:t>
            </a:fld>
            <a:endParaRPr lang="en-US"/>
          </a:p>
        </p:txBody>
      </p:sp>
    </p:spTree>
    <p:extLst>
      <p:ext uri="{BB962C8B-B14F-4D97-AF65-F5344CB8AC3E}">
        <p14:creationId xmlns:p14="http://schemas.microsoft.com/office/powerpoint/2010/main" val="1582066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98F12BDB-ED0E-4830-856E-E45322015B7C}"/>
              </a:ext>
            </a:extLst>
          </p:cNvPr>
          <p:cNvSpPr>
            <a:spLocks noGrp="1"/>
          </p:cNvSpPr>
          <p:nvPr>
            <p:ph type="pic" sz="quarter" idx="10"/>
          </p:nvPr>
        </p:nvSpPr>
        <p:spPr>
          <a:xfrm>
            <a:off x="0" y="0"/>
            <a:ext cx="9985829" cy="6858000"/>
          </a:xfrm>
          <a:solidFill>
            <a:schemeClr val="bg1">
              <a:lumMod val="85000"/>
            </a:schemeClr>
          </a:solidFill>
        </p:spPr>
        <p:txBody>
          <a:bodyPr>
            <a:normAutofit/>
          </a:bodyPr>
          <a:lstStyle>
            <a:lvl1pPr>
              <a:defRPr sz="1800"/>
            </a:lvl1pPr>
          </a:lstStyle>
          <a:p>
            <a:endParaRPr lang="en-US"/>
          </a:p>
        </p:txBody>
      </p:sp>
    </p:spTree>
    <p:extLst>
      <p:ext uri="{BB962C8B-B14F-4D97-AF65-F5344CB8AC3E}">
        <p14:creationId xmlns:p14="http://schemas.microsoft.com/office/powerpoint/2010/main" val="410622544"/>
      </p:ext>
    </p:extLst>
  </p:cSld>
  <p:clrMapOvr>
    <a:masterClrMapping/>
  </p:clrMapOvr>
  <p:extLst>
    <p:ext uri="{DCECCB84-F9BA-43D5-87BE-67443E8EF086}">
      <p15:sldGuideLst xmlns:p15="http://schemas.microsoft.com/office/powerpoint/2012/main" xmlns="">
        <p15:guide id="1" pos="3840" userDrawn="1">
          <p15:clr>
            <a:srgbClr val="FBAE40"/>
          </p15:clr>
        </p15:guide>
        <p15:guide id="2"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
    <p:bg>
      <p:bgPr>
        <a:solidFill>
          <a:schemeClr val="accent2"/>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09600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1364343 w 6096000"/>
              <a:gd name="connsiteY4" fmla="*/ 3429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6096000" y="6858000"/>
                </a:lnTo>
                <a:lnTo>
                  <a:pt x="0" y="6858000"/>
                </a:lnTo>
                <a:lnTo>
                  <a:pt x="1364343" y="3429000"/>
                </a:lnTo>
                <a:close/>
              </a:path>
            </a:pathLst>
          </a:custGeom>
          <a:solidFill>
            <a:schemeClr val="bg1">
              <a:lumMod val="85000"/>
            </a:schemeClr>
          </a:solidFill>
        </p:spPr>
        <p:txBody>
          <a:bodyPr wrap="square" anchor="t" anchorCtr="0">
            <a:noAutofit/>
          </a:bodyPr>
          <a:lstStyle>
            <a:lvl1pPr algn="l">
              <a:defRPr sz="1800">
                <a:solidFill>
                  <a:schemeClr val="tx1"/>
                </a:solidFill>
              </a:defRPr>
            </a:lvl1pPr>
          </a:lstStyle>
          <a:p>
            <a:endParaRPr lang="en-US" dirty="0"/>
          </a:p>
        </p:txBody>
      </p:sp>
    </p:spTree>
    <p:extLst>
      <p:ext uri="{BB962C8B-B14F-4D97-AF65-F5344CB8AC3E}">
        <p14:creationId xmlns:p14="http://schemas.microsoft.com/office/powerpoint/2010/main" val="4246122587"/>
      </p:ext>
    </p:extLst>
  </p:cSld>
  <p:clrMapOvr>
    <a:masterClrMapping/>
  </p:clrMapOvr>
  <p:extLst>
    <p:ext uri="{DCECCB84-F9BA-43D5-87BE-67443E8EF086}">
      <p15:sldGuideLst xmlns:p15="http://schemas.microsoft.com/office/powerpoint/2012/main" xmlns="">
        <p15:guide id="1" pos="3840" userDrawn="1">
          <p15:clr>
            <a:srgbClr val="FBAE40"/>
          </p15:clr>
        </p15:guide>
        <p15:guide id="2"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4">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683105" y="0"/>
            <a:ext cx="6671104" cy="6858000"/>
          </a:xfrm>
          <a:custGeom>
            <a:avLst/>
            <a:gdLst>
              <a:gd name="connsiteX0" fmla="*/ 0 w 13342207"/>
              <a:gd name="connsiteY0" fmla="*/ 0 h 13716000"/>
              <a:gd name="connsiteX1" fmla="*/ 371769 w 13342207"/>
              <a:gd name="connsiteY1" fmla="*/ 0 h 13716000"/>
              <a:gd name="connsiteX2" fmla="*/ 571499 w 13342207"/>
              <a:gd name="connsiteY2" fmla="*/ 0 h 13716000"/>
              <a:gd name="connsiteX3" fmla="*/ 657796 w 13342207"/>
              <a:gd name="connsiteY3" fmla="*/ 0 h 13716000"/>
              <a:gd name="connsiteX4" fmla="*/ 943270 w 13342207"/>
              <a:gd name="connsiteY4" fmla="*/ 0 h 13716000"/>
              <a:gd name="connsiteX5" fmla="*/ 1029565 w 13342207"/>
              <a:gd name="connsiteY5" fmla="*/ 0 h 13716000"/>
              <a:gd name="connsiteX6" fmla="*/ 1071034 w 13342207"/>
              <a:gd name="connsiteY6" fmla="*/ 0 h 13716000"/>
              <a:gd name="connsiteX7" fmla="*/ 1229294 w 13342207"/>
              <a:gd name="connsiteY7" fmla="*/ 0 h 13716000"/>
              <a:gd name="connsiteX8" fmla="*/ 1442804 w 13342207"/>
              <a:gd name="connsiteY8" fmla="*/ 0 h 13716000"/>
              <a:gd name="connsiteX9" fmla="*/ 1601064 w 13342207"/>
              <a:gd name="connsiteY9" fmla="*/ 0 h 13716000"/>
              <a:gd name="connsiteX10" fmla="*/ 1642534 w 13342207"/>
              <a:gd name="connsiteY10" fmla="*/ 0 h 13716000"/>
              <a:gd name="connsiteX11" fmla="*/ 1728829 w 13342207"/>
              <a:gd name="connsiteY11" fmla="*/ 0 h 13716000"/>
              <a:gd name="connsiteX12" fmla="*/ 2014304 w 13342207"/>
              <a:gd name="connsiteY12" fmla="*/ 0 h 13716000"/>
              <a:gd name="connsiteX13" fmla="*/ 2100599 w 13342207"/>
              <a:gd name="connsiteY13" fmla="*/ 0 h 13716000"/>
              <a:gd name="connsiteX14" fmla="*/ 2300329 w 13342207"/>
              <a:gd name="connsiteY14" fmla="*/ 0 h 13716000"/>
              <a:gd name="connsiteX15" fmla="*/ 2672100 w 13342207"/>
              <a:gd name="connsiteY15" fmla="*/ 0 h 13716000"/>
              <a:gd name="connsiteX16" fmla="*/ 4051299 w 13342207"/>
              <a:gd name="connsiteY16" fmla="*/ 0 h 13716000"/>
              <a:gd name="connsiteX17" fmla="*/ 4622799 w 13342207"/>
              <a:gd name="connsiteY17" fmla="*/ 0 h 13716000"/>
              <a:gd name="connsiteX18" fmla="*/ 4709094 w 13342207"/>
              <a:gd name="connsiteY18" fmla="*/ 0 h 13716000"/>
              <a:gd name="connsiteX19" fmla="*/ 5280594 w 13342207"/>
              <a:gd name="connsiteY19" fmla="*/ 0 h 13716000"/>
              <a:gd name="connsiteX20" fmla="*/ 13342207 w 13342207"/>
              <a:gd name="connsiteY20" fmla="*/ 13716000 h 13716000"/>
              <a:gd name="connsiteX21" fmla="*/ 12770707 w 13342207"/>
              <a:gd name="connsiteY21" fmla="*/ 13716000 h 13716000"/>
              <a:gd name="connsiteX22" fmla="*/ 12684411 w 13342207"/>
              <a:gd name="connsiteY22" fmla="*/ 13716000 h 13716000"/>
              <a:gd name="connsiteX23" fmla="*/ 12112912 w 13342207"/>
              <a:gd name="connsiteY23" fmla="*/ 13716000 h 13716000"/>
              <a:gd name="connsiteX24" fmla="*/ 10733712 w 13342207"/>
              <a:gd name="connsiteY24" fmla="*/ 13716000 h 13716000"/>
              <a:gd name="connsiteX25" fmla="*/ 10361942 w 13342207"/>
              <a:gd name="connsiteY25" fmla="*/ 13716000 h 13716000"/>
              <a:gd name="connsiteX26" fmla="*/ 10162212 w 13342207"/>
              <a:gd name="connsiteY26" fmla="*/ 13716000 h 13716000"/>
              <a:gd name="connsiteX27" fmla="*/ 10075917 w 13342207"/>
              <a:gd name="connsiteY27" fmla="*/ 13716000 h 13716000"/>
              <a:gd name="connsiteX28" fmla="*/ 9790442 w 13342207"/>
              <a:gd name="connsiteY28" fmla="*/ 13716000 h 13716000"/>
              <a:gd name="connsiteX29" fmla="*/ 9704147 w 13342207"/>
              <a:gd name="connsiteY29" fmla="*/ 13716000 h 13716000"/>
              <a:gd name="connsiteX30" fmla="*/ 9662677 w 13342207"/>
              <a:gd name="connsiteY30" fmla="*/ 13716000 h 13716000"/>
              <a:gd name="connsiteX31" fmla="*/ 9504417 w 13342207"/>
              <a:gd name="connsiteY31" fmla="*/ 13716000 h 13716000"/>
              <a:gd name="connsiteX32" fmla="*/ 9290907 w 13342207"/>
              <a:gd name="connsiteY32" fmla="*/ 13716000 h 13716000"/>
              <a:gd name="connsiteX33" fmla="*/ 9132647 w 13342207"/>
              <a:gd name="connsiteY33" fmla="*/ 13716000 h 13716000"/>
              <a:gd name="connsiteX34" fmla="*/ 9091177 w 13342207"/>
              <a:gd name="connsiteY34" fmla="*/ 13716000 h 13716000"/>
              <a:gd name="connsiteX35" fmla="*/ 9004882 w 13342207"/>
              <a:gd name="connsiteY35" fmla="*/ 13716000 h 13716000"/>
              <a:gd name="connsiteX36" fmla="*/ 8719407 w 13342207"/>
              <a:gd name="connsiteY36" fmla="*/ 13716000 h 13716000"/>
              <a:gd name="connsiteX37" fmla="*/ 8633112 w 13342207"/>
              <a:gd name="connsiteY37" fmla="*/ 13716000 h 13716000"/>
              <a:gd name="connsiteX38" fmla="*/ 8433382 w 13342207"/>
              <a:gd name="connsiteY38" fmla="*/ 13716000 h 13716000"/>
              <a:gd name="connsiteX39" fmla="*/ 8061612 w 13342207"/>
              <a:gd name="connsiteY39"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3342207" h="13716000">
                <a:moveTo>
                  <a:pt x="0" y="0"/>
                </a:moveTo>
                <a:lnTo>
                  <a:pt x="371769" y="0"/>
                </a:lnTo>
                <a:lnTo>
                  <a:pt x="571499" y="0"/>
                </a:lnTo>
                <a:lnTo>
                  <a:pt x="657796" y="0"/>
                </a:lnTo>
                <a:lnTo>
                  <a:pt x="943270" y="0"/>
                </a:lnTo>
                <a:lnTo>
                  <a:pt x="1029565" y="0"/>
                </a:lnTo>
                <a:lnTo>
                  <a:pt x="1071034" y="0"/>
                </a:lnTo>
                <a:lnTo>
                  <a:pt x="1229294" y="0"/>
                </a:lnTo>
                <a:lnTo>
                  <a:pt x="1442804" y="0"/>
                </a:lnTo>
                <a:lnTo>
                  <a:pt x="1601064" y="0"/>
                </a:lnTo>
                <a:lnTo>
                  <a:pt x="1642534" y="0"/>
                </a:lnTo>
                <a:lnTo>
                  <a:pt x="1728829" y="0"/>
                </a:lnTo>
                <a:lnTo>
                  <a:pt x="2014304" y="0"/>
                </a:lnTo>
                <a:lnTo>
                  <a:pt x="2100599" y="0"/>
                </a:lnTo>
                <a:lnTo>
                  <a:pt x="2300329" y="0"/>
                </a:lnTo>
                <a:lnTo>
                  <a:pt x="2672100" y="0"/>
                </a:lnTo>
                <a:lnTo>
                  <a:pt x="4051299" y="0"/>
                </a:lnTo>
                <a:lnTo>
                  <a:pt x="4622799" y="0"/>
                </a:lnTo>
                <a:lnTo>
                  <a:pt x="4709094" y="0"/>
                </a:lnTo>
                <a:lnTo>
                  <a:pt x="5280594" y="0"/>
                </a:lnTo>
                <a:lnTo>
                  <a:pt x="13342207" y="13716000"/>
                </a:lnTo>
                <a:lnTo>
                  <a:pt x="12770707" y="13716000"/>
                </a:lnTo>
                <a:lnTo>
                  <a:pt x="12684411" y="13716000"/>
                </a:lnTo>
                <a:lnTo>
                  <a:pt x="12112912" y="13716000"/>
                </a:lnTo>
                <a:lnTo>
                  <a:pt x="10733712" y="13716000"/>
                </a:lnTo>
                <a:lnTo>
                  <a:pt x="10361942" y="13716000"/>
                </a:lnTo>
                <a:lnTo>
                  <a:pt x="10162212" y="13716000"/>
                </a:lnTo>
                <a:lnTo>
                  <a:pt x="10075917" y="13716000"/>
                </a:lnTo>
                <a:lnTo>
                  <a:pt x="9790442" y="13716000"/>
                </a:lnTo>
                <a:lnTo>
                  <a:pt x="9704147" y="13716000"/>
                </a:lnTo>
                <a:lnTo>
                  <a:pt x="9662677" y="13716000"/>
                </a:lnTo>
                <a:lnTo>
                  <a:pt x="9504417" y="13716000"/>
                </a:lnTo>
                <a:lnTo>
                  <a:pt x="9290907" y="13716000"/>
                </a:lnTo>
                <a:lnTo>
                  <a:pt x="9132647" y="13716000"/>
                </a:lnTo>
                <a:lnTo>
                  <a:pt x="9091177" y="13716000"/>
                </a:lnTo>
                <a:lnTo>
                  <a:pt x="9004882" y="13716000"/>
                </a:lnTo>
                <a:lnTo>
                  <a:pt x="8719407" y="13716000"/>
                </a:lnTo>
                <a:lnTo>
                  <a:pt x="8633112" y="13716000"/>
                </a:lnTo>
                <a:lnTo>
                  <a:pt x="8433382" y="13716000"/>
                </a:lnTo>
                <a:lnTo>
                  <a:pt x="8061612" y="13716000"/>
                </a:lnTo>
                <a:close/>
              </a:path>
            </a:pathLst>
          </a:custGeom>
          <a:solidFill>
            <a:schemeClr val="bg1">
              <a:lumMod val="85000"/>
            </a:schemeClr>
          </a:solidFill>
        </p:spPr>
        <p:txBody>
          <a:bodyPr wrap="square" anchor="t" anchorCtr="0">
            <a:noAutofit/>
          </a:bodyPr>
          <a:lstStyle>
            <a:lvl1pPr marL="171450" indent="-171450" algn="l">
              <a:buFont typeface="Arial" panose="020B0604020202020204" pitchFamily="34" charset="0"/>
              <a:buChar char="•"/>
              <a:defRPr sz="1800">
                <a:solidFill>
                  <a:schemeClr val="tx1"/>
                </a:solidFill>
                <a:latin typeface="+mn-lt"/>
                <a:ea typeface="Open Sans" panose="020B0606030504020204" pitchFamily="34" charset="0"/>
                <a:cs typeface="Open Sans" panose="020B0606030504020204" pitchFamily="34" charset="0"/>
              </a:defRPr>
            </a:lvl1pPr>
          </a:lstStyle>
          <a:p>
            <a:endParaRPr lang="en-US"/>
          </a:p>
        </p:txBody>
      </p:sp>
    </p:spTree>
    <p:extLst>
      <p:ext uri="{BB962C8B-B14F-4D97-AF65-F5344CB8AC3E}">
        <p14:creationId xmlns:p14="http://schemas.microsoft.com/office/powerpoint/2010/main" val="6258543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xmlns="">
        <p15:guide id="1" pos="3840" userDrawn="1">
          <p15:clr>
            <a:srgbClr val="FBAE40"/>
          </p15:clr>
        </p15:guide>
        <p15:guide id="2" orient="horz" pos="21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4784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xmlns="">
        <p15:guide id="1" pos="3840" userDrawn="1">
          <p15:clr>
            <a:srgbClr val="FBAE40"/>
          </p15:clr>
        </p15:guide>
        <p15:guide id="2" orient="horz" pos="21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6">
    <p:spTree>
      <p:nvGrpSpPr>
        <p:cNvPr id="1" name=""/>
        <p:cNvGrpSpPr/>
        <p:nvPr/>
      </p:nvGrpSpPr>
      <p:grpSpPr>
        <a:xfrm>
          <a:off x="0" y="0"/>
          <a:ext cx="0" cy="0"/>
          <a:chOff x="0" y="0"/>
          <a:chExt cx="0" cy="0"/>
        </a:xfrm>
      </p:grpSpPr>
      <p:sp>
        <p:nvSpPr>
          <p:cNvPr id="16" name="Picture Placeholder 15"/>
          <p:cNvSpPr>
            <a:spLocks noGrp="1"/>
          </p:cNvSpPr>
          <p:nvPr>
            <p:ph type="pic" sz="quarter" idx="14"/>
          </p:nvPr>
        </p:nvSpPr>
        <p:spPr>
          <a:xfrm>
            <a:off x="6474756" y="1221441"/>
            <a:ext cx="2033459" cy="2033459"/>
          </a:xfrm>
          <a:custGeom>
            <a:avLst/>
            <a:gdLst>
              <a:gd name="connsiteX0" fmla="*/ 0 w 2033459"/>
              <a:gd name="connsiteY0" fmla="*/ 0 h 2033459"/>
              <a:gd name="connsiteX1" fmla="*/ 2033459 w 2033459"/>
              <a:gd name="connsiteY1" fmla="*/ 0 h 2033459"/>
              <a:gd name="connsiteX2" fmla="*/ 2033459 w 2033459"/>
              <a:gd name="connsiteY2" fmla="*/ 2033459 h 2033459"/>
              <a:gd name="connsiteX3" fmla="*/ 0 w 2033459"/>
              <a:gd name="connsiteY3" fmla="*/ 2033459 h 2033459"/>
            </a:gdLst>
            <a:ahLst/>
            <a:cxnLst>
              <a:cxn ang="0">
                <a:pos x="connsiteX0" y="connsiteY0"/>
              </a:cxn>
              <a:cxn ang="0">
                <a:pos x="connsiteX1" y="connsiteY1"/>
              </a:cxn>
              <a:cxn ang="0">
                <a:pos x="connsiteX2" y="connsiteY2"/>
              </a:cxn>
              <a:cxn ang="0">
                <a:pos x="connsiteX3" y="connsiteY3"/>
              </a:cxn>
            </a:cxnLst>
            <a:rect l="l" t="t" r="r" b="b"/>
            <a:pathLst>
              <a:path w="2033459" h="2033459">
                <a:moveTo>
                  <a:pt x="0" y="0"/>
                </a:moveTo>
                <a:lnTo>
                  <a:pt x="2033459" y="0"/>
                </a:lnTo>
                <a:lnTo>
                  <a:pt x="2033459" y="2033459"/>
                </a:lnTo>
                <a:lnTo>
                  <a:pt x="0" y="2033459"/>
                </a:lnTo>
                <a:close/>
              </a:path>
            </a:pathLst>
          </a:custGeom>
          <a:solidFill>
            <a:schemeClr val="bg1">
              <a:lumMod val="85000"/>
            </a:schemeClr>
          </a:solidFill>
        </p:spPr>
        <p:txBody>
          <a:bodyPr wrap="square" anchor="t" anchorCtr="0">
            <a:noAutofit/>
          </a:bodyPr>
          <a:lstStyle>
            <a:lvl1pPr algn="l">
              <a:defRPr sz="1800">
                <a:solidFill>
                  <a:schemeClr val="tx1"/>
                </a:solidFill>
              </a:defRPr>
            </a:lvl1pPr>
          </a:lstStyle>
          <a:p>
            <a:endParaRPr lang="en-US" dirty="0"/>
          </a:p>
        </p:txBody>
      </p:sp>
      <p:sp>
        <p:nvSpPr>
          <p:cNvPr id="17" name="Picture Placeholder 16"/>
          <p:cNvSpPr>
            <a:spLocks noGrp="1"/>
          </p:cNvSpPr>
          <p:nvPr>
            <p:ph type="pic" sz="quarter" idx="15"/>
          </p:nvPr>
        </p:nvSpPr>
        <p:spPr>
          <a:xfrm>
            <a:off x="8856412" y="1221441"/>
            <a:ext cx="2033459" cy="2033459"/>
          </a:xfrm>
          <a:custGeom>
            <a:avLst/>
            <a:gdLst>
              <a:gd name="connsiteX0" fmla="*/ 0 w 2033459"/>
              <a:gd name="connsiteY0" fmla="*/ 0 h 2033459"/>
              <a:gd name="connsiteX1" fmla="*/ 2033459 w 2033459"/>
              <a:gd name="connsiteY1" fmla="*/ 0 h 2033459"/>
              <a:gd name="connsiteX2" fmla="*/ 2033459 w 2033459"/>
              <a:gd name="connsiteY2" fmla="*/ 2033459 h 2033459"/>
              <a:gd name="connsiteX3" fmla="*/ 0 w 2033459"/>
              <a:gd name="connsiteY3" fmla="*/ 2033459 h 2033459"/>
            </a:gdLst>
            <a:ahLst/>
            <a:cxnLst>
              <a:cxn ang="0">
                <a:pos x="connsiteX0" y="connsiteY0"/>
              </a:cxn>
              <a:cxn ang="0">
                <a:pos x="connsiteX1" y="connsiteY1"/>
              </a:cxn>
              <a:cxn ang="0">
                <a:pos x="connsiteX2" y="connsiteY2"/>
              </a:cxn>
              <a:cxn ang="0">
                <a:pos x="connsiteX3" y="connsiteY3"/>
              </a:cxn>
            </a:cxnLst>
            <a:rect l="l" t="t" r="r" b="b"/>
            <a:pathLst>
              <a:path w="2033459" h="2033459">
                <a:moveTo>
                  <a:pt x="0" y="0"/>
                </a:moveTo>
                <a:lnTo>
                  <a:pt x="2033459" y="0"/>
                </a:lnTo>
                <a:lnTo>
                  <a:pt x="2033459" y="2033459"/>
                </a:lnTo>
                <a:lnTo>
                  <a:pt x="0" y="2033459"/>
                </a:lnTo>
                <a:close/>
              </a:path>
            </a:pathLst>
          </a:custGeom>
          <a:solidFill>
            <a:schemeClr val="bg1">
              <a:lumMod val="85000"/>
            </a:schemeClr>
          </a:solidFill>
        </p:spPr>
        <p:txBody>
          <a:bodyPr wrap="square" anchor="t" anchorCtr="0">
            <a:noAutofit/>
          </a:bodyPr>
          <a:lstStyle>
            <a:lvl1pPr algn="l">
              <a:defRPr sz="1800">
                <a:solidFill>
                  <a:schemeClr val="tx1"/>
                </a:solidFill>
              </a:defRPr>
            </a:lvl1pPr>
          </a:lstStyle>
          <a:p>
            <a:endParaRPr lang="en-US" dirty="0"/>
          </a:p>
        </p:txBody>
      </p:sp>
      <p:sp>
        <p:nvSpPr>
          <p:cNvPr id="15" name="Picture Placeholder 14"/>
          <p:cNvSpPr>
            <a:spLocks noGrp="1"/>
          </p:cNvSpPr>
          <p:nvPr>
            <p:ph type="pic" sz="quarter" idx="16"/>
          </p:nvPr>
        </p:nvSpPr>
        <p:spPr>
          <a:xfrm>
            <a:off x="6474756" y="3603098"/>
            <a:ext cx="2033459" cy="2033459"/>
          </a:xfrm>
          <a:custGeom>
            <a:avLst/>
            <a:gdLst>
              <a:gd name="connsiteX0" fmla="*/ 0 w 2033459"/>
              <a:gd name="connsiteY0" fmla="*/ 0 h 2033459"/>
              <a:gd name="connsiteX1" fmla="*/ 2033459 w 2033459"/>
              <a:gd name="connsiteY1" fmla="*/ 0 h 2033459"/>
              <a:gd name="connsiteX2" fmla="*/ 2033459 w 2033459"/>
              <a:gd name="connsiteY2" fmla="*/ 2033459 h 2033459"/>
              <a:gd name="connsiteX3" fmla="*/ 0 w 2033459"/>
              <a:gd name="connsiteY3" fmla="*/ 2033459 h 2033459"/>
            </a:gdLst>
            <a:ahLst/>
            <a:cxnLst>
              <a:cxn ang="0">
                <a:pos x="connsiteX0" y="connsiteY0"/>
              </a:cxn>
              <a:cxn ang="0">
                <a:pos x="connsiteX1" y="connsiteY1"/>
              </a:cxn>
              <a:cxn ang="0">
                <a:pos x="connsiteX2" y="connsiteY2"/>
              </a:cxn>
              <a:cxn ang="0">
                <a:pos x="connsiteX3" y="connsiteY3"/>
              </a:cxn>
            </a:cxnLst>
            <a:rect l="l" t="t" r="r" b="b"/>
            <a:pathLst>
              <a:path w="2033459" h="2033459">
                <a:moveTo>
                  <a:pt x="0" y="0"/>
                </a:moveTo>
                <a:lnTo>
                  <a:pt x="2033459" y="0"/>
                </a:lnTo>
                <a:lnTo>
                  <a:pt x="2033459" y="2033459"/>
                </a:lnTo>
                <a:lnTo>
                  <a:pt x="0" y="2033459"/>
                </a:lnTo>
                <a:close/>
              </a:path>
            </a:pathLst>
          </a:custGeom>
          <a:solidFill>
            <a:schemeClr val="bg1">
              <a:lumMod val="85000"/>
            </a:schemeClr>
          </a:solidFill>
        </p:spPr>
        <p:txBody>
          <a:bodyPr wrap="square" anchor="t" anchorCtr="0">
            <a:noAutofit/>
          </a:bodyPr>
          <a:lstStyle>
            <a:lvl1pPr algn="l">
              <a:defRPr sz="1800">
                <a:solidFill>
                  <a:schemeClr val="tx1"/>
                </a:solidFill>
              </a:defRPr>
            </a:lvl1pPr>
          </a:lstStyle>
          <a:p>
            <a:endParaRPr lang="en-US" dirty="0"/>
          </a:p>
        </p:txBody>
      </p:sp>
      <p:sp>
        <p:nvSpPr>
          <p:cNvPr id="14" name="Picture Placeholder 13"/>
          <p:cNvSpPr>
            <a:spLocks noGrp="1"/>
          </p:cNvSpPr>
          <p:nvPr>
            <p:ph type="pic" sz="quarter" idx="17"/>
          </p:nvPr>
        </p:nvSpPr>
        <p:spPr>
          <a:xfrm>
            <a:off x="8856412" y="3603098"/>
            <a:ext cx="2033459" cy="2033459"/>
          </a:xfrm>
          <a:custGeom>
            <a:avLst/>
            <a:gdLst>
              <a:gd name="connsiteX0" fmla="*/ 0 w 2033459"/>
              <a:gd name="connsiteY0" fmla="*/ 0 h 2033459"/>
              <a:gd name="connsiteX1" fmla="*/ 2033459 w 2033459"/>
              <a:gd name="connsiteY1" fmla="*/ 0 h 2033459"/>
              <a:gd name="connsiteX2" fmla="*/ 2033459 w 2033459"/>
              <a:gd name="connsiteY2" fmla="*/ 2033459 h 2033459"/>
              <a:gd name="connsiteX3" fmla="*/ 0 w 2033459"/>
              <a:gd name="connsiteY3" fmla="*/ 2033459 h 2033459"/>
            </a:gdLst>
            <a:ahLst/>
            <a:cxnLst>
              <a:cxn ang="0">
                <a:pos x="connsiteX0" y="connsiteY0"/>
              </a:cxn>
              <a:cxn ang="0">
                <a:pos x="connsiteX1" y="connsiteY1"/>
              </a:cxn>
              <a:cxn ang="0">
                <a:pos x="connsiteX2" y="connsiteY2"/>
              </a:cxn>
              <a:cxn ang="0">
                <a:pos x="connsiteX3" y="connsiteY3"/>
              </a:cxn>
            </a:cxnLst>
            <a:rect l="l" t="t" r="r" b="b"/>
            <a:pathLst>
              <a:path w="2033459" h="2033459">
                <a:moveTo>
                  <a:pt x="0" y="0"/>
                </a:moveTo>
                <a:lnTo>
                  <a:pt x="2033459" y="0"/>
                </a:lnTo>
                <a:lnTo>
                  <a:pt x="2033459" y="2033459"/>
                </a:lnTo>
                <a:lnTo>
                  <a:pt x="0" y="2033459"/>
                </a:lnTo>
                <a:close/>
              </a:path>
            </a:pathLst>
          </a:custGeom>
          <a:solidFill>
            <a:schemeClr val="bg1">
              <a:lumMod val="85000"/>
            </a:schemeClr>
          </a:solidFill>
        </p:spPr>
        <p:txBody>
          <a:bodyPr wrap="square" anchor="t" anchorCtr="0">
            <a:noAutofit/>
          </a:bodyPr>
          <a:lstStyle>
            <a:lvl1pPr algn="l">
              <a:defRPr sz="1800">
                <a:solidFill>
                  <a:schemeClr val="tx1"/>
                </a:solidFill>
              </a:defRPr>
            </a:lvl1pPr>
          </a:lstStyle>
          <a:p>
            <a:endParaRPr lang="en-US" dirty="0"/>
          </a:p>
        </p:txBody>
      </p:sp>
    </p:spTree>
    <p:extLst>
      <p:ext uri="{BB962C8B-B14F-4D97-AF65-F5344CB8AC3E}">
        <p14:creationId xmlns:p14="http://schemas.microsoft.com/office/powerpoint/2010/main" val="1458214090"/>
      </p:ext>
    </p:extLst>
  </p:cSld>
  <p:clrMapOvr>
    <a:masterClrMapping/>
  </p:clrMapOvr>
  <p:extLst>
    <p:ext uri="{DCECCB84-F9BA-43D5-87BE-67443E8EF086}">
      <p15:sldGuideLst xmlns:p15="http://schemas.microsoft.com/office/powerpoint/2012/main" xmlns="">
        <p15:guide id="1" pos="3840" userDrawn="1">
          <p15:clr>
            <a:srgbClr val="FBAE40"/>
          </p15:clr>
        </p15:guide>
        <p15:guide id="2"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8">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3423253"/>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9">
    <p:bg>
      <p:bgPr>
        <a:solidFill>
          <a:schemeClr val="accent3"/>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xmlns="" id="{5D28A41B-4E10-4D1E-9616-21E284B554A9}"/>
              </a:ext>
            </a:extLst>
          </p:cNvPr>
          <p:cNvSpPr>
            <a:spLocks noGrp="1"/>
          </p:cNvSpPr>
          <p:nvPr>
            <p:ph type="pic" sz="quarter" idx="10"/>
          </p:nvPr>
        </p:nvSpPr>
        <p:spPr>
          <a:xfrm>
            <a:off x="1270000" y="0"/>
            <a:ext cx="9652000" cy="6858000"/>
          </a:xfrm>
          <a:custGeom>
            <a:avLst/>
            <a:gdLst>
              <a:gd name="connsiteX0" fmla="*/ 0 w 9652000"/>
              <a:gd name="connsiteY0" fmla="*/ 0 h 6858000"/>
              <a:gd name="connsiteX1" fmla="*/ 7721600 w 9652000"/>
              <a:gd name="connsiteY1" fmla="*/ 0 h 6858000"/>
              <a:gd name="connsiteX2" fmla="*/ 9652000 w 9652000"/>
              <a:gd name="connsiteY2" fmla="*/ 6858000 h 6858000"/>
              <a:gd name="connsiteX3" fmla="*/ 1930400 w 965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652000" h="6858000">
                <a:moveTo>
                  <a:pt x="0" y="0"/>
                </a:moveTo>
                <a:lnTo>
                  <a:pt x="7721600" y="0"/>
                </a:lnTo>
                <a:lnTo>
                  <a:pt x="9652000" y="6858000"/>
                </a:lnTo>
                <a:lnTo>
                  <a:pt x="1930400" y="6858000"/>
                </a:lnTo>
                <a:close/>
              </a:path>
            </a:pathLst>
          </a:custGeom>
          <a:solidFill>
            <a:schemeClr val="bg1">
              <a:lumMod val="85000"/>
            </a:schemeClr>
          </a:solidFill>
        </p:spPr>
        <p:txBody>
          <a:bodyPr wrap="square">
            <a:noAutofit/>
          </a:bodyPr>
          <a:lstStyle/>
          <a:p>
            <a:endParaRPr lang="en-US"/>
          </a:p>
        </p:txBody>
      </p:sp>
    </p:spTree>
    <p:extLst>
      <p:ext uri="{BB962C8B-B14F-4D97-AF65-F5344CB8AC3E}">
        <p14:creationId xmlns:p14="http://schemas.microsoft.com/office/powerpoint/2010/main" val="7368489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xmlns="">
        <p15:guide id="1" pos="3840" userDrawn="1">
          <p15:clr>
            <a:srgbClr val="FBAE40"/>
          </p15:clr>
        </p15:guide>
        <p15:guide id="2"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hyperlink" Target="https://www.free-power-point-templates.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65B4CCA-C686-4D32-8D7B-1C32B2E248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A5E125A5-8160-4EAD-B6B2-791E3A7424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EF2F5E0-79D1-4D7D-99B3-1FE815F8B7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2C188B-3DDD-4AB5-80E3-A20B86A22CA2}" type="datetimeFigureOut">
              <a:rPr lang="en-US" smtClean="0"/>
              <a:t>1/15/2022</a:t>
            </a:fld>
            <a:endParaRPr lang="en-US"/>
          </a:p>
        </p:txBody>
      </p:sp>
      <p:sp>
        <p:nvSpPr>
          <p:cNvPr id="5" name="Footer Placeholder 4">
            <a:extLst>
              <a:ext uri="{FF2B5EF4-FFF2-40B4-BE49-F238E27FC236}">
                <a16:creationId xmlns:a16="http://schemas.microsoft.com/office/drawing/2014/main" xmlns="" id="{EA1110E6-02DB-4E2C-A882-EEFDBD8CA1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6C76CEE8-22D2-4D78-8ABA-E658B7F302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BB0034-9495-41C0-AFFF-1AC6AD4E6651}" type="slidenum">
              <a:rPr lang="en-US" smtClean="0"/>
              <a:t>‹#›</a:t>
            </a:fld>
            <a:endParaRPr lang="en-US"/>
          </a:p>
        </p:txBody>
      </p:sp>
      <p:sp>
        <p:nvSpPr>
          <p:cNvPr id="8" name="TextBox 7">
            <a:extLst>
              <a:ext uri="{FF2B5EF4-FFF2-40B4-BE49-F238E27FC236}">
                <a16:creationId xmlns:a16="http://schemas.microsoft.com/office/drawing/2014/main" xmlns="" id="{104129C7-7B76-4A11-B0F7-CE5D177B89A6}"/>
              </a:ext>
            </a:extLst>
          </p:cNvPr>
          <p:cNvSpPr txBox="1"/>
          <p:nvPr userDrawn="1"/>
        </p:nvSpPr>
        <p:spPr>
          <a:xfrm>
            <a:off x="-46180" y="6889888"/>
            <a:ext cx="6096000" cy="276999"/>
          </a:xfrm>
          <a:prstGeom prst="rect">
            <a:avLst/>
          </a:prstGeom>
          <a:noFill/>
        </p:spPr>
        <p:txBody>
          <a:bodyPr wrap="square">
            <a:spAutoFit/>
          </a:bodyPr>
          <a:lstStyle/>
          <a:p>
            <a:r>
              <a:rPr lang="en-US" sz="1200">
                <a:solidFill>
                  <a:schemeClr val="bg1">
                    <a:lumMod val="65000"/>
                  </a:schemeClr>
                </a:solidFill>
                <a:hlinkClick r:id="rId9">
                  <a:extLst>
                    <a:ext uri="{A12FA001-AC4F-418D-AE19-62706E023703}">
                      <ahyp:hlinkClr xmlns:ahyp="http://schemas.microsoft.com/office/drawing/2018/hyperlinkcolor" xmlns="" val="tx"/>
                    </a:ext>
                  </a:extLst>
                </a:hlinkClick>
              </a:rPr>
              <a:t>https://www.free-power-point-templates.com/</a:t>
            </a:r>
            <a:endParaRPr lang="en-US" sz="1200">
              <a:solidFill>
                <a:schemeClr val="bg1">
                  <a:lumMod val="65000"/>
                </a:schemeClr>
              </a:solidFill>
            </a:endParaRPr>
          </a:p>
        </p:txBody>
      </p:sp>
      <p:sp>
        <p:nvSpPr>
          <p:cNvPr id="10" name="TextBox 9">
            <a:extLst>
              <a:ext uri="{FF2B5EF4-FFF2-40B4-BE49-F238E27FC236}">
                <a16:creationId xmlns:a16="http://schemas.microsoft.com/office/drawing/2014/main" xmlns="" id="{CEE9A7BB-8B38-42D8-92D7-777095D4F016}"/>
              </a:ext>
            </a:extLst>
          </p:cNvPr>
          <p:cNvSpPr txBox="1"/>
          <p:nvPr userDrawn="1"/>
        </p:nvSpPr>
        <p:spPr>
          <a:xfrm>
            <a:off x="11042213" y="6889887"/>
            <a:ext cx="1206062" cy="276999"/>
          </a:xfrm>
          <a:prstGeom prst="rect">
            <a:avLst/>
          </a:prstGeom>
          <a:noFill/>
        </p:spPr>
        <p:txBody>
          <a:bodyPr wrap="square">
            <a:spAutoFit/>
          </a:bodyPr>
          <a:lstStyle/>
          <a:p>
            <a:pPr algn="r"/>
            <a:r>
              <a:rPr lang="en-US" sz="1200">
                <a:solidFill>
                  <a:schemeClr val="bg1">
                    <a:lumMod val="65000"/>
                  </a:schemeClr>
                </a:solidFill>
              </a:rPr>
              <a:t>FPPT.com</a:t>
            </a:r>
          </a:p>
        </p:txBody>
      </p:sp>
    </p:spTree>
    <p:extLst>
      <p:ext uri="{BB962C8B-B14F-4D97-AF65-F5344CB8AC3E}">
        <p14:creationId xmlns:p14="http://schemas.microsoft.com/office/powerpoint/2010/main" val="280091650"/>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53" r:id="rId3"/>
    <p:sldLayoutId id="2147483654" r:id="rId4"/>
    <p:sldLayoutId id="2147483655" r:id="rId5"/>
    <p:sldLayoutId id="2147483657" r:id="rId6"/>
    <p:sldLayoutId id="2147483658"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3.svg"/><Relationship Id="rId5" Type="http://schemas.openxmlformats.org/officeDocument/2006/relationships/image" Target="../media/image7.png"/><Relationship Id="rId10" Type="http://schemas.openxmlformats.org/officeDocument/2006/relationships/image" Target="../media/image17.svg"/><Relationship Id="rId4" Type="http://schemas.openxmlformats.org/officeDocument/2006/relationships/image" Target="../media/image11.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9049" r="9049"/>
          <a:stretch>
            <a:fillRect/>
          </a:stretch>
        </p:blipFill>
        <p:spPr/>
      </p:pic>
      <p:sp>
        <p:nvSpPr>
          <p:cNvPr id="12" name="Rectangle 11">
            <a:extLst>
              <a:ext uri="{FF2B5EF4-FFF2-40B4-BE49-F238E27FC236}">
                <a16:creationId xmlns:a16="http://schemas.microsoft.com/office/drawing/2014/main" xmlns="" id="{E6965792-35C8-476C-823B-425804EAF515}"/>
              </a:ext>
            </a:extLst>
          </p:cNvPr>
          <p:cNvSpPr/>
          <p:nvPr/>
        </p:nvSpPr>
        <p:spPr>
          <a:xfrm>
            <a:off x="0" y="0"/>
            <a:ext cx="9915525" cy="6858000"/>
          </a:xfrm>
          <a:prstGeom prst="rect">
            <a:avLst/>
          </a:prstGeom>
          <a:solidFill>
            <a:schemeClr val="accent3">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Freeform: Shape 129">
            <a:extLst>
              <a:ext uri="{FF2B5EF4-FFF2-40B4-BE49-F238E27FC236}">
                <a16:creationId xmlns:a16="http://schemas.microsoft.com/office/drawing/2014/main" xmlns="" id="{1BD84AF7-A16C-4866-B41C-BD870FF33EE0}"/>
              </a:ext>
            </a:extLst>
          </p:cNvPr>
          <p:cNvSpPr/>
          <p:nvPr userDrawn="1"/>
        </p:nvSpPr>
        <p:spPr>
          <a:xfrm>
            <a:off x="4916844" y="0"/>
            <a:ext cx="7275156" cy="6858000"/>
          </a:xfrm>
          <a:custGeom>
            <a:avLst/>
            <a:gdLst>
              <a:gd name="connsiteX0" fmla="*/ 4124200 w 7275156"/>
              <a:gd name="connsiteY0" fmla="*/ 0 h 6857999"/>
              <a:gd name="connsiteX1" fmla="*/ 7275156 w 7275156"/>
              <a:gd name="connsiteY1" fmla="*/ 0 h 6857999"/>
              <a:gd name="connsiteX2" fmla="*/ 7275156 w 7275156"/>
              <a:gd name="connsiteY2" fmla="*/ 6857999 h 6857999"/>
              <a:gd name="connsiteX3" fmla="*/ 89795 w 7275156"/>
              <a:gd name="connsiteY3" fmla="*/ 6857999 h 6857999"/>
              <a:gd name="connsiteX4" fmla="*/ 80764 w 7275156"/>
              <a:gd name="connsiteY4" fmla="*/ 6822877 h 6857999"/>
              <a:gd name="connsiteX5" fmla="*/ 0 w 7275156"/>
              <a:gd name="connsiteY5" fmla="*/ 6021716 h 6857999"/>
              <a:gd name="connsiteX6" fmla="*/ 2981808 w 7275156"/>
              <a:gd name="connsiteY6" fmla="*/ 2171572 h 6857999"/>
              <a:gd name="connsiteX7" fmla="*/ 3159799 w 7275156"/>
              <a:gd name="connsiteY7" fmla="*/ 2130492 h 6857999"/>
              <a:gd name="connsiteX8" fmla="*/ 3173670 w 7275156"/>
              <a:gd name="connsiteY8" fmla="*/ 2021333 h 6857999"/>
              <a:gd name="connsiteX9" fmla="*/ 4020494 w 7275156"/>
              <a:gd name="connsiteY9" fmla="*/ 11652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75156" h="6857999">
                <a:moveTo>
                  <a:pt x="4124200" y="0"/>
                </a:moveTo>
                <a:lnTo>
                  <a:pt x="7275156" y="0"/>
                </a:lnTo>
                <a:lnTo>
                  <a:pt x="7275156" y="6857999"/>
                </a:lnTo>
                <a:lnTo>
                  <a:pt x="89795" y="6857999"/>
                </a:lnTo>
                <a:lnTo>
                  <a:pt x="80764" y="6822877"/>
                </a:lnTo>
                <a:cubicBezTo>
                  <a:pt x="27810" y="6564095"/>
                  <a:pt x="0" y="6296153"/>
                  <a:pt x="0" y="6021716"/>
                </a:cubicBezTo>
                <a:cubicBezTo>
                  <a:pt x="0" y="4169267"/>
                  <a:pt x="1267066" y="2612756"/>
                  <a:pt x="2981808" y="2171572"/>
                </a:cubicBezTo>
                <a:lnTo>
                  <a:pt x="3159799" y="2130492"/>
                </a:lnTo>
                <a:lnTo>
                  <a:pt x="3173670" y="2021333"/>
                </a:lnTo>
                <a:cubicBezTo>
                  <a:pt x="3283006" y="1305770"/>
                  <a:pt x="3583127" y="652987"/>
                  <a:pt x="4020494" y="11652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xmlns="" id="{2C5CBC25-A196-4993-99CE-30194DDF646C}"/>
              </a:ext>
            </a:extLst>
          </p:cNvPr>
          <p:cNvSpPr txBox="1"/>
          <p:nvPr/>
        </p:nvSpPr>
        <p:spPr>
          <a:xfrm>
            <a:off x="4233333" y="4340285"/>
            <a:ext cx="7449780" cy="1754326"/>
          </a:xfrm>
          <a:prstGeom prst="rect">
            <a:avLst/>
          </a:prstGeom>
          <a:noFill/>
        </p:spPr>
        <p:txBody>
          <a:bodyPr wrap="square" rtlCol="0">
            <a:spAutoFit/>
          </a:bodyPr>
          <a:lstStyle/>
          <a:p>
            <a:pPr algn="r"/>
            <a:r>
              <a:rPr lang="en-US" sz="54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FURNITURE</a:t>
            </a:r>
          </a:p>
          <a:p>
            <a:pPr algn="r"/>
            <a:r>
              <a:rPr lang="en-US" sz="54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ECOMMERCE SITE</a:t>
            </a:r>
            <a:endParaRPr lang="en-US" sz="5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89722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F59AD4D1-30D5-46F9-9DBE-A2E9BD7B27F7}"/>
              </a:ext>
            </a:extLst>
          </p:cNvPr>
          <p:cNvSpPr txBox="1"/>
          <p:nvPr/>
        </p:nvSpPr>
        <p:spPr>
          <a:xfrm>
            <a:off x="1312333" y="564169"/>
            <a:ext cx="9508067" cy="1446550"/>
          </a:xfrm>
          <a:prstGeom prst="rect">
            <a:avLst/>
          </a:prstGeom>
          <a:noFill/>
        </p:spPr>
        <p:txBody>
          <a:bodyPr wrap="square" rtlCol="0">
            <a:spAutoFit/>
          </a:bodyPr>
          <a:lstStyle/>
          <a:p>
            <a:pPr algn="ctr"/>
            <a:r>
              <a:rPr lang="en-US" sz="44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Programming Language and Framework Used</a:t>
            </a:r>
            <a:endParaRPr lang="en-US" sz="44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Text Placeholder 10">
            <a:extLst>
              <a:ext uri="{FF2B5EF4-FFF2-40B4-BE49-F238E27FC236}">
                <a16:creationId xmlns:a16="http://schemas.microsoft.com/office/drawing/2014/main" xmlns="" id="{172B4D10-1082-4E3E-B18E-76F86805830A}"/>
              </a:ext>
            </a:extLst>
          </p:cNvPr>
          <p:cNvSpPr txBox="1">
            <a:spLocks/>
          </p:cNvSpPr>
          <p:nvPr/>
        </p:nvSpPr>
        <p:spPr>
          <a:xfrm>
            <a:off x="709303" y="2353743"/>
            <a:ext cx="10890030" cy="2554545"/>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32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MySQL Database</a:t>
            </a:r>
          </a:p>
          <a:p>
            <a:pPr algn="l"/>
            <a:r>
              <a:rPr lang="en-US" sz="32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MySQL is a fast, easy-to-use RDBMS being used for many small and big businesses. MySQL is developed, marketed and supported by MySQL AB, which is a Swedish company. </a:t>
            </a:r>
          </a:p>
        </p:txBody>
      </p:sp>
      <p:sp>
        <p:nvSpPr>
          <p:cNvPr id="22" name="Rectangle 21">
            <a:extLst>
              <a:ext uri="{FF2B5EF4-FFF2-40B4-BE49-F238E27FC236}">
                <a16:creationId xmlns:a16="http://schemas.microsoft.com/office/drawing/2014/main" xmlns="" id="{422D24B8-5366-4F60-8DB7-03104991E720}"/>
              </a:ext>
            </a:extLst>
          </p:cNvPr>
          <p:cNvSpPr/>
          <p:nvPr/>
        </p:nvSpPr>
        <p:spPr>
          <a:xfrm>
            <a:off x="0" y="0"/>
            <a:ext cx="12192000" cy="2279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C0C70AF6-E364-4E39-8702-38BDB2AB6A60}"/>
              </a:ext>
            </a:extLst>
          </p:cNvPr>
          <p:cNvSpPr/>
          <p:nvPr/>
        </p:nvSpPr>
        <p:spPr>
          <a:xfrm>
            <a:off x="0" y="6635788"/>
            <a:ext cx="12192000" cy="22797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007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xmlns="" id="{90EEB401-2C6B-47A5-9265-D8CFF4A0F93D}"/>
              </a:ext>
            </a:extLst>
          </p:cNvPr>
          <p:cNvPicPr>
            <a:picLocks noGrp="1" noChangeAspect="1"/>
          </p:cNvPicPr>
          <p:nvPr>
            <p:ph type="pic" sz="quarter" idx="10"/>
          </p:nvPr>
        </p:nvPicPr>
        <p:blipFill>
          <a:blip r:embed="rId3" cstate="email">
            <a:extLst>
              <a:ext uri="{28A0092B-C50C-407E-A947-70E740481C1C}">
                <a14:useLocalDpi xmlns:a14="http://schemas.microsoft.com/office/drawing/2010/main"/>
              </a:ext>
            </a:extLst>
          </a:blip>
          <a:srcRect/>
          <a:stretch>
            <a:fillRect/>
          </a:stretch>
        </p:blipFill>
        <p:spPr/>
      </p:pic>
      <p:sp>
        <p:nvSpPr>
          <p:cNvPr id="9" name="Flowchart: Data 8">
            <a:extLst>
              <a:ext uri="{FF2B5EF4-FFF2-40B4-BE49-F238E27FC236}">
                <a16:creationId xmlns:a16="http://schemas.microsoft.com/office/drawing/2014/main" xmlns="" id="{F130DE25-08A7-412E-ABB0-D2072C9507CB}"/>
              </a:ext>
            </a:extLst>
          </p:cNvPr>
          <p:cNvSpPr/>
          <p:nvPr/>
        </p:nvSpPr>
        <p:spPr>
          <a:xfrm flipH="1">
            <a:off x="1270000" y="0"/>
            <a:ext cx="9652000" cy="6858000"/>
          </a:xfrm>
          <a:prstGeom prst="flowChartInputOutput">
            <a:avLst/>
          </a:prstGeom>
          <a:solidFill>
            <a:schemeClr val="accent2">
              <a:alpha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prstClr val="white"/>
              </a:solidFill>
            </a:endParaRPr>
          </a:p>
        </p:txBody>
      </p:sp>
      <p:cxnSp>
        <p:nvCxnSpPr>
          <p:cNvPr id="20" name="Straight Connector 19">
            <a:extLst>
              <a:ext uri="{FF2B5EF4-FFF2-40B4-BE49-F238E27FC236}">
                <a16:creationId xmlns:a16="http://schemas.microsoft.com/office/drawing/2014/main" xmlns="" id="{C869B6D4-A5E0-445A-A853-11DCCE33CC76}"/>
              </a:ext>
            </a:extLst>
          </p:cNvPr>
          <p:cNvCxnSpPr>
            <a:cxnSpLocks/>
          </p:cNvCxnSpPr>
          <p:nvPr/>
        </p:nvCxnSpPr>
        <p:spPr>
          <a:xfrm>
            <a:off x="1825191" y="2743200"/>
            <a:ext cx="1154897" cy="41148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EC1E4A74-9D24-4D24-A8BD-DE091E433942}"/>
              </a:ext>
            </a:extLst>
          </p:cNvPr>
          <p:cNvCxnSpPr>
            <a:cxnSpLocks/>
          </p:cNvCxnSpPr>
          <p:nvPr/>
        </p:nvCxnSpPr>
        <p:spPr>
          <a:xfrm>
            <a:off x="9182100" y="0"/>
            <a:ext cx="725838" cy="258609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7A21DB7B-822A-4668-8CD1-3C3B61DDD504}"/>
              </a:ext>
            </a:extLst>
          </p:cNvPr>
          <p:cNvSpPr txBox="1"/>
          <p:nvPr/>
        </p:nvSpPr>
        <p:spPr>
          <a:xfrm>
            <a:off x="1159933" y="569149"/>
            <a:ext cx="9245600" cy="769441"/>
          </a:xfrm>
          <a:prstGeom prst="rect">
            <a:avLst/>
          </a:prstGeom>
          <a:noFill/>
        </p:spPr>
        <p:txBody>
          <a:bodyPr wrap="square" rtlCol="0">
            <a:spAutoFit/>
          </a:bodyPr>
          <a:lstStyle/>
          <a:p>
            <a:pPr algn="ctr"/>
            <a:r>
              <a:rPr lang="en-US" sz="44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SYSTEM REQUIREMENT</a:t>
            </a:r>
            <a:endParaRPr lang="en-US" sz="4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1" name="Text Placeholder 10">
            <a:extLst>
              <a:ext uri="{FF2B5EF4-FFF2-40B4-BE49-F238E27FC236}">
                <a16:creationId xmlns:a16="http://schemas.microsoft.com/office/drawing/2014/main" xmlns="" id="{35C3BD86-F171-41BA-9A2B-5A7F4EEFF2CD}"/>
              </a:ext>
            </a:extLst>
          </p:cNvPr>
          <p:cNvSpPr txBox="1">
            <a:spLocks/>
          </p:cNvSpPr>
          <p:nvPr/>
        </p:nvSpPr>
        <p:spPr>
          <a:xfrm>
            <a:off x="3073399" y="1436281"/>
            <a:ext cx="6834539" cy="5047536"/>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solidFill>
                  <a:srgbClr val="FFC000"/>
                </a:solidFill>
                <a:latin typeface="Open Sans" panose="020B0606030504020204" pitchFamily="34" charset="0"/>
                <a:ea typeface="Open Sans" panose="020B0606030504020204" pitchFamily="34" charset="0"/>
                <a:cs typeface="Open Sans" panose="020B0606030504020204" pitchFamily="34" charset="0"/>
              </a:rPr>
              <a:t>Hardware </a:t>
            </a:r>
            <a:r>
              <a:rPr lang="en-US" sz="2800" b="1" dirty="0" smtClean="0">
                <a:solidFill>
                  <a:srgbClr val="FFC000"/>
                </a:solidFill>
                <a:latin typeface="Open Sans" panose="020B0606030504020204" pitchFamily="34" charset="0"/>
                <a:ea typeface="Open Sans" panose="020B0606030504020204" pitchFamily="34" charset="0"/>
                <a:cs typeface="Open Sans" panose="020B0606030504020204" pitchFamily="34" charset="0"/>
              </a:rPr>
              <a:t>Interface</a:t>
            </a:r>
          </a:p>
          <a:p>
            <a:pPr algn="l"/>
            <a:endPar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The online furniture shopping-cart application shall provide minimum hardware requirements. The following hardware configurations are required for a PC using the online shopping-cart application</a:t>
            </a:r>
            <a:r>
              <a:rPr lang="en-US" sz="28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a:t>
            </a:r>
          </a:p>
          <a:p>
            <a:pPr algn="l"/>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285750" indent="-285750" algn="l">
              <a:buFont typeface="Arial" pitchFamily="34" charset="0"/>
              <a:buChar char="•"/>
            </a:pPr>
            <a:r>
              <a:rPr lang="en-US" sz="2800" dirty="0" smtClean="0">
                <a:solidFill>
                  <a:srgbClr val="FFC000"/>
                </a:solidFill>
                <a:latin typeface="Open Sans" panose="020B0606030504020204" pitchFamily="34" charset="0"/>
                <a:ea typeface="Open Sans" panose="020B0606030504020204" pitchFamily="34" charset="0"/>
                <a:cs typeface="Open Sans" panose="020B0606030504020204" pitchFamily="34" charset="0"/>
              </a:rPr>
              <a:t>Pentium </a:t>
            </a:r>
            <a:r>
              <a:rPr lang="en-US" sz="2800" dirty="0">
                <a:solidFill>
                  <a:srgbClr val="FFC000"/>
                </a:solidFill>
                <a:latin typeface="Open Sans" panose="020B0606030504020204" pitchFamily="34" charset="0"/>
                <a:ea typeface="Open Sans" panose="020B0606030504020204" pitchFamily="34" charset="0"/>
                <a:cs typeface="Open Sans" panose="020B0606030504020204" pitchFamily="34" charset="0"/>
              </a:rPr>
              <a:t>processor 10 </a:t>
            </a:r>
          </a:p>
          <a:p>
            <a:pPr marL="285750" indent="-285750" algn="l">
              <a:buFont typeface="Arial" pitchFamily="34" charset="0"/>
              <a:buChar char="•"/>
            </a:pPr>
            <a:r>
              <a:rPr lang="en-US" sz="2800" dirty="0" smtClean="0">
                <a:solidFill>
                  <a:srgbClr val="FFC000"/>
                </a:solidFill>
                <a:latin typeface="Open Sans" panose="020B0606030504020204" pitchFamily="34" charset="0"/>
                <a:ea typeface="Open Sans" panose="020B0606030504020204" pitchFamily="34" charset="0"/>
                <a:cs typeface="Open Sans" panose="020B0606030504020204" pitchFamily="34" charset="0"/>
              </a:rPr>
              <a:t>32 </a:t>
            </a:r>
            <a:r>
              <a:rPr lang="en-US" sz="2800" dirty="0">
                <a:solidFill>
                  <a:srgbClr val="FFC000"/>
                </a:solidFill>
                <a:latin typeface="Open Sans" panose="020B0606030504020204" pitchFamily="34" charset="0"/>
                <a:ea typeface="Open Sans" panose="020B0606030504020204" pitchFamily="34" charset="0"/>
                <a:cs typeface="Open Sans" panose="020B0606030504020204" pitchFamily="34" charset="0"/>
              </a:rPr>
              <a:t>MB of free hard-drive space </a:t>
            </a:r>
          </a:p>
          <a:p>
            <a:pPr marL="285750" indent="-285750" algn="l">
              <a:buFont typeface="Arial" pitchFamily="34" charset="0"/>
              <a:buChar char="•"/>
            </a:pPr>
            <a:r>
              <a:rPr lang="en-US" sz="2800" dirty="0" smtClean="0">
                <a:solidFill>
                  <a:srgbClr val="FFC000"/>
                </a:solidFill>
                <a:latin typeface="Open Sans" panose="020B0606030504020204" pitchFamily="34" charset="0"/>
                <a:ea typeface="Open Sans" panose="020B0606030504020204" pitchFamily="34" charset="0"/>
                <a:cs typeface="Open Sans" panose="020B0606030504020204" pitchFamily="34" charset="0"/>
              </a:rPr>
              <a:t>128 </a:t>
            </a:r>
            <a:r>
              <a:rPr lang="en-US" sz="2800" dirty="0">
                <a:solidFill>
                  <a:srgbClr val="FFC000"/>
                </a:solidFill>
                <a:latin typeface="Open Sans" panose="020B0606030504020204" pitchFamily="34" charset="0"/>
                <a:ea typeface="Open Sans" panose="020B0606030504020204" pitchFamily="34" charset="0"/>
                <a:cs typeface="Open Sans" panose="020B0606030504020204" pitchFamily="34" charset="0"/>
              </a:rPr>
              <a:t>MB of RAM</a:t>
            </a:r>
          </a:p>
        </p:txBody>
      </p:sp>
      <p:pic>
        <p:nvPicPr>
          <p:cNvPr id="2" name="Picture 1" descr="E:\websites\free-power-point-templates\2012\logos.png">
            <a:extLst>
              <a:ext uri="{FF2B5EF4-FFF2-40B4-BE49-F238E27FC236}">
                <a16:creationId xmlns:a16="http://schemas.microsoft.com/office/drawing/2014/main" xmlns="" id="{EAE3DBBF-7AE5-4902-8FBA-9AFB88413AFE}"/>
              </a:ext>
            </a:extLst>
          </p:cNvPr>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a:off x="188319" y="6525016"/>
            <a:ext cx="804085" cy="289470"/>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0431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xmlns="" id="{90EEB401-2C6B-47A5-9265-D8CFF4A0F93D}"/>
              </a:ext>
            </a:extLst>
          </p:cNvPr>
          <p:cNvPicPr>
            <a:picLocks noGrp="1" noChangeAspect="1"/>
          </p:cNvPicPr>
          <p:nvPr>
            <p:ph type="pic" sz="quarter" idx="10"/>
          </p:nvPr>
        </p:nvPicPr>
        <p:blipFill>
          <a:blip r:embed="rId3" cstate="email">
            <a:extLst>
              <a:ext uri="{28A0092B-C50C-407E-A947-70E740481C1C}">
                <a14:useLocalDpi xmlns:a14="http://schemas.microsoft.com/office/drawing/2010/main"/>
              </a:ext>
            </a:extLst>
          </a:blip>
          <a:srcRect/>
          <a:stretch>
            <a:fillRect/>
          </a:stretch>
        </p:blipFill>
        <p:spPr/>
      </p:pic>
      <p:sp>
        <p:nvSpPr>
          <p:cNvPr id="9" name="Flowchart: Data 8">
            <a:extLst>
              <a:ext uri="{FF2B5EF4-FFF2-40B4-BE49-F238E27FC236}">
                <a16:creationId xmlns:a16="http://schemas.microsoft.com/office/drawing/2014/main" xmlns="" id="{F130DE25-08A7-412E-ABB0-D2072C9507CB}"/>
              </a:ext>
            </a:extLst>
          </p:cNvPr>
          <p:cNvSpPr/>
          <p:nvPr/>
        </p:nvSpPr>
        <p:spPr>
          <a:xfrm flipH="1">
            <a:off x="1270000" y="0"/>
            <a:ext cx="9652000" cy="6858000"/>
          </a:xfrm>
          <a:prstGeom prst="flowChartInputOutput">
            <a:avLst/>
          </a:prstGeom>
          <a:solidFill>
            <a:schemeClr val="accent2">
              <a:alpha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prstClr val="white"/>
              </a:solidFill>
            </a:endParaRPr>
          </a:p>
        </p:txBody>
      </p:sp>
      <p:cxnSp>
        <p:nvCxnSpPr>
          <p:cNvPr id="20" name="Straight Connector 19">
            <a:extLst>
              <a:ext uri="{FF2B5EF4-FFF2-40B4-BE49-F238E27FC236}">
                <a16:creationId xmlns:a16="http://schemas.microsoft.com/office/drawing/2014/main" xmlns="" id="{C869B6D4-A5E0-445A-A853-11DCCE33CC76}"/>
              </a:ext>
            </a:extLst>
          </p:cNvPr>
          <p:cNvCxnSpPr>
            <a:cxnSpLocks/>
          </p:cNvCxnSpPr>
          <p:nvPr/>
        </p:nvCxnSpPr>
        <p:spPr>
          <a:xfrm>
            <a:off x="1825191" y="2743200"/>
            <a:ext cx="1154897" cy="41148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EC1E4A74-9D24-4D24-A8BD-DE091E433942}"/>
              </a:ext>
            </a:extLst>
          </p:cNvPr>
          <p:cNvCxnSpPr>
            <a:cxnSpLocks/>
          </p:cNvCxnSpPr>
          <p:nvPr/>
        </p:nvCxnSpPr>
        <p:spPr>
          <a:xfrm>
            <a:off x="9182100" y="0"/>
            <a:ext cx="725838" cy="258609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7A21DB7B-822A-4668-8CD1-3C3B61DDD504}"/>
              </a:ext>
            </a:extLst>
          </p:cNvPr>
          <p:cNvSpPr txBox="1"/>
          <p:nvPr/>
        </p:nvSpPr>
        <p:spPr>
          <a:xfrm>
            <a:off x="1159933" y="569149"/>
            <a:ext cx="9245600" cy="769441"/>
          </a:xfrm>
          <a:prstGeom prst="rect">
            <a:avLst/>
          </a:prstGeom>
          <a:noFill/>
        </p:spPr>
        <p:txBody>
          <a:bodyPr wrap="square" rtlCol="0">
            <a:spAutoFit/>
          </a:bodyPr>
          <a:lstStyle/>
          <a:p>
            <a:pPr algn="ctr"/>
            <a:r>
              <a:rPr lang="en-US" sz="44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SYSTEM REQUIREMENT</a:t>
            </a:r>
            <a:endParaRPr lang="en-US" sz="4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1" name="Text Placeholder 10">
            <a:extLst>
              <a:ext uri="{FF2B5EF4-FFF2-40B4-BE49-F238E27FC236}">
                <a16:creationId xmlns:a16="http://schemas.microsoft.com/office/drawing/2014/main" xmlns="" id="{35C3BD86-F171-41BA-9A2B-5A7F4EEFF2CD}"/>
              </a:ext>
            </a:extLst>
          </p:cNvPr>
          <p:cNvSpPr txBox="1">
            <a:spLocks/>
          </p:cNvSpPr>
          <p:nvPr/>
        </p:nvSpPr>
        <p:spPr>
          <a:xfrm>
            <a:off x="3073399" y="1436281"/>
            <a:ext cx="6834539" cy="4616648"/>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solidFill>
                  <a:srgbClr val="FFC000"/>
                </a:solidFill>
                <a:latin typeface="Open Sans" panose="020B0606030504020204" pitchFamily="34" charset="0"/>
                <a:ea typeface="Open Sans" panose="020B0606030504020204" pitchFamily="34" charset="0"/>
                <a:cs typeface="Open Sans" panose="020B0606030504020204" pitchFamily="34" charset="0"/>
              </a:rPr>
              <a:t>Software Interface</a:t>
            </a:r>
          </a:p>
          <a:p>
            <a:pPr algn="l"/>
            <a:endPar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514350" indent="-514350" algn="l">
              <a:buAutoNum type="arabicPeriod"/>
            </a:pPr>
            <a:r>
              <a:rPr lang="en-US" sz="28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Operating </a:t>
            </a:r>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System: Windows (Windows 8, 8.1, 10) or MAC </a:t>
            </a:r>
            <a:r>
              <a:rPr lang="en-US" sz="28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OS</a:t>
            </a:r>
            <a:endPar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2. Web Brower: Mozilla Firefox, Google, Chrome, Safari etc</a:t>
            </a:r>
            <a:r>
              <a:rPr lang="en-US" sz="28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a:t>
            </a:r>
            <a:endPar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3. Integrated Development Environment: Visual Studio Code (With extensions for PHP support)</a:t>
            </a:r>
          </a:p>
          <a:p>
            <a:pPr algn="l"/>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4. Composer and XAMPP Local Server</a:t>
            </a:r>
          </a:p>
          <a:p>
            <a:pPr algn="l"/>
            <a:r>
              <a:rPr lang="en-US" sz="2800" dirty="0">
                <a:solidFill>
                  <a:schemeClr val="bg1"/>
                </a:solidFill>
                <a:latin typeface="Open Sans" panose="020B0606030504020204" pitchFamily="34" charset="0"/>
                <a:ea typeface="Open Sans" panose="020B0606030504020204" pitchFamily="34" charset="0"/>
                <a:cs typeface="Open Sans" panose="020B0606030504020204" pitchFamily="34" charset="0"/>
              </a:rPr>
              <a:t>5. MySQL Workbench or phpmyadmin</a:t>
            </a:r>
          </a:p>
        </p:txBody>
      </p:sp>
      <p:pic>
        <p:nvPicPr>
          <p:cNvPr id="2" name="Picture 1" descr="E:\websites\free-power-point-templates\2012\logos.png">
            <a:extLst>
              <a:ext uri="{FF2B5EF4-FFF2-40B4-BE49-F238E27FC236}">
                <a16:creationId xmlns:a16="http://schemas.microsoft.com/office/drawing/2014/main" xmlns="" id="{EAE3DBBF-7AE5-4902-8FBA-9AFB88413AFE}"/>
              </a:ext>
            </a:extLst>
          </p:cNvPr>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a:off x="188319" y="6525016"/>
            <a:ext cx="804085" cy="289470"/>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9387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F59AD4D1-30D5-46F9-9DBE-A2E9BD7B27F7}"/>
              </a:ext>
            </a:extLst>
          </p:cNvPr>
          <p:cNvSpPr txBox="1"/>
          <p:nvPr/>
        </p:nvSpPr>
        <p:spPr>
          <a:xfrm>
            <a:off x="1312333" y="564169"/>
            <a:ext cx="9508067" cy="769441"/>
          </a:xfrm>
          <a:prstGeom prst="rect">
            <a:avLst/>
          </a:prstGeom>
          <a:noFill/>
        </p:spPr>
        <p:txBody>
          <a:bodyPr wrap="square" rtlCol="0">
            <a:spAutoFit/>
          </a:bodyPr>
          <a:lstStyle/>
          <a:p>
            <a:pPr algn="ctr"/>
            <a:r>
              <a:rPr lang="en-US" sz="44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LIMITATIONS</a:t>
            </a:r>
            <a:endParaRPr lang="en-US" sz="44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Text Placeholder 10">
            <a:extLst>
              <a:ext uri="{FF2B5EF4-FFF2-40B4-BE49-F238E27FC236}">
                <a16:creationId xmlns:a16="http://schemas.microsoft.com/office/drawing/2014/main" xmlns="" id="{172B4D10-1082-4E3E-B18E-76F86805830A}"/>
              </a:ext>
            </a:extLst>
          </p:cNvPr>
          <p:cNvSpPr txBox="1">
            <a:spLocks/>
          </p:cNvSpPr>
          <p:nvPr/>
        </p:nvSpPr>
        <p:spPr>
          <a:xfrm>
            <a:off x="709303" y="2353743"/>
            <a:ext cx="10890030" cy="2862322"/>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gn="l">
              <a:buFont typeface="Arial" pitchFamily="34" charset="0"/>
              <a:buChar char="•"/>
            </a:pPr>
            <a:r>
              <a:rPr lang="en-US" sz="360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This </a:t>
            </a:r>
            <a:r>
              <a:rPr lang="en-US" sz="36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system called “Furniture E-commerce Site” is platform dependent. </a:t>
            </a:r>
            <a:endParaRPr lang="en-US" sz="360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marL="457200" indent="-457200" algn="l">
              <a:buFont typeface="Arial" pitchFamily="34" charset="0"/>
              <a:buChar char="•"/>
            </a:pPr>
            <a:r>
              <a:rPr lang="en-US" sz="360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Slow </a:t>
            </a:r>
            <a:r>
              <a:rPr lang="en-US" sz="36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in performance for huge amount of data.</a:t>
            </a:r>
          </a:p>
          <a:p>
            <a:pPr marL="457200" indent="-457200" algn="l">
              <a:buFont typeface="Arial" pitchFamily="34" charset="0"/>
              <a:buChar char="•"/>
            </a:pPr>
            <a:r>
              <a:rPr lang="en-US" sz="360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The </a:t>
            </a:r>
            <a:r>
              <a:rPr lang="en-US" sz="36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product variants are not displayed.</a:t>
            </a:r>
          </a:p>
          <a:p>
            <a:pPr marL="457200" indent="-457200" algn="l">
              <a:buFont typeface="Arial" pitchFamily="34" charset="0"/>
              <a:buChar char="•"/>
            </a:pPr>
            <a:r>
              <a:rPr lang="en-US" sz="360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Payment </a:t>
            </a:r>
            <a:r>
              <a:rPr lang="en-US" sz="36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method needs to be integrated.</a:t>
            </a:r>
          </a:p>
        </p:txBody>
      </p:sp>
      <p:sp>
        <p:nvSpPr>
          <p:cNvPr id="22" name="Rectangle 21">
            <a:extLst>
              <a:ext uri="{FF2B5EF4-FFF2-40B4-BE49-F238E27FC236}">
                <a16:creationId xmlns:a16="http://schemas.microsoft.com/office/drawing/2014/main" xmlns="" id="{422D24B8-5366-4F60-8DB7-03104991E720}"/>
              </a:ext>
            </a:extLst>
          </p:cNvPr>
          <p:cNvSpPr/>
          <p:nvPr/>
        </p:nvSpPr>
        <p:spPr>
          <a:xfrm>
            <a:off x="0" y="0"/>
            <a:ext cx="12192000" cy="2279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C0C70AF6-E364-4E39-8702-38BDB2AB6A60}"/>
              </a:ext>
            </a:extLst>
          </p:cNvPr>
          <p:cNvSpPr/>
          <p:nvPr/>
        </p:nvSpPr>
        <p:spPr>
          <a:xfrm>
            <a:off x="0" y="6635788"/>
            <a:ext cx="12192000" cy="22797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7141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F59AD4D1-30D5-46F9-9DBE-A2E9BD7B27F7}"/>
              </a:ext>
            </a:extLst>
          </p:cNvPr>
          <p:cNvSpPr txBox="1"/>
          <p:nvPr/>
        </p:nvSpPr>
        <p:spPr>
          <a:xfrm>
            <a:off x="1312333" y="564169"/>
            <a:ext cx="9508067" cy="769441"/>
          </a:xfrm>
          <a:prstGeom prst="rect">
            <a:avLst/>
          </a:prstGeom>
          <a:noFill/>
        </p:spPr>
        <p:txBody>
          <a:bodyPr wrap="square" rtlCol="0">
            <a:spAutoFit/>
          </a:bodyPr>
          <a:lstStyle/>
          <a:p>
            <a:pPr algn="ctr"/>
            <a:r>
              <a:rPr lang="en-US" sz="44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FUTURE WORK</a:t>
            </a:r>
            <a:endParaRPr lang="en-US" sz="44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Text Placeholder 10">
            <a:extLst>
              <a:ext uri="{FF2B5EF4-FFF2-40B4-BE49-F238E27FC236}">
                <a16:creationId xmlns:a16="http://schemas.microsoft.com/office/drawing/2014/main" xmlns="" id="{172B4D10-1082-4E3E-B18E-76F86805830A}"/>
              </a:ext>
            </a:extLst>
          </p:cNvPr>
          <p:cNvSpPr txBox="1">
            <a:spLocks/>
          </p:cNvSpPr>
          <p:nvPr/>
        </p:nvSpPr>
        <p:spPr>
          <a:xfrm>
            <a:off x="650985" y="1744153"/>
            <a:ext cx="10890030" cy="3970318"/>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gn="l">
              <a:buFont typeface="Arial" pitchFamily="34" charset="0"/>
              <a:buChar char="•"/>
            </a:pPr>
            <a:r>
              <a:rPr lang="en-US" sz="3600" dirty="0" smtClean="0">
                <a:solidFill>
                  <a:schemeClr val="accent3"/>
                </a:solidFill>
                <a:latin typeface="Open Sans" panose="020B0606030504020204" pitchFamily="34" charset="0"/>
                <a:ea typeface="Open Sans" panose="020B0606030504020204" pitchFamily="34" charset="0"/>
                <a:cs typeface="Open Sans" panose="020B0606030504020204" pitchFamily="34" charset="0"/>
              </a:rPr>
              <a:t>Detailed categories</a:t>
            </a:r>
          </a:p>
          <a:p>
            <a:pPr marL="457200" indent="-457200" algn="l">
              <a:buFont typeface="Arial" pitchFamily="34" charset="0"/>
              <a:buChar char="•"/>
            </a:pPr>
            <a:r>
              <a:rPr lang="en-US" sz="3600" dirty="0" smtClean="0">
                <a:solidFill>
                  <a:schemeClr val="accent3"/>
                </a:solidFill>
                <a:latin typeface="Open Sans" panose="020B0606030504020204" pitchFamily="34" charset="0"/>
                <a:ea typeface="Open Sans" panose="020B0606030504020204" pitchFamily="34" charset="0"/>
                <a:cs typeface="Open Sans" panose="020B0606030504020204" pitchFamily="34" charset="0"/>
              </a:rPr>
              <a:t>Watch/Wish List</a:t>
            </a:r>
          </a:p>
          <a:p>
            <a:pPr marL="457200" indent="-457200" algn="l">
              <a:buFont typeface="Arial" pitchFamily="34" charset="0"/>
              <a:buChar char="•"/>
            </a:pPr>
            <a:r>
              <a:rPr lang="en-US" sz="3600" dirty="0" smtClean="0">
                <a:solidFill>
                  <a:schemeClr val="accent3"/>
                </a:solidFill>
                <a:latin typeface="Open Sans" panose="020B0606030504020204" pitchFamily="34" charset="0"/>
                <a:ea typeface="Open Sans" panose="020B0606030504020204" pitchFamily="34" charset="0"/>
                <a:cs typeface="Open Sans" panose="020B0606030504020204" pitchFamily="34" charset="0"/>
              </a:rPr>
              <a:t>Enhanced </a:t>
            </a:r>
            <a:r>
              <a:rPr lang="en-US" sz="3600" dirty="0">
                <a:solidFill>
                  <a:schemeClr val="accent3"/>
                </a:solidFill>
                <a:latin typeface="Open Sans" panose="020B0606030504020204" pitchFamily="34" charset="0"/>
                <a:ea typeface="Open Sans" panose="020B0606030504020204" pitchFamily="34" charset="0"/>
                <a:cs typeface="Open Sans" panose="020B0606030504020204" pitchFamily="34" charset="0"/>
              </a:rPr>
              <a:t>User </a:t>
            </a:r>
            <a:r>
              <a:rPr lang="en-US" sz="3600" dirty="0" smtClean="0">
                <a:solidFill>
                  <a:schemeClr val="accent3"/>
                </a:solidFill>
                <a:latin typeface="Open Sans" panose="020B0606030504020204" pitchFamily="34" charset="0"/>
                <a:ea typeface="Open Sans" panose="020B0606030504020204" pitchFamily="34" charset="0"/>
                <a:cs typeface="Open Sans" panose="020B0606030504020204" pitchFamily="34" charset="0"/>
              </a:rPr>
              <a:t>Interface</a:t>
            </a:r>
          </a:p>
          <a:p>
            <a:pPr marL="457200" indent="-457200" algn="l">
              <a:buFont typeface="Arial" pitchFamily="34" charset="0"/>
              <a:buChar char="•"/>
            </a:pPr>
            <a:r>
              <a:rPr lang="en-US" sz="3600" dirty="0" smtClean="0">
                <a:solidFill>
                  <a:schemeClr val="accent3"/>
                </a:solidFill>
                <a:latin typeface="Open Sans" panose="020B0606030504020204" pitchFamily="34" charset="0"/>
                <a:ea typeface="Open Sans" panose="020B0606030504020204" pitchFamily="34" charset="0"/>
                <a:cs typeface="Open Sans" panose="020B0606030504020204" pitchFamily="34" charset="0"/>
              </a:rPr>
              <a:t>Recommended Items</a:t>
            </a:r>
          </a:p>
          <a:p>
            <a:pPr marL="457200" indent="-457200" algn="l">
              <a:buFont typeface="Arial" pitchFamily="34" charset="0"/>
              <a:buChar char="•"/>
            </a:pPr>
            <a:r>
              <a:rPr lang="en-US" sz="3600" dirty="0" smtClean="0">
                <a:solidFill>
                  <a:schemeClr val="accent3"/>
                </a:solidFill>
                <a:latin typeface="Open Sans" panose="020B0606030504020204" pitchFamily="34" charset="0"/>
                <a:ea typeface="Open Sans" panose="020B0606030504020204" pitchFamily="34" charset="0"/>
                <a:cs typeface="Open Sans" panose="020B0606030504020204" pitchFamily="34" charset="0"/>
              </a:rPr>
              <a:t>Payment Options</a:t>
            </a:r>
            <a:endParaRPr lang="en-US" sz="3600" dirty="0">
              <a:solidFill>
                <a:schemeClr val="accent3"/>
              </a:solidFill>
              <a:latin typeface="Open Sans" panose="020B0606030504020204" pitchFamily="34" charset="0"/>
              <a:ea typeface="Open Sans" panose="020B0606030504020204" pitchFamily="34" charset="0"/>
              <a:cs typeface="Open Sans" panose="020B0606030504020204" pitchFamily="34" charset="0"/>
            </a:endParaRPr>
          </a:p>
          <a:p>
            <a:pPr marL="457200" indent="-457200" algn="l">
              <a:buFont typeface="Arial" pitchFamily="34" charset="0"/>
              <a:buChar char="•"/>
            </a:pPr>
            <a:r>
              <a:rPr lang="en-US" sz="3600" dirty="0" smtClean="0">
                <a:solidFill>
                  <a:schemeClr val="accent3"/>
                </a:solidFill>
                <a:latin typeface="Open Sans" panose="020B0606030504020204" pitchFamily="34" charset="0"/>
                <a:ea typeface="Open Sans" panose="020B0606030504020204" pitchFamily="34" charset="0"/>
                <a:cs typeface="Open Sans" panose="020B0606030504020204" pitchFamily="34" charset="0"/>
              </a:rPr>
              <a:t>Shipping Options</a:t>
            </a:r>
            <a:endParaRPr lang="en-US" sz="3600" dirty="0">
              <a:solidFill>
                <a:schemeClr val="accent3"/>
              </a:solidFill>
              <a:latin typeface="Open Sans" panose="020B0606030504020204" pitchFamily="34" charset="0"/>
              <a:ea typeface="Open Sans" panose="020B0606030504020204" pitchFamily="34" charset="0"/>
              <a:cs typeface="Open Sans" panose="020B0606030504020204" pitchFamily="34" charset="0"/>
            </a:endParaRPr>
          </a:p>
          <a:p>
            <a:pPr marL="457200" indent="-457200" algn="l">
              <a:buFont typeface="Arial" pitchFamily="34" charset="0"/>
              <a:buChar char="•"/>
            </a:pPr>
            <a:r>
              <a:rPr lang="en-US" sz="3600" dirty="0" smtClean="0">
                <a:solidFill>
                  <a:schemeClr val="accent3"/>
                </a:solidFill>
                <a:latin typeface="Open Sans" panose="020B0606030504020204" pitchFamily="34" charset="0"/>
                <a:ea typeface="Open Sans" panose="020B0606030504020204" pitchFamily="34" charset="0"/>
                <a:cs typeface="Open Sans" panose="020B0606030504020204" pitchFamily="34" charset="0"/>
              </a:rPr>
              <a:t>Recent History</a:t>
            </a:r>
            <a:endParaRPr lang="en-US" sz="3600" dirty="0">
              <a:solidFill>
                <a:schemeClr val="accent3"/>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xmlns="" id="{422D24B8-5366-4F60-8DB7-03104991E720}"/>
              </a:ext>
            </a:extLst>
          </p:cNvPr>
          <p:cNvSpPr/>
          <p:nvPr/>
        </p:nvSpPr>
        <p:spPr>
          <a:xfrm>
            <a:off x="0" y="0"/>
            <a:ext cx="12192000" cy="2279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C0C70AF6-E364-4E39-8702-38BDB2AB6A60}"/>
              </a:ext>
            </a:extLst>
          </p:cNvPr>
          <p:cNvSpPr/>
          <p:nvPr/>
        </p:nvSpPr>
        <p:spPr>
          <a:xfrm>
            <a:off x="0" y="6635788"/>
            <a:ext cx="12192000" cy="22797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4360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Statistics">
            <a:extLst>
              <a:ext uri="{FF2B5EF4-FFF2-40B4-BE49-F238E27FC236}">
                <a16:creationId xmlns:a16="http://schemas.microsoft.com/office/drawing/2014/main" xmlns="" id="{2E192944-0070-4CFB-8229-C0EACC8123FE}"/>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p:blipFill>
        <p:spPr>
          <a:xfrm>
            <a:off x="2048538" y="962401"/>
            <a:ext cx="731520" cy="731520"/>
          </a:xfrm>
          <a:prstGeom prst="rect">
            <a:avLst/>
          </a:prstGeom>
        </p:spPr>
      </p:pic>
      <p:pic>
        <p:nvPicPr>
          <p:cNvPr id="9" name="Graphic 8" descr="Diploma">
            <a:extLst>
              <a:ext uri="{FF2B5EF4-FFF2-40B4-BE49-F238E27FC236}">
                <a16:creationId xmlns:a16="http://schemas.microsoft.com/office/drawing/2014/main" xmlns="" id="{C4738E37-47A4-4610-AC7B-294A17ACD867}"/>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p:blipFill>
        <p:spPr>
          <a:xfrm>
            <a:off x="4799425" y="962401"/>
            <a:ext cx="731520" cy="731520"/>
          </a:xfrm>
          <a:prstGeom prst="rect">
            <a:avLst/>
          </a:prstGeom>
        </p:spPr>
      </p:pic>
      <p:pic>
        <p:nvPicPr>
          <p:cNvPr id="13" name="Graphic 12" descr="Map with pin">
            <a:extLst>
              <a:ext uri="{FF2B5EF4-FFF2-40B4-BE49-F238E27FC236}">
                <a16:creationId xmlns:a16="http://schemas.microsoft.com/office/drawing/2014/main" xmlns="" id="{1D46BE11-0BE0-46C9-842C-D0BE4C6E635B}"/>
              </a:ext>
            </a:extLst>
          </p:cNvPr>
          <p:cNvPicPr>
            <a:picLocks noChangeAspect="1"/>
          </p:cNvPicPr>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xmlns="" r:embed="rId10"/>
              </a:ext>
            </a:extLst>
          </a:blip>
          <a:stretch>
            <a:fillRect/>
          </a:stretch>
        </p:blipFill>
        <p:spPr>
          <a:xfrm>
            <a:off x="1768620" y="3806893"/>
            <a:ext cx="731520" cy="731520"/>
          </a:xfrm>
          <a:prstGeom prst="rect">
            <a:avLst/>
          </a:prstGeom>
        </p:spPr>
      </p:pic>
      <p:sp>
        <p:nvSpPr>
          <p:cNvPr id="33" name="Text Placeholder 10">
            <a:extLst>
              <a:ext uri="{FF2B5EF4-FFF2-40B4-BE49-F238E27FC236}">
                <a16:creationId xmlns:a16="http://schemas.microsoft.com/office/drawing/2014/main" xmlns="" id="{3B1F4568-D628-4D8C-B951-A909BC98C863}"/>
              </a:ext>
            </a:extLst>
          </p:cNvPr>
          <p:cNvSpPr txBox="1">
            <a:spLocks/>
          </p:cNvSpPr>
          <p:nvPr/>
        </p:nvSpPr>
        <p:spPr>
          <a:xfrm>
            <a:off x="999425" y="2158667"/>
            <a:ext cx="2829749" cy="791692"/>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You can edit this text for your presentation.</a:t>
            </a:r>
          </a:p>
        </p:txBody>
      </p:sp>
      <p:sp>
        <p:nvSpPr>
          <p:cNvPr id="34" name="Text Placeholder 10">
            <a:extLst>
              <a:ext uri="{FF2B5EF4-FFF2-40B4-BE49-F238E27FC236}">
                <a16:creationId xmlns:a16="http://schemas.microsoft.com/office/drawing/2014/main" xmlns="" id="{022CC04B-A2E5-4D35-8121-0A7A52570BAE}"/>
              </a:ext>
            </a:extLst>
          </p:cNvPr>
          <p:cNvSpPr txBox="1">
            <a:spLocks/>
          </p:cNvSpPr>
          <p:nvPr/>
        </p:nvSpPr>
        <p:spPr>
          <a:xfrm>
            <a:off x="999424" y="1695079"/>
            <a:ext cx="2829749" cy="463588"/>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Title Here</a:t>
            </a:r>
          </a:p>
        </p:txBody>
      </p:sp>
      <p:sp>
        <p:nvSpPr>
          <p:cNvPr id="16" name="Text Placeholder 10">
            <a:extLst>
              <a:ext uri="{FF2B5EF4-FFF2-40B4-BE49-F238E27FC236}">
                <a16:creationId xmlns:a16="http://schemas.microsoft.com/office/drawing/2014/main" xmlns="" id="{FD19A481-0E0D-446A-887D-AD239744E1B9}"/>
              </a:ext>
            </a:extLst>
          </p:cNvPr>
          <p:cNvSpPr txBox="1">
            <a:spLocks/>
          </p:cNvSpPr>
          <p:nvPr/>
        </p:nvSpPr>
        <p:spPr>
          <a:xfrm>
            <a:off x="3755417" y="2151746"/>
            <a:ext cx="2829749" cy="791692"/>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You can edit this text for your presentation.</a:t>
            </a:r>
          </a:p>
        </p:txBody>
      </p:sp>
      <p:sp>
        <p:nvSpPr>
          <p:cNvPr id="17" name="Text Placeholder 10">
            <a:extLst>
              <a:ext uri="{FF2B5EF4-FFF2-40B4-BE49-F238E27FC236}">
                <a16:creationId xmlns:a16="http://schemas.microsoft.com/office/drawing/2014/main" xmlns="" id="{F6F20B3C-CC2B-4ECB-B4F4-626C5223301D}"/>
              </a:ext>
            </a:extLst>
          </p:cNvPr>
          <p:cNvSpPr txBox="1">
            <a:spLocks/>
          </p:cNvSpPr>
          <p:nvPr/>
        </p:nvSpPr>
        <p:spPr>
          <a:xfrm>
            <a:off x="3755416" y="1688158"/>
            <a:ext cx="2829749" cy="463588"/>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Title Here</a:t>
            </a:r>
          </a:p>
        </p:txBody>
      </p:sp>
      <p:sp>
        <p:nvSpPr>
          <p:cNvPr id="18" name="Text Placeholder 10">
            <a:extLst>
              <a:ext uri="{FF2B5EF4-FFF2-40B4-BE49-F238E27FC236}">
                <a16:creationId xmlns:a16="http://schemas.microsoft.com/office/drawing/2014/main" xmlns="" id="{92A88B99-B05D-4E00-9A11-637E7E847649}"/>
              </a:ext>
            </a:extLst>
          </p:cNvPr>
          <p:cNvSpPr txBox="1">
            <a:spLocks/>
          </p:cNvSpPr>
          <p:nvPr/>
        </p:nvSpPr>
        <p:spPr>
          <a:xfrm>
            <a:off x="719507" y="4983889"/>
            <a:ext cx="2829749" cy="791692"/>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You can edit this text for your presentation.</a:t>
            </a:r>
          </a:p>
        </p:txBody>
      </p:sp>
      <p:sp>
        <p:nvSpPr>
          <p:cNvPr id="19" name="Text Placeholder 10">
            <a:extLst>
              <a:ext uri="{FF2B5EF4-FFF2-40B4-BE49-F238E27FC236}">
                <a16:creationId xmlns:a16="http://schemas.microsoft.com/office/drawing/2014/main" xmlns="" id="{10F10A47-1A61-4B8C-AC69-EACD8E11A320}"/>
              </a:ext>
            </a:extLst>
          </p:cNvPr>
          <p:cNvSpPr txBox="1">
            <a:spLocks/>
          </p:cNvSpPr>
          <p:nvPr/>
        </p:nvSpPr>
        <p:spPr>
          <a:xfrm>
            <a:off x="719506" y="4520301"/>
            <a:ext cx="2829749" cy="463588"/>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Title Here</a:t>
            </a:r>
          </a:p>
        </p:txBody>
      </p:sp>
      <p:sp>
        <p:nvSpPr>
          <p:cNvPr id="24" name="Text Placeholder 10">
            <a:extLst>
              <a:ext uri="{FF2B5EF4-FFF2-40B4-BE49-F238E27FC236}">
                <a16:creationId xmlns:a16="http://schemas.microsoft.com/office/drawing/2014/main" xmlns="" id="{45ADECE9-AE37-42CE-9D3D-85A76EBFA516}"/>
              </a:ext>
            </a:extLst>
          </p:cNvPr>
          <p:cNvSpPr txBox="1">
            <a:spLocks/>
          </p:cNvSpPr>
          <p:nvPr/>
        </p:nvSpPr>
        <p:spPr>
          <a:xfrm>
            <a:off x="3475499" y="4976968"/>
            <a:ext cx="2829749" cy="791692"/>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You can edit this text for your presentation.</a:t>
            </a:r>
          </a:p>
        </p:txBody>
      </p:sp>
      <p:sp>
        <p:nvSpPr>
          <p:cNvPr id="25" name="Text Placeholder 10">
            <a:extLst>
              <a:ext uri="{FF2B5EF4-FFF2-40B4-BE49-F238E27FC236}">
                <a16:creationId xmlns:a16="http://schemas.microsoft.com/office/drawing/2014/main" xmlns="" id="{66E9ABA4-D4F8-45EC-B379-3E30962AF2F8}"/>
              </a:ext>
            </a:extLst>
          </p:cNvPr>
          <p:cNvSpPr txBox="1">
            <a:spLocks/>
          </p:cNvSpPr>
          <p:nvPr/>
        </p:nvSpPr>
        <p:spPr>
          <a:xfrm>
            <a:off x="3475498" y="4513380"/>
            <a:ext cx="2829749" cy="463588"/>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Title Here</a:t>
            </a:r>
          </a:p>
        </p:txBody>
      </p:sp>
      <p:sp>
        <p:nvSpPr>
          <p:cNvPr id="26" name="TextBox 25">
            <a:extLst>
              <a:ext uri="{FF2B5EF4-FFF2-40B4-BE49-F238E27FC236}">
                <a16:creationId xmlns:a16="http://schemas.microsoft.com/office/drawing/2014/main" xmlns="" id="{B4E914AE-CFD0-4109-8D9A-37F44EF616B2}"/>
              </a:ext>
            </a:extLst>
          </p:cNvPr>
          <p:cNvSpPr txBox="1"/>
          <p:nvPr/>
        </p:nvSpPr>
        <p:spPr>
          <a:xfrm>
            <a:off x="7088324" y="494757"/>
            <a:ext cx="4717711" cy="769441"/>
          </a:xfrm>
          <a:prstGeom prst="rect">
            <a:avLst/>
          </a:prstGeom>
          <a:noFill/>
        </p:spPr>
        <p:txBody>
          <a:bodyPr wrap="square" rtlCol="0">
            <a:spAutoFit/>
          </a:bodyPr>
          <a:lstStyle/>
          <a:p>
            <a:pPr algn="r"/>
            <a:r>
              <a:rPr lang="en-US" sz="44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CONCLUSION</a:t>
            </a:r>
            <a:endParaRPr lang="en-US" sz="44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8" name="Text Placeholder 10">
            <a:extLst>
              <a:ext uri="{FF2B5EF4-FFF2-40B4-BE49-F238E27FC236}">
                <a16:creationId xmlns:a16="http://schemas.microsoft.com/office/drawing/2014/main" xmlns="" id="{0643099F-FABC-4A02-9261-8FD2EE144DF2}"/>
              </a:ext>
            </a:extLst>
          </p:cNvPr>
          <p:cNvSpPr txBox="1">
            <a:spLocks/>
          </p:cNvSpPr>
          <p:nvPr/>
        </p:nvSpPr>
        <p:spPr>
          <a:xfrm>
            <a:off x="719507" y="1357335"/>
            <a:ext cx="10913693" cy="4832092"/>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8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This project helps in understanding the creation of an interactive web page and the technologies used to implement it. The design of the project which includes Data Model and Process Model illustrates how the database is built with different tables, how the data is accessed and processed from the tables. </a:t>
            </a:r>
            <a:endParaRPr lang="en-US" sz="280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algn="just"/>
            <a:endParaRPr lang="en-US" sz="280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280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The </a:t>
            </a:r>
            <a:r>
              <a:rPr lang="en-US" sz="28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building of the project has given me a precise knowledge about how Laravel Framework is used to develop a website, how it connects to the database to access the data and how the data and web pages are modified to provide the user with a shopping cart application.</a:t>
            </a:r>
            <a:endParaRPr lang="en-US" sz="280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xmlns="" id="{F38BA0CB-A992-4A93-90FF-DAB11333D294}"/>
              </a:ext>
            </a:extLst>
          </p:cNvPr>
          <p:cNvSpPr/>
          <p:nvPr/>
        </p:nvSpPr>
        <p:spPr>
          <a:xfrm>
            <a:off x="0" y="0"/>
            <a:ext cx="12192000" cy="22797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xmlns="" id="{DA4DD07D-AC49-4A2D-A6D4-8506342D2811}"/>
              </a:ext>
            </a:extLst>
          </p:cNvPr>
          <p:cNvSpPr/>
          <p:nvPr/>
        </p:nvSpPr>
        <p:spPr>
          <a:xfrm>
            <a:off x="0" y="6635788"/>
            <a:ext cx="12192000" cy="2279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1464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F59AD4D1-30D5-46F9-9DBE-A2E9BD7B27F7}"/>
              </a:ext>
            </a:extLst>
          </p:cNvPr>
          <p:cNvSpPr txBox="1"/>
          <p:nvPr/>
        </p:nvSpPr>
        <p:spPr>
          <a:xfrm>
            <a:off x="2525869" y="564169"/>
            <a:ext cx="7140259" cy="769441"/>
          </a:xfrm>
          <a:prstGeom prst="rect">
            <a:avLst/>
          </a:prstGeom>
          <a:noFill/>
        </p:spPr>
        <p:txBody>
          <a:bodyPr wrap="square" rtlCol="0">
            <a:spAutoFit/>
          </a:bodyPr>
          <a:lstStyle/>
          <a:p>
            <a:pPr algn="ctr"/>
            <a:r>
              <a:rPr lang="en-US" sz="44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INTRODUCTION</a:t>
            </a:r>
            <a:endParaRPr lang="en-US" sz="44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Text Placeholder 10">
            <a:extLst>
              <a:ext uri="{FF2B5EF4-FFF2-40B4-BE49-F238E27FC236}">
                <a16:creationId xmlns:a16="http://schemas.microsoft.com/office/drawing/2014/main" xmlns="" id="{172B4D10-1082-4E3E-B18E-76F86805830A}"/>
              </a:ext>
            </a:extLst>
          </p:cNvPr>
          <p:cNvSpPr txBox="1">
            <a:spLocks/>
          </p:cNvSpPr>
          <p:nvPr/>
        </p:nvSpPr>
        <p:spPr>
          <a:xfrm>
            <a:off x="709303" y="1448598"/>
            <a:ext cx="10805363" cy="5016758"/>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320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E-commerce platform </a:t>
            </a:r>
            <a:r>
              <a:rPr lang="en-US" sz="32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is fast gaining ground as an accepted and used business paradigm. More and more business houses are implementing web sites providing functionality for performing commercial transactions over the web</a:t>
            </a:r>
            <a:r>
              <a:rPr lang="en-US" sz="320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p>
            <a:pPr algn="l"/>
            <a:endParaRPr lang="en-US" sz="320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algn="l"/>
            <a:r>
              <a:rPr lang="en-US" sz="32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The objective of this project is to develop a general purpose e-commerce based furniture store where product like furniture can be bought from the comfort of home through the Internet.</a:t>
            </a:r>
            <a:endParaRPr lang="en-US" sz="320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xmlns="" id="{422D24B8-5366-4F60-8DB7-03104991E720}"/>
              </a:ext>
            </a:extLst>
          </p:cNvPr>
          <p:cNvSpPr/>
          <p:nvPr/>
        </p:nvSpPr>
        <p:spPr>
          <a:xfrm>
            <a:off x="0" y="0"/>
            <a:ext cx="12192000" cy="2279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C0C70AF6-E364-4E39-8702-38BDB2AB6A60}"/>
              </a:ext>
            </a:extLst>
          </p:cNvPr>
          <p:cNvSpPr/>
          <p:nvPr/>
        </p:nvSpPr>
        <p:spPr>
          <a:xfrm>
            <a:off x="0" y="6635788"/>
            <a:ext cx="12192000" cy="22797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l="-10140" t="12577" r="11668" b="12577"/>
          <a:stretch/>
        </p:blipFill>
        <p:spPr>
          <a:xfrm>
            <a:off x="6641768" y="0"/>
            <a:ext cx="6002867" cy="6858000"/>
          </a:xfrm>
        </p:spPr>
      </p:pic>
      <p:sp>
        <p:nvSpPr>
          <p:cNvPr id="9" name="Freeform 8"/>
          <p:cNvSpPr/>
          <p:nvPr/>
        </p:nvSpPr>
        <p:spPr>
          <a:xfrm>
            <a:off x="6633301" y="0"/>
            <a:ext cx="1521300" cy="6858000"/>
          </a:xfrm>
          <a:custGeom>
            <a:avLst/>
            <a:gdLst>
              <a:gd name="connsiteX0" fmla="*/ 0 w 1521300"/>
              <a:gd name="connsiteY0" fmla="*/ 0 h 6858000"/>
              <a:gd name="connsiteX1" fmla="*/ 156957 w 1521300"/>
              <a:gd name="connsiteY1" fmla="*/ 0 h 6858000"/>
              <a:gd name="connsiteX2" fmla="*/ 1521300 w 1521300"/>
              <a:gd name="connsiteY2" fmla="*/ 3429000 h 6858000"/>
              <a:gd name="connsiteX3" fmla="*/ 156957 w 1521300"/>
              <a:gd name="connsiteY3" fmla="*/ 6858000 h 6858000"/>
              <a:gd name="connsiteX4" fmla="*/ 0 w 1521300"/>
              <a:gd name="connsiteY4" fmla="*/ 6858000 h 6858000"/>
              <a:gd name="connsiteX5" fmla="*/ 1364343 w 1521300"/>
              <a:gd name="connsiteY5" fmla="*/ 3429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1300" h="6858000">
                <a:moveTo>
                  <a:pt x="0" y="0"/>
                </a:moveTo>
                <a:lnTo>
                  <a:pt x="156957" y="0"/>
                </a:lnTo>
                <a:lnTo>
                  <a:pt x="1521300" y="3429000"/>
                </a:lnTo>
                <a:lnTo>
                  <a:pt x="156957" y="6858000"/>
                </a:lnTo>
                <a:lnTo>
                  <a:pt x="0" y="6858000"/>
                </a:lnTo>
                <a:lnTo>
                  <a:pt x="1364343" y="3429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xmlns="" id="{D94042FC-A3C9-432E-ABAB-2157FC622B10}"/>
              </a:ext>
            </a:extLst>
          </p:cNvPr>
          <p:cNvSpPr txBox="1"/>
          <p:nvPr/>
        </p:nvSpPr>
        <p:spPr>
          <a:xfrm>
            <a:off x="450772" y="580532"/>
            <a:ext cx="5950029" cy="707886"/>
          </a:xfrm>
          <a:prstGeom prst="rect">
            <a:avLst/>
          </a:prstGeom>
          <a:noFill/>
        </p:spPr>
        <p:txBody>
          <a:bodyPr wrap="square" rtlCol="0">
            <a:spAutoFit/>
          </a:bodyPr>
          <a:lstStyle/>
          <a:p>
            <a:r>
              <a:rPr lang="en-US" sz="40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AIM OF THE PROJECT</a:t>
            </a:r>
            <a:endParaRPr lang="en-US" sz="40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Text Placeholder 10">
            <a:extLst>
              <a:ext uri="{FF2B5EF4-FFF2-40B4-BE49-F238E27FC236}">
                <a16:creationId xmlns:a16="http://schemas.microsoft.com/office/drawing/2014/main" xmlns="" id="{09740832-DF24-4FDD-81CC-4403B4D0C8AA}"/>
              </a:ext>
            </a:extLst>
          </p:cNvPr>
          <p:cNvSpPr txBox="1">
            <a:spLocks/>
          </p:cNvSpPr>
          <p:nvPr/>
        </p:nvSpPr>
        <p:spPr>
          <a:xfrm>
            <a:off x="364066" y="1518519"/>
            <a:ext cx="6417733" cy="4893647"/>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gn="just">
              <a:buFont typeface="Arial" pitchFamily="34" charset="0"/>
              <a:buChar char="•"/>
            </a:pPr>
            <a:r>
              <a:rPr lang="en-US" sz="2600" dirty="0">
                <a:solidFill>
                  <a:schemeClr val="bg1"/>
                </a:solidFill>
                <a:latin typeface="Open Sans" panose="020B0606030504020204" pitchFamily="34" charset="0"/>
                <a:ea typeface="Open Sans" panose="020B0606030504020204" pitchFamily="34" charset="0"/>
                <a:cs typeface="Open Sans" panose="020B0606030504020204" pitchFamily="34" charset="0"/>
              </a:rPr>
              <a:t>This application allows the student like us to understand the basics about the appearance of a first web page and how a complete working application can be built from scratch</a:t>
            </a:r>
            <a:r>
              <a:rPr lang="en-US" sz="2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a:t>
            </a:r>
          </a:p>
          <a:p>
            <a:pPr marL="457200" indent="-457200" algn="just">
              <a:buFont typeface="Arial" pitchFamily="34" charset="0"/>
              <a:buChar char="•"/>
            </a:pPr>
            <a:endParaRPr lang="en-US" sz="2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457200" indent="-457200" algn="just">
              <a:buFont typeface="Arial" pitchFamily="34" charset="0"/>
              <a:buChar char="•"/>
            </a:pPr>
            <a:r>
              <a:rPr lang="en-US" sz="2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This </a:t>
            </a:r>
            <a:r>
              <a:rPr lang="en-US" sz="2600" dirty="0">
                <a:solidFill>
                  <a:schemeClr val="bg1"/>
                </a:solidFill>
                <a:latin typeface="Open Sans" panose="020B0606030504020204" pitchFamily="34" charset="0"/>
                <a:ea typeface="Open Sans" panose="020B0606030504020204" pitchFamily="34" charset="0"/>
                <a:cs typeface="Open Sans" panose="020B0606030504020204" pitchFamily="34" charset="0"/>
              </a:rPr>
              <a:t>shopping-cart application is designed, primarily, to learn and understand the concept of application development, and can also be used to teach ecommerce and web-application topics. </a:t>
            </a:r>
            <a:endParaRPr lang="en-US" sz="2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67893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Rectangle 1"/>
          <p:cNvSpPr/>
          <p:nvPr/>
        </p:nvSpPr>
        <p:spPr>
          <a:xfrm rot="2700000">
            <a:off x="10318977" y="408546"/>
            <a:ext cx="1329114" cy="13291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xmlns="" id="{E4CA915B-ED59-4EC1-9285-FD2F53587AA0}"/>
              </a:ext>
            </a:extLst>
          </p:cNvPr>
          <p:cNvSpPr txBox="1"/>
          <p:nvPr/>
        </p:nvSpPr>
        <p:spPr>
          <a:xfrm>
            <a:off x="706708" y="572058"/>
            <a:ext cx="4837886" cy="1015663"/>
          </a:xfrm>
          <a:prstGeom prst="rect">
            <a:avLst/>
          </a:prstGeom>
          <a:noFill/>
        </p:spPr>
        <p:txBody>
          <a:bodyPr wrap="square" rtlCol="0">
            <a:spAutoFit/>
          </a:bodyPr>
          <a:lstStyle/>
          <a:p>
            <a:r>
              <a:rPr lang="en-US" sz="60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INTERFACE</a:t>
            </a:r>
            <a:endParaRPr lang="en-US" sz="60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ext Placeholder 10">
            <a:extLst>
              <a:ext uri="{FF2B5EF4-FFF2-40B4-BE49-F238E27FC236}">
                <a16:creationId xmlns:a16="http://schemas.microsoft.com/office/drawing/2014/main" xmlns="" id="{D9F21402-1B48-4305-B256-324B7408D051}"/>
              </a:ext>
            </a:extLst>
          </p:cNvPr>
          <p:cNvSpPr txBox="1">
            <a:spLocks/>
          </p:cNvSpPr>
          <p:nvPr/>
        </p:nvSpPr>
        <p:spPr>
          <a:xfrm>
            <a:off x="719667" y="1552369"/>
            <a:ext cx="10778066" cy="5016758"/>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3200" b="1" dirty="0" smtClean="0">
                <a:solidFill>
                  <a:srgbClr val="FFC000"/>
                </a:solidFill>
                <a:latin typeface="Open Sans" panose="020B0606030504020204" pitchFamily="34" charset="0"/>
                <a:ea typeface="Open Sans" panose="020B0606030504020204" pitchFamily="34" charset="0"/>
                <a:cs typeface="Open Sans" panose="020B0606030504020204" pitchFamily="34" charset="0"/>
              </a:rPr>
              <a:t>User </a:t>
            </a:r>
            <a:r>
              <a:rPr lang="en-US" sz="3200" b="1" dirty="0">
                <a:solidFill>
                  <a:srgbClr val="FFC000"/>
                </a:solidFill>
                <a:latin typeface="Open Sans" panose="020B0606030504020204" pitchFamily="34" charset="0"/>
                <a:ea typeface="Open Sans" panose="020B0606030504020204" pitchFamily="34" charset="0"/>
                <a:cs typeface="Open Sans" panose="020B0606030504020204" pitchFamily="34" charset="0"/>
              </a:rPr>
              <a:t>Interface: </a:t>
            </a:r>
            <a:r>
              <a:rPr lang="en-US" sz="3200" dirty="0">
                <a:solidFill>
                  <a:schemeClr val="bg1"/>
                </a:solidFill>
                <a:latin typeface="Open Sans" panose="020B0606030504020204" pitchFamily="34" charset="0"/>
                <a:ea typeface="Open Sans" panose="020B0606030504020204" pitchFamily="34" charset="0"/>
                <a:cs typeface="Open Sans" panose="020B0606030504020204" pitchFamily="34" charset="0"/>
              </a:rPr>
              <a:t>Users are able to view the home page of the shopping-cart application, browse the different categories, browse and add any number of items from any categories in the shopping </a:t>
            </a:r>
            <a:r>
              <a:rPr lang="en-US" sz="32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cart.</a:t>
            </a:r>
          </a:p>
          <a:p>
            <a:pPr algn="l"/>
            <a:endParaRPr lang="en-US" sz="32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3200" b="1" dirty="0" smtClean="0">
                <a:solidFill>
                  <a:srgbClr val="FFC000"/>
                </a:solidFill>
                <a:latin typeface="Open Sans" panose="020B0606030504020204" pitchFamily="34" charset="0"/>
                <a:ea typeface="Open Sans" panose="020B0606030504020204" pitchFamily="34" charset="0"/>
                <a:cs typeface="Open Sans" panose="020B0606030504020204" pitchFamily="34" charset="0"/>
              </a:rPr>
              <a:t>Admin </a:t>
            </a:r>
            <a:r>
              <a:rPr lang="en-US" sz="3200" b="1" dirty="0">
                <a:solidFill>
                  <a:srgbClr val="FFC000"/>
                </a:solidFill>
                <a:latin typeface="Open Sans" panose="020B0606030504020204" pitchFamily="34" charset="0"/>
                <a:ea typeface="Open Sans" panose="020B0606030504020204" pitchFamily="34" charset="0"/>
                <a:cs typeface="Open Sans" panose="020B0606030504020204" pitchFamily="34" charset="0"/>
              </a:rPr>
              <a:t>Interface: </a:t>
            </a:r>
            <a:r>
              <a:rPr lang="en-US" sz="3200" dirty="0">
                <a:solidFill>
                  <a:schemeClr val="bg1"/>
                </a:solidFill>
                <a:latin typeface="Open Sans" panose="020B0606030504020204" pitchFamily="34" charset="0"/>
                <a:ea typeface="Open Sans" panose="020B0606030504020204" pitchFamily="34" charset="0"/>
                <a:cs typeface="Open Sans" panose="020B0606030504020204" pitchFamily="34" charset="0"/>
              </a:rPr>
              <a:t>The administrator is able to view the users’ information that was entered during checkout in the database, can update the information, price, shipping costs of the items, add or remove items from the main display. </a:t>
            </a:r>
            <a:endParaRPr lang="en-US" sz="32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2838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69">
            <a:extLst>
              <a:ext uri="{FF2B5EF4-FFF2-40B4-BE49-F238E27FC236}">
                <a16:creationId xmlns:a16="http://schemas.microsoft.com/office/drawing/2014/main" xmlns="" id="{31DDAA41-1C7E-4CB8-B5FB-2B5FBC14D64B}"/>
              </a:ext>
            </a:extLst>
          </p:cNvPr>
          <p:cNvSpPr/>
          <p:nvPr/>
        </p:nvSpPr>
        <p:spPr>
          <a:xfrm>
            <a:off x="504400" y="0"/>
            <a:ext cx="7028514" cy="6858000"/>
          </a:xfrm>
          <a:custGeom>
            <a:avLst/>
            <a:gdLst>
              <a:gd name="connsiteX0" fmla="*/ 0 w 13342207"/>
              <a:gd name="connsiteY0" fmla="*/ 0 h 13716000"/>
              <a:gd name="connsiteX1" fmla="*/ 371769 w 13342207"/>
              <a:gd name="connsiteY1" fmla="*/ 0 h 13716000"/>
              <a:gd name="connsiteX2" fmla="*/ 571499 w 13342207"/>
              <a:gd name="connsiteY2" fmla="*/ 0 h 13716000"/>
              <a:gd name="connsiteX3" fmla="*/ 657796 w 13342207"/>
              <a:gd name="connsiteY3" fmla="*/ 0 h 13716000"/>
              <a:gd name="connsiteX4" fmla="*/ 943270 w 13342207"/>
              <a:gd name="connsiteY4" fmla="*/ 0 h 13716000"/>
              <a:gd name="connsiteX5" fmla="*/ 1029565 w 13342207"/>
              <a:gd name="connsiteY5" fmla="*/ 0 h 13716000"/>
              <a:gd name="connsiteX6" fmla="*/ 1071034 w 13342207"/>
              <a:gd name="connsiteY6" fmla="*/ 0 h 13716000"/>
              <a:gd name="connsiteX7" fmla="*/ 1229294 w 13342207"/>
              <a:gd name="connsiteY7" fmla="*/ 0 h 13716000"/>
              <a:gd name="connsiteX8" fmla="*/ 1442804 w 13342207"/>
              <a:gd name="connsiteY8" fmla="*/ 0 h 13716000"/>
              <a:gd name="connsiteX9" fmla="*/ 1601064 w 13342207"/>
              <a:gd name="connsiteY9" fmla="*/ 0 h 13716000"/>
              <a:gd name="connsiteX10" fmla="*/ 1642534 w 13342207"/>
              <a:gd name="connsiteY10" fmla="*/ 0 h 13716000"/>
              <a:gd name="connsiteX11" fmla="*/ 1728829 w 13342207"/>
              <a:gd name="connsiteY11" fmla="*/ 0 h 13716000"/>
              <a:gd name="connsiteX12" fmla="*/ 2014304 w 13342207"/>
              <a:gd name="connsiteY12" fmla="*/ 0 h 13716000"/>
              <a:gd name="connsiteX13" fmla="*/ 2100599 w 13342207"/>
              <a:gd name="connsiteY13" fmla="*/ 0 h 13716000"/>
              <a:gd name="connsiteX14" fmla="*/ 2300329 w 13342207"/>
              <a:gd name="connsiteY14" fmla="*/ 0 h 13716000"/>
              <a:gd name="connsiteX15" fmla="*/ 2672101 w 13342207"/>
              <a:gd name="connsiteY15" fmla="*/ 0 h 13716000"/>
              <a:gd name="connsiteX16" fmla="*/ 4051299 w 13342207"/>
              <a:gd name="connsiteY16" fmla="*/ 0 h 13716000"/>
              <a:gd name="connsiteX17" fmla="*/ 4622799 w 13342207"/>
              <a:gd name="connsiteY17" fmla="*/ 0 h 13716000"/>
              <a:gd name="connsiteX18" fmla="*/ 4709094 w 13342207"/>
              <a:gd name="connsiteY18" fmla="*/ 0 h 13716000"/>
              <a:gd name="connsiteX19" fmla="*/ 5280594 w 13342207"/>
              <a:gd name="connsiteY19" fmla="*/ 0 h 13716000"/>
              <a:gd name="connsiteX20" fmla="*/ 13342207 w 13342207"/>
              <a:gd name="connsiteY20" fmla="*/ 13716000 h 13716000"/>
              <a:gd name="connsiteX21" fmla="*/ 12770707 w 13342207"/>
              <a:gd name="connsiteY21" fmla="*/ 13716000 h 13716000"/>
              <a:gd name="connsiteX22" fmla="*/ 12684411 w 13342207"/>
              <a:gd name="connsiteY22" fmla="*/ 13716000 h 13716000"/>
              <a:gd name="connsiteX23" fmla="*/ 12112912 w 13342207"/>
              <a:gd name="connsiteY23" fmla="*/ 13716000 h 13716000"/>
              <a:gd name="connsiteX24" fmla="*/ 10733712 w 13342207"/>
              <a:gd name="connsiteY24" fmla="*/ 13716000 h 13716000"/>
              <a:gd name="connsiteX25" fmla="*/ 10361942 w 13342207"/>
              <a:gd name="connsiteY25" fmla="*/ 13716000 h 13716000"/>
              <a:gd name="connsiteX26" fmla="*/ 10162212 w 13342207"/>
              <a:gd name="connsiteY26" fmla="*/ 13716000 h 13716000"/>
              <a:gd name="connsiteX27" fmla="*/ 10075917 w 13342207"/>
              <a:gd name="connsiteY27" fmla="*/ 13716000 h 13716000"/>
              <a:gd name="connsiteX28" fmla="*/ 9790442 w 13342207"/>
              <a:gd name="connsiteY28" fmla="*/ 13716000 h 13716000"/>
              <a:gd name="connsiteX29" fmla="*/ 9704147 w 13342207"/>
              <a:gd name="connsiteY29" fmla="*/ 13716000 h 13716000"/>
              <a:gd name="connsiteX30" fmla="*/ 9662677 w 13342207"/>
              <a:gd name="connsiteY30" fmla="*/ 13716000 h 13716000"/>
              <a:gd name="connsiteX31" fmla="*/ 9504417 w 13342207"/>
              <a:gd name="connsiteY31" fmla="*/ 13716000 h 13716000"/>
              <a:gd name="connsiteX32" fmla="*/ 9290907 w 13342207"/>
              <a:gd name="connsiteY32" fmla="*/ 13716000 h 13716000"/>
              <a:gd name="connsiteX33" fmla="*/ 9132647 w 13342207"/>
              <a:gd name="connsiteY33" fmla="*/ 13716000 h 13716000"/>
              <a:gd name="connsiteX34" fmla="*/ 9091177 w 13342207"/>
              <a:gd name="connsiteY34" fmla="*/ 13716000 h 13716000"/>
              <a:gd name="connsiteX35" fmla="*/ 9004882 w 13342207"/>
              <a:gd name="connsiteY35" fmla="*/ 13716000 h 13716000"/>
              <a:gd name="connsiteX36" fmla="*/ 8719407 w 13342207"/>
              <a:gd name="connsiteY36" fmla="*/ 13716000 h 13716000"/>
              <a:gd name="connsiteX37" fmla="*/ 8633112 w 13342207"/>
              <a:gd name="connsiteY37" fmla="*/ 13716000 h 13716000"/>
              <a:gd name="connsiteX38" fmla="*/ 8433382 w 13342207"/>
              <a:gd name="connsiteY38" fmla="*/ 13716000 h 13716000"/>
              <a:gd name="connsiteX39" fmla="*/ 8061612 w 13342207"/>
              <a:gd name="connsiteY39"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3342207" h="13716000">
                <a:moveTo>
                  <a:pt x="0" y="0"/>
                </a:moveTo>
                <a:lnTo>
                  <a:pt x="371769" y="0"/>
                </a:lnTo>
                <a:lnTo>
                  <a:pt x="571499" y="0"/>
                </a:lnTo>
                <a:lnTo>
                  <a:pt x="657796" y="0"/>
                </a:lnTo>
                <a:lnTo>
                  <a:pt x="943270" y="0"/>
                </a:lnTo>
                <a:lnTo>
                  <a:pt x="1029565" y="0"/>
                </a:lnTo>
                <a:lnTo>
                  <a:pt x="1071034" y="0"/>
                </a:lnTo>
                <a:lnTo>
                  <a:pt x="1229294" y="0"/>
                </a:lnTo>
                <a:lnTo>
                  <a:pt x="1442804" y="0"/>
                </a:lnTo>
                <a:lnTo>
                  <a:pt x="1601064" y="0"/>
                </a:lnTo>
                <a:lnTo>
                  <a:pt x="1642534" y="0"/>
                </a:lnTo>
                <a:lnTo>
                  <a:pt x="1728829" y="0"/>
                </a:lnTo>
                <a:lnTo>
                  <a:pt x="2014304" y="0"/>
                </a:lnTo>
                <a:lnTo>
                  <a:pt x="2100599" y="0"/>
                </a:lnTo>
                <a:lnTo>
                  <a:pt x="2300329" y="0"/>
                </a:lnTo>
                <a:lnTo>
                  <a:pt x="2672101" y="0"/>
                </a:lnTo>
                <a:lnTo>
                  <a:pt x="4051299" y="0"/>
                </a:lnTo>
                <a:lnTo>
                  <a:pt x="4622799" y="0"/>
                </a:lnTo>
                <a:lnTo>
                  <a:pt x="4709094" y="0"/>
                </a:lnTo>
                <a:lnTo>
                  <a:pt x="5280594" y="0"/>
                </a:lnTo>
                <a:lnTo>
                  <a:pt x="13342207" y="13716000"/>
                </a:lnTo>
                <a:lnTo>
                  <a:pt x="12770707" y="13716000"/>
                </a:lnTo>
                <a:lnTo>
                  <a:pt x="12684411" y="13716000"/>
                </a:lnTo>
                <a:lnTo>
                  <a:pt x="12112912" y="13716000"/>
                </a:lnTo>
                <a:lnTo>
                  <a:pt x="10733712" y="13716000"/>
                </a:lnTo>
                <a:lnTo>
                  <a:pt x="10361942" y="13716000"/>
                </a:lnTo>
                <a:lnTo>
                  <a:pt x="10162212" y="13716000"/>
                </a:lnTo>
                <a:lnTo>
                  <a:pt x="10075917" y="13716000"/>
                </a:lnTo>
                <a:lnTo>
                  <a:pt x="9790442" y="13716000"/>
                </a:lnTo>
                <a:lnTo>
                  <a:pt x="9704147" y="13716000"/>
                </a:lnTo>
                <a:lnTo>
                  <a:pt x="9662677" y="13716000"/>
                </a:lnTo>
                <a:lnTo>
                  <a:pt x="9504417" y="13716000"/>
                </a:lnTo>
                <a:lnTo>
                  <a:pt x="9290907" y="13716000"/>
                </a:lnTo>
                <a:lnTo>
                  <a:pt x="9132647" y="13716000"/>
                </a:lnTo>
                <a:lnTo>
                  <a:pt x="9091177" y="13716000"/>
                </a:lnTo>
                <a:lnTo>
                  <a:pt x="9004882" y="13716000"/>
                </a:lnTo>
                <a:lnTo>
                  <a:pt x="8719407" y="13716000"/>
                </a:lnTo>
                <a:lnTo>
                  <a:pt x="8633112" y="13716000"/>
                </a:lnTo>
                <a:lnTo>
                  <a:pt x="8433382" y="13716000"/>
                </a:lnTo>
                <a:lnTo>
                  <a:pt x="8061612" y="13716000"/>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Placeholder 4">
            <a:extLst>
              <a:ext uri="{FF2B5EF4-FFF2-40B4-BE49-F238E27FC236}">
                <a16:creationId xmlns:a16="http://schemas.microsoft.com/office/drawing/2014/main" xmlns="" id="{5E9736B7-12B0-4022-B60E-B0BBB78312F7}"/>
              </a:ext>
            </a:extLst>
          </p:cNvPr>
          <p:cNvPicPr>
            <a:picLocks noGrp="1" noChangeAspect="1"/>
          </p:cNvPicPr>
          <p:nvPr>
            <p:ph type="pic" sz="quarter" idx="10"/>
          </p:nvPr>
        </p:nvPicPr>
        <p:blipFill>
          <a:blip r:embed="rId3" cstate="email">
            <a:extLst>
              <a:ext uri="{28A0092B-C50C-407E-A947-70E740481C1C}">
                <a14:useLocalDpi xmlns:a14="http://schemas.microsoft.com/office/drawing/2010/main"/>
              </a:ext>
            </a:extLst>
          </a:blip>
          <a:srcRect/>
          <a:stretch>
            <a:fillRect/>
          </a:stretch>
        </p:blipFill>
        <p:spPr/>
      </p:pic>
      <p:sp>
        <p:nvSpPr>
          <p:cNvPr id="70" name="Freeform 69"/>
          <p:cNvSpPr/>
          <p:nvPr/>
        </p:nvSpPr>
        <p:spPr>
          <a:xfrm>
            <a:off x="683105" y="0"/>
            <a:ext cx="6671104" cy="6858000"/>
          </a:xfrm>
          <a:custGeom>
            <a:avLst/>
            <a:gdLst>
              <a:gd name="connsiteX0" fmla="*/ 0 w 13342207"/>
              <a:gd name="connsiteY0" fmla="*/ 0 h 13716000"/>
              <a:gd name="connsiteX1" fmla="*/ 371769 w 13342207"/>
              <a:gd name="connsiteY1" fmla="*/ 0 h 13716000"/>
              <a:gd name="connsiteX2" fmla="*/ 571499 w 13342207"/>
              <a:gd name="connsiteY2" fmla="*/ 0 h 13716000"/>
              <a:gd name="connsiteX3" fmla="*/ 657796 w 13342207"/>
              <a:gd name="connsiteY3" fmla="*/ 0 h 13716000"/>
              <a:gd name="connsiteX4" fmla="*/ 943270 w 13342207"/>
              <a:gd name="connsiteY4" fmla="*/ 0 h 13716000"/>
              <a:gd name="connsiteX5" fmla="*/ 1029565 w 13342207"/>
              <a:gd name="connsiteY5" fmla="*/ 0 h 13716000"/>
              <a:gd name="connsiteX6" fmla="*/ 1071034 w 13342207"/>
              <a:gd name="connsiteY6" fmla="*/ 0 h 13716000"/>
              <a:gd name="connsiteX7" fmla="*/ 1229294 w 13342207"/>
              <a:gd name="connsiteY7" fmla="*/ 0 h 13716000"/>
              <a:gd name="connsiteX8" fmla="*/ 1442804 w 13342207"/>
              <a:gd name="connsiteY8" fmla="*/ 0 h 13716000"/>
              <a:gd name="connsiteX9" fmla="*/ 1601064 w 13342207"/>
              <a:gd name="connsiteY9" fmla="*/ 0 h 13716000"/>
              <a:gd name="connsiteX10" fmla="*/ 1642534 w 13342207"/>
              <a:gd name="connsiteY10" fmla="*/ 0 h 13716000"/>
              <a:gd name="connsiteX11" fmla="*/ 1728829 w 13342207"/>
              <a:gd name="connsiteY11" fmla="*/ 0 h 13716000"/>
              <a:gd name="connsiteX12" fmla="*/ 2014304 w 13342207"/>
              <a:gd name="connsiteY12" fmla="*/ 0 h 13716000"/>
              <a:gd name="connsiteX13" fmla="*/ 2100599 w 13342207"/>
              <a:gd name="connsiteY13" fmla="*/ 0 h 13716000"/>
              <a:gd name="connsiteX14" fmla="*/ 2300329 w 13342207"/>
              <a:gd name="connsiteY14" fmla="*/ 0 h 13716000"/>
              <a:gd name="connsiteX15" fmla="*/ 2672101 w 13342207"/>
              <a:gd name="connsiteY15" fmla="*/ 0 h 13716000"/>
              <a:gd name="connsiteX16" fmla="*/ 4051299 w 13342207"/>
              <a:gd name="connsiteY16" fmla="*/ 0 h 13716000"/>
              <a:gd name="connsiteX17" fmla="*/ 4622799 w 13342207"/>
              <a:gd name="connsiteY17" fmla="*/ 0 h 13716000"/>
              <a:gd name="connsiteX18" fmla="*/ 4709094 w 13342207"/>
              <a:gd name="connsiteY18" fmla="*/ 0 h 13716000"/>
              <a:gd name="connsiteX19" fmla="*/ 5280594 w 13342207"/>
              <a:gd name="connsiteY19" fmla="*/ 0 h 13716000"/>
              <a:gd name="connsiteX20" fmla="*/ 13342207 w 13342207"/>
              <a:gd name="connsiteY20" fmla="*/ 13716000 h 13716000"/>
              <a:gd name="connsiteX21" fmla="*/ 12770707 w 13342207"/>
              <a:gd name="connsiteY21" fmla="*/ 13716000 h 13716000"/>
              <a:gd name="connsiteX22" fmla="*/ 12684411 w 13342207"/>
              <a:gd name="connsiteY22" fmla="*/ 13716000 h 13716000"/>
              <a:gd name="connsiteX23" fmla="*/ 12112912 w 13342207"/>
              <a:gd name="connsiteY23" fmla="*/ 13716000 h 13716000"/>
              <a:gd name="connsiteX24" fmla="*/ 10733712 w 13342207"/>
              <a:gd name="connsiteY24" fmla="*/ 13716000 h 13716000"/>
              <a:gd name="connsiteX25" fmla="*/ 10361942 w 13342207"/>
              <a:gd name="connsiteY25" fmla="*/ 13716000 h 13716000"/>
              <a:gd name="connsiteX26" fmla="*/ 10162212 w 13342207"/>
              <a:gd name="connsiteY26" fmla="*/ 13716000 h 13716000"/>
              <a:gd name="connsiteX27" fmla="*/ 10075917 w 13342207"/>
              <a:gd name="connsiteY27" fmla="*/ 13716000 h 13716000"/>
              <a:gd name="connsiteX28" fmla="*/ 9790442 w 13342207"/>
              <a:gd name="connsiteY28" fmla="*/ 13716000 h 13716000"/>
              <a:gd name="connsiteX29" fmla="*/ 9704147 w 13342207"/>
              <a:gd name="connsiteY29" fmla="*/ 13716000 h 13716000"/>
              <a:gd name="connsiteX30" fmla="*/ 9662677 w 13342207"/>
              <a:gd name="connsiteY30" fmla="*/ 13716000 h 13716000"/>
              <a:gd name="connsiteX31" fmla="*/ 9504417 w 13342207"/>
              <a:gd name="connsiteY31" fmla="*/ 13716000 h 13716000"/>
              <a:gd name="connsiteX32" fmla="*/ 9290907 w 13342207"/>
              <a:gd name="connsiteY32" fmla="*/ 13716000 h 13716000"/>
              <a:gd name="connsiteX33" fmla="*/ 9132647 w 13342207"/>
              <a:gd name="connsiteY33" fmla="*/ 13716000 h 13716000"/>
              <a:gd name="connsiteX34" fmla="*/ 9091177 w 13342207"/>
              <a:gd name="connsiteY34" fmla="*/ 13716000 h 13716000"/>
              <a:gd name="connsiteX35" fmla="*/ 9004882 w 13342207"/>
              <a:gd name="connsiteY35" fmla="*/ 13716000 h 13716000"/>
              <a:gd name="connsiteX36" fmla="*/ 8719407 w 13342207"/>
              <a:gd name="connsiteY36" fmla="*/ 13716000 h 13716000"/>
              <a:gd name="connsiteX37" fmla="*/ 8633112 w 13342207"/>
              <a:gd name="connsiteY37" fmla="*/ 13716000 h 13716000"/>
              <a:gd name="connsiteX38" fmla="*/ 8433382 w 13342207"/>
              <a:gd name="connsiteY38" fmla="*/ 13716000 h 13716000"/>
              <a:gd name="connsiteX39" fmla="*/ 8061612 w 13342207"/>
              <a:gd name="connsiteY39"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3342207" h="13716000">
                <a:moveTo>
                  <a:pt x="0" y="0"/>
                </a:moveTo>
                <a:lnTo>
                  <a:pt x="371769" y="0"/>
                </a:lnTo>
                <a:lnTo>
                  <a:pt x="571499" y="0"/>
                </a:lnTo>
                <a:lnTo>
                  <a:pt x="657796" y="0"/>
                </a:lnTo>
                <a:lnTo>
                  <a:pt x="943270" y="0"/>
                </a:lnTo>
                <a:lnTo>
                  <a:pt x="1029565" y="0"/>
                </a:lnTo>
                <a:lnTo>
                  <a:pt x="1071034" y="0"/>
                </a:lnTo>
                <a:lnTo>
                  <a:pt x="1229294" y="0"/>
                </a:lnTo>
                <a:lnTo>
                  <a:pt x="1442804" y="0"/>
                </a:lnTo>
                <a:lnTo>
                  <a:pt x="1601064" y="0"/>
                </a:lnTo>
                <a:lnTo>
                  <a:pt x="1642534" y="0"/>
                </a:lnTo>
                <a:lnTo>
                  <a:pt x="1728829" y="0"/>
                </a:lnTo>
                <a:lnTo>
                  <a:pt x="2014304" y="0"/>
                </a:lnTo>
                <a:lnTo>
                  <a:pt x="2100599" y="0"/>
                </a:lnTo>
                <a:lnTo>
                  <a:pt x="2300329" y="0"/>
                </a:lnTo>
                <a:lnTo>
                  <a:pt x="2672101" y="0"/>
                </a:lnTo>
                <a:lnTo>
                  <a:pt x="4051299" y="0"/>
                </a:lnTo>
                <a:lnTo>
                  <a:pt x="4622799" y="0"/>
                </a:lnTo>
                <a:lnTo>
                  <a:pt x="4709094" y="0"/>
                </a:lnTo>
                <a:lnTo>
                  <a:pt x="5280594" y="0"/>
                </a:lnTo>
                <a:lnTo>
                  <a:pt x="13342207" y="13716000"/>
                </a:lnTo>
                <a:lnTo>
                  <a:pt x="12770707" y="13716000"/>
                </a:lnTo>
                <a:lnTo>
                  <a:pt x="12684411" y="13716000"/>
                </a:lnTo>
                <a:lnTo>
                  <a:pt x="12112912" y="13716000"/>
                </a:lnTo>
                <a:lnTo>
                  <a:pt x="10733712" y="13716000"/>
                </a:lnTo>
                <a:lnTo>
                  <a:pt x="10361942" y="13716000"/>
                </a:lnTo>
                <a:lnTo>
                  <a:pt x="10162212" y="13716000"/>
                </a:lnTo>
                <a:lnTo>
                  <a:pt x="10075917" y="13716000"/>
                </a:lnTo>
                <a:lnTo>
                  <a:pt x="9790442" y="13716000"/>
                </a:lnTo>
                <a:lnTo>
                  <a:pt x="9704147" y="13716000"/>
                </a:lnTo>
                <a:lnTo>
                  <a:pt x="9662677" y="13716000"/>
                </a:lnTo>
                <a:lnTo>
                  <a:pt x="9504417" y="13716000"/>
                </a:lnTo>
                <a:lnTo>
                  <a:pt x="9290907" y="13716000"/>
                </a:lnTo>
                <a:lnTo>
                  <a:pt x="9132647" y="13716000"/>
                </a:lnTo>
                <a:lnTo>
                  <a:pt x="9091177" y="13716000"/>
                </a:lnTo>
                <a:lnTo>
                  <a:pt x="9004882" y="13716000"/>
                </a:lnTo>
                <a:lnTo>
                  <a:pt x="8719407" y="13716000"/>
                </a:lnTo>
                <a:lnTo>
                  <a:pt x="8633112" y="13716000"/>
                </a:lnTo>
                <a:lnTo>
                  <a:pt x="8433382" y="13716000"/>
                </a:lnTo>
                <a:lnTo>
                  <a:pt x="8061612" y="13716000"/>
                </a:lnTo>
                <a:close/>
              </a:path>
            </a:pathLst>
          </a:custGeom>
          <a:solidFill>
            <a:schemeClr val="accent2">
              <a:alpha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8" name="Title 1"/>
          <p:cNvSpPr txBox="1">
            <a:spLocks/>
          </p:cNvSpPr>
          <p:nvPr/>
        </p:nvSpPr>
        <p:spPr>
          <a:xfrm>
            <a:off x="441403" y="4173005"/>
            <a:ext cx="3360130" cy="2243691"/>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7400" b="0" kern="1200" cap="none" spc="100" baseline="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algn="l">
              <a:lnSpc>
                <a:spcPct val="90000"/>
              </a:lnSpc>
            </a:pPr>
            <a:r>
              <a:rPr lang="en-US" sz="5400" b="1" spc="-50" dirty="0" smtClean="0">
                <a:solidFill>
                  <a:schemeClr val="accent1"/>
                </a:solidFill>
                <a:latin typeface="Open Sans" panose="020B0606030504020204" pitchFamily="34" charset="0"/>
                <a:ea typeface="Open Sans" panose="020B0606030504020204" pitchFamily="34" charset="0"/>
                <a:cs typeface="Open Sans" panose="020B0606030504020204" pitchFamily="34" charset="0"/>
              </a:rPr>
              <a:t>Admin</a:t>
            </a:r>
          </a:p>
          <a:p>
            <a:pPr algn="l">
              <a:lnSpc>
                <a:spcPct val="90000"/>
              </a:lnSpc>
            </a:pPr>
            <a:r>
              <a:rPr lang="en-US" sz="5400" b="1" spc="-50" dirty="0" smtClean="0">
                <a:solidFill>
                  <a:schemeClr val="accent1"/>
                </a:solidFill>
                <a:latin typeface="Open Sans" panose="020B0606030504020204" pitchFamily="34" charset="0"/>
                <a:ea typeface="Open Sans" panose="020B0606030504020204" pitchFamily="34" charset="0"/>
                <a:cs typeface="Open Sans" panose="020B0606030504020204" pitchFamily="34" charset="0"/>
              </a:rPr>
              <a:t>Side</a:t>
            </a:r>
          </a:p>
          <a:p>
            <a:pPr algn="l">
              <a:lnSpc>
                <a:spcPct val="90000"/>
              </a:lnSpc>
            </a:pPr>
            <a:r>
              <a:rPr lang="en-US" sz="5400" b="1" spc="-50" dirty="0" smtClean="0">
                <a:solidFill>
                  <a:schemeClr val="accent1"/>
                </a:solidFill>
                <a:latin typeface="Open Sans" panose="020B0606030504020204" pitchFamily="34" charset="0"/>
                <a:ea typeface="Open Sans" panose="020B0606030504020204" pitchFamily="34" charset="0"/>
                <a:cs typeface="Open Sans" panose="020B0606030504020204" pitchFamily="34" charset="0"/>
              </a:rPr>
              <a:t>Feature</a:t>
            </a:r>
            <a:endParaRPr lang="en-US" sz="5400" b="1" spc="-50"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Text Placeholder 10">
            <a:extLst>
              <a:ext uri="{FF2B5EF4-FFF2-40B4-BE49-F238E27FC236}">
                <a16:creationId xmlns:a16="http://schemas.microsoft.com/office/drawing/2014/main" xmlns="" id="{4B8310CF-A8A4-4B29-A7C0-E64C4FF62A4B}"/>
              </a:ext>
            </a:extLst>
          </p:cNvPr>
          <p:cNvSpPr txBox="1">
            <a:spLocks/>
          </p:cNvSpPr>
          <p:nvPr/>
        </p:nvSpPr>
        <p:spPr>
          <a:xfrm>
            <a:off x="4529667" y="1002573"/>
            <a:ext cx="7171281" cy="5909310"/>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en-US" sz="28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  Login System</a:t>
            </a:r>
          </a:p>
          <a:p>
            <a:pPr algn="l">
              <a:lnSpc>
                <a:spcPct val="150000"/>
              </a:lnSpc>
            </a:pPr>
            <a:r>
              <a:rPr lang="en-US" sz="28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US" sz="28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     Register System</a:t>
            </a:r>
          </a:p>
          <a:p>
            <a:pPr algn="l">
              <a:lnSpc>
                <a:spcPct val="150000"/>
              </a:lnSpc>
            </a:pPr>
            <a:r>
              <a:rPr lang="en-US" sz="28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	 Product </a:t>
            </a:r>
            <a:r>
              <a:rPr lang="en-US" sz="28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Management</a:t>
            </a:r>
          </a:p>
          <a:p>
            <a:pPr algn="l">
              <a:lnSpc>
                <a:spcPct val="150000"/>
              </a:lnSpc>
            </a:pPr>
            <a:r>
              <a:rPr lang="en-US" sz="28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US" sz="28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US" sz="28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    Categories Management</a:t>
            </a:r>
          </a:p>
          <a:p>
            <a:pPr algn="l">
              <a:lnSpc>
                <a:spcPct val="150000"/>
              </a:lnSpc>
            </a:pPr>
            <a:r>
              <a:rPr lang="en-US" sz="28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US" sz="28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                   Brands </a:t>
            </a:r>
            <a:r>
              <a:rPr lang="en-US" sz="28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&amp; Type </a:t>
            </a:r>
            <a:r>
              <a:rPr lang="en-US" sz="28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Management</a:t>
            </a:r>
          </a:p>
          <a:p>
            <a:pPr algn="l">
              <a:lnSpc>
                <a:spcPct val="150000"/>
              </a:lnSpc>
            </a:pPr>
            <a:r>
              <a:rPr lang="en-US" sz="28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                       Customers </a:t>
            </a:r>
            <a:r>
              <a:rPr lang="en-US" sz="28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Management</a:t>
            </a:r>
          </a:p>
          <a:p>
            <a:pPr algn="l">
              <a:lnSpc>
                <a:spcPct val="150000"/>
              </a:lnSpc>
            </a:pPr>
            <a:r>
              <a:rPr lang="en-US" sz="28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                          Transactions </a:t>
            </a:r>
            <a:r>
              <a:rPr lang="en-US" sz="28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Details</a:t>
            </a:r>
          </a:p>
          <a:p>
            <a:pPr algn="l">
              <a:lnSpc>
                <a:spcPct val="150000"/>
              </a:lnSpc>
            </a:pPr>
            <a:endParaRPr lang="en-US" sz="28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algn="l">
              <a:lnSpc>
                <a:spcPct val="150000"/>
              </a:lnSpc>
            </a:pPr>
            <a:endParaRPr lang="en-US" sz="28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9057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69">
            <a:extLst>
              <a:ext uri="{FF2B5EF4-FFF2-40B4-BE49-F238E27FC236}">
                <a16:creationId xmlns:a16="http://schemas.microsoft.com/office/drawing/2014/main" xmlns="" id="{31DDAA41-1C7E-4CB8-B5FB-2B5FBC14D64B}"/>
              </a:ext>
            </a:extLst>
          </p:cNvPr>
          <p:cNvSpPr/>
          <p:nvPr/>
        </p:nvSpPr>
        <p:spPr>
          <a:xfrm>
            <a:off x="504400" y="0"/>
            <a:ext cx="7028514" cy="6858000"/>
          </a:xfrm>
          <a:custGeom>
            <a:avLst/>
            <a:gdLst>
              <a:gd name="connsiteX0" fmla="*/ 0 w 13342207"/>
              <a:gd name="connsiteY0" fmla="*/ 0 h 13716000"/>
              <a:gd name="connsiteX1" fmla="*/ 371769 w 13342207"/>
              <a:gd name="connsiteY1" fmla="*/ 0 h 13716000"/>
              <a:gd name="connsiteX2" fmla="*/ 571499 w 13342207"/>
              <a:gd name="connsiteY2" fmla="*/ 0 h 13716000"/>
              <a:gd name="connsiteX3" fmla="*/ 657796 w 13342207"/>
              <a:gd name="connsiteY3" fmla="*/ 0 h 13716000"/>
              <a:gd name="connsiteX4" fmla="*/ 943270 w 13342207"/>
              <a:gd name="connsiteY4" fmla="*/ 0 h 13716000"/>
              <a:gd name="connsiteX5" fmla="*/ 1029565 w 13342207"/>
              <a:gd name="connsiteY5" fmla="*/ 0 h 13716000"/>
              <a:gd name="connsiteX6" fmla="*/ 1071034 w 13342207"/>
              <a:gd name="connsiteY6" fmla="*/ 0 h 13716000"/>
              <a:gd name="connsiteX7" fmla="*/ 1229294 w 13342207"/>
              <a:gd name="connsiteY7" fmla="*/ 0 h 13716000"/>
              <a:gd name="connsiteX8" fmla="*/ 1442804 w 13342207"/>
              <a:gd name="connsiteY8" fmla="*/ 0 h 13716000"/>
              <a:gd name="connsiteX9" fmla="*/ 1601064 w 13342207"/>
              <a:gd name="connsiteY9" fmla="*/ 0 h 13716000"/>
              <a:gd name="connsiteX10" fmla="*/ 1642534 w 13342207"/>
              <a:gd name="connsiteY10" fmla="*/ 0 h 13716000"/>
              <a:gd name="connsiteX11" fmla="*/ 1728829 w 13342207"/>
              <a:gd name="connsiteY11" fmla="*/ 0 h 13716000"/>
              <a:gd name="connsiteX12" fmla="*/ 2014304 w 13342207"/>
              <a:gd name="connsiteY12" fmla="*/ 0 h 13716000"/>
              <a:gd name="connsiteX13" fmla="*/ 2100599 w 13342207"/>
              <a:gd name="connsiteY13" fmla="*/ 0 h 13716000"/>
              <a:gd name="connsiteX14" fmla="*/ 2300329 w 13342207"/>
              <a:gd name="connsiteY14" fmla="*/ 0 h 13716000"/>
              <a:gd name="connsiteX15" fmla="*/ 2672101 w 13342207"/>
              <a:gd name="connsiteY15" fmla="*/ 0 h 13716000"/>
              <a:gd name="connsiteX16" fmla="*/ 4051299 w 13342207"/>
              <a:gd name="connsiteY16" fmla="*/ 0 h 13716000"/>
              <a:gd name="connsiteX17" fmla="*/ 4622799 w 13342207"/>
              <a:gd name="connsiteY17" fmla="*/ 0 h 13716000"/>
              <a:gd name="connsiteX18" fmla="*/ 4709094 w 13342207"/>
              <a:gd name="connsiteY18" fmla="*/ 0 h 13716000"/>
              <a:gd name="connsiteX19" fmla="*/ 5280594 w 13342207"/>
              <a:gd name="connsiteY19" fmla="*/ 0 h 13716000"/>
              <a:gd name="connsiteX20" fmla="*/ 13342207 w 13342207"/>
              <a:gd name="connsiteY20" fmla="*/ 13716000 h 13716000"/>
              <a:gd name="connsiteX21" fmla="*/ 12770707 w 13342207"/>
              <a:gd name="connsiteY21" fmla="*/ 13716000 h 13716000"/>
              <a:gd name="connsiteX22" fmla="*/ 12684411 w 13342207"/>
              <a:gd name="connsiteY22" fmla="*/ 13716000 h 13716000"/>
              <a:gd name="connsiteX23" fmla="*/ 12112912 w 13342207"/>
              <a:gd name="connsiteY23" fmla="*/ 13716000 h 13716000"/>
              <a:gd name="connsiteX24" fmla="*/ 10733712 w 13342207"/>
              <a:gd name="connsiteY24" fmla="*/ 13716000 h 13716000"/>
              <a:gd name="connsiteX25" fmla="*/ 10361942 w 13342207"/>
              <a:gd name="connsiteY25" fmla="*/ 13716000 h 13716000"/>
              <a:gd name="connsiteX26" fmla="*/ 10162212 w 13342207"/>
              <a:gd name="connsiteY26" fmla="*/ 13716000 h 13716000"/>
              <a:gd name="connsiteX27" fmla="*/ 10075917 w 13342207"/>
              <a:gd name="connsiteY27" fmla="*/ 13716000 h 13716000"/>
              <a:gd name="connsiteX28" fmla="*/ 9790442 w 13342207"/>
              <a:gd name="connsiteY28" fmla="*/ 13716000 h 13716000"/>
              <a:gd name="connsiteX29" fmla="*/ 9704147 w 13342207"/>
              <a:gd name="connsiteY29" fmla="*/ 13716000 h 13716000"/>
              <a:gd name="connsiteX30" fmla="*/ 9662677 w 13342207"/>
              <a:gd name="connsiteY30" fmla="*/ 13716000 h 13716000"/>
              <a:gd name="connsiteX31" fmla="*/ 9504417 w 13342207"/>
              <a:gd name="connsiteY31" fmla="*/ 13716000 h 13716000"/>
              <a:gd name="connsiteX32" fmla="*/ 9290907 w 13342207"/>
              <a:gd name="connsiteY32" fmla="*/ 13716000 h 13716000"/>
              <a:gd name="connsiteX33" fmla="*/ 9132647 w 13342207"/>
              <a:gd name="connsiteY33" fmla="*/ 13716000 h 13716000"/>
              <a:gd name="connsiteX34" fmla="*/ 9091177 w 13342207"/>
              <a:gd name="connsiteY34" fmla="*/ 13716000 h 13716000"/>
              <a:gd name="connsiteX35" fmla="*/ 9004882 w 13342207"/>
              <a:gd name="connsiteY35" fmla="*/ 13716000 h 13716000"/>
              <a:gd name="connsiteX36" fmla="*/ 8719407 w 13342207"/>
              <a:gd name="connsiteY36" fmla="*/ 13716000 h 13716000"/>
              <a:gd name="connsiteX37" fmla="*/ 8633112 w 13342207"/>
              <a:gd name="connsiteY37" fmla="*/ 13716000 h 13716000"/>
              <a:gd name="connsiteX38" fmla="*/ 8433382 w 13342207"/>
              <a:gd name="connsiteY38" fmla="*/ 13716000 h 13716000"/>
              <a:gd name="connsiteX39" fmla="*/ 8061612 w 13342207"/>
              <a:gd name="connsiteY39"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3342207" h="13716000">
                <a:moveTo>
                  <a:pt x="0" y="0"/>
                </a:moveTo>
                <a:lnTo>
                  <a:pt x="371769" y="0"/>
                </a:lnTo>
                <a:lnTo>
                  <a:pt x="571499" y="0"/>
                </a:lnTo>
                <a:lnTo>
                  <a:pt x="657796" y="0"/>
                </a:lnTo>
                <a:lnTo>
                  <a:pt x="943270" y="0"/>
                </a:lnTo>
                <a:lnTo>
                  <a:pt x="1029565" y="0"/>
                </a:lnTo>
                <a:lnTo>
                  <a:pt x="1071034" y="0"/>
                </a:lnTo>
                <a:lnTo>
                  <a:pt x="1229294" y="0"/>
                </a:lnTo>
                <a:lnTo>
                  <a:pt x="1442804" y="0"/>
                </a:lnTo>
                <a:lnTo>
                  <a:pt x="1601064" y="0"/>
                </a:lnTo>
                <a:lnTo>
                  <a:pt x="1642534" y="0"/>
                </a:lnTo>
                <a:lnTo>
                  <a:pt x="1728829" y="0"/>
                </a:lnTo>
                <a:lnTo>
                  <a:pt x="2014304" y="0"/>
                </a:lnTo>
                <a:lnTo>
                  <a:pt x="2100599" y="0"/>
                </a:lnTo>
                <a:lnTo>
                  <a:pt x="2300329" y="0"/>
                </a:lnTo>
                <a:lnTo>
                  <a:pt x="2672101" y="0"/>
                </a:lnTo>
                <a:lnTo>
                  <a:pt x="4051299" y="0"/>
                </a:lnTo>
                <a:lnTo>
                  <a:pt x="4622799" y="0"/>
                </a:lnTo>
                <a:lnTo>
                  <a:pt x="4709094" y="0"/>
                </a:lnTo>
                <a:lnTo>
                  <a:pt x="5280594" y="0"/>
                </a:lnTo>
                <a:lnTo>
                  <a:pt x="13342207" y="13716000"/>
                </a:lnTo>
                <a:lnTo>
                  <a:pt x="12770707" y="13716000"/>
                </a:lnTo>
                <a:lnTo>
                  <a:pt x="12684411" y="13716000"/>
                </a:lnTo>
                <a:lnTo>
                  <a:pt x="12112912" y="13716000"/>
                </a:lnTo>
                <a:lnTo>
                  <a:pt x="10733712" y="13716000"/>
                </a:lnTo>
                <a:lnTo>
                  <a:pt x="10361942" y="13716000"/>
                </a:lnTo>
                <a:lnTo>
                  <a:pt x="10162212" y="13716000"/>
                </a:lnTo>
                <a:lnTo>
                  <a:pt x="10075917" y="13716000"/>
                </a:lnTo>
                <a:lnTo>
                  <a:pt x="9790442" y="13716000"/>
                </a:lnTo>
                <a:lnTo>
                  <a:pt x="9704147" y="13716000"/>
                </a:lnTo>
                <a:lnTo>
                  <a:pt x="9662677" y="13716000"/>
                </a:lnTo>
                <a:lnTo>
                  <a:pt x="9504417" y="13716000"/>
                </a:lnTo>
                <a:lnTo>
                  <a:pt x="9290907" y="13716000"/>
                </a:lnTo>
                <a:lnTo>
                  <a:pt x="9132647" y="13716000"/>
                </a:lnTo>
                <a:lnTo>
                  <a:pt x="9091177" y="13716000"/>
                </a:lnTo>
                <a:lnTo>
                  <a:pt x="9004882" y="13716000"/>
                </a:lnTo>
                <a:lnTo>
                  <a:pt x="8719407" y="13716000"/>
                </a:lnTo>
                <a:lnTo>
                  <a:pt x="8633112" y="13716000"/>
                </a:lnTo>
                <a:lnTo>
                  <a:pt x="8433382" y="13716000"/>
                </a:lnTo>
                <a:lnTo>
                  <a:pt x="8061612" y="13716000"/>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Placeholder 4">
            <a:extLst>
              <a:ext uri="{FF2B5EF4-FFF2-40B4-BE49-F238E27FC236}">
                <a16:creationId xmlns:a16="http://schemas.microsoft.com/office/drawing/2014/main" xmlns="" id="{5E9736B7-12B0-4022-B60E-B0BBB78312F7}"/>
              </a:ext>
            </a:extLst>
          </p:cNvPr>
          <p:cNvPicPr>
            <a:picLocks noGrp="1" noChangeAspect="1"/>
          </p:cNvPicPr>
          <p:nvPr>
            <p:ph type="pic" sz="quarter" idx="10"/>
          </p:nvPr>
        </p:nvPicPr>
        <p:blipFill>
          <a:blip r:embed="rId3" cstate="email">
            <a:extLst>
              <a:ext uri="{28A0092B-C50C-407E-A947-70E740481C1C}">
                <a14:useLocalDpi xmlns:a14="http://schemas.microsoft.com/office/drawing/2010/main"/>
              </a:ext>
            </a:extLst>
          </a:blip>
          <a:srcRect/>
          <a:stretch>
            <a:fillRect/>
          </a:stretch>
        </p:blipFill>
        <p:spPr/>
      </p:pic>
      <p:sp>
        <p:nvSpPr>
          <p:cNvPr id="70" name="Freeform 69"/>
          <p:cNvSpPr/>
          <p:nvPr/>
        </p:nvSpPr>
        <p:spPr>
          <a:xfrm>
            <a:off x="683105" y="0"/>
            <a:ext cx="6671104" cy="6858000"/>
          </a:xfrm>
          <a:custGeom>
            <a:avLst/>
            <a:gdLst>
              <a:gd name="connsiteX0" fmla="*/ 0 w 13342207"/>
              <a:gd name="connsiteY0" fmla="*/ 0 h 13716000"/>
              <a:gd name="connsiteX1" fmla="*/ 371769 w 13342207"/>
              <a:gd name="connsiteY1" fmla="*/ 0 h 13716000"/>
              <a:gd name="connsiteX2" fmla="*/ 571499 w 13342207"/>
              <a:gd name="connsiteY2" fmla="*/ 0 h 13716000"/>
              <a:gd name="connsiteX3" fmla="*/ 657796 w 13342207"/>
              <a:gd name="connsiteY3" fmla="*/ 0 h 13716000"/>
              <a:gd name="connsiteX4" fmla="*/ 943270 w 13342207"/>
              <a:gd name="connsiteY4" fmla="*/ 0 h 13716000"/>
              <a:gd name="connsiteX5" fmla="*/ 1029565 w 13342207"/>
              <a:gd name="connsiteY5" fmla="*/ 0 h 13716000"/>
              <a:gd name="connsiteX6" fmla="*/ 1071034 w 13342207"/>
              <a:gd name="connsiteY6" fmla="*/ 0 h 13716000"/>
              <a:gd name="connsiteX7" fmla="*/ 1229294 w 13342207"/>
              <a:gd name="connsiteY7" fmla="*/ 0 h 13716000"/>
              <a:gd name="connsiteX8" fmla="*/ 1442804 w 13342207"/>
              <a:gd name="connsiteY8" fmla="*/ 0 h 13716000"/>
              <a:gd name="connsiteX9" fmla="*/ 1601064 w 13342207"/>
              <a:gd name="connsiteY9" fmla="*/ 0 h 13716000"/>
              <a:gd name="connsiteX10" fmla="*/ 1642534 w 13342207"/>
              <a:gd name="connsiteY10" fmla="*/ 0 h 13716000"/>
              <a:gd name="connsiteX11" fmla="*/ 1728829 w 13342207"/>
              <a:gd name="connsiteY11" fmla="*/ 0 h 13716000"/>
              <a:gd name="connsiteX12" fmla="*/ 2014304 w 13342207"/>
              <a:gd name="connsiteY12" fmla="*/ 0 h 13716000"/>
              <a:gd name="connsiteX13" fmla="*/ 2100599 w 13342207"/>
              <a:gd name="connsiteY13" fmla="*/ 0 h 13716000"/>
              <a:gd name="connsiteX14" fmla="*/ 2300329 w 13342207"/>
              <a:gd name="connsiteY14" fmla="*/ 0 h 13716000"/>
              <a:gd name="connsiteX15" fmla="*/ 2672101 w 13342207"/>
              <a:gd name="connsiteY15" fmla="*/ 0 h 13716000"/>
              <a:gd name="connsiteX16" fmla="*/ 4051299 w 13342207"/>
              <a:gd name="connsiteY16" fmla="*/ 0 h 13716000"/>
              <a:gd name="connsiteX17" fmla="*/ 4622799 w 13342207"/>
              <a:gd name="connsiteY17" fmla="*/ 0 h 13716000"/>
              <a:gd name="connsiteX18" fmla="*/ 4709094 w 13342207"/>
              <a:gd name="connsiteY18" fmla="*/ 0 h 13716000"/>
              <a:gd name="connsiteX19" fmla="*/ 5280594 w 13342207"/>
              <a:gd name="connsiteY19" fmla="*/ 0 h 13716000"/>
              <a:gd name="connsiteX20" fmla="*/ 13342207 w 13342207"/>
              <a:gd name="connsiteY20" fmla="*/ 13716000 h 13716000"/>
              <a:gd name="connsiteX21" fmla="*/ 12770707 w 13342207"/>
              <a:gd name="connsiteY21" fmla="*/ 13716000 h 13716000"/>
              <a:gd name="connsiteX22" fmla="*/ 12684411 w 13342207"/>
              <a:gd name="connsiteY22" fmla="*/ 13716000 h 13716000"/>
              <a:gd name="connsiteX23" fmla="*/ 12112912 w 13342207"/>
              <a:gd name="connsiteY23" fmla="*/ 13716000 h 13716000"/>
              <a:gd name="connsiteX24" fmla="*/ 10733712 w 13342207"/>
              <a:gd name="connsiteY24" fmla="*/ 13716000 h 13716000"/>
              <a:gd name="connsiteX25" fmla="*/ 10361942 w 13342207"/>
              <a:gd name="connsiteY25" fmla="*/ 13716000 h 13716000"/>
              <a:gd name="connsiteX26" fmla="*/ 10162212 w 13342207"/>
              <a:gd name="connsiteY26" fmla="*/ 13716000 h 13716000"/>
              <a:gd name="connsiteX27" fmla="*/ 10075917 w 13342207"/>
              <a:gd name="connsiteY27" fmla="*/ 13716000 h 13716000"/>
              <a:gd name="connsiteX28" fmla="*/ 9790442 w 13342207"/>
              <a:gd name="connsiteY28" fmla="*/ 13716000 h 13716000"/>
              <a:gd name="connsiteX29" fmla="*/ 9704147 w 13342207"/>
              <a:gd name="connsiteY29" fmla="*/ 13716000 h 13716000"/>
              <a:gd name="connsiteX30" fmla="*/ 9662677 w 13342207"/>
              <a:gd name="connsiteY30" fmla="*/ 13716000 h 13716000"/>
              <a:gd name="connsiteX31" fmla="*/ 9504417 w 13342207"/>
              <a:gd name="connsiteY31" fmla="*/ 13716000 h 13716000"/>
              <a:gd name="connsiteX32" fmla="*/ 9290907 w 13342207"/>
              <a:gd name="connsiteY32" fmla="*/ 13716000 h 13716000"/>
              <a:gd name="connsiteX33" fmla="*/ 9132647 w 13342207"/>
              <a:gd name="connsiteY33" fmla="*/ 13716000 h 13716000"/>
              <a:gd name="connsiteX34" fmla="*/ 9091177 w 13342207"/>
              <a:gd name="connsiteY34" fmla="*/ 13716000 h 13716000"/>
              <a:gd name="connsiteX35" fmla="*/ 9004882 w 13342207"/>
              <a:gd name="connsiteY35" fmla="*/ 13716000 h 13716000"/>
              <a:gd name="connsiteX36" fmla="*/ 8719407 w 13342207"/>
              <a:gd name="connsiteY36" fmla="*/ 13716000 h 13716000"/>
              <a:gd name="connsiteX37" fmla="*/ 8633112 w 13342207"/>
              <a:gd name="connsiteY37" fmla="*/ 13716000 h 13716000"/>
              <a:gd name="connsiteX38" fmla="*/ 8433382 w 13342207"/>
              <a:gd name="connsiteY38" fmla="*/ 13716000 h 13716000"/>
              <a:gd name="connsiteX39" fmla="*/ 8061612 w 13342207"/>
              <a:gd name="connsiteY39"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3342207" h="13716000">
                <a:moveTo>
                  <a:pt x="0" y="0"/>
                </a:moveTo>
                <a:lnTo>
                  <a:pt x="371769" y="0"/>
                </a:lnTo>
                <a:lnTo>
                  <a:pt x="571499" y="0"/>
                </a:lnTo>
                <a:lnTo>
                  <a:pt x="657796" y="0"/>
                </a:lnTo>
                <a:lnTo>
                  <a:pt x="943270" y="0"/>
                </a:lnTo>
                <a:lnTo>
                  <a:pt x="1029565" y="0"/>
                </a:lnTo>
                <a:lnTo>
                  <a:pt x="1071034" y="0"/>
                </a:lnTo>
                <a:lnTo>
                  <a:pt x="1229294" y="0"/>
                </a:lnTo>
                <a:lnTo>
                  <a:pt x="1442804" y="0"/>
                </a:lnTo>
                <a:lnTo>
                  <a:pt x="1601064" y="0"/>
                </a:lnTo>
                <a:lnTo>
                  <a:pt x="1642534" y="0"/>
                </a:lnTo>
                <a:lnTo>
                  <a:pt x="1728829" y="0"/>
                </a:lnTo>
                <a:lnTo>
                  <a:pt x="2014304" y="0"/>
                </a:lnTo>
                <a:lnTo>
                  <a:pt x="2100599" y="0"/>
                </a:lnTo>
                <a:lnTo>
                  <a:pt x="2300329" y="0"/>
                </a:lnTo>
                <a:lnTo>
                  <a:pt x="2672101" y="0"/>
                </a:lnTo>
                <a:lnTo>
                  <a:pt x="4051299" y="0"/>
                </a:lnTo>
                <a:lnTo>
                  <a:pt x="4622799" y="0"/>
                </a:lnTo>
                <a:lnTo>
                  <a:pt x="4709094" y="0"/>
                </a:lnTo>
                <a:lnTo>
                  <a:pt x="5280594" y="0"/>
                </a:lnTo>
                <a:lnTo>
                  <a:pt x="13342207" y="13716000"/>
                </a:lnTo>
                <a:lnTo>
                  <a:pt x="12770707" y="13716000"/>
                </a:lnTo>
                <a:lnTo>
                  <a:pt x="12684411" y="13716000"/>
                </a:lnTo>
                <a:lnTo>
                  <a:pt x="12112912" y="13716000"/>
                </a:lnTo>
                <a:lnTo>
                  <a:pt x="10733712" y="13716000"/>
                </a:lnTo>
                <a:lnTo>
                  <a:pt x="10361942" y="13716000"/>
                </a:lnTo>
                <a:lnTo>
                  <a:pt x="10162212" y="13716000"/>
                </a:lnTo>
                <a:lnTo>
                  <a:pt x="10075917" y="13716000"/>
                </a:lnTo>
                <a:lnTo>
                  <a:pt x="9790442" y="13716000"/>
                </a:lnTo>
                <a:lnTo>
                  <a:pt x="9704147" y="13716000"/>
                </a:lnTo>
                <a:lnTo>
                  <a:pt x="9662677" y="13716000"/>
                </a:lnTo>
                <a:lnTo>
                  <a:pt x="9504417" y="13716000"/>
                </a:lnTo>
                <a:lnTo>
                  <a:pt x="9290907" y="13716000"/>
                </a:lnTo>
                <a:lnTo>
                  <a:pt x="9132647" y="13716000"/>
                </a:lnTo>
                <a:lnTo>
                  <a:pt x="9091177" y="13716000"/>
                </a:lnTo>
                <a:lnTo>
                  <a:pt x="9004882" y="13716000"/>
                </a:lnTo>
                <a:lnTo>
                  <a:pt x="8719407" y="13716000"/>
                </a:lnTo>
                <a:lnTo>
                  <a:pt x="8633112" y="13716000"/>
                </a:lnTo>
                <a:lnTo>
                  <a:pt x="8433382" y="13716000"/>
                </a:lnTo>
                <a:lnTo>
                  <a:pt x="8061612" y="13716000"/>
                </a:lnTo>
                <a:close/>
              </a:path>
            </a:pathLst>
          </a:custGeom>
          <a:solidFill>
            <a:schemeClr val="accent2">
              <a:alpha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8" name="Title 1"/>
          <p:cNvSpPr txBox="1">
            <a:spLocks/>
          </p:cNvSpPr>
          <p:nvPr/>
        </p:nvSpPr>
        <p:spPr>
          <a:xfrm>
            <a:off x="441403" y="4173005"/>
            <a:ext cx="3360130" cy="2243691"/>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7400" b="0" kern="1200" cap="none" spc="100" baseline="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algn="l">
              <a:lnSpc>
                <a:spcPct val="90000"/>
              </a:lnSpc>
            </a:pPr>
            <a:r>
              <a:rPr lang="en-US" sz="5400" b="1" spc="-50" dirty="0" smtClean="0">
                <a:solidFill>
                  <a:schemeClr val="accent1"/>
                </a:solidFill>
                <a:latin typeface="Open Sans" panose="020B0606030504020204" pitchFamily="34" charset="0"/>
                <a:ea typeface="Open Sans" panose="020B0606030504020204" pitchFamily="34" charset="0"/>
                <a:cs typeface="Open Sans" panose="020B0606030504020204" pitchFamily="34" charset="0"/>
              </a:rPr>
              <a:t>Client </a:t>
            </a:r>
            <a:endParaRPr lang="en-US" sz="5400" b="1" spc="-50" dirty="0" smtClean="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a:p>
            <a:pPr algn="l">
              <a:lnSpc>
                <a:spcPct val="90000"/>
              </a:lnSpc>
            </a:pPr>
            <a:r>
              <a:rPr lang="en-US" sz="5400" b="1" spc="-50" dirty="0" smtClean="0">
                <a:solidFill>
                  <a:schemeClr val="accent1"/>
                </a:solidFill>
                <a:latin typeface="Open Sans" panose="020B0606030504020204" pitchFamily="34" charset="0"/>
                <a:ea typeface="Open Sans" panose="020B0606030504020204" pitchFamily="34" charset="0"/>
                <a:cs typeface="Open Sans" panose="020B0606030504020204" pitchFamily="34" charset="0"/>
              </a:rPr>
              <a:t>Side</a:t>
            </a:r>
          </a:p>
          <a:p>
            <a:pPr algn="l">
              <a:lnSpc>
                <a:spcPct val="90000"/>
              </a:lnSpc>
            </a:pPr>
            <a:r>
              <a:rPr lang="en-US" sz="5400" b="1" spc="-50" dirty="0" smtClean="0">
                <a:solidFill>
                  <a:schemeClr val="accent1"/>
                </a:solidFill>
                <a:latin typeface="Open Sans" panose="020B0606030504020204" pitchFamily="34" charset="0"/>
                <a:ea typeface="Open Sans" panose="020B0606030504020204" pitchFamily="34" charset="0"/>
                <a:cs typeface="Open Sans" panose="020B0606030504020204" pitchFamily="34" charset="0"/>
              </a:rPr>
              <a:t>Feature</a:t>
            </a:r>
            <a:endParaRPr lang="en-US" sz="5400" b="1" spc="-50"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Text Placeholder 10">
            <a:extLst>
              <a:ext uri="{FF2B5EF4-FFF2-40B4-BE49-F238E27FC236}">
                <a16:creationId xmlns:a16="http://schemas.microsoft.com/office/drawing/2014/main" xmlns="" id="{4B8310CF-A8A4-4B29-A7C0-E64C4FF62A4B}"/>
              </a:ext>
            </a:extLst>
          </p:cNvPr>
          <p:cNvSpPr txBox="1">
            <a:spLocks/>
          </p:cNvSpPr>
          <p:nvPr/>
        </p:nvSpPr>
        <p:spPr>
          <a:xfrm>
            <a:off x="4758268" y="1002573"/>
            <a:ext cx="6942680" cy="5909310"/>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en-US" sz="28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US" sz="28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Client </a:t>
            </a:r>
            <a:r>
              <a:rPr lang="en-US" sz="28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Registration</a:t>
            </a:r>
            <a:endParaRPr lang="en-US" sz="28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algn="l">
              <a:lnSpc>
                <a:spcPct val="150000"/>
              </a:lnSpc>
            </a:pPr>
            <a:r>
              <a:rPr lang="en-US" sz="28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US" sz="28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  Client </a:t>
            </a:r>
            <a:r>
              <a:rPr lang="en-US" sz="28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Login</a:t>
            </a:r>
          </a:p>
          <a:p>
            <a:pPr algn="l">
              <a:lnSpc>
                <a:spcPct val="150000"/>
              </a:lnSpc>
            </a:pPr>
            <a:r>
              <a:rPr lang="en-US" sz="28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            Product </a:t>
            </a:r>
            <a:r>
              <a:rPr lang="en-US" sz="28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Lists</a:t>
            </a:r>
          </a:p>
          <a:p>
            <a:pPr algn="l">
              <a:lnSpc>
                <a:spcPct val="150000"/>
              </a:lnSpc>
            </a:pPr>
            <a:r>
              <a:rPr lang="en-US" sz="28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                 Add </a:t>
            </a:r>
            <a:r>
              <a:rPr lang="en-US" sz="28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to Cart feature</a:t>
            </a:r>
          </a:p>
          <a:p>
            <a:pPr algn="l">
              <a:lnSpc>
                <a:spcPct val="150000"/>
              </a:lnSpc>
            </a:pPr>
            <a:r>
              <a:rPr lang="en-US" sz="28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                     Product </a:t>
            </a:r>
            <a:r>
              <a:rPr lang="en-US" sz="28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details</a:t>
            </a:r>
          </a:p>
          <a:p>
            <a:pPr algn="l">
              <a:lnSpc>
                <a:spcPct val="150000"/>
              </a:lnSpc>
            </a:pPr>
            <a:r>
              <a:rPr lang="en-US" sz="28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                         Carts </a:t>
            </a:r>
            <a:r>
              <a:rPr lang="en-US" sz="28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List</a:t>
            </a:r>
          </a:p>
          <a:p>
            <a:pPr algn="l">
              <a:lnSpc>
                <a:spcPct val="150000"/>
              </a:lnSpc>
            </a:pPr>
            <a:r>
              <a:rPr lang="en-US" sz="28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                              Client </a:t>
            </a:r>
            <a:r>
              <a:rPr lang="en-US" sz="28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Information</a:t>
            </a:r>
          </a:p>
          <a:p>
            <a:pPr algn="l">
              <a:lnSpc>
                <a:spcPct val="150000"/>
              </a:lnSpc>
            </a:pPr>
            <a:endParaRPr lang="en-US" sz="28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algn="l">
              <a:lnSpc>
                <a:spcPct val="150000"/>
              </a:lnSpc>
            </a:pPr>
            <a:endParaRPr lang="en-US" sz="28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22904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F59AD4D1-30D5-46F9-9DBE-A2E9BD7B27F7}"/>
              </a:ext>
            </a:extLst>
          </p:cNvPr>
          <p:cNvSpPr txBox="1"/>
          <p:nvPr/>
        </p:nvSpPr>
        <p:spPr>
          <a:xfrm>
            <a:off x="1312333" y="564169"/>
            <a:ext cx="9508067" cy="1446550"/>
          </a:xfrm>
          <a:prstGeom prst="rect">
            <a:avLst/>
          </a:prstGeom>
          <a:noFill/>
        </p:spPr>
        <p:txBody>
          <a:bodyPr wrap="square" rtlCol="0">
            <a:spAutoFit/>
          </a:bodyPr>
          <a:lstStyle/>
          <a:p>
            <a:pPr algn="ctr"/>
            <a:r>
              <a:rPr lang="en-US" sz="44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Programming Language and Framework Used</a:t>
            </a:r>
            <a:endParaRPr lang="en-US" sz="44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Text Placeholder 10">
            <a:extLst>
              <a:ext uri="{FF2B5EF4-FFF2-40B4-BE49-F238E27FC236}">
                <a16:creationId xmlns:a16="http://schemas.microsoft.com/office/drawing/2014/main" xmlns="" id="{172B4D10-1082-4E3E-B18E-76F86805830A}"/>
              </a:ext>
            </a:extLst>
          </p:cNvPr>
          <p:cNvSpPr txBox="1">
            <a:spLocks/>
          </p:cNvSpPr>
          <p:nvPr/>
        </p:nvSpPr>
        <p:spPr>
          <a:xfrm>
            <a:off x="709303" y="2091266"/>
            <a:ext cx="10890030" cy="3600986"/>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32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PHP</a:t>
            </a:r>
            <a:endParaRPr lang="en-US" sz="28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algn="l"/>
            <a:r>
              <a:rPr lang="en-US" sz="28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PHP started out as a small open source project that evolved as more and more people found out how useful it was. </a:t>
            </a:r>
            <a:r>
              <a:rPr lang="en-US" sz="2800" dirty="0" err="1">
                <a:solidFill>
                  <a:schemeClr val="accent2"/>
                </a:solidFill>
                <a:latin typeface="Open Sans" panose="020B0606030504020204" pitchFamily="34" charset="0"/>
                <a:ea typeface="Open Sans" panose="020B0606030504020204" pitchFamily="34" charset="0"/>
                <a:cs typeface="Open Sans" panose="020B0606030504020204" pitchFamily="34" charset="0"/>
              </a:rPr>
              <a:t>Rasmus</a:t>
            </a:r>
            <a:r>
              <a:rPr lang="en-US" sz="28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US" sz="2800" dirty="0" err="1">
                <a:solidFill>
                  <a:schemeClr val="accent2"/>
                </a:solidFill>
                <a:latin typeface="Open Sans" panose="020B0606030504020204" pitchFamily="34" charset="0"/>
                <a:ea typeface="Open Sans" panose="020B0606030504020204" pitchFamily="34" charset="0"/>
                <a:cs typeface="Open Sans" panose="020B0606030504020204" pitchFamily="34" charset="0"/>
              </a:rPr>
              <a:t>Lerdorf</a:t>
            </a:r>
            <a:r>
              <a:rPr lang="en-US" sz="28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unleashed the first version of PHP way back in 1994</a:t>
            </a:r>
            <a:r>
              <a:rPr lang="en-US" sz="280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a:t>
            </a:r>
          </a:p>
          <a:p>
            <a:pPr algn="l"/>
            <a:endParaRPr lang="en-US" sz="280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a:p>
            <a:pPr algn="l"/>
            <a:r>
              <a:rPr lang="en-US" sz="280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PHP </a:t>
            </a:r>
            <a:r>
              <a:rPr lang="en-US" sz="28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is a server side scripting language that is embedded in HTML. It is used to manage dynamic content, databases, session tracking, even build entire e-commerce sites.</a:t>
            </a:r>
          </a:p>
        </p:txBody>
      </p:sp>
      <p:sp>
        <p:nvSpPr>
          <p:cNvPr id="22" name="Rectangle 21">
            <a:extLst>
              <a:ext uri="{FF2B5EF4-FFF2-40B4-BE49-F238E27FC236}">
                <a16:creationId xmlns:a16="http://schemas.microsoft.com/office/drawing/2014/main" xmlns="" id="{422D24B8-5366-4F60-8DB7-03104991E720}"/>
              </a:ext>
            </a:extLst>
          </p:cNvPr>
          <p:cNvSpPr/>
          <p:nvPr/>
        </p:nvSpPr>
        <p:spPr>
          <a:xfrm>
            <a:off x="0" y="0"/>
            <a:ext cx="12192000" cy="2279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C0C70AF6-E364-4E39-8702-38BDB2AB6A60}"/>
              </a:ext>
            </a:extLst>
          </p:cNvPr>
          <p:cNvSpPr/>
          <p:nvPr/>
        </p:nvSpPr>
        <p:spPr>
          <a:xfrm>
            <a:off x="0" y="6635788"/>
            <a:ext cx="12192000" cy="22797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4885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F59AD4D1-30D5-46F9-9DBE-A2E9BD7B27F7}"/>
              </a:ext>
            </a:extLst>
          </p:cNvPr>
          <p:cNvSpPr txBox="1"/>
          <p:nvPr/>
        </p:nvSpPr>
        <p:spPr>
          <a:xfrm>
            <a:off x="1312333" y="564169"/>
            <a:ext cx="9508067" cy="1446550"/>
          </a:xfrm>
          <a:prstGeom prst="rect">
            <a:avLst/>
          </a:prstGeom>
          <a:noFill/>
        </p:spPr>
        <p:txBody>
          <a:bodyPr wrap="square" rtlCol="0">
            <a:spAutoFit/>
          </a:bodyPr>
          <a:lstStyle/>
          <a:p>
            <a:pPr algn="ctr"/>
            <a:r>
              <a:rPr lang="en-US" sz="44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Programming Language and Framework Used</a:t>
            </a:r>
            <a:endParaRPr lang="en-US" sz="44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Text Placeholder 10">
            <a:extLst>
              <a:ext uri="{FF2B5EF4-FFF2-40B4-BE49-F238E27FC236}">
                <a16:creationId xmlns:a16="http://schemas.microsoft.com/office/drawing/2014/main" xmlns="" id="{172B4D10-1082-4E3E-B18E-76F86805830A}"/>
              </a:ext>
            </a:extLst>
          </p:cNvPr>
          <p:cNvSpPr txBox="1">
            <a:spLocks/>
          </p:cNvSpPr>
          <p:nvPr/>
        </p:nvSpPr>
        <p:spPr>
          <a:xfrm>
            <a:off x="709303" y="2353743"/>
            <a:ext cx="10890030" cy="3539430"/>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32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Laravel Framework</a:t>
            </a:r>
          </a:p>
          <a:p>
            <a:pPr algn="l"/>
            <a:r>
              <a:rPr lang="en-US" sz="32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Laravel is an open-source PHP framework, which is robust and easy to understand. It follows a model-view-controller design pattern. Laravel reuses the existing components of different frameworks which help in creating a web application. The web application thus designed is more structured and pragmatic.</a:t>
            </a:r>
          </a:p>
        </p:txBody>
      </p:sp>
      <p:sp>
        <p:nvSpPr>
          <p:cNvPr id="22" name="Rectangle 21">
            <a:extLst>
              <a:ext uri="{FF2B5EF4-FFF2-40B4-BE49-F238E27FC236}">
                <a16:creationId xmlns:a16="http://schemas.microsoft.com/office/drawing/2014/main" xmlns="" id="{422D24B8-5366-4F60-8DB7-03104991E720}"/>
              </a:ext>
            </a:extLst>
          </p:cNvPr>
          <p:cNvSpPr/>
          <p:nvPr/>
        </p:nvSpPr>
        <p:spPr>
          <a:xfrm>
            <a:off x="0" y="0"/>
            <a:ext cx="12192000" cy="2279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C0C70AF6-E364-4E39-8702-38BDB2AB6A60}"/>
              </a:ext>
            </a:extLst>
          </p:cNvPr>
          <p:cNvSpPr/>
          <p:nvPr/>
        </p:nvSpPr>
        <p:spPr>
          <a:xfrm>
            <a:off x="0" y="6635788"/>
            <a:ext cx="12192000" cy="22797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7424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xmlns="" id="{F59AD4D1-30D5-46F9-9DBE-A2E9BD7B27F7}"/>
              </a:ext>
            </a:extLst>
          </p:cNvPr>
          <p:cNvSpPr txBox="1"/>
          <p:nvPr/>
        </p:nvSpPr>
        <p:spPr>
          <a:xfrm>
            <a:off x="1312333" y="564169"/>
            <a:ext cx="9508067" cy="1446550"/>
          </a:xfrm>
          <a:prstGeom prst="rect">
            <a:avLst/>
          </a:prstGeom>
          <a:noFill/>
        </p:spPr>
        <p:txBody>
          <a:bodyPr wrap="square" rtlCol="0">
            <a:spAutoFit/>
          </a:bodyPr>
          <a:lstStyle/>
          <a:p>
            <a:pPr algn="ctr"/>
            <a:r>
              <a:rPr lang="en-US" sz="44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Programming Language and Framework Used</a:t>
            </a:r>
            <a:endParaRPr lang="en-US" sz="4400"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Text Placeholder 10">
            <a:extLst>
              <a:ext uri="{FF2B5EF4-FFF2-40B4-BE49-F238E27FC236}">
                <a16:creationId xmlns:a16="http://schemas.microsoft.com/office/drawing/2014/main" xmlns="" id="{172B4D10-1082-4E3E-B18E-76F86805830A}"/>
              </a:ext>
            </a:extLst>
          </p:cNvPr>
          <p:cNvSpPr txBox="1">
            <a:spLocks/>
          </p:cNvSpPr>
          <p:nvPr/>
        </p:nvSpPr>
        <p:spPr>
          <a:xfrm>
            <a:off x="709303" y="2353743"/>
            <a:ext cx="10890030" cy="4031873"/>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32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Visual </a:t>
            </a:r>
            <a:r>
              <a:rPr lang="en-US" sz="32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Studio Code</a:t>
            </a:r>
          </a:p>
          <a:p>
            <a:pPr algn="l"/>
            <a:r>
              <a:rPr lang="en-US" sz="32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Visual Studio Code is a lightweight but powerful source code editor which runs on your desktop and is available for Windows, macOS and Linux. It comes with built-in support for JavaScript, Typescript and Node.js and has a rich ecosystem of extensions for other languages (such as C++, C#, Java, Python, PHP, Go) and runtimes (such as .NET and Unity</a:t>
            </a:r>
            <a:r>
              <a:rPr lang="en-US" sz="320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a:t>
            </a:r>
            <a:endParaRPr lang="en-US" sz="3200"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xmlns="" id="{422D24B8-5366-4F60-8DB7-03104991E720}"/>
              </a:ext>
            </a:extLst>
          </p:cNvPr>
          <p:cNvSpPr/>
          <p:nvPr/>
        </p:nvSpPr>
        <p:spPr>
          <a:xfrm>
            <a:off x="0" y="0"/>
            <a:ext cx="12192000" cy="2279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C0C70AF6-E364-4E39-8702-38BDB2AB6A60}"/>
              </a:ext>
            </a:extLst>
          </p:cNvPr>
          <p:cNvSpPr/>
          <p:nvPr/>
        </p:nvSpPr>
        <p:spPr>
          <a:xfrm>
            <a:off x="0" y="6635788"/>
            <a:ext cx="12192000" cy="22797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3107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30166-logistics-presentation-1">
  <a:themeElements>
    <a:clrScheme name="Slidehelper - 019">
      <a:dk1>
        <a:sysClr val="windowText" lastClr="000000"/>
      </a:dk1>
      <a:lt1>
        <a:sysClr val="window" lastClr="FFFFFF"/>
      </a:lt1>
      <a:dk2>
        <a:srgbClr val="323232"/>
      </a:dk2>
      <a:lt2>
        <a:srgbClr val="E3DED1"/>
      </a:lt2>
      <a:accent1>
        <a:srgbClr val="06AED5"/>
      </a:accent1>
      <a:accent2>
        <a:srgbClr val="086788"/>
      </a:accent2>
      <a:accent3>
        <a:srgbClr val="F0C808"/>
      </a:accent3>
      <a:accent4>
        <a:srgbClr val="FFF1D0"/>
      </a:accent4>
      <a:accent5>
        <a:srgbClr val="DD1C1A"/>
      </a:accent5>
      <a:accent6>
        <a:srgbClr val="BFBFBF"/>
      </a:accent6>
      <a:hlink>
        <a:srgbClr val="06AED5"/>
      </a:hlink>
      <a:folHlink>
        <a:srgbClr val="086788"/>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566</TotalTime>
  <Words>869</Words>
  <Application>Microsoft Office PowerPoint</Application>
  <PresentationFormat>Custom</PresentationFormat>
  <Paragraphs>120</Paragraphs>
  <Slides>15</Slides>
  <Notes>8</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30166-logistics-presentation-1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30166-logistics-presentation-1</dc:title>
  <dc:creator/>
  <cp:lastModifiedBy>Dell</cp:lastModifiedBy>
  <cp:revision>38</cp:revision>
  <dcterms:created xsi:type="dcterms:W3CDTF">2020-10-10T09:58:13Z</dcterms:created>
  <dcterms:modified xsi:type="dcterms:W3CDTF">2022-01-15T15:37:02Z</dcterms:modified>
</cp:coreProperties>
</file>