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4" r:id="rId8"/>
    <p:sldId id="265" r:id="rId9"/>
    <p:sldId id="266" r:id="rId10"/>
    <p:sldId id="263" r:id="rId11"/>
    <p:sldId id="267" r:id="rId12"/>
    <p:sldId id="262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3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3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0A2D-1147-4E48-AFFC-6C482B6035C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DD5F-08C6-4610-A330-47AC704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rabind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bedded-bits.co.uk/2011/mmuco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arch/arm/mm/proc-v7-2level.S?a=a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Enabling two level translation tables in ARMv7 MMU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Prabindh Sundareson,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1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the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that the HW traverses the tables properly, it is required to align the address of the allocated tables per below restrictions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30111"/>
              </p:ext>
            </p:extLst>
          </p:nvPr>
        </p:nvGraphicFramePr>
        <p:xfrm>
          <a:off x="1524000" y="3352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 requirement for level 1 page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4096*4 bytes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78755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 requirement for level 2 page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256*4 bytes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the page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creating the tables, the HW should be capable of decoding the entries to determine the right physical address, given a virtual address</a:t>
            </a:r>
          </a:p>
          <a:p>
            <a:r>
              <a:rPr lang="en-US" dirty="0" smtClean="0"/>
              <a:t>This process is specified by ARM as per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7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the page tables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9" y="1219200"/>
            <a:ext cx="683070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issues in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r>
              <a:rPr lang="en-US" dirty="0" smtClean="0"/>
              <a:t>Bit field mismatch</a:t>
            </a:r>
          </a:p>
          <a:p>
            <a:r>
              <a:rPr lang="en-US" dirty="0" smtClean="0"/>
              <a:t>Offset mismatch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1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http://github.com/prabindh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two </a:t>
            </a:r>
            <a:r>
              <a:rPr lang="en-US" dirty="0" smtClean="0"/>
              <a:t>level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an introduction to how </a:t>
            </a:r>
            <a:r>
              <a:rPr lang="en-US" dirty="0" smtClean="0"/>
              <a:t>one-</a:t>
            </a:r>
            <a:r>
              <a:rPr lang="en-US" dirty="0" smtClean="0"/>
              <a:t>level </a:t>
            </a:r>
            <a:r>
              <a:rPr lang="en-US" dirty="0" smtClean="0"/>
              <a:t>page table is </a:t>
            </a:r>
            <a:r>
              <a:rPr lang="en-US" dirty="0" smtClean="0"/>
              <a:t>built </a:t>
            </a:r>
            <a:r>
              <a:rPr lang="en-US" dirty="0" smtClean="0"/>
              <a:t>to meet ARM Memory Management specifications</a:t>
            </a:r>
            <a:r>
              <a:rPr lang="en-US" dirty="0" smtClean="0"/>
              <a:t>, </a:t>
            </a:r>
            <a:r>
              <a:rPr lang="en-US" dirty="0" smtClean="0"/>
              <a:t>and the steps required for basic </a:t>
            </a:r>
            <a:r>
              <a:rPr lang="en-US" dirty="0" err="1" smtClean="0"/>
              <a:t>initialisation</a:t>
            </a:r>
            <a:r>
              <a:rPr lang="en-US" dirty="0" smtClean="0"/>
              <a:t>, refer </a:t>
            </a:r>
            <a:r>
              <a:rPr lang="en-US" dirty="0" smtClean="0"/>
              <a:t>to “</a:t>
            </a:r>
            <a:r>
              <a:rPr lang="en-US" sz="2600" dirty="0"/>
              <a:t>Turning on an ARM MMU and Living to tell the </a:t>
            </a:r>
            <a:r>
              <a:rPr lang="en-US" sz="2600" dirty="0" smtClean="0"/>
              <a:t>tale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http://www.embedded-bits.co.uk/2011/mmucode/</a:t>
            </a:r>
            <a:endParaRPr lang="en-US" dirty="0" smtClean="0"/>
          </a:p>
          <a:p>
            <a:r>
              <a:rPr lang="en-US" dirty="0" smtClean="0"/>
              <a:t>Two level tables are required to support 4kB small page allocations in </a:t>
            </a:r>
            <a:r>
              <a:rPr lang="en-US" dirty="0" smtClean="0"/>
              <a:t>ARMv7, and gives more control to allocators</a:t>
            </a:r>
            <a:endParaRPr lang="en-US" dirty="0" smtClean="0"/>
          </a:p>
          <a:p>
            <a:pPr lvl="1"/>
            <a:r>
              <a:rPr lang="en-US" dirty="0" smtClean="0"/>
              <a:t>Linux </a:t>
            </a:r>
            <a:r>
              <a:rPr lang="en-US" dirty="0" smtClean="0"/>
              <a:t>uses </a:t>
            </a:r>
            <a:r>
              <a:rPr lang="en-US" dirty="0" smtClean="0"/>
              <a:t>4kB pages for </a:t>
            </a:r>
            <a:r>
              <a:rPr lang="en-US" dirty="0" smtClean="0"/>
              <a:t>most of the allocations on </a:t>
            </a:r>
            <a:r>
              <a:rPr lang="en-US" dirty="0" smtClean="0"/>
              <a:t>ARM so is important to understand the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4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level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level table</a:t>
            </a:r>
          </a:p>
          <a:p>
            <a:pPr lvl="1"/>
            <a:r>
              <a:rPr lang="en-US" dirty="0" smtClean="0"/>
              <a:t>This table (Translation table in ARM parlance) consists of 4096, 32 bit entries</a:t>
            </a:r>
          </a:p>
          <a:p>
            <a:pPr lvl="1"/>
            <a:r>
              <a:rPr lang="en-US" dirty="0" smtClean="0"/>
              <a:t>Each entry covers 1 MB of ARM address space</a:t>
            </a:r>
          </a:p>
          <a:p>
            <a:pPr lvl="1"/>
            <a:r>
              <a:rPr lang="en-US" dirty="0" smtClean="0"/>
              <a:t>Each entry points to physical address of a level2 table</a:t>
            </a:r>
          </a:p>
          <a:p>
            <a:r>
              <a:rPr lang="en-US" dirty="0" smtClean="0"/>
              <a:t>Second level table</a:t>
            </a:r>
          </a:p>
          <a:p>
            <a:pPr lvl="1"/>
            <a:r>
              <a:rPr lang="en-US" dirty="0" smtClean="0"/>
              <a:t>This table (Page table in ARM parlance) consists of 256 entries in each</a:t>
            </a:r>
          </a:p>
          <a:p>
            <a:pPr lvl="1"/>
            <a:r>
              <a:rPr lang="en-US" dirty="0" smtClean="0"/>
              <a:t>Each entry covers 4kB of ARM address space</a:t>
            </a:r>
          </a:p>
          <a:p>
            <a:pPr lvl="1"/>
            <a:r>
              <a:rPr lang="en-US" dirty="0" smtClean="0"/>
              <a:t>Each entry points to a 4kB block of physical memory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64838"/>
              </p:ext>
            </p:extLst>
          </p:nvPr>
        </p:nvGraphicFramePr>
        <p:xfrm>
          <a:off x="1524000" y="5867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Level-one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Level-two tables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2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virtual to physical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there can be many “virtual” views of the system physical memory, the ARM HW needs to know which “view” to choose</a:t>
            </a:r>
          </a:p>
          <a:p>
            <a:r>
              <a:rPr lang="en-US" dirty="0" smtClean="0"/>
              <a:t>This is accomplished by writing to a register named TTBR, when switching contexts</a:t>
            </a:r>
          </a:p>
          <a:p>
            <a:pPr lvl="1"/>
            <a:r>
              <a:rPr lang="en-US" dirty="0" smtClean="0"/>
              <a:t>In Linux, refer to proc-v7-2level.S</a:t>
            </a:r>
          </a:p>
          <a:p>
            <a:pPr lvl="1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lxr.free-electrons.com/source/arch/arm/mm/proc-v7-2level.S?a=arm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The TTBR (Translation Table Base) register points to the level one table for that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5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virtual to physical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mapping in two level translation is to have a 1:1 </a:t>
            </a:r>
            <a:r>
              <a:rPr lang="en-US" dirty="0" err="1" smtClean="0"/>
              <a:t>virtual:physical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In an operating system like Linux, each process has its own set of tables, and is switched to the right table whenever there is a process (context) switch using TTBR</a:t>
            </a:r>
          </a:p>
        </p:txBody>
      </p:sp>
    </p:spTree>
    <p:extLst>
      <p:ext uri="{BB962C8B-B14F-4D97-AF65-F5344CB8AC3E}">
        <p14:creationId xmlns:p14="http://schemas.microsoft.com/office/powerpoint/2010/main" val="318647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1:1 mapping, below algorithm can be used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42534"/>
              </p:ext>
            </p:extLst>
          </p:nvPr>
        </p:nvGraphicFramePr>
        <p:xfrm>
          <a:off x="1524000" y="24384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for first level page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Given the address (A) of a small</a:t>
                      </a:r>
                      <a:r>
                        <a:rPr lang="en-US" baseline="0" dirty="0" smtClean="0"/>
                        <a:t> page (4kB) in physical memory,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(O) of entry in Level one</a:t>
                      </a:r>
                      <a:r>
                        <a:rPr lang="en-US" baseline="0" dirty="0" smtClean="0"/>
                        <a:t> table = (A &gt;&gt; 20), </a:t>
                      </a:r>
                      <a:r>
                        <a:rPr lang="en-US" baseline="0" dirty="0" err="1" smtClean="0"/>
                        <a:t>ie</a:t>
                      </a:r>
                      <a:r>
                        <a:rPr lang="en-US" baseline="0" dirty="0" smtClean="0"/>
                        <a:t>  1 </a:t>
                      </a:r>
                      <a:r>
                        <a:rPr lang="en-US" baseline="0" dirty="0" err="1" smtClean="0"/>
                        <a:t>MB</a:t>
                      </a:r>
                      <a:r>
                        <a:rPr lang="en-US" sz="1400" baseline="0" dirty="0" err="1" smtClean="0"/>
                        <a:t>th</a:t>
                      </a:r>
                      <a:r>
                        <a:rPr lang="en-US" baseline="0" dirty="0" smtClean="0"/>
                        <a:t> index in which “A” falls in the full 4GB memory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level1_table[O] = address of </a:t>
                      </a:r>
                      <a:r>
                        <a:rPr lang="en-US" dirty="0" err="1" smtClean="0"/>
                        <a:t>O</a:t>
                      </a:r>
                      <a:r>
                        <a:rPr lang="en-US" sz="1400" dirty="0" err="1" smtClean="0"/>
                        <a:t>th</a:t>
                      </a:r>
                      <a:r>
                        <a:rPr lang="en-US" dirty="0" smtClean="0"/>
                        <a:t> Level two table | flags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56164"/>
              </p:ext>
            </p:extLst>
          </p:nvPr>
        </p:nvGraphicFramePr>
        <p:xfrm>
          <a:off x="1524000" y="4572000"/>
          <a:ext cx="60960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for second level page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Given the address (A) of a small</a:t>
                      </a:r>
                      <a:r>
                        <a:rPr lang="en-US" baseline="0" dirty="0" smtClean="0"/>
                        <a:t> page (4kB) in physical memory,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(O2) of entry in Level two</a:t>
                      </a:r>
                      <a:r>
                        <a:rPr lang="en-US" baseline="0" dirty="0" smtClean="0"/>
                        <a:t> table = Offset of  the 4kB page within the 1 MB section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level2_table[O2] = (Top 20 bits of A)  | flags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53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Flags and bit fields in level one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3817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44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Flags and bit fields in level two table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490788"/>
            <a:ext cx="62960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(non-default) bit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04795"/>
              </p:ext>
            </p:extLst>
          </p:nvPr>
        </p:nvGraphicFramePr>
        <p:xfrm>
          <a:off x="16764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TEX, C, and B bits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Control the caching attributes of the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60164"/>
              </p:ext>
            </p:extLst>
          </p:nvPr>
        </p:nvGraphicFramePr>
        <p:xfrm>
          <a:off x="16764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AP[] bits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Control the access permissions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99025"/>
              </p:ext>
            </p:extLst>
          </p:nvPr>
        </p:nvGraphicFramePr>
        <p:xfrm>
          <a:off x="1676400" y="4343400"/>
          <a:ext cx="60960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type flag  bits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 for small page in Level one, and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 for small page in Level two tables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611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Enabling two level translation tables in ARMv7 MMU</vt:lpstr>
      <vt:lpstr>Why two level ?</vt:lpstr>
      <vt:lpstr>Two level mapping</vt:lpstr>
      <vt:lpstr>Mapping virtual to physical address</vt:lpstr>
      <vt:lpstr>Mapping virtual to physical address</vt:lpstr>
      <vt:lpstr>Creating the table entries</vt:lpstr>
      <vt:lpstr>Flags and bit fields in level one table</vt:lpstr>
      <vt:lpstr>Flags and bit fields in level two table</vt:lpstr>
      <vt:lpstr>Key (non-default) bit fields</vt:lpstr>
      <vt:lpstr>Allocating the tables</vt:lpstr>
      <vt:lpstr>Decoding the page tables </vt:lpstr>
      <vt:lpstr>Decoding the page tables </vt:lpstr>
      <vt:lpstr>Typical issues in page tables</vt:lpstr>
      <vt:lpstr>Code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two level translation tables in ARMv7 MMU</dc:title>
  <dc:creator>Prabindh Sundareson</dc:creator>
  <cp:lastModifiedBy> Prabindh Sundareson</cp:lastModifiedBy>
  <cp:revision>45</cp:revision>
  <dcterms:created xsi:type="dcterms:W3CDTF">2013-12-20T16:54:02Z</dcterms:created>
  <dcterms:modified xsi:type="dcterms:W3CDTF">2013-12-20T17:59:46Z</dcterms:modified>
</cp:coreProperties>
</file>