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5" r:id="rId6"/>
    <p:sldId id="264" r:id="rId7"/>
    <p:sldId id="259" r:id="rId8"/>
    <p:sldId id="262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B727-3470-4A2A-83BA-FC2091205581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2DF-A15E-4E70-8FA0-CBD7EDD47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6059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B727-3470-4A2A-83BA-FC2091205581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2DF-A15E-4E70-8FA0-CBD7EDD47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79634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B727-3470-4A2A-83BA-FC2091205581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2DF-A15E-4E70-8FA0-CBD7EDD47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45454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B727-3470-4A2A-83BA-FC2091205581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2DF-A15E-4E70-8FA0-CBD7EDD47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36534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B727-3470-4A2A-83BA-FC2091205581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2DF-A15E-4E70-8FA0-CBD7EDD47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9244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B727-3470-4A2A-83BA-FC2091205581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2DF-A15E-4E70-8FA0-CBD7EDD47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1364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B727-3470-4A2A-83BA-FC2091205581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2DF-A15E-4E70-8FA0-CBD7EDD47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63803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B727-3470-4A2A-83BA-FC2091205581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2DF-A15E-4E70-8FA0-CBD7EDD47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67587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B727-3470-4A2A-83BA-FC2091205581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2DF-A15E-4E70-8FA0-CBD7EDD47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90981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B727-3470-4A2A-83BA-FC2091205581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2DF-A15E-4E70-8FA0-CBD7EDD47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91675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B727-3470-4A2A-83BA-FC2091205581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2DF-A15E-4E70-8FA0-CBD7EDD47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18610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FB727-3470-4A2A-83BA-FC2091205581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DE2DF-A15E-4E70-8FA0-CBD7EDD47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51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3BC98-8FD9-7637-813A-F58943DB6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7663" y="1835639"/>
            <a:ext cx="8090656" cy="992905"/>
          </a:xfrm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75432398">
                  <a:custGeom>
                    <a:avLst/>
                    <a:gdLst>
                      <a:gd name="connsiteX0" fmla="*/ 0 w 7060508"/>
                      <a:gd name="connsiteY0" fmla="*/ 0 h 992905"/>
                      <a:gd name="connsiteX1" fmla="*/ 7060508 w 7060508"/>
                      <a:gd name="connsiteY1" fmla="*/ 0 h 992905"/>
                      <a:gd name="connsiteX2" fmla="*/ 7060508 w 7060508"/>
                      <a:gd name="connsiteY2" fmla="*/ 992905 h 992905"/>
                      <a:gd name="connsiteX3" fmla="*/ 0 w 7060508"/>
                      <a:gd name="connsiteY3" fmla="*/ 992905 h 992905"/>
                      <a:gd name="connsiteX4" fmla="*/ 0 w 7060508"/>
                      <a:gd name="connsiteY4" fmla="*/ 0 h 9929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060508" h="992905" fill="none" extrusionOk="0">
                        <a:moveTo>
                          <a:pt x="0" y="0"/>
                        </a:moveTo>
                        <a:cubicBezTo>
                          <a:pt x="3030833" y="-20012"/>
                          <a:pt x="4225628" y="53450"/>
                          <a:pt x="7060508" y="0"/>
                        </a:cubicBezTo>
                        <a:cubicBezTo>
                          <a:pt x="7130955" y="488360"/>
                          <a:pt x="7089092" y="678356"/>
                          <a:pt x="7060508" y="992905"/>
                        </a:cubicBezTo>
                        <a:cubicBezTo>
                          <a:pt x="5463579" y="984425"/>
                          <a:pt x="1618384" y="837548"/>
                          <a:pt x="0" y="992905"/>
                        </a:cubicBezTo>
                        <a:cubicBezTo>
                          <a:pt x="35283" y="777181"/>
                          <a:pt x="-9961" y="203724"/>
                          <a:pt x="0" y="0"/>
                        </a:cubicBezTo>
                        <a:close/>
                      </a:path>
                      <a:path w="7060508" h="992905" stroke="0" extrusionOk="0">
                        <a:moveTo>
                          <a:pt x="0" y="0"/>
                        </a:moveTo>
                        <a:cubicBezTo>
                          <a:pt x="1557262" y="-119289"/>
                          <a:pt x="3985406" y="-147689"/>
                          <a:pt x="7060508" y="0"/>
                        </a:cubicBezTo>
                        <a:cubicBezTo>
                          <a:pt x="7038012" y="469610"/>
                          <a:pt x="6997568" y="810445"/>
                          <a:pt x="7060508" y="992905"/>
                        </a:cubicBezTo>
                        <a:cubicBezTo>
                          <a:pt x="5849498" y="895473"/>
                          <a:pt x="2004312" y="966436"/>
                          <a:pt x="0" y="992905"/>
                        </a:cubicBezTo>
                        <a:cubicBezTo>
                          <a:pt x="-79727" y="597864"/>
                          <a:pt x="55206" y="21994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 fontScale="90000"/>
          </a:bodyPr>
          <a:lstStyle/>
          <a:p>
            <a:r>
              <a:rPr lang="en-IN" spc="600" dirty="0">
                <a:ln w="38100">
                  <a:solidFill>
                    <a:schemeClr val="tx1"/>
                  </a:solidFill>
                </a:ln>
                <a:latin typeface="Garamond" panose="02020404030301010803" pitchFamily="18" charset="0"/>
              </a:rPr>
              <a:t>SUPERSTORE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3F0DE-B2B6-BF46-7B82-D7BCDECFC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4233" y="3175077"/>
            <a:ext cx="4527395" cy="507846"/>
          </a:xfrm>
        </p:spPr>
        <p:txBody>
          <a:bodyPr>
            <a:noAutofit/>
          </a:bodyPr>
          <a:lstStyle/>
          <a:p>
            <a:pPr algn="l"/>
            <a:r>
              <a:rPr lang="en-IN" sz="3600" dirty="0">
                <a:latin typeface="Lora SemiBold" pitchFamily="2" charset="0"/>
              </a:rPr>
              <a:t>EXCEL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F705F60-B811-AE6F-B16D-8C1108AA624D}"/>
              </a:ext>
            </a:extLst>
          </p:cNvPr>
          <p:cNvSpPr txBox="1">
            <a:spLocks/>
          </p:cNvSpPr>
          <p:nvPr/>
        </p:nvSpPr>
        <p:spPr>
          <a:xfrm>
            <a:off x="2344233" y="3878360"/>
            <a:ext cx="2507226" cy="125494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3900" spc="300" dirty="0">
                <a:latin typeface="Lora SemiBold" pitchFamily="2" charset="0"/>
              </a:rPr>
              <a:t>PRABIN</a:t>
            </a:r>
            <a:r>
              <a:rPr lang="en-IN" sz="3900" dirty="0">
                <a:latin typeface="Lora SemiBold" pitchFamily="2" charset="0"/>
              </a:rPr>
              <a:t> P</a:t>
            </a:r>
          </a:p>
          <a:p>
            <a:pPr algn="l"/>
            <a:r>
              <a:rPr lang="en-IN" sz="3200" dirty="0">
                <a:latin typeface="Lora SemiBold" pitchFamily="2" charset="0"/>
              </a:rPr>
              <a:t>DA&amp;DS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2E08BA-B8CC-212C-D093-56E033736077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F042F-E55F-476F-1EF0-B7D2DC6F2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78014F-9A37-8531-40E5-0C3651610462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364FA85-32F2-1DBC-7A68-E5A5ED1A4218}"/>
              </a:ext>
            </a:extLst>
          </p:cNvPr>
          <p:cNvSpPr txBox="1">
            <a:spLocks/>
          </p:cNvSpPr>
          <p:nvPr/>
        </p:nvSpPr>
        <p:spPr>
          <a:xfrm>
            <a:off x="1082040" y="2404950"/>
            <a:ext cx="10027920" cy="147617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6000" b="1" spc="300" dirty="0">
                <a:latin typeface="Garamond" panose="020204040303010108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83606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821762-A770-5A51-710E-437FF1F5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60"/>
            <a:ext cx="10515600" cy="99172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8AE37-0DEE-1E3E-AB1A-585842F1B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487"/>
            <a:ext cx="11017045" cy="99172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Analyze sales data to identify trends, improve performance, and provide insights.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A93FD26A-7383-20CF-8F3A-E7A39E78DEC8}"/>
              </a:ext>
            </a:extLst>
          </p:cNvPr>
          <p:cNvSpPr txBox="1">
            <a:spLocks/>
          </p:cNvSpPr>
          <p:nvPr/>
        </p:nvSpPr>
        <p:spPr>
          <a:xfrm>
            <a:off x="838200" y="2764192"/>
            <a:ext cx="2042652" cy="991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4ADCA3-C652-7083-ACF1-935126D2699A}"/>
              </a:ext>
            </a:extLst>
          </p:cNvPr>
          <p:cNvSpPr txBox="1">
            <a:spLocks/>
          </p:cNvSpPr>
          <p:nvPr/>
        </p:nvSpPr>
        <p:spPr>
          <a:xfrm>
            <a:off x="838199" y="3684635"/>
            <a:ext cx="11017045" cy="207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Data Cleaning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Automate Tasks Using Macros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Create Pivot Table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Make Dashboard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F66801-0AD0-1000-5C4A-03B8866307C9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2612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D1E5-FDF1-F5CF-758B-63D9C7A11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8416"/>
            <a:ext cx="10515600" cy="696759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 CLEANING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672DF8-8792-3265-CA0F-4EFCB8E5B31E}"/>
              </a:ext>
            </a:extLst>
          </p:cNvPr>
          <p:cNvSpPr txBox="1">
            <a:spLocks/>
          </p:cNvSpPr>
          <p:nvPr/>
        </p:nvSpPr>
        <p:spPr>
          <a:xfrm>
            <a:off x="838200" y="1584326"/>
            <a:ext cx="1688690" cy="696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3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37E4B3-6278-BACF-D0B9-A3FFB68F2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686" y="2281085"/>
            <a:ext cx="6096002" cy="34262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38B357-1074-2E70-031A-E65C41DF77AC}"/>
              </a:ext>
            </a:extLst>
          </p:cNvPr>
          <p:cNvSpPr txBox="1"/>
          <p:nvPr/>
        </p:nvSpPr>
        <p:spPr>
          <a:xfrm>
            <a:off x="7708490" y="2281085"/>
            <a:ext cx="39259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 contains lot of unnecessary information, lot of duplicate values, order date and shipped date formats and more…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789C0E-F9E1-4C43-9F0E-E738C8AF2A3C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38990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098CC28-C629-E4E2-E926-DF84D49EA453}"/>
              </a:ext>
            </a:extLst>
          </p:cNvPr>
          <p:cNvSpPr txBox="1"/>
          <p:nvPr/>
        </p:nvSpPr>
        <p:spPr>
          <a:xfrm>
            <a:off x="667610" y="4734350"/>
            <a:ext cx="4828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Query Editor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for clean this type of larger dataset.</a:t>
            </a: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57BFB4-413D-BD53-AB9D-22BBF534C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79" y="1334234"/>
            <a:ext cx="5245514" cy="29494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F5F1F49-569C-D8A0-5DEC-AD1D6120DD05}"/>
              </a:ext>
            </a:extLst>
          </p:cNvPr>
          <p:cNvSpPr txBox="1">
            <a:spLocks/>
          </p:cNvSpPr>
          <p:nvPr/>
        </p:nvSpPr>
        <p:spPr>
          <a:xfrm>
            <a:off x="513079" y="444435"/>
            <a:ext cx="3773130" cy="696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3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Query Editor</a:t>
            </a:r>
            <a:b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404BFE-DAE6-152B-D9D0-430A317D26AC}"/>
              </a:ext>
            </a:extLst>
          </p:cNvPr>
          <p:cNvSpPr txBox="1"/>
          <p:nvPr/>
        </p:nvSpPr>
        <p:spPr>
          <a:xfrm>
            <a:off x="667609" y="5545743"/>
            <a:ext cx="4828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Unwanted columns and duplicate values are removed by using power query editor. 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D64AA5-2986-F21E-862B-8E22A68C0EA3}"/>
              </a:ext>
            </a:extLst>
          </p:cNvPr>
          <p:cNvSpPr txBox="1"/>
          <p:nvPr/>
        </p:nvSpPr>
        <p:spPr>
          <a:xfrm>
            <a:off x="6307064" y="444435"/>
            <a:ext cx="51076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sng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Using </a:t>
            </a:r>
            <a:r>
              <a:rPr lang="en-US" sz="2800" u="sng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0" i="0" u="sng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ower </a:t>
            </a:r>
            <a:r>
              <a:rPr lang="en-US" sz="2800" u="sng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b="0" i="0" u="sng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uery Editor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9AFC5F-A1AD-4E6A-D034-CE6F8A635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79" y="1334234"/>
            <a:ext cx="5245515" cy="29494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257158E-98CE-0191-4D09-5828783F16AF}"/>
              </a:ext>
            </a:extLst>
          </p:cNvPr>
          <p:cNvCxnSpPr/>
          <p:nvPr/>
        </p:nvCxnSpPr>
        <p:spPr>
          <a:xfrm>
            <a:off x="6096000" y="363155"/>
            <a:ext cx="0" cy="6136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06AC787-579F-E2D0-264F-51827F23286F}"/>
              </a:ext>
            </a:extLst>
          </p:cNvPr>
          <p:cNvSpPr txBox="1"/>
          <p:nvPr/>
        </p:nvSpPr>
        <p:spPr>
          <a:xfrm>
            <a:off x="6446436" y="4734350"/>
            <a:ext cx="5207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efore had 9995 rows in the raw file.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B566EC-7C2E-2261-7E31-C88DDC0B5150}"/>
              </a:ext>
            </a:extLst>
          </p:cNvPr>
          <p:cNvSpPr txBox="1"/>
          <p:nvPr/>
        </p:nvSpPr>
        <p:spPr>
          <a:xfrm>
            <a:off x="6457988" y="5202106"/>
            <a:ext cx="5245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5010 rows of data after remove the duplicate value based on Order ID.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5E0FEC-595B-9DB6-DBC6-C95E58CA6C8C}"/>
              </a:ext>
            </a:extLst>
          </p:cNvPr>
          <p:cNvSpPr txBox="1"/>
          <p:nvPr/>
        </p:nvSpPr>
        <p:spPr>
          <a:xfrm>
            <a:off x="6628530" y="5909992"/>
            <a:ext cx="5207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7F9E6D-62F2-4AA3-1643-3838780BFF78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33473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C53BD-B091-E21B-BA56-E1E38331D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329FEA-7C6A-2B5E-4EC1-C77CE4D21D9F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D7082-0FA6-57B9-2916-784380234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36" y="1385281"/>
            <a:ext cx="6527072" cy="3668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397610-3DB0-997E-1C09-F6D960DA6AE0}"/>
              </a:ext>
            </a:extLst>
          </p:cNvPr>
          <p:cNvSpPr txBox="1"/>
          <p:nvPr/>
        </p:nvSpPr>
        <p:spPr>
          <a:xfrm>
            <a:off x="7263170" y="1504337"/>
            <a:ext cx="44962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simple formulas are used for find the maximum values minimum values sum of the columns.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Sales, Separate products counts and some extra details are get by using formulas.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484BBDA-CB08-4D51-1B92-716CFA879993}"/>
              </a:ext>
            </a:extLst>
          </p:cNvPr>
          <p:cNvSpPr txBox="1">
            <a:spLocks/>
          </p:cNvSpPr>
          <p:nvPr/>
        </p:nvSpPr>
        <p:spPr>
          <a:xfrm>
            <a:off x="513079" y="444435"/>
            <a:ext cx="3773130" cy="696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3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</a:t>
            </a:r>
            <a:b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4836255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6C37A-6E8D-9D9D-781A-6BCF470A8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BA1DC5-4C36-526E-A055-2B18E4988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667" y="610936"/>
            <a:ext cx="10515600" cy="696759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7837AC-B9A2-2CD6-5EB6-3C7E68C67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71" y="1555133"/>
            <a:ext cx="6662636" cy="37477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391E73-803C-AA83-0DE6-ABAB1CDAAECC}"/>
              </a:ext>
            </a:extLst>
          </p:cNvPr>
          <p:cNvSpPr txBox="1"/>
          <p:nvPr/>
        </p:nvSpPr>
        <p:spPr>
          <a:xfrm>
            <a:off x="7263169" y="1504337"/>
            <a:ext cx="4649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Excel is a recorded sequence of actions or a set of instructions that automate repetitive tasks.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F29B82-2406-052C-349D-B4265D4347C6}"/>
              </a:ext>
            </a:extLst>
          </p:cNvPr>
          <p:cNvSpPr txBox="1"/>
          <p:nvPr/>
        </p:nvSpPr>
        <p:spPr>
          <a:xfrm>
            <a:off x="7263169" y="2716642"/>
            <a:ext cx="46499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used macro is,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Bold and freeze the header,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 alignment,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 and profit values convert to currency value.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10387A-E011-45FE-8235-E70F8B9C4C62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32889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4E00-DB98-D7CE-AA31-371230495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52" y="650262"/>
            <a:ext cx="10515600" cy="696759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DA3459-57F0-9E32-A6D3-8071FC56E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52" y="1504337"/>
            <a:ext cx="6572316" cy="36969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7F06E8-385C-7CEA-BA5F-C1204888A03B}"/>
              </a:ext>
            </a:extLst>
          </p:cNvPr>
          <p:cNvSpPr txBox="1"/>
          <p:nvPr/>
        </p:nvSpPr>
        <p:spPr>
          <a:xfrm>
            <a:off x="7273329" y="1504337"/>
            <a:ext cx="46499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table of values which are aggregations of groups of individual values from a more extensive table within one or more discrete categories.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9AD6CD-8694-D506-D136-6ED7CA62C2E8}"/>
              </a:ext>
            </a:extLst>
          </p:cNvPr>
          <p:cNvSpPr txBox="1"/>
          <p:nvPr/>
        </p:nvSpPr>
        <p:spPr>
          <a:xfrm>
            <a:off x="7273329" y="3038169"/>
            <a:ext cx="46499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wise sale,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wise Discount,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wise Sub-Category Count,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wise selling Quantity,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wise customer count and State wise profit.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C276DD-309F-B45A-154F-BC8CC4F33E4B}"/>
              </a:ext>
            </a:extLst>
          </p:cNvPr>
          <p:cNvSpPr txBox="1"/>
          <p:nvPr/>
        </p:nvSpPr>
        <p:spPr>
          <a:xfrm>
            <a:off x="7273328" y="5086813"/>
            <a:ext cx="4256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used for improve the sale and profit.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2A3C93-2FEA-8201-7072-B55CEF3EF299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78875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7D6D6-A620-F5D5-B102-5B464A174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6C52-D494-0AF7-5D8F-CAAE8757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7" y="610936"/>
            <a:ext cx="10515600" cy="696759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FEB718-1F03-6225-8D00-DB3E457D0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913" y="1396747"/>
            <a:ext cx="2182269" cy="48503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71BC92-E004-340D-C6D8-DDBE4571E756}"/>
              </a:ext>
            </a:extLst>
          </p:cNvPr>
          <p:cNvSpPr txBox="1"/>
          <p:nvPr/>
        </p:nvSpPr>
        <p:spPr>
          <a:xfrm>
            <a:off x="3991137" y="1396747"/>
            <a:ext cx="7941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Excel is a visual filter that allows users to quickly and easily filter data in PivotTables,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PivotCharts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tables. Slicers provide buttons that you can click to filter data instead of using traditional dropdown filters, making it more intuitive and user-friendly.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E06AAE-36EE-AED4-BD84-41E7651B8602}"/>
              </a:ext>
            </a:extLst>
          </p:cNvPr>
          <p:cNvSpPr txBox="1"/>
          <p:nvPr/>
        </p:nvSpPr>
        <p:spPr>
          <a:xfrm>
            <a:off x="3991137" y="2950244"/>
            <a:ext cx="27698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 Mode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D8A9C-36D4-0D7C-D8B9-739DB6CD991B}"/>
              </a:ext>
            </a:extLst>
          </p:cNvPr>
          <p:cNvSpPr txBox="1"/>
          <p:nvPr/>
        </p:nvSpPr>
        <p:spPr>
          <a:xfrm>
            <a:off x="3991136" y="4195965"/>
            <a:ext cx="7941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three slicers enough for our superstore sales dashboard.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2E86DA-5567-AA79-D1F2-4E41F9343A07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63003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E77CA-2DE5-4BC9-DCFA-135F2117F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8A167A-93C5-DA8A-43C7-A82CD85FE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27" y="1504337"/>
            <a:ext cx="6558850" cy="36878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0125C16-B653-7521-689F-46C1AB7B6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7" y="610936"/>
            <a:ext cx="10515600" cy="696759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CB50E-E2B7-C199-676A-0B9C1F7CF826}"/>
              </a:ext>
            </a:extLst>
          </p:cNvPr>
          <p:cNvSpPr txBox="1"/>
          <p:nvPr/>
        </p:nvSpPr>
        <p:spPr>
          <a:xfrm>
            <a:off x="7374929" y="1504337"/>
            <a:ext cx="46499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visual display of key data and metrics, often used to monitor performance, track progress, and help with decision-making.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FFC38-EE41-FBD9-C7BB-79369F3F61D0}"/>
              </a:ext>
            </a:extLst>
          </p:cNvPr>
          <p:cNvSpPr txBox="1"/>
          <p:nvPr/>
        </p:nvSpPr>
        <p:spPr>
          <a:xfrm>
            <a:off x="7374929" y="3024418"/>
            <a:ext cx="4649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Visualized data from pivot table. Now we can make proper decision for improve the Superstore sales.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4F0A4E-5303-035E-73E4-A3FA71B2FF72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69454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273</TotalTime>
  <Words>400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Garamond</vt:lpstr>
      <vt:lpstr>Lora SemiBold</vt:lpstr>
      <vt:lpstr>Times New Roman</vt:lpstr>
      <vt:lpstr>Office Theme</vt:lpstr>
      <vt:lpstr>SUPERSTORE SALES</vt:lpstr>
      <vt:lpstr>PROJECT  OVERVIEW</vt:lpstr>
      <vt:lpstr> DATA  CLEANING </vt:lpstr>
      <vt:lpstr>PowerPoint Presentation</vt:lpstr>
      <vt:lpstr>PowerPoint Presentation</vt:lpstr>
      <vt:lpstr> MACRO </vt:lpstr>
      <vt:lpstr> PIVOT TABLE </vt:lpstr>
      <vt:lpstr> SLICER </vt:lpstr>
      <vt:lpstr> DASHBOARD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 a i z O</dc:creator>
  <cp:lastModifiedBy>R a i z O</cp:lastModifiedBy>
  <cp:revision>7</cp:revision>
  <dcterms:created xsi:type="dcterms:W3CDTF">2025-03-06T19:42:31Z</dcterms:created>
  <dcterms:modified xsi:type="dcterms:W3CDTF">2025-03-07T12:43:01Z</dcterms:modified>
</cp:coreProperties>
</file>