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CC"/>
    <a:srgbClr val="C9E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4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KHAK, Susheel Chandra" userId="17072058-eca4-4d9f-85a3-96ed6eb466a0" providerId="ADAL" clId="{687BDCC4-4937-4BCF-A4AA-C72205CAF92E}"/>
    <pc:docChg chg="modSld">
      <pc:chgData name="LEKHAK, Susheel Chandra" userId="17072058-eca4-4d9f-85a3-96ed6eb466a0" providerId="ADAL" clId="{687BDCC4-4937-4BCF-A4AA-C72205CAF92E}" dt="2020-03-06T08:35:44.298" v="51" actId="1036"/>
      <pc:docMkLst>
        <pc:docMk/>
      </pc:docMkLst>
      <pc:sldChg chg="modSp">
        <pc:chgData name="LEKHAK, Susheel Chandra" userId="17072058-eca4-4d9f-85a3-96ed6eb466a0" providerId="ADAL" clId="{687BDCC4-4937-4BCF-A4AA-C72205CAF92E}" dt="2020-03-06T08:35:11.227" v="5" actId="1036"/>
        <pc:sldMkLst>
          <pc:docMk/>
          <pc:sldMk cId="3778720787" sldId="263"/>
        </pc:sldMkLst>
        <pc:spChg chg="mod">
          <ac:chgData name="LEKHAK, Susheel Chandra" userId="17072058-eca4-4d9f-85a3-96ed6eb466a0" providerId="ADAL" clId="{687BDCC4-4937-4BCF-A4AA-C72205CAF92E}" dt="2020-03-06T08:35:11.227" v="5" actId="1036"/>
          <ac:spMkLst>
            <pc:docMk/>
            <pc:sldMk cId="3778720787" sldId="263"/>
            <ac:spMk id="8" creationId="{CAE707F1-0A14-48EC-9D45-8313C0E792D8}"/>
          </ac:spMkLst>
        </pc:spChg>
      </pc:sldChg>
      <pc:sldChg chg="modSp">
        <pc:chgData name="LEKHAK, Susheel Chandra" userId="17072058-eca4-4d9f-85a3-96ed6eb466a0" providerId="ADAL" clId="{687BDCC4-4937-4BCF-A4AA-C72205CAF92E}" dt="2020-03-06T08:35:16.429" v="12" actId="1036"/>
        <pc:sldMkLst>
          <pc:docMk/>
          <pc:sldMk cId="1159276005" sldId="264"/>
        </pc:sldMkLst>
        <pc:spChg chg="mod">
          <ac:chgData name="LEKHAK, Susheel Chandra" userId="17072058-eca4-4d9f-85a3-96ed6eb466a0" providerId="ADAL" clId="{687BDCC4-4937-4BCF-A4AA-C72205CAF92E}" dt="2020-03-06T08:35:16.429" v="12" actId="1036"/>
          <ac:spMkLst>
            <pc:docMk/>
            <pc:sldMk cId="1159276005" sldId="264"/>
            <ac:spMk id="9" creationId="{9F6EA2AA-3DE1-4B87-8575-EB19DD0E815D}"/>
          </ac:spMkLst>
        </pc:spChg>
      </pc:sldChg>
      <pc:sldChg chg="modSp">
        <pc:chgData name="LEKHAK, Susheel Chandra" userId="17072058-eca4-4d9f-85a3-96ed6eb466a0" providerId="ADAL" clId="{687BDCC4-4937-4BCF-A4AA-C72205CAF92E}" dt="2020-03-06T08:35:21.091" v="19" actId="1036"/>
        <pc:sldMkLst>
          <pc:docMk/>
          <pc:sldMk cId="3520374526" sldId="265"/>
        </pc:sldMkLst>
        <pc:spChg chg="mod">
          <ac:chgData name="LEKHAK, Susheel Chandra" userId="17072058-eca4-4d9f-85a3-96ed6eb466a0" providerId="ADAL" clId="{687BDCC4-4937-4BCF-A4AA-C72205CAF92E}" dt="2020-03-06T08:35:21.091" v="19" actId="1036"/>
          <ac:spMkLst>
            <pc:docMk/>
            <pc:sldMk cId="3520374526" sldId="265"/>
            <ac:spMk id="8" creationId="{01607092-D7CE-4C46-82CA-0EEB6E44692F}"/>
          </ac:spMkLst>
        </pc:spChg>
      </pc:sldChg>
      <pc:sldChg chg="modSp">
        <pc:chgData name="LEKHAK, Susheel Chandra" userId="17072058-eca4-4d9f-85a3-96ed6eb466a0" providerId="ADAL" clId="{687BDCC4-4937-4BCF-A4AA-C72205CAF92E}" dt="2020-03-06T08:35:25.219" v="26" actId="1036"/>
        <pc:sldMkLst>
          <pc:docMk/>
          <pc:sldMk cId="2449248065" sldId="266"/>
        </pc:sldMkLst>
        <pc:spChg chg="mod">
          <ac:chgData name="LEKHAK, Susheel Chandra" userId="17072058-eca4-4d9f-85a3-96ed6eb466a0" providerId="ADAL" clId="{687BDCC4-4937-4BCF-A4AA-C72205CAF92E}" dt="2020-03-06T08:35:25.219" v="26" actId="1036"/>
          <ac:spMkLst>
            <pc:docMk/>
            <pc:sldMk cId="2449248065" sldId="266"/>
            <ac:spMk id="8" creationId="{D16806EC-8848-4EFD-8A0C-4B25E35CD5A6}"/>
          </ac:spMkLst>
        </pc:spChg>
      </pc:sldChg>
      <pc:sldChg chg="modSp">
        <pc:chgData name="LEKHAK, Susheel Chandra" userId="17072058-eca4-4d9f-85a3-96ed6eb466a0" providerId="ADAL" clId="{687BDCC4-4937-4BCF-A4AA-C72205CAF92E}" dt="2020-03-06T08:35:29.883" v="33" actId="1036"/>
        <pc:sldMkLst>
          <pc:docMk/>
          <pc:sldMk cId="1364481925" sldId="267"/>
        </pc:sldMkLst>
        <pc:spChg chg="mod">
          <ac:chgData name="LEKHAK, Susheel Chandra" userId="17072058-eca4-4d9f-85a3-96ed6eb466a0" providerId="ADAL" clId="{687BDCC4-4937-4BCF-A4AA-C72205CAF92E}" dt="2020-03-06T08:35:29.883" v="33" actId="1036"/>
          <ac:spMkLst>
            <pc:docMk/>
            <pc:sldMk cId="1364481925" sldId="267"/>
            <ac:spMk id="5" creationId="{F237B11B-0138-4510-B3F9-9913FE865A61}"/>
          </ac:spMkLst>
        </pc:spChg>
      </pc:sldChg>
      <pc:sldChg chg="modSp">
        <pc:chgData name="LEKHAK, Susheel Chandra" userId="17072058-eca4-4d9f-85a3-96ed6eb466a0" providerId="ADAL" clId="{687BDCC4-4937-4BCF-A4AA-C72205CAF92E}" dt="2020-03-06T08:35:34.339" v="39" actId="1036"/>
        <pc:sldMkLst>
          <pc:docMk/>
          <pc:sldMk cId="3438293915" sldId="268"/>
        </pc:sldMkLst>
        <pc:spChg chg="mod">
          <ac:chgData name="LEKHAK, Susheel Chandra" userId="17072058-eca4-4d9f-85a3-96ed6eb466a0" providerId="ADAL" clId="{687BDCC4-4937-4BCF-A4AA-C72205CAF92E}" dt="2020-03-06T08:35:34.339" v="39" actId="1036"/>
          <ac:spMkLst>
            <pc:docMk/>
            <pc:sldMk cId="3438293915" sldId="268"/>
            <ac:spMk id="8" creationId="{39917EFF-84D2-44C1-8899-D66337BC5CB3}"/>
          </ac:spMkLst>
        </pc:spChg>
      </pc:sldChg>
      <pc:sldChg chg="modSp">
        <pc:chgData name="LEKHAK, Susheel Chandra" userId="17072058-eca4-4d9f-85a3-96ed6eb466a0" providerId="ADAL" clId="{687BDCC4-4937-4BCF-A4AA-C72205CAF92E}" dt="2020-03-06T08:35:38.859" v="45" actId="1036"/>
        <pc:sldMkLst>
          <pc:docMk/>
          <pc:sldMk cId="3974418748" sldId="269"/>
        </pc:sldMkLst>
        <pc:spChg chg="mod">
          <ac:chgData name="LEKHAK, Susheel Chandra" userId="17072058-eca4-4d9f-85a3-96ed6eb466a0" providerId="ADAL" clId="{687BDCC4-4937-4BCF-A4AA-C72205CAF92E}" dt="2020-03-06T08:35:38.859" v="45" actId="1036"/>
          <ac:spMkLst>
            <pc:docMk/>
            <pc:sldMk cId="3974418748" sldId="269"/>
            <ac:spMk id="8" creationId="{A7936BA9-AB49-4B9E-B237-93416535F04C}"/>
          </ac:spMkLst>
        </pc:spChg>
      </pc:sldChg>
      <pc:sldChg chg="modSp">
        <pc:chgData name="LEKHAK, Susheel Chandra" userId="17072058-eca4-4d9f-85a3-96ed6eb466a0" providerId="ADAL" clId="{687BDCC4-4937-4BCF-A4AA-C72205CAF92E}" dt="2020-03-06T08:35:44.298" v="51" actId="1036"/>
        <pc:sldMkLst>
          <pc:docMk/>
          <pc:sldMk cId="2123638485" sldId="270"/>
        </pc:sldMkLst>
        <pc:spChg chg="mod">
          <ac:chgData name="LEKHAK, Susheel Chandra" userId="17072058-eca4-4d9f-85a3-96ed6eb466a0" providerId="ADAL" clId="{687BDCC4-4937-4BCF-A4AA-C72205CAF92E}" dt="2020-03-06T08:35:44.298" v="51" actId="1036"/>
          <ac:spMkLst>
            <pc:docMk/>
            <pc:sldMk cId="2123638485" sldId="270"/>
            <ac:spMk id="9" creationId="{9F6EA2AA-3DE1-4B87-8575-EB19DD0E81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CFBF-4DB0-42CC-B6E9-5CA894FAF14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5228-7CA5-405F-B2B7-307C9AF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6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CFBF-4DB0-42CC-B6E9-5CA894FAF14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5228-7CA5-405F-B2B7-307C9AF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CFBF-4DB0-42CC-B6E9-5CA894FAF14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5228-7CA5-405F-B2B7-307C9AF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1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CFBF-4DB0-42CC-B6E9-5CA894FAF14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5228-7CA5-405F-B2B7-307C9AF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CFBF-4DB0-42CC-B6E9-5CA894FAF14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5228-7CA5-405F-B2B7-307C9AF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1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CFBF-4DB0-42CC-B6E9-5CA894FAF14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5228-7CA5-405F-B2B7-307C9AF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3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CFBF-4DB0-42CC-B6E9-5CA894FAF14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5228-7CA5-405F-B2B7-307C9AF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9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CFBF-4DB0-42CC-B6E9-5CA894FAF14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5228-7CA5-405F-B2B7-307C9AF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1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CFBF-4DB0-42CC-B6E9-5CA894FAF14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5228-7CA5-405F-B2B7-307C9AF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7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CFBF-4DB0-42CC-B6E9-5CA894FAF14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5228-7CA5-405F-B2B7-307C9AF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0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CFBF-4DB0-42CC-B6E9-5CA894FAF14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5228-7CA5-405F-B2B7-307C9AF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CFBF-4DB0-42CC-B6E9-5CA894FAF14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5228-7CA5-405F-B2B7-307C9AF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9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42971EA-D87D-4418-9D0A-0C76115C1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9A5044-5DC1-4C1A-AAC7-6D2847A7365A}"/>
              </a:ext>
            </a:extLst>
          </p:cNvPr>
          <p:cNvSpPr/>
          <p:nvPr/>
        </p:nvSpPr>
        <p:spPr>
          <a:xfrm>
            <a:off x="268356" y="145774"/>
            <a:ext cx="6321287" cy="1603513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9944C5-F1BA-46D0-AA2A-D82AA7D006F2}"/>
              </a:ext>
            </a:extLst>
          </p:cNvPr>
          <p:cNvSpPr/>
          <p:nvPr/>
        </p:nvSpPr>
        <p:spPr>
          <a:xfrm>
            <a:off x="3018181" y="2312505"/>
            <a:ext cx="3740427" cy="2796209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57542-4A53-484D-916B-60BCE62D1F4A}"/>
              </a:ext>
            </a:extLst>
          </p:cNvPr>
          <p:cNvSpPr/>
          <p:nvPr/>
        </p:nvSpPr>
        <p:spPr>
          <a:xfrm>
            <a:off x="4888395" y="5936974"/>
            <a:ext cx="1870214" cy="775252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ABAFC-0C9E-4DBF-9648-CD163273B2DF}"/>
              </a:ext>
            </a:extLst>
          </p:cNvPr>
          <p:cNvSpPr txBox="1"/>
          <p:nvPr/>
        </p:nvSpPr>
        <p:spPr>
          <a:xfrm>
            <a:off x="5052392" y="6174554"/>
            <a:ext cx="170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ECC"/>
                </a:solidFill>
                <a:latin typeface="Franklin Gothic Medium" panose="020B0603020102020204" pitchFamily="34" charset="0"/>
              </a:rPr>
              <a:t>#Coronavirus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707F1-0A14-48EC-9D45-8313C0E792D8}"/>
              </a:ext>
            </a:extLst>
          </p:cNvPr>
          <p:cNvSpPr txBox="1"/>
          <p:nvPr/>
        </p:nvSpPr>
        <p:spPr>
          <a:xfrm>
            <a:off x="371061" y="209572"/>
            <a:ext cx="60827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Getting your workplace ready for </a:t>
            </a:r>
            <a:r>
              <a:rPr lang="en-US" sz="3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#COVID19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61DE0-147A-4872-A774-84D1F6031337}"/>
              </a:ext>
            </a:extLst>
          </p:cNvPr>
          <p:cNvSpPr txBox="1"/>
          <p:nvPr/>
        </p:nvSpPr>
        <p:spPr>
          <a:xfrm>
            <a:off x="3157329" y="2228671"/>
            <a:ext cx="34621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Surfaces (like desks, tables) and objects (like telephones, keyboards) should be</a:t>
            </a:r>
            <a:r>
              <a:rPr lang="en-US" sz="2500" dirty="0">
                <a:latin typeface="Franklin Gothic Demi" panose="020B0703020102020204" pitchFamily="34" charset="0"/>
              </a:rPr>
              <a:t> </a:t>
            </a:r>
            <a:r>
              <a:rPr lang="en-US" sz="2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wiped with disinfectant regularly</a:t>
            </a:r>
          </a:p>
        </p:txBody>
      </p:sp>
    </p:spTree>
    <p:extLst>
      <p:ext uri="{BB962C8B-B14F-4D97-AF65-F5344CB8AC3E}">
        <p14:creationId xmlns:p14="http://schemas.microsoft.com/office/powerpoint/2010/main" val="377872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 screen with text&#10;&#10;Description generated with high confidence">
            <a:extLst>
              <a:ext uri="{FF2B5EF4-FFF2-40B4-BE49-F238E27FC236}">
                <a16:creationId xmlns:a16="http://schemas.microsoft.com/office/drawing/2014/main" id="{B480761F-4541-413A-ACEB-42138338F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91C3A1-D2AD-4A8A-8006-68C7F5944D5D}"/>
              </a:ext>
            </a:extLst>
          </p:cNvPr>
          <p:cNvSpPr/>
          <p:nvPr/>
        </p:nvSpPr>
        <p:spPr>
          <a:xfrm>
            <a:off x="4888395" y="5950226"/>
            <a:ext cx="1870214" cy="775252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B4D7C-FAA6-4FE2-9051-352EF7E0D740}"/>
              </a:ext>
            </a:extLst>
          </p:cNvPr>
          <p:cNvSpPr txBox="1"/>
          <p:nvPr/>
        </p:nvSpPr>
        <p:spPr>
          <a:xfrm>
            <a:off x="5052392" y="6187806"/>
            <a:ext cx="170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ECC"/>
                </a:solidFill>
                <a:latin typeface="Franklin Gothic Medium" panose="020B0603020102020204" pitchFamily="34" charset="0"/>
              </a:rPr>
              <a:t>#Coronavirus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3590A-DB9E-472B-AC2B-FD485D82B783}"/>
              </a:ext>
            </a:extLst>
          </p:cNvPr>
          <p:cNvSpPr/>
          <p:nvPr/>
        </p:nvSpPr>
        <p:spPr>
          <a:xfrm>
            <a:off x="268356" y="145774"/>
            <a:ext cx="6321287" cy="1603513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F6919D-C906-47DD-A984-B713B18F1ACF}"/>
              </a:ext>
            </a:extLst>
          </p:cNvPr>
          <p:cNvSpPr/>
          <p:nvPr/>
        </p:nvSpPr>
        <p:spPr>
          <a:xfrm>
            <a:off x="2544417" y="1552905"/>
            <a:ext cx="4214191" cy="4395591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EA2AA-3DE1-4B87-8575-EB19DD0E815D}"/>
              </a:ext>
            </a:extLst>
          </p:cNvPr>
          <p:cNvSpPr txBox="1"/>
          <p:nvPr/>
        </p:nvSpPr>
        <p:spPr>
          <a:xfrm>
            <a:off x="371061" y="220205"/>
            <a:ext cx="60827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Getting your workplace ready for </a:t>
            </a:r>
            <a:r>
              <a:rPr lang="en-US" sz="3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#COVID19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0B588-5415-4767-ADDC-B55736E89038}"/>
              </a:ext>
            </a:extLst>
          </p:cNvPr>
          <p:cNvSpPr txBox="1"/>
          <p:nvPr/>
        </p:nvSpPr>
        <p:spPr>
          <a:xfrm>
            <a:off x="2733260" y="1315325"/>
            <a:ext cx="39905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Promote regular teleworking </a:t>
            </a:r>
            <a:r>
              <a:rPr lang="en-US" sz="25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across your organization. If there is an outbreak of COVID-19 in your community the health authorities may advise people to avoid public transport and crowded places. </a:t>
            </a:r>
            <a:r>
              <a:rPr lang="en-US" sz="2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Teleworking will help your business keep operating while your employees stay safe.</a:t>
            </a:r>
          </a:p>
        </p:txBody>
      </p:sp>
    </p:spTree>
    <p:extLst>
      <p:ext uri="{BB962C8B-B14F-4D97-AF65-F5344CB8AC3E}">
        <p14:creationId xmlns:p14="http://schemas.microsoft.com/office/powerpoint/2010/main" val="115927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0BA168E-D0CF-4197-A76B-6F7D232BD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58EDCD-641B-486F-B665-4E20C3FF03F0}"/>
              </a:ext>
            </a:extLst>
          </p:cNvPr>
          <p:cNvSpPr/>
          <p:nvPr/>
        </p:nvSpPr>
        <p:spPr>
          <a:xfrm>
            <a:off x="4888395" y="5936974"/>
            <a:ext cx="1870214" cy="775252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DBC22-C751-4BE6-B61D-AE67D4E1DAC5}"/>
              </a:ext>
            </a:extLst>
          </p:cNvPr>
          <p:cNvSpPr txBox="1"/>
          <p:nvPr/>
        </p:nvSpPr>
        <p:spPr>
          <a:xfrm>
            <a:off x="5052392" y="6174554"/>
            <a:ext cx="170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ECC"/>
                </a:solidFill>
                <a:latin typeface="Franklin Gothic Medium" panose="020B0603020102020204" pitchFamily="34" charset="0"/>
              </a:rPr>
              <a:t>#Coronavirus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F9D89-B692-4BD5-AC8B-1EB58F107B00}"/>
              </a:ext>
            </a:extLst>
          </p:cNvPr>
          <p:cNvSpPr/>
          <p:nvPr/>
        </p:nvSpPr>
        <p:spPr>
          <a:xfrm>
            <a:off x="268356" y="145774"/>
            <a:ext cx="6321287" cy="1603513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0A74E-A209-4FBE-B952-67ECE3E66E3A}"/>
              </a:ext>
            </a:extLst>
          </p:cNvPr>
          <p:cNvSpPr/>
          <p:nvPr/>
        </p:nvSpPr>
        <p:spPr>
          <a:xfrm>
            <a:off x="3296478" y="2312505"/>
            <a:ext cx="3462130" cy="3200399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07092-D7CE-4C46-82CA-0EEB6E44692F}"/>
              </a:ext>
            </a:extLst>
          </p:cNvPr>
          <p:cNvSpPr txBox="1"/>
          <p:nvPr/>
        </p:nvSpPr>
        <p:spPr>
          <a:xfrm>
            <a:off x="371061" y="220205"/>
            <a:ext cx="60827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Getting your workplace ready for </a:t>
            </a:r>
            <a:r>
              <a:rPr lang="en-US" sz="3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#COVID19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8D918-7CDF-4495-8A0F-790A6ED492E5}"/>
              </a:ext>
            </a:extLst>
          </p:cNvPr>
          <p:cNvSpPr txBox="1"/>
          <p:nvPr/>
        </p:nvSpPr>
        <p:spPr>
          <a:xfrm>
            <a:off x="3395870" y="2228671"/>
            <a:ext cx="346213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Your employees should </a:t>
            </a:r>
            <a:r>
              <a:rPr lang="en-US" sz="2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comply with any local restrictions on travel, movement or large gatherings.</a:t>
            </a:r>
          </a:p>
        </p:txBody>
      </p:sp>
    </p:spTree>
    <p:extLst>
      <p:ext uri="{BB962C8B-B14F-4D97-AF65-F5344CB8AC3E}">
        <p14:creationId xmlns:p14="http://schemas.microsoft.com/office/powerpoint/2010/main" val="352037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89355983-05B7-4762-80BF-B44E58CA7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3A3C6F-CDFC-447C-B3C5-07D1CBF3E086}"/>
              </a:ext>
            </a:extLst>
          </p:cNvPr>
          <p:cNvSpPr/>
          <p:nvPr/>
        </p:nvSpPr>
        <p:spPr>
          <a:xfrm>
            <a:off x="4888395" y="5936974"/>
            <a:ext cx="1870214" cy="775252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433A6-FC95-4920-B8A6-5B3B0E1EE979}"/>
              </a:ext>
            </a:extLst>
          </p:cNvPr>
          <p:cNvSpPr txBox="1"/>
          <p:nvPr/>
        </p:nvSpPr>
        <p:spPr>
          <a:xfrm>
            <a:off x="5052392" y="6174554"/>
            <a:ext cx="170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ECC"/>
                </a:solidFill>
                <a:latin typeface="Franklin Gothic Medium" panose="020B0603020102020204" pitchFamily="34" charset="0"/>
              </a:rPr>
              <a:t>#Coronavirus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412BD-E848-4E68-8C8E-4677C014118B}"/>
              </a:ext>
            </a:extLst>
          </p:cNvPr>
          <p:cNvSpPr/>
          <p:nvPr/>
        </p:nvSpPr>
        <p:spPr>
          <a:xfrm>
            <a:off x="268356" y="145774"/>
            <a:ext cx="6321287" cy="1603513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30F314-5BD4-4B2F-AEFA-A67AE6016BDB}"/>
              </a:ext>
            </a:extLst>
          </p:cNvPr>
          <p:cNvSpPr/>
          <p:nvPr/>
        </p:nvSpPr>
        <p:spPr>
          <a:xfrm>
            <a:off x="3091069" y="1895061"/>
            <a:ext cx="3601279" cy="3551582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806EC-8848-4EFD-8A0C-4B25E35CD5A6}"/>
              </a:ext>
            </a:extLst>
          </p:cNvPr>
          <p:cNvSpPr txBox="1"/>
          <p:nvPr/>
        </p:nvSpPr>
        <p:spPr>
          <a:xfrm>
            <a:off x="371061" y="220205"/>
            <a:ext cx="60827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Getting your workplace ready for </a:t>
            </a:r>
            <a:r>
              <a:rPr lang="en-US" sz="3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#COVID19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03A10-F8E5-4FA4-888D-BDAC6BD23250}"/>
              </a:ext>
            </a:extLst>
          </p:cNvPr>
          <p:cNvSpPr txBox="1"/>
          <p:nvPr/>
        </p:nvSpPr>
        <p:spPr>
          <a:xfrm>
            <a:off x="3313044" y="1895061"/>
            <a:ext cx="346213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Brief your employees, contractors and customers that if coronavirus starts spreading in your community, </a:t>
            </a:r>
            <a:r>
              <a:rPr lang="en-US" sz="2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anyone with even a mild cough or fever will need to stay at home. </a:t>
            </a:r>
          </a:p>
        </p:txBody>
      </p:sp>
    </p:spTree>
    <p:extLst>
      <p:ext uri="{BB962C8B-B14F-4D97-AF65-F5344CB8AC3E}">
        <p14:creationId xmlns:p14="http://schemas.microsoft.com/office/powerpoint/2010/main" val="244924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FF4136D-7056-4E83-A546-C6FB3879B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B512DA-2668-447C-BE03-8AFD3E1BD98C}"/>
              </a:ext>
            </a:extLst>
          </p:cNvPr>
          <p:cNvSpPr/>
          <p:nvPr/>
        </p:nvSpPr>
        <p:spPr>
          <a:xfrm>
            <a:off x="268356" y="145774"/>
            <a:ext cx="6321287" cy="1603513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0EDFA-F4A8-4E01-AEC5-E116FB40A30E}"/>
              </a:ext>
            </a:extLst>
          </p:cNvPr>
          <p:cNvSpPr/>
          <p:nvPr/>
        </p:nvSpPr>
        <p:spPr>
          <a:xfrm>
            <a:off x="3157329" y="2228671"/>
            <a:ext cx="3700671" cy="2796209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7B11B-0138-4510-B3F9-9913FE865A61}"/>
              </a:ext>
            </a:extLst>
          </p:cNvPr>
          <p:cNvSpPr txBox="1"/>
          <p:nvPr/>
        </p:nvSpPr>
        <p:spPr>
          <a:xfrm>
            <a:off x="371061" y="220205"/>
            <a:ext cx="60827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Getting your workplace ready for </a:t>
            </a:r>
            <a:r>
              <a:rPr lang="en-US" sz="3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#COVID19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CEEFB-84C2-44D8-A4F9-0ED559FCA46E}"/>
              </a:ext>
            </a:extLst>
          </p:cNvPr>
          <p:cNvSpPr txBox="1"/>
          <p:nvPr/>
        </p:nvSpPr>
        <p:spPr>
          <a:xfrm>
            <a:off x="3395870" y="2421032"/>
            <a:ext cx="346213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Advise employees and contractors to </a:t>
            </a:r>
            <a:r>
              <a:rPr lang="en-US" sz="2500" dirty="0">
                <a:latin typeface="Franklin Gothic Demi" panose="020B0703020102020204" pitchFamily="34" charset="0"/>
              </a:rPr>
              <a:t> </a:t>
            </a:r>
            <a:r>
              <a:rPr lang="en-US" sz="2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consult national travel advice before going on business trips.</a:t>
            </a:r>
          </a:p>
        </p:txBody>
      </p:sp>
    </p:spTree>
    <p:extLst>
      <p:ext uri="{BB962C8B-B14F-4D97-AF65-F5344CB8AC3E}">
        <p14:creationId xmlns:p14="http://schemas.microsoft.com/office/powerpoint/2010/main" val="136448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1CD52058-8338-48B9-A346-6DEB21B65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1D6DEB-E328-4D07-804D-99AE22E915D7}"/>
              </a:ext>
            </a:extLst>
          </p:cNvPr>
          <p:cNvSpPr/>
          <p:nvPr/>
        </p:nvSpPr>
        <p:spPr>
          <a:xfrm>
            <a:off x="4888395" y="5936974"/>
            <a:ext cx="1870214" cy="775252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DBB22-32A0-40A8-8B6F-487370BD34CE}"/>
              </a:ext>
            </a:extLst>
          </p:cNvPr>
          <p:cNvSpPr txBox="1"/>
          <p:nvPr/>
        </p:nvSpPr>
        <p:spPr>
          <a:xfrm>
            <a:off x="5052392" y="6174554"/>
            <a:ext cx="170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ECC"/>
                </a:solidFill>
                <a:latin typeface="Franklin Gothic Medium" panose="020B0603020102020204" pitchFamily="34" charset="0"/>
              </a:rPr>
              <a:t>#Coronavirus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EC25A-EF64-4C45-90BA-672BA8217B3D}"/>
              </a:ext>
            </a:extLst>
          </p:cNvPr>
          <p:cNvSpPr/>
          <p:nvPr/>
        </p:nvSpPr>
        <p:spPr>
          <a:xfrm>
            <a:off x="268356" y="145774"/>
            <a:ext cx="6321287" cy="1603513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D444C-866C-48B9-B77D-58127373C56F}"/>
              </a:ext>
            </a:extLst>
          </p:cNvPr>
          <p:cNvSpPr/>
          <p:nvPr/>
        </p:nvSpPr>
        <p:spPr>
          <a:xfrm>
            <a:off x="3021496" y="1461099"/>
            <a:ext cx="3737112" cy="4330101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17EFF-84D2-44C1-8899-D66337BC5CB3}"/>
              </a:ext>
            </a:extLst>
          </p:cNvPr>
          <p:cNvSpPr txBox="1"/>
          <p:nvPr/>
        </p:nvSpPr>
        <p:spPr>
          <a:xfrm>
            <a:off x="371061" y="209572"/>
            <a:ext cx="60827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Getting your workplace ready for </a:t>
            </a:r>
            <a:r>
              <a:rPr lang="en-US" sz="3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#COVID19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9E332-1BED-437E-8809-D796F2EED92B}"/>
              </a:ext>
            </a:extLst>
          </p:cNvPr>
          <p:cNvSpPr txBox="1"/>
          <p:nvPr/>
        </p:nvSpPr>
        <p:spPr>
          <a:xfrm>
            <a:off x="3016528" y="1583681"/>
            <a:ext cx="373711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Promote good respiratory hygiene. Ensure that surgical face masks and/or paper tissues are available at your workplaces </a:t>
            </a:r>
            <a:r>
              <a:rPr lang="en-US" sz="25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for those who develop a runny nose or cough at work – along with closed bins for hygienic disposal of them.</a:t>
            </a:r>
            <a:endParaRPr lang="en-US" sz="2500" dirty="0">
              <a:solidFill>
                <a:srgbClr val="008ECC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9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243AB131-EDA2-4907-BA2A-4ACB64F5A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90BE27-E350-4DB4-801C-7D8C346E9A58}"/>
              </a:ext>
            </a:extLst>
          </p:cNvPr>
          <p:cNvSpPr/>
          <p:nvPr/>
        </p:nvSpPr>
        <p:spPr>
          <a:xfrm>
            <a:off x="4888395" y="5963478"/>
            <a:ext cx="1870214" cy="775252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EEF71-829F-4AF7-B5C8-7F8F6DDC3739}"/>
              </a:ext>
            </a:extLst>
          </p:cNvPr>
          <p:cNvSpPr txBox="1"/>
          <p:nvPr/>
        </p:nvSpPr>
        <p:spPr>
          <a:xfrm>
            <a:off x="5052392" y="6201058"/>
            <a:ext cx="170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ECC"/>
                </a:solidFill>
                <a:latin typeface="Franklin Gothic Medium" panose="020B0603020102020204" pitchFamily="34" charset="0"/>
              </a:rPr>
              <a:t>#Coronavirus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5CCDC-8BF0-44D7-ADC1-FFF7F1BDFC1C}"/>
              </a:ext>
            </a:extLst>
          </p:cNvPr>
          <p:cNvSpPr/>
          <p:nvPr/>
        </p:nvSpPr>
        <p:spPr>
          <a:xfrm>
            <a:off x="268356" y="145774"/>
            <a:ext cx="6321287" cy="1603513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FAFA4-F7DD-48CF-85DA-7695860F27F6}"/>
              </a:ext>
            </a:extLst>
          </p:cNvPr>
          <p:cNvSpPr/>
          <p:nvPr/>
        </p:nvSpPr>
        <p:spPr>
          <a:xfrm>
            <a:off x="3018181" y="1179443"/>
            <a:ext cx="3740427" cy="4884051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36BA9-AB49-4B9E-B237-93416535F04C}"/>
              </a:ext>
            </a:extLst>
          </p:cNvPr>
          <p:cNvSpPr txBox="1"/>
          <p:nvPr/>
        </p:nvSpPr>
        <p:spPr>
          <a:xfrm>
            <a:off x="371061" y="209572"/>
            <a:ext cx="60827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Getting your workplace ready for </a:t>
            </a:r>
            <a:r>
              <a:rPr lang="en-US" sz="3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#COVID19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EBD40-8FFE-448B-BB67-C22B696D42AB}"/>
              </a:ext>
            </a:extLst>
          </p:cNvPr>
          <p:cNvSpPr txBox="1"/>
          <p:nvPr/>
        </p:nvSpPr>
        <p:spPr>
          <a:xfrm>
            <a:off x="3177209" y="1468523"/>
            <a:ext cx="35813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Promote regular and thorough hand washing. Put</a:t>
            </a:r>
            <a:r>
              <a:rPr lang="en-US" sz="2500" dirty="0">
                <a:latin typeface="Franklin Gothic Demi" panose="020B0703020102020204" pitchFamily="34" charset="0"/>
              </a:rPr>
              <a:t> </a:t>
            </a:r>
            <a:r>
              <a:rPr lang="en-US" sz="2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sanitizing hand rub dispensers in prominent places </a:t>
            </a:r>
            <a:r>
              <a:rPr lang="en-US" sz="25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around the workplace and provide access to places where staff, contractors, and customers can</a:t>
            </a:r>
            <a:r>
              <a:rPr lang="en-US" sz="2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 wash their hands with soap and water.</a:t>
            </a:r>
          </a:p>
        </p:txBody>
      </p:sp>
    </p:spTree>
    <p:extLst>
      <p:ext uri="{BB962C8B-B14F-4D97-AF65-F5344CB8AC3E}">
        <p14:creationId xmlns:p14="http://schemas.microsoft.com/office/powerpoint/2010/main" val="397441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F7126D1-A957-4FE3-A670-741E61A3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91C3A1-D2AD-4A8A-8006-68C7F5944D5D}"/>
              </a:ext>
            </a:extLst>
          </p:cNvPr>
          <p:cNvSpPr/>
          <p:nvPr/>
        </p:nvSpPr>
        <p:spPr>
          <a:xfrm>
            <a:off x="4888395" y="5950226"/>
            <a:ext cx="1870214" cy="775252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F6919D-C906-47DD-A984-B713B18F1ACF}"/>
              </a:ext>
            </a:extLst>
          </p:cNvPr>
          <p:cNvSpPr/>
          <p:nvPr/>
        </p:nvSpPr>
        <p:spPr>
          <a:xfrm>
            <a:off x="2994991" y="1552905"/>
            <a:ext cx="3763617" cy="5035009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B4D7C-FAA6-4FE2-9051-352EF7E0D740}"/>
              </a:ext>
            </a:extLst>
          </p:cNvPr>
          <p:cNvSpPr txBox="1"/>
          <p:nvPr/>
        </p:nvSpPr>
        <p:spPr>
          <a:xfrm>
            <a:off x="5145156" y="6237741"/>
            <a:ext cx="187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ECC"/>
                </a:solidFill>
                <a:latin typeface="Franklin Gothic Medium" panose="020B0603020102020204" pitchFamily="34" charset="0"/>
              </a:rPr>
              <a:t>#Coronavirus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3590A-DB9E-472B-AC2B-FD485D82B783}"/>
              </a:ext>
            </a:extLst>
          </p:cNvPr>
          <p:cNvSpPr/>
          <p:nvPr/>
        </p:nvSpPr>
        <p:spPr>
          <a:xfrm>
            <a:off x="268356" y="145774"/>
            <a:ext cx="6321287" cy="1603513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EA2AA-3DE1-4B87-8575-EB19DD0E815D}"/>
              </a:ext>
            </a:extLst>
          </p:cNvPr>
          <p:cNvSpPr txBox="1"/>
          <p:nvPr/>
        </p:nvSpPr>
        <p:spPr>
          <a:xfrm>
            <a:off x="371061" y="209572"/>
            <a:ext cx="60827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Getting your workplace ready for </a:t>
            </a:r>
            <a:r>
              <a:rPr lang="en-US" sz="3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#COVID19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0B588-5415-4767-ADDC-B55736E89038}"/>
              </a:ext>
            </a:extLst>
          </p:cNvPr>
          <p:cNvSpPr txBox="1"/>
          <p:nvPr/>
        </p:nvSpPr>
        <p:spPr>
          <a:xfrm>
            <a:off x="2994990" y="1415341"/>
            <a:ext cx="37188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6"/>
                </a:solidFill>
                <a:latin typeface="Franklin Gothic Demi" panose="020B0703020102020204" pitchFamily="34" charset="0"/>
              </a:rPr>
              <a:t>Keep workplaces </a:t>
            </a:r>
            <a:r>
              <a:rPr lang="en-US" sz="2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clean and hygienic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6"/>
                </a:solidFill>
                <a:latin typeface="Franklin Gothic Demi" panose="020B0703020102020204" pitchFamily="34" charset="0"/>
              </a:rPr>
              <a:t>Promote</a:t>
            </a:r>
            <a:r>
              <a:rPr lang="en-US" sz="2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 regular and thorough hand washing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6"/>
                </a:solidFill>
                <a:latin typeface="Franklin Gothic Demi" panose="020B0703020102020204" pitchFamily="34" charset="0"/>
              </a:rPr>
              <a:t>Promote</a:t>
            </a:r>
            <a:r>
              <a:rPr lang="en-US" sz="2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 good respiratory hygiene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Consult national travel advice </a:t>
            </a:r>
            <a:r>
              <a:rPr lang="en-US" sz="2500" dirty="0">
                <a:solidFill>
                  <a:schemeClr val="accent6"/>
                </a:solidFill>
                <a:latin typeface="Franklin Gothic Demi" panose="020B0703020102020204" pitchFamily="34" charset="0"/>
              </a:rPr>
              <a:t>before going on business travel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6"/>
                </a:solidFill>
                <a:latin typeface="Franklin Gothic Demi" panose="020B0703020102020204" pitchFamily="34" charset="0"/>
              </a:rPr>
              <a:t>Advise those who are sick</a:t>
            </a:r>
            <a:r>
              <a:rPr lang="en-US" sz="2500" dirty="0">
                <a:solidFill>
                  <a:srgbClr val="008ECC"/>
                </a:solidFill>
                <a:latin typeface="Franklin Gothic Demi" panose="020B0703020102020204" pitchFamily="34" charset="0"/>
              </a:rPr>
              <a:t> to stay 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6C0487-5A45-4771-8D01-C0AFDDCCBC35}"/>
              </a:ext>
            </a:extLst>
          </p:cNvPr>
          <p:cNvSpPr/>
          <p:nvPr/>
        </p:nvSpPr>
        <p:spPr>
          <a:xfrm>
            <a:off x="0" y="5645426"/>
            <a:ext cx="1870214" cy="478896"/>
          </a:xfrm>
          <a:prstGeom prst="rect">
            <a:avLst/>
          </a:prstGeom>
          <a:solidFill>
            <a:srgbClr val="C9E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310</Words>
  <Application>Microsoft Office PowerPoint</Application>
  <PresentationFormat>Custom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Demi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WOERDEN, Simon</dc:creator>
  <cp:lastModifiedBy>LEKHAK, Susheel Chandra</cp:lastModifiedBy>
  <cp:revision>6</cp:revision>
  <dcterms:created xsi:type="dcterms:W3CDTF">2020-02-29T08:03:11Z</dcterms:created>
  <dcterms:modified xsi:type="dcterms:W3CDTF">2020-03-06T08:37:43Z</dcterms:modified>
</cp:coreProperties>
</file>