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60" r:id="rId2"/>
    <p:sldId id="461" r:id="rId3"/>
    <p:sldId id="462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00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B78D8-A5AD-004C-8DF8-F57C13DD507B}" type="doc">
      <dgm:prSet loTypeId="urn:microsoft.com/office/officeart/2009/3/layout/Phased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86A66-924E-5D45-B681-0CAEB64EDA3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Input </a:t>
          </a:r>
          <a:r>
            <a:rPr lang="en-US" dirty="0" err="1">
              <a:solidFill>
                <a:schemeClr val="bg1"/>
              </a:solidFill>
            </a:rPr>
            <a:t>atau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bahan</a:t>
          </a:r>
          <a:r>
            <a:rPr lang="en-US" dirty="0">
              <a:solidFill>
                <a:schemeClr val="bg1"/>
              </a:solidFill>
            </a:rPr>
            <a:t> / material </a:t>
          </a:r>
        </a:p>
      </dgm:t>
    </dgm:pt>
    <dgm:pt modelId="{2FFFE4B5-09BD-384C-B27D-3B3A94657194}" type="parTrans" cxnId="{8B44D683-5F80-1449-AB9B-96D33053AE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4D92BDA-1598-A547-AADA-C7A0F4ABBD90}" type="sibTrans" cxnId="{8B44D683-5F80-1449-AB9B-96D33053AE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78ED637-2E15-BF47-8D22-016C448B9D40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Bahan</a:t>
          </a:r>
          <a:endParaRPr lang="en-US" dirty="0">
            <a:solidFill>
              <a:schemeClr val="bg1"/>
            </a:solidFill>
          </a:endParaRPr>
        </a:p>
      </dgm:t>
    </dgm:pt>
    <dgm:pt modelId="{49D365C0-3E9E-8E46-904E-FBFF399DEF7C}" type="parTrans" cxnId="{EFF239D0-0B2F-0941-B00F-C04A5413E5E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5C1B0C-F03D-9248-9C01-82C26027653D}" type="sibTrans" cxnId="{EFF239D0-0B2F-0941-B00F-C04A5413E5E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333C5A-A66C-2A41-BA16-D1AD86C1ADF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Bahan3</a:t>
          </a:r>
        </a:p>
      </dgm:t>
    </dgm:pt>
    <dgm:pt modelId="{ACA546A7-4253-BE4C-AFDD-070DC83C5454}" type="parTrans" cxnId="{F3E9F355-289D-D545-9C7E-DBC9867473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8DFCDAB-03F3-C14C-B6E3-508F5C56E5C6}" type="sibTrans" cxnId="{F3E9F355-289D-D545-9C7E-DBC9867473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84EAC4-4376-4543-9566-95FAE3D07CC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Bahan2</a:t>
          </a:r>
        </a:p>
      </dgm:t>
    </dgm:pt>
    <dgm:pt modelId="{5EB8852A-0874-5142-91C0-E653237546BB}" type="parTrans" cxnId="{00D34B84-6A47-5A47-A172-E5F1DF2D16B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05C6B6-CE56-3B47-A58D-E8A987681E80}" type="sibTrans" cxnId="{00D34B84-6A47-5A47-A172-E5F1DF2D16B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FF186BD-0C1A-F542-AAC6-E1DCD01F007C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Melakukan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sesuatu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terhadap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bahan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baku</a:t>
          </a:r>
          <a:endParaRPr lang="en-US" dirty="0">
            <a:solidFill>
              <a:schemeClr val="bg1"/>
            </a:solidFill>
          </a:endParaRPr>
        </a:p>
      </dgm:t>
    </dgm:pt>
    <dgm:pt modelId="{305C63F5-FD33-5F49-9C9A-BD62EA6AA76B}" type="parTrans" cxnId="{9DC42F6B-5B53-1043-A350-C3B9E719458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6706318-3412-4F46-A196-EA4DFBC1E64F}" type="sibTrans" cxnId="{9DC42F6B-5B53-1043-A350-C3B9E719458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5D2038-CE26-6647-A78E-4D3B4BECD90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proses</a:t>
          </a:r>
        </a:p>
      </dgm:t>
    </dgm:pt>
    <dgm:pt modelId="{2646E027-A926-A14E-AD51-9B73741C2052}" type="parTrans" cxnId="{752225C5-4D8C-6649-AC6A-E4C1AB3055E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982696F-EF97-9646-AD76-6E268761C129}" type="sibTrans" cxnId="{752225C5-4D8C-6649-AC6A-E4C1AB3055E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140A9E7-0650-DF43-A2D6-54276E68B1E0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Menghasilkan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sesuatu</a:t>
          </a:r>
          <a:r>
            <a:rPr lang="en-US" dirty="0">
              <a:solidFill>
                <a:schemeClr val="bg1"/>
              </a:solidFill>
            </a:rPr>
            <a:t> / </a:t>
          </a:r>
          <a:r>
            <a:rPr lang="en-US" dirty="0" err="1">
              <a:solidFill>
                <a:schemeClr val="bg1"/>
              </a:solidFill>
            </a:rPr>
            <a:t>nilai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baru</a:t>
          </a:r>
          <a:endParaRPr lang="en-US" dirty="0">
            <a:solidFill>
              <a:schemeClr val="bg1"/>
            </a:solidFill>
          </a:endParaRPr>
        </a:p>
      </dgm:t>
    </dgm:pt>
    <dgm:pt modelId="{BCC984AF-6FEF-2640-84D5-42E08CF78D1B}" type="parTrans" cxnId="{597F35E9-1CFE-6E4C-92AD-F7CB1F36F0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48609C8-0E7C-AC4F-AA2B-F1FE29B3CE62}" type="sibTrans" cxnId="{597F35E9-1CFE-6E4C-92AD-F7CB1F36F0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D588A0F-95B9-8044-A396-85D75B05CC3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Output</a:t>
          </a:r>
        </a:p>
      </dgm:t>
    </dgm:pt>
    <dgm:pt modelId="{0CB3BE5F-D7E7-9B44-A126-37E36FFA1D86}" type="parTrans" cxnId="{C54686C0-B477-B549-9DBA-E9AAF31F6BA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EB0EF25-0E0D-484B-B9B1-FC7E0CAA5DAB}" type="sibTrans" cxnId="{C54686C0-B477-B549-9DBA-E9AAF31F6BA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4C60639-0544-294A-9722-C4D8910FED75}" type="pres">
      <dgm:prSet presAssocID="{417B78D8-A5AD-004C-8DF8-F57C13DD507B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D94F9E38-16CA-D44D-9332-41BCC8024547}" type="pres">
      <dgm:prSet presAssocID="{417B78D8-A5AD-004C-8DF8-F57C13DD507B}" presName="arc1" presStyleLbl="node1" presStyleIdx="0" presStyleCnt="4"/>
      <dgm:spPr/>
    </dgm:pt>
    <dgm:pt modelId="{C257D2B0-98AF-3E47-9164-A5F6EE04E7B4}" type="pres">
      <dgm:prSet presAssocID="{417B78D8-A5AD-004C-8DF8-F57C13DD507B}" presName="arc3" presStyleLbl="node1" presStyleIdx="1" presStyleCnt="4"/>
      <dgm:spPr/>
    </dgm:pt>
    <dgm:pt modelId="{6CDABEFD-F807-6842-89FE-A19889CAEDEE}" type="pres">
      <dgm:prSet presAssocID="{417B78D8-A5AD-004C-8DF8-F57C13DD507B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01116E70-3F94-3C41-9DC5-2E4B77EC2CF7}" type="pres">
      <dgm:prSet presAssocID="{417B78D8-A5AD-004C-8DF8-F57C13DD507B}" presName="arc2" presStyleLbl="node1" presStyleIdx="2" presStyleCnt="4"/>
      <dgm:spPr/>
    </dgm:pt>
    <dgm:pt modelId="{8F8C4DA9-A3C4-1D42-9EC0-17C0CC63AF7C}" type="pres">
      <dgm:prSet presAssocID="{417B78D8-A5AD-004C-8DF8-F57C13DD507B}" presName="arc4" presStyleLbl="node1" presStyleIdx="3" presStyleCnt="4"/>
      <dgm:spPr/>
    </dgm:pt>
    <dgm:pt modelId="{AD0EC8DC-3E16-2C43-88F9-35D529B8ECF5}" type="pres">
      <dgm:prSet presAssocID="{417B78D8-A5AD-004C-8DF8-F57C13DD507B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875B808-E023-9648-B50F-7DA08869C605}" type="pres">
      <dgm:prSet presAssocID="{417B78D8-A5AD-004C-8DF8-F57C13DD507B}" presName="middleComposite" presStyleCnt="0"/>
      <dgm:spPr/>
    </dgm:pt>
    <dgm:pt modelId="{E4C50C6C-C579-144F-9910-552A98D40ECA}" type="pres">
      <dgm:prSet presAssocID="{CE5D2038-CE26-6647-A78E-4D3B4BECD905}" presName="circ1" presStyleLbl="vennNode1" presStyleIdx="0" presStyleCnt="7"/>
      <dgm:spPr/>
    </dgm:pt>
    <dgm:pt modelId="{653D02FE-DD92-FA4B-8A57-46728B6C4132}" type="pres">
      <dgm:prSet presAssocID="{CE5D2038-CE26-6647-A78E-4D3B4BECD905}" presName="circ1Tx" presStyleLbl="revTx" presStyleIdx="1" presStyleCnt="3">
        <dgm:presLayoutVars>
          <dgm:chMax val="0"/>
          <dgm:chPref val="0"/>
        </dgm:presLayoutVars>
      </dgm:prSet>
      <dgm:spPr/>
    </dgm:pt>
    <dgm:pt modelId="{D31C791F-0812-3A45-9666-0E977106663E}" type="pres">
      <dgm:prSet presAssocID="{417B78D8-A5AD-004C-8DF8-F57C13DD507B}" presName="leftComposite" presStyleCnt="0"/>
      <dgm:spPr/>
    </dgm:pt>
    <dgm:pt modelId="{2F415BEE-0AE9-5348-B6AA-9DAF63E467BC}" type="pres">
      <dgm:prSet presAssocID="{078ED637-2E15-BF47-8D22-016C448B9D40}" presName="childText1_1" presStyleLbl="vennNode1" presStyleIdx="1" presStyleCnt="7">
        <dgm:presLayoutVars>
          <dgm:chMax val="0"/>
          <dgm:chPref val="0"/>
        </dgm:presLayoutVars>
      </dgm:prSet>
      <dgm:spPr/>
    </dgm:pt>
    <dgm:pt modelId="{66AB783D-D55F-734C-A4F0-BA9D44B47B0A}" type="pres">
      <dgm:prSet presAssocID="{078ED637-2E15-BF47-8D22-016C448B9D40}" presName="ellipse1" presStyleLbl="vennNode1" presStyleIdx="2" presStyleCnt="7"/>
      <dgm:spPr/>
    </dgm:pt>
    <dgm:pt modelId="{B46634CB-2B04-4F48-94BF-B8E59F1550EC}" type="pres">
      <dgm:prSet presAssocID="{078ED637-2E15-BF47-8D22-016C448B9D40}" presName="ellipse2" presStyleLbl="vennNode1" presStyleIdx="3" presStyleCnt="7"/>
      <dgm:spPr/>
    </dgm:pt>
    <dgm:pt modelId="{05C58BA9-D84C-724F-B0A5-0B683871B61D}" type="pres">
      <dgm:prSet presAssocID="{57333C5A-A66C-2A41-BA16-D1AD86C1ADF0}" presName="childText1_2" presStyleLbl="vennNode1" presStyleIdx="4" presStyleCnt="7">
        <dgm:presLayoutVars>
          <dgm:chMax val="0"/>
          <dgm:chPref val="0"/>
        </dgm:presLayoutVars>
      </dgm:prSet>
      <dgm:spPr/>
    </dgm:pt>
    <dgm:pt modelId="{D85DB420-9D95-9F43-B5D6-D499E6B2A39D}" type="pres">
      <dgm:prSet presAssocID="{57333C5A-A66C-2A41-BA16-D1AD86C1ADF0}" presName="ellipse3" presStyleLbl="vennNode1" presStyleIdx="5" presStyleCnt="7"/>
      <dgm:spPr/>
    </dgm:pt>
    <dgm:pt modelId="{214B0A9A-A28C-6D4C-87DB-4DFCBCBBDA2E}" type="pres">
      <dgm:prSet presAssocID="{5684EAC4-4376-4543-9566-95FAE3D07CC8}" presName="childText1_3" presStyleLbl="vennNode1" presStyleIdx="6" presStyleCnt="7">
        <dgm:presLayoutVars>
          <dgm:chMax val="0"/>
          <dgm:chPref val="0"/>
        </dgm:presLayoutVars>
      </dgm:prSet>
      <dgm:spPr/>
    </dgm:pt>
    <dgm:pt modelId="{0CB9645C-8499-4842-9AB1-85F9DC2700D9}" type="pres">
      <dgm:prSet presAssocID="{417B78D8-A5AD-004C-8DF8-F57C13DD507B}" presName="rightChild" presStyleLbl="node2" presStyleIdx="0" presStyleCnt="1">
        <dgm:presLayoutVars>
          <dgm:chMax val="0"/>
          <dgm:chPref val="0"/>
        </dgm:presLayoutVars>
      </dgm:prSet>
      <dgm:spPr/>
    </dgm:pt>
    <dgm:pt modelId="{A48B4469-F11E-8C4C-841F-6773352398C7}" type="pres">
      <dgm:prSet presAssocID="{417B78D8-A5AD-004C-8DF8-F57C13DD507B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A6C8910D-BDF8-9648-942B-6B2FF7A06684}" type="presOf" srcId="{5684EAC4-4376-4543-9566-95FAE3D07CC8}" destId="{214B0A9A-A28C-6D4C-87DB-4DFCBCBBDA2E}" srcOrd="0" destOrd="0" presId="urn:microsoft.com/office/officeart/2009/3/layout/PhasedProcess"/>
    <dgm:cxn modelId="{8080981D-4780-4543-A993-C7B1A8DD535B}" type="presOf" srcId="{0FF186BD-0C1A-F542-AAC6-E1DCD01F007C}" destId="{6CDABEFD-F807-6842-89FE-A19889CAEDEE}" srcOrd="0" destOrd="0" presId="urn:microsoft.com/office/officeart/2009/3/layout/PhasedProcess"/>
    <dgm:cxn modelId="{F81CAE29-1857-3D45-A3B7-144C9D635C87}" type="presOf" srcId="{C140A9E7-0650-DF43-A2D6-54276E68B1E0}" destId="{AD0EC8DC-3E16-2C43-88F9-35D529B8ECF5}" srcOrd="0" destOrd="0" presId="urn:microsoft.com/office/officeart/2009/3/layout/PhasedProcess"/>
    <dgm:cxn modelId="{F3E9F355-289D-D545-9C7E-DBC986747305}" srcId="{0CD86A66-924E-5D45-B681-0CAEB64EDA3B}" destId="{57333C5A-A66C-2A41-BA16-D1AD86C1ADF0}" srcOrd="1" destOrd="0" parTransId="{ACA546A7-4253-BE4C-AFDD-070DC83C5454}" sibTransId="{18DFCDAB-03F3-C14C-B6E3-508F5C56E5C6}"/>
    <dgm:cxn modelId="{483E2156-1820-4149-BD90-C343A687D933}" type="presOf" srcId="{CE5D2038-CE26-6647-A78E-4D3B4BECD905}" destId="{653D02FE-DD92-FA4B-8A57-46728B6C4132}" srcOrd="1" destOrd="0" presId="urn:microsoft.com/office/officeart/2009/3/layout/PhasedProcess"/>
    <dgm:cxn modelId="{896D2A5D-BE57-0542-9309-F28C078C780B}" type="presOf" srcId="{078ED637-2E15-BF47-8D22-016C448B9D40}" destId="{2F415BEE-0AE9-5348-B6AA-9DAF63E467BC}" srcOrd="0" destOrd="0" presId="urn:microsoft.com/office/officeart/2009/3/layout/PhasedProcess"/>
    <dgm:cxn modelId="{9DC42F6B-5B53-1043-A350-C3B9E7194583}" srcId="{417B78D8-A5AD-004C-8DF8-F57C13DD507B}" destId="{0FF186BD-0C1A-F542-AAC6-E1DCD01F007C}" srcOrd="1" destOrd="0" parTransId="{305C63F5-FD33-5F49-9C9A-BD62EA6AA76B}" sibTransId="{C6706318-3412-4F46-A196-EA4DFBC1E64F}"/>
    <dgm:cxn modelId="{7FF6F071-9B22-F641-8851-51ABDD27AC05}" type="presOf" srcId="{417B78D8-A5AD-004C-8DF8-F57C13DD507B}" destId="{34C60639-0544-294A-9722-C4D8910FED75}" srcOrd="0" destOrd="0" presId="urn:microsoft.com/office/officeart/2009/3/layout/PhasedProcess"/>
    <dgm:cxn modelId="{AC7ABD81-6BD0-5C4E-8808-37BD6874D6E3}" type="presOf" srcId="{0CD86A66-924E-5D45-B681-0CAEB64EDA3B}" destId="{A48B4469-F11E-8C4C-841F-6773352398C7}" srcOrd="0" destOrd="0" presId="urn:microsoft.com/office/officeart/2009/3/layout/PhasedProcess"/>
    <dgm:cxn modelId="{8B44D683-5F80-1449-AB9B-96D33053AE69}" srcId="{417B78D8-A5AD-004C-8DF8-F57C13DD507B}" destId="{0CD86A66-924E-5D45-B681-0CAEB64EDA3B}" srcOrd="0" destOrd="0" parTransId="{2FFFE4B5-09BD-384C-B27D-3B3A94657194}" sibTransId="{C4D92BDA-1598-A547-AADA-C7A0F4ABBD90}"/>
    <dgm:cxn modelId="{00D34B84-6A47-5A47-A172-E5F1DF2D16B5}" srcId="{0CD86A66-924E-5D45-B681-0CAEB64EDA3B}" destId="{5684EAC4-4376-4543-9566-95FAE3D07CC8}" srcOrd="2" destOrd="0" parTransId="{5EB8852A-0874-5142-91C0-E653237546BB}" sibTransId="{5805C6B6-CE56-3B47-A58D-E8A987681E80}"/>
    <dgm:cxn modelId="{989D16B4-1CC9-B843-A871-A4872C15729B}" type="presOf" srcId="{CE5D2038-CE26-6647-A78E-4D3B4BECD905}" destId="{E4C50C6C-C579-144F-9910-552A98D40ECA}" srcOrd="0" destOrd="0" presId="urn:microsoft.com/office/officeart/2009/3/layout/PhasedProcess"/>
    <dgm:cxn modelId="{C54686C0-B477-B549-9DBA-E9AAF31F6BA3}" srcId="{C140A9E7-0650-DF43-A2D6-54276E68B1E0}" destId="{AD588A0F-95B9-8044-A396-85D75B05CC33}" srcOrd="0" destOrd="0" parTransId="{0CB3BE5F-D7E7-9B44-A126-37E36FFA1D86}" sibTransId="{FEB0EF25-0E0D-484B-B9B1-FC7E0CAA5DAB}"/>
    <dgm:cxn modelId="{CCCDE2C4-D60C-0D43-B2F7-15C71F065DA7}" type="presOf" srcId="{57333C5A-A66C-2A41-BA16-D1AD86C1ADF0}" destId="{05C58BA9-D84C-724F-B0A5-0B683871B61D}" srcOrd="0" destOrd="0" presId="urn:microsoft.com/office/officeart/2009/3/layout/PhasedProcess"/>
    <dgm:cxn modelId="{752225C5-4D8C-6649-AC6A-E4C1AB3055EC}" srcId="{0FF186BD-0C1A-F542-AAC6-E1DCD01F007C}" destId="{CE5D2038-CE26-6647-A78E-4D3B4BECD905}" srcOrd="0" destOrd="0" parTransId="{2646E027-A926-A14E-AD51-9B73741C2052}" sibTransId="{A982696F-EF97-9646-AD76-6E268761C129}"/>
    <dgm:cxn modelId="{238C63C7-C646-0D41-8AF1-06DA9BC23535}" type="presOf" srcId="{AD588A0F-95B9-8044-A396-85D75B05CC33}" destId="{0CB9645C-8499-4842-9AB1-85F9DC2700D9}" srcOrd="0" destOrd="0" presId="urn:microsoft.com/office/officeart/2009/3/layout/PhasedProcess"/>
    <dgm:cxn modelId="{EFF239D0-0B2F-0941-B00F-C04A5413E5EC}" srcId="{0CD86A66-924E-5D45-B681-0CAEB64EDA3B}" destId="{078ED637-2E15-BF47-8D22-016C448B9D40}" srcOrd="0" destOrd="0" parTransId="{49D365C0-3E9E-8E46-904E-FBFF399DEF7C}" sibTransId="{EF5C1B0C-F03D-9248-9C01-82C26027653D}"/>
    <dgm:cxn modelId="{597F35E9-1CFE-6E4C-92AD-F7CB1F36F019}" srcId="{417B78D8-A5AD-004C-8DF8-F57C13DD507B}" destId="{C140A9E7-0650-DF43-A2D6-54276E68B1E0}" srcOrd="2" destOrd="0" parTransId="{BCC984AF-6FEF-2640-84D5-42E08CF78D1B}" sibTransId="{A48609C8-0E7C-AC4F-AA2B-F1FE29B3CE62}"/>
    <dgm:cxn modelId="{8B5097F1-0BA5-424C-87D0-43DFC9C0530F}" type="presParOf" srcId="{34C60639-0544-294A-9722-C4D8910FED75}" destId="{D94F9E38-16CA-D44D-9332-41BCC8024547}" srcOrd="0" destOrd="0" presId="urn:microsoft.com/office/officeart/2009/3/layout/PhasedProcess"/>
    <dgm:cxn modelId="{5190D769-D8A9-5249-A570-BD913E02593E}" type="presParOf" srcId="{34C60639-0544-294A-9722-C4D8910FED75}" destId="{C257D2B0-98AF-3E47-9164-A5F6EE04E7B4}" srcOrd="1" destOrd="0" presId="urn:microsoft.com/office/officeart/2009/3/layout/PhasedProcess"/>
    <dgm:cxn modelId="{0D8EBA83-51C3-734C-BD06-D83A1E9DAD0A}" type="presParOf" srcId="{34C60639-0544-294A-9722-C4D8910FED75}" destId="{6CDABEFD-F807-6842-89FE-A19889CAEDEE}" srcOrd="2" destOrd="0" presId="urn:microsoft.com/office/officeart/2009/3/layout/PhasedProcess"/>
    <dgm:cxn modelId="{B4CB5EF3-3213-1F44-9616-54333FAB401F}" type="presParOf" srcId="{34C60639-0544-294A-9722-C4D8910FED75}" destId="{01116E70-3F94-3C41-9DC5-2E4B77EC2CF7}" srcOrd="3" destOrd="0" presId="urn:microsoft.com/office/officeart/2009/3/layout/PhasedProcess"/>
    <dgm:cxn modelId="{7A232AE8-9AB7-5444-A771-07B05583BDB0}" type="presParOf" srcId="{34C60639-0544-294A-9722-C4D8910FED75}" destId="{8F8C4DA9-A3C4-1D42-9EC0-17C0CC63AF7C}" srcOrd="4" destOrd="0" presId="urn:microsoft.com/office/officeart/2009/3/layout/PhasedProcess"/>
    <dgm:cxn modelId="{2B06A4E6-2FF0-3349-BC6C-DA7C29CB37B7}" type="presParOf" srcId="{34C60639-0544-294A-9722-C4D8910FED75}" destId="{AD0EC8DC-3E16-2C43-88F9-35D529B8ECF5}" srcOrd="5" destOrd="0" presId="urn:microsoft.com/office/officeart/2009/3/layout/PhasedProcess"/>
    <dgm:cxn modelId="{0F4CC1E3-B197-364D-90DF-E591FB08B305}" type="presParOf" srcId="{34C60639-0544-294A-9722-C4D8910FED75}" destId="{6875B808-E023-9648-B50F-7DA08869C605}" srcOrd="6" destOrd="0" presId="urn:microsoft.com/office/officeart/2009/3/layout/PhasedProcess"/>
    <dgm:cxn modelId="{AA76C3D3-07BB-1A42-90C4-512D7618C411}" type="presParOf" srcId="{6875B808-E023-9648-B50F-7DA08869C605}" destId="{E4C50C6C-C579-144F-9910-552A98D40ECA}" srcOrd="0" destOrd="0" presId="urn:microsoft.com/office/officeart/2009/3/layout/PhasedProcess"/>
    <dgm:cxn modelId="{E337C0C0-BF9D-3442-98C1-C6F2A71CA8E8}" type="presParOf" srcId="{6875B808-E023-9648-B50F-7DA08869C605}" destId="{653D02FE-DD92-FA4B-8A57-46728B6C4132}" srcOrd="1" destOrd="0" presId="urn:microsoft.com/office/officeart/2009/3/layout/PhasedProcess"/>
    <dgm:cxn modelId="{FAD69C51-859C-5140-9E87-550359308412}" type="presParOf" srcId="{34C60639-0544-294A-9722-C4D8910FED75}" destId="{D31C791F-0812-3A45-9666-0E977106663E}" srcOrd="7" destOrd="0" presId="urn:microsoft.com/office/officeart/2009/3/layout/PhasedProcess"/>
    <dgm:cxn modelId="{F9F8701A-56A1-EC48-BB2D-4321D0742354}" type="presParOf" srcId="{D31C791F-0812-3A45-9666-0E977106663E}" destId="{2F415BEE-0AE9-5348-B6AA-9DAF63E467BC}" srcOrd="0" destOrd="0" presId="urn:microsoft.com/office/officeart/2009/3/layout/PhasedProcess"/>
    <dgm:cxn modelId="{BFC69808-A3C5-C142-86C6-441891A0D689}" type="presParOf" srcId="{D31C791F-0812-3A45-9666-0E977106663E}" destId="{66AB783D-D55F-734C-A4F0-BA9D44B47B0A}" srcOrd="1" destOrd="0" presId="urn:microsoft.com/office/officeart/2009/3/layout/PhasedProcess"/>
    <dgm:cxn modelId="{2078C30E-C16B-954A-9EEE-8E6F97DBBBF1}" type="presParOf" srcId="{D31C791F-0812-3A45-9666-0E977106663E}" destId="{B46634CB-2B04-4F48-94BF-B8E59F1550EC}" srcOrd="2" destOrd="0" presId="urn:microsoft.com/office/officeart/2009/3/layout/PhasedProcess"/>
    <dgm:cxn modelId="{0CB03934-6FDE-6042-9D27-EEB92FB7752E}" type="presParOf" srcId="{D31C791F-0812-3A45-9666-0E977106663E}" destId="{05C58BA9-D84C-724F-B0A5-0B683871B61D}" srcOrd="3" destOrd="0" presId="urn:microsoft.com/office/officeart/2009/3/layout/PhasedProcess"/>
    <dgm:cxn modelId="{EAE65D6A-2C18-6340-8191-D9D67436CDF4}" type="presParOf" srcId="{D31C791F-0812-3A45-9666-0E977106663E}" destId="{D85DB420-9D95-9F43-B5D6-D499E6B2A39D}" srcOrd="4" destOrd="0" presId="urn:microsoft.com/office/officeart/2009/3/layout/PhasedProcess"/>
    <dgm:cxn modelId="{66BA9CAF-C6D7-0B44-ABBE-0EB9836C4C22}" type="presParOf" srcId="{D31C791F-0812-3A45-9666-0E977106663E}" destId="{214B0A9A-A28C-6D4C-87DB-4DFCBCBBDA2E}" srcOrd="5" destOrd="0" presId="urn:microsoft.com/office/officeart/2009/3/layout/PhasedProcess"/>
    <dgm:cxn modelId="{AE295A80-1C59-844C-934C-7A733DF117B5}" type="presParOf" srcId="{34C60639-0544-294A-9722-C4D8910FED75}" destId="{0CB9645C-8499-4842-9AB1-85F9DC2700D9}" srcOrd="8" destOrd="0" presId="urn:microsoft.com/office/officeart/2009/3/layout/PhasedProcess"/>
    <dgm:cxn modelId="{12985944-8818-9040-8528-FCB3A8ECC2CC}" type="presParOf" srcId="{34C60639-0544-294A-9722-C4D8910FED75}" destId="{A48B4469-F11E-8C4C-841F-6773352398C7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F9E38-16CA-D44D-9332-41BCC8024547}">
      <dsp:nvSpPr>
        <dsp:cNvPr id="0" name=""/>
        <dsp:cNvSpPr/>
      </dsp:nvSpPr>
      <dsp:spPr>
        <a:xfrm rot="5400000">
          <a:off x="206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7D2B0-98AF-3E47-9164-A5F6EE04E7B4}">
      <dsp:nvSpPr>
        <dsp:cNvPr id="0" name=""/>
        <dsp:cNvSpPr/>
      </dsp:nvSpPr>
      <dsp:spPr>
        <a:xfrm rot="16200000">
          <a:off x="2764539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ABEFD-F807-6842-89FE-A19889CAEDEE}">
      <dsp:nvSpPr>
        <dsp:cNvPr id="0" name=""/>
        <dsp:cNvSpPr/>
      </dsp:nvSpPr>
      <dsp:spPr>
        <a:xfrm>
          <a:off x="3082137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bg1"/>
              </a:solidFill>
            </a:rPr>
            <a:t>Melakukan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sesuatu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terhadap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bahan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baku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082137" y="3607213"/>
        <a:ext cx="2039315" cy="537350"/>
      </dsp:txXfrm>
    </dsp:sp>
    <dsp:sp modelId="{01116E70-3F94-3C41-9DC5-2E4B77EC2CF7}">
      <dsp:nvSpPr>
        <dsp:cNvPr id="0" name=""/>
        <dsp:cNvSpPr/>
      </dsp:nvSpPr>
      <dsp:spPr>
        <a:xfrm rot="5400000">
          <a:off x="2678382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C4DA9-A3C4-1D42-9EC0-17C0CC63AF7C}">
      <dsp:nvSpPr>
        <dsp:cNvPr id="0" name=""/>
        <dsp:cNvSpPr/>
      </dsp:nvSpPr>
      <dsp:spPr>
        <a:xfrm rot="16200000">
          <a:off x="5441902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EC8DC-3E16-2C43-88F9-35D529B8ECF5}">
      <dsp:nvSpPr>
        <dsp:cNvPr id="0" name=""/>
        <dsp:cNvSpPr/>
      </dsp:nvSpPr>
      <dsp:spPr>
        <a:xfrm>
          <a:off x="5563616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bg1"/>
              </a:solidFill>
            </a:rPr>
            <a:t>Menghasilkan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sesuatu</a:t>
          </a:r>
          <a:r>
            <a:rPr lang="en-US" sz="1500" kern="1200" dirty="0">
              <a:solidFill>
                <a:schemeClr val="bg1"/>
              </a:solidFill>
            </a:rPr>
            <a:t> / </a:t>
          </a:r>
          <a:r>
            <a:rPr lang="en-US" sz="1500" kern="1200" dirty="0" err="1">
              <a:solidFill>
                <a:schemeClr val="bg1"/>
              </a:solidFill>
            </a:rPr>
            <a:t>nilai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baru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5563616" y="3607213"/>
        <a:ext cx="2039315" cy="537350"/>
      </dsp:txXfrm>
    </dsp:sp>
    <dsp:sp modelId="{E4C50C6C-C579-144F-9910-552A98D40ECA}">
      <dsp:nvSpPr>
        <dsp:cNvPr id="0" name=""/>
        <dsp:cNvSpPr/>
      </dsp:nvSpPr>
      <dsp:spPr>
        <a:xfrm>
          <a:off x="3132863" y="1717588"/>
          <a:ext cx="1885032" cy="18850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proses</a:t>
          </a:r>
        </a:p>
      </dsp:txBody>
      <dsp:txXfrm>
        <a:off x="3509869" y="1906092"/>
        <a:ext cx="1131019" cy="1508025"/>
      </dsp:txXfrm>
    </dsp:sp>
    <dsp:sp modelId="{2F415BEE-0AE9-5348-B6AA-9DAF63E467BC}">
      <dsp:nvSpPr>
        <dsp:cNvPr id="0" name=""/>
        <dsp:cNvSpPr/>
      </dsp:nvSpPr>
      <dsp:spPr>
        <a:xfrm>
          <a:off x="774737" y="1681837"/>
          <a:ext cx="851048" cy="8510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bg1"/>
              </a:solidFill>
            </a:rPr>
            <a:t>Bahan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899370" y="1806473"/>
        <a:ext cx="601782" cy="601796"/>
      </dsp:txXfrm>
    </dsp:sp>
    <dsp:sp modelId="{66AB783D-D55F-734C-A4F0-BA9D44B47B0A}">
      <dsp:nvSpPr>
        <dsp:cNvPr id="0" name=""/>
        <dsp:cNvSpPr/>
      </dsp:nvSpPr>
      <dsp:spPr>
        <a:xfrm>
          <a:off x="460857" y="2393368"/>
          <a:ext cx="418041" cy="4178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6634CB-2B04-4F48-94BF-B8E59F1550EC}">
      <dsp:nvSpPr>
        <dsp:cNvPr id="0" name=""/>
        <dsp:cNvSpPr/>
      </dsp:nvSpPr>
      <dsp:spPr>
        <a:xfrm>
          <a:off x="1695625" y="1849245"/>
          <a:ext cx="243242" cy="2430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5C58BA9-D84C-724F-B0A5-0B683871B61D}">
      <dsp:nvSpPr>
        <dsp:cNvPr id="0" name=""/>
        <dsp:cNvSpPr/>
      </dsp:nvSpPr>
      <dsp:spPr>
        <a:xfrm>
          <a:off x="1605233" y="2190153"/>
          <a:ext cx="851048" cy="8510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Bahan3</a:t>
          </a:r>
        </a:p>
      </dsp:txBody>
      <dsp:txXfrm>
        <a:off x="1729866" y="2314789"/>
        <a:ext cx="601782" cy="601796"/>
      </dsp:txXfrm>
    </dsp:sp>
    <dsp:sp modelId="{D85DB420-9D95-9F43-B5D6-D499E6B2A39D}">
      <dsp:nvSpPr>
        <dsp:cNvPr id="0" name=""/>
        <dsp:cNvSpPr/>
      </dsp:nvSpPr>
      <dsp:spPr>
        <a:xfrm>
          <a:off x="1694229" y="3093271"/>
          <a:ext cx="243242" cy="2430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14B0A9A-A28C-6D4C-87DB-4DFCBCBBDA2E}">
      <dsp:nvSpPr>
        <dsp:cNvPr id="0" name=""/>
        <dsp:cNvSpPr/>
      </dsp:nvSpPr>
      <dsp:spPr>
        <a:xfrm>
          <a:off x="789903" y="2676504"/>
          <a:ext cx="851048" cy="8510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Bahan2</a:t>
          </a:r>
        </a:p>
      </dsp:txBody>
      <dsp:txXfrm>
        <a:off x="914536" y="2801140"/>
        <a:ext cx="601782" cy="601796"/>
      </dsp:txXfrm>
    </dsp:sp>
    <dsp:sp modelId="{0CB9645C-8499-4842-9AB1-85F9DC2700D9}">
      <dsp:nvSpPr>
        <dsp:cNvPr id="0" name=""/>
        <dsp:cNvSpPr/>
      </dsp:nvSpPr>
      <dsp:spPr>
        <a:xfrm>
          <a:off x="5795264" y="1829249"/>
          <a:ext cx="1568704" cy="1568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Output</a:t>
          </a:r>
        </a:p>
      </dsp:txBody>
      <dsp:txXfrm>
        <a:off x="6024995" y="2058939"/>
        <a:ext cx="1109242" cy="1109040"/>
      </dsp:txXfrm>
    </dsp:sp>
    <dsp:sp modelId="{A48B4469-F11E-8C4C-841F-6773352398C7}">
      <dsp:nvSpPr>
        <dsp:cNvPr id="0" name=""/>
        <dsp:cNvSpPr/>
      </dsp:nvSpPr>
      <dsp:spPr>
        <a:xfrm>
          <a:off x="504748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Input </a:t>
          </a:r>
          <a:r>
            <a:rPr lang="en-US" sz="1500" kern="1200" dirty="0" err="1">
              <a:solidFill>
                <a:schemeClr val="bg1"/>
              </a:solidFill>
            </a:rPr>
            <a:t>atau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bahan</a:t>
          </a:r>
          <a:r>
            <a:rPr lang="en-US" sz="1500" kern="1200" dirty="0">
              <a:solidFill>
                <a:schemeClr val="bg1"/>
              </a:solidFill>
            </a:rPr>
            <a:t> / material </a:t>
          </a:r>
        </a:p>
      </dsp:txBody>
      <dsp:txXfrm>
        <a:off x="504748" y="3607213"/>
        <a:ext cx="2039315" cy="537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66F23-F608-48C7-B4A9-017C717EA57D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F7F6-0CAD-40EF-9436-CA56A9D8FD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3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3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3127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59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063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682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492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376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369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34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799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970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212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23F4-F335-45C8-9456-7C6F31FE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31C49-9F99-4ADC-88C7-95EA80CCA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4635-099E-4787-98B9-20994852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F2E6-FFA3-4140-926B-4AB04B82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88AA-376E-41AB-AA45-45CFC9B2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86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924-47C1-47A5-95DD-8C55A407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E64D-87BD-492B-900C-F83418C10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BE2C-A95F-4877-954D-111046D7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6FDA-1062-4353-86F7-50223463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2F2-FB15-4E70-8889-C9DB722F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79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F4B0A-40B1-48AA-84F9-60FE7F4CE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357F1-6B0A-4C8E-8281-70136D468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5B57-3594-41D0-B6FC-D5B1561B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D6D3-E013-4A6A-9E2D-F97ADC77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30AC-A321-4CE6-A329-03AD58F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14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15D3-AF39-4C16-B34C-63D667F6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43FD-AB45-4020-BECB-5BFCEC26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B809-13BA-4629-9730-A1CFC15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07B5-8EA2-49CC-B381-F6047DB9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95C2-8FAC-406F-BB48-FC413FF5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949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B860-D360-43C6-AABD-31F7594D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631D-D059-4CDC-86F8-9F55315E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6632-7EE8-4850-B386-C55CEFE3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315E-3B85-4012-912E-B588E0B9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B249-66BA-44C4-B435-0ECF8961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17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0ACA-6184-4C3B-9C7A-ECD058ED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0479-1DEB-478D-9216-59D48EBBF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53BD5-6316-4567-8B75-3D126206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51F71-8635-4EE3-839B-32649BC4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38523-88B7-45BC-B197-264D2E43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D4351-1CF7-4856-BC75-676403B2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311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BCDD-311E-4378-AAC0-611A6BB6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2E92B-2173-434C-87AF-03D23D19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09E7D-C37B-488B-9EB6-AA9A3B62F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5CD14-282E-4CA6-810F-53AE3974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9E365-3B29-4FB8-84A2-902A5A847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3EB1-E813-4146-9B95-468494A8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CF440-38C1-4D0E-AE13-3B7EF09D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D28A8-4D1F-4B8C-8F18-61B64210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82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EDC-16E1-4B86-BDD6-FBB499EC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7DBED-66FD-457E-907D-09321D6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ACA0E-F754-4DEF-8F1C-D9D365A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86942-6215-40B8-B61D-A647BB69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680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12ACA-CF62-4839-90F7-D8B424F8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1F6A8-0D1B-495E-B720-7C00166F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B1261-A663-426D-BC88-CECCB64F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8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A2E1-0958-49E5-858F-731851DF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7163-E388-4021-BD13-2428223A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D6D1D-7321-4D6A-86C9-5B7212C9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772D7-969E-4040-91C4-3B69DFE4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ED9C-D946-4F9F-8D5B-424806BE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E97F5-43A7-44DB-8E94-F7982A49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90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092B-92B2-48E1-92E5-DDBB19B7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6FD15-8277-4EBB-B46D-AD5FFFAFA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4A80F-9EC6-4975-8E78-7F497BEE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472A-EC91-4C74-AC98-6C5F158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FAFCA-22CC-42B0-A274-68C72381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4BFB-D7A7-499A-861B-7D56A57C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6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8475B-B0EB-4411-BDB5-595C385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AFA38-E353-44B6-8692-62C6544C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92CD-28AE-49A9-BD20-6D0BB084E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D6D0-9CB9-4A89-9FCB-26F6B7747F7C}" type="datetimeFigureOut">
              <a:rPr lang="en-ID" smtClean="0"/>
              <a:t>22/12/22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AB45-EB1F-4659-9D2C-A2C139E6D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CD24-4F82-4016-B8F2-50358995D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00BF2-3209-F24F-BCE8-E65CB590AD72}"/>
              </a:ext>
            </a:extLst>
          </p:cNvPr>
          <p:cNvSpPr txBox="1"/>
          <p:nvPr/>
        </p:nvSpPr>
        <p:spPr>
          <a:xfrm>
            <a:off x="1" y="252969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Membuat</a:t>
            </a: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 dan </a:t>
            </a:r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menjalankan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286B-7EA1-9A48-8041-30C892445ECB}"/>
              </a:ext>
            </a:extLst>
          </p:cNvPr>
          <p:cNvSpPr txBox="1"/>
          <p:nvPr/>
        </p:nvSpPr>
        <p:spPr>
          <a:xfrm>
            <a:off x="3098811" y="3450628"/>
            <a:ext cx="599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Function</a:t>
            </a:r>
            <a:endParaRPr lang="en-ID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077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 Declaration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3420789" y="2708423"/>
            <a:ext cx="7033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jumlahVolumeKubus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</a:t>
            </a:r>
          </a:p>
          <a:p>
            <a:endParaRPr lang="en-US" sz="2400" dirty="0">
              <a:solidFill>
                <a:srgbClr val="C678DD"/>
              </a:solidFill>
              <a:latin typeface="Menlo" panose="020B0609030804020204" pitchFamily="49" charset="0"/>
            </a:endParaRPr>
          </a:p>
          <a:p>
            <a:endParaRPr lang="en-US" sz="2400" b="0" dirty="0">
              <a:solidFill>
                <a:srgbClr val="C678DD"/>
              </a:solidFill>
              <a:effectLst/>
              <a:latin typeface="Menlo" panose="020B0609030804020204" pitchFamily="49" charset="0"/>
            </a:endParaRPr>
          </a:p>
          <a:p>
            <a:endParaRPr lang="en-US" sz="2400" dirty="0">
              <a:solidFill>
                <a:srgbClr val="C678DD"/>
              </a:solidFill>
              <a:latin typeface="Menlo" panose="020B0609030804020204" pitchFamily="49" charset="0"/>
            </a:endParaRPr>
          </a:p>
          <a:p>
            <a:endParaRPr lang="en-US" sz="2400" b="0" dirty="0">
              <a:solidFill>
                <a:srgbClr val="C678D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96A7C-3F58-F24E-98F3-59849C2387EE}"/>
              </a:ext>
            </a:extLst>
          </p:cNvPr>
          <p:cNvSpPr/>
          <p:nvPr/>
        </p:nvSpPr>
        <p:spPr>
          <a:xfrm>
            <a:off x="5077487" y="2708423"/>
            <a:ext cx="3255808" cy="4443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85863-5E5A-FA43-A267-C7022C8D1E2F}"/>
              </a:ext>
            </a:extLst>
          </p:cNvPr>
          <p:cNvSpPr txBox="1"/>
          <p:nvPr/>
        </p:nvSpPr>
        <p:spPr>
          <a:xfrm>
            <a:off x="7983077" y="5069471"/>
            <a:ext cx="4081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Nama </a:t>
            </a:r>
            <a:r>
              <a:rPr lang="en-US" sz="1400" dirty="0" err="1">
                <a:solidFill>
                  <a:schemeClr val="bg2"/>
                </a:solidFill>
              </a:rPr>
              <a:t>fungsi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Beri </a:t>
            </a:r>
            <a:r>
              <a:rPr lang="en-US" sz="1400" dirty="0" err="1">
                <a:solidFill>
                  <a:schemeClr val="bg2"/>
                </a:solidFill>
              </a:rPr>
              <a:t>nama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fungsi</a:t>
            </a:r>
            <a:r>
              <a:rPr lang="en-US" sz="1400" dirty="0">
                <a:solidFill>
                  <a:schemeClr val="bg2"/>
                </a:solidFill>
              </a:rPr>
              <a:t> yang </a:t>
            </a:r>
            <a:r>
              <a:rPr lang="en-US" sz="1400" dirty="0" err="1">
                <a:solidFill>
                  <a:schemeClr val="bg2"/>
                </a:solidFill>
              </a:rPr>
              <a:t>menjelaskan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apa</a:t>
            </a:r>
            <a:r>
              <a:rPr lang="en-US" sz="1400" dirty="0">
                <a:solidFill>
                  <a:schemeClr val="bg2"/>
                </a:solidFill>
              </a:rPr>
              <a:t> yang </a:t>
            </a:r>
            <a:r>
              <a:rPr lang="en-US" sz="1400" dirty="0" err="1">
                <a:solidFill>
                  <a:schemeClr val="bg2"/>
                </a:solidFill>
              </a:rPr>
              <a:t>akan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dilakukan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D733CC21-F2BC-FE42-8A2C-B49D2EC028D6}"/>
              </a:ext>
            </a:extLst>
          </p:cNvPr>
          <p:cNvSpPr/>
          <p:nvPr/>
        </p:nvSpPr>
        <p:spPr>
          <a:xfrm rot="17251835" flipH="1" flipV="1">
            <a:off x="8089319" y="3084722"/>
            <a:ext cx="1145823" cy="2210927"/>
          </a:xfrm>
          <a:prstGeom prst="bentArrow">
            <a:avLst>
              <a:gd name="adj1" fmla="val 10609"/>
              <a:gd name="adj2" fmla="val 28333"/>
              <a:gd name="adj3" fmla="val 25000"/>
              <a:gd name="adj4" fmla="val 42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7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 Declaration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3420789" y="2708423"/>
            <a:ext cx="7033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jumlahVolumeKubus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</a:t>
            </a:r>
          </a:p>
          <a:p>
            <a:endParaRPr lang="en-US" sz="2400" dirty="0">
              <a:solidFill>
                <a:srgbClr val="C678DD"/>
              </a:solidFill>
              <a:latin typeface="Menlo" panose="020B0609030804020204" pitchFamily="49" charset="0"/>
            </a:endParaRPr>
          </a:p>
          <a:p>
            <a:endParaRPr lang="en-US" sz="2400" b="0" dirty="0">
              <a:solidFill>
                <a:srgbClr val="C678DD"/>
              </a:solidFill>
              <a:effectLst/>
              <a:latin typeface="Menlo" panose="020B0609030804020204" pitchFamily="49" charset="0"/>
            </a:endParaRPr>
          </a:p>
          <a:p>
            <a:endParaRPr lang="en-US" sz="2400" dirty="0">
              <a:solidFill>
                <a:srgbClr val="C678DD"/>
              </a:solidFill>
              <a:latin typeface="Menlo" panose="020B0609030804020204" pitchFamily="49" charset="0"/>
            </a:endParaRPr>
          </a:p>
          <a:p>
            <a:endParaRPr lang="en-US" sz="2400" b="0" dirty="0">
              <a:solidFill>
                <a:srgbClr val="C678D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96A7C-3F58-F24E-98F3-59849C2387EE}"/>
              </a:ext>
            </a:extLst>
          </p:cNvPr>
          <p:cNvSpPr/>
          <p:nvPr/>
        </p:nvSpPr>
        <p:spPr>
          <a:xfrm>
            <a:off x="8286161" y="2708423"/>
            <a:ext cx="1121790" cy="4443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85863-5E5A-FA43-A267-C7022C8D1E2F}"/>
              </a:ext>
            </a:extLst>
          </p:cNvPr>
          <p:cNvSpPr txBox="1"/>
          <p:nvPr/>
        </p:nvSpPr>
        <p:spPr>
          <a:xfrm>
            <a:off x="6994690" y="3380440"/>
            <a:ext cx="4334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Parameter /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Data yang </a:t>
            </a:r>
            <a:r>
              <a:rPr lang="en-US" sz="1400" dirty="0" err="1">
                <a:solidFill>
                  <a:schemeClr val="bg2"/>
                </a:solidFill>
              </a:rPr>
              <a:t>akan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dikirim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dari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luar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saat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pemanggilan</a:t>
            </a:r>
            <a:r>
              <a:rPr lang="en-US" sz="1400" dirty="0">
                <a:solidFill>
                  <a:schemeClr val="bg2"/>
                </a:solidFill>
              </a:rPr>
              <a:t> function, </a:t>
            </a:r>
            <a:r>
              <a:rPr lang="en-US" sz="1400" dirty="0" err="1">
                <a:solidFill>
                  <a:schemeClr val="bg2"/>
                </a:solidFill>
              </a:rPr>
              <a:t>untuk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digunakan</a:t>
            </a:r>
            <a:r>
              <a:rPr lang="en-US" sz="1400" dirty="0">
                <a:solidFill>
                  <a:schemeClr val="bg2"/>
                </a:solidFill>
              </a:rPr>
              <a:t> di </a:t>
            </a:r>
            <a:r>
              <a:rPr lang="en-US" sz="1400" dirty="0" err="1">
                <a:solidFill>
                  <a:schemeClr val="bg2"/>
                </a:solidFill>
              </a:rPr>
              <a:t>dalam</a:t>
            </a:r>
            <a:r>
              <a:rPr lang="en-US" sz="1400" dirty="0">
                <a:solidFill>
                  <a:schemeClr val="bg2"/>
                </a:solidFill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/>
                </a:solidFill>
              </a:rPr>
              <a:t>Anggap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sebagai</a:t>
            </a:r>
            <a:r>
              <a:rPr lang="en-US" sz="1400" dirty="0">
                <a:solidFill>
                  <a:schemeClr val="bg2"/>
                </a:solidFill>
              </a:rPr>
              <a:t> variable </a:t>
            </a:r>
            <a:r>
              <a:rPr lang="en-US" sz="1400" dirty="0" err="1">
                <a:solidFill>
                  <a:schemeClr val="bg2"/>
                </a:solidFill>
              </a:rPr>
              <a:t>khusus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untuk</a:t>
            </a:r>
            <a:r>
              <a:rPr lang="en-US" sz="1400" dirty="0">
                <a:solidFill>
                  <a:schemeClr val="bg2"/>
                </a:solidFill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Optional, </a:t>
            </a:r>
            <a:r>
              <a:rPr lang="en-US" sz="1400" dirty="0" err="1">
                <a:solidFill>
                  <a:schemeClr val="bg2"/>
                </a:solidFill>
              </a:rPr>
              <a:t>boleh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ada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boleh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tidak</a:t>
            </a: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Jika </a:t>
            </a:r>
            <a:r>
              <a:rPr lang="en-US" sz="1400" dirty="0" err="1">
                <a:solidFill>
                  <a:schemeClr val="bg2"/>
                </a:solidFill>
              </a:rPr>
              <a:t>tidak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ada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kosongkan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tapi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kurung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harus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tetap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ditulis</a:t>
            </a: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Jika </a:t>
            </a:r>
            <a:r>
              <a:rPr lang="en-US" sz="1400" dirty="0" err="1">
                <a:solidFill>
                  <a:schemeClr val="bg2"/>
                </a:solidFill>
              </a:rPr>
              <a:t>ada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boleh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sebanyak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mungkin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sesuai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kebutuhan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9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 Declaration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3420789" y="2708423"/>
            <a:ext cx="7033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jumlahVolumeKubus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</a:t>
            </a:r>
          </a:p>
          <a:p>
            <a:endParaRPr lang="en-US" sz="2400" dirty="0">
              <a:solidFill>
                <a:srgbClr val="C678DD"/>
              </a:solidFill>
              <a:latin typeface="Menlo" panose="020B0609030804020204" pitchFamily="49" charset="0"/>
            </a:endParaRPr>
          </a:p>
          <a:p>
            <a:endParaRPr lang="en-US" sz="2400" b="0" dirty="0">
              <a:solidFill>
                <a:srgbClr val="C678DD"/>
              </a:solidFill>
              <a:effectLst/>
              <a:latin typeface="Menlo" panose="020B0609030804020204" pitchFamily="49" charset="0"/>
            </a:endParaRPr>
          </a:p>
          <a:p>
            <a:endParaRPr lang="en-US" sz="2400" dirty="0">
              <a:solidFill>
                <a:srgbClr val="C678DD"/>
              </a:solidFill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	return</a:t>
            </a: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96A7C-3F58-F24E-98F3-59849C2387EE}"/>
              </a:ext>
            </a:extLst>
          </p:cNvPr>
          <p:cNvSpPr/>
          <p:nvPr/>
        </p:nvSpPr>
        <p:spPr>
          <a:xfrm>
            <a:off x="4311966" y="4547855"/>
            <a:ext cx="1365820" cy="4443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85863-5E5A-FA43-A267-C7022C8D1E2F}"/>
              </a:ext>
            </a:extLst>
          </p:cNvPr>
          <p:cNvSpPr txBox="1"/>
          <p:nvPr/>
        </p:nvSpPr>
        <p:spPr>
          <a:xfrm>
            <a:off x="6994690" y="3380440"/>
            <a:ext cx="43344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/>
                </a:solidFill>
              </a:rPr>
              <a:t>Sebuah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fungsi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biasanya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mengembalikan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sebuah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nilai</a:t>
            </a: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/>
                </a:solidFill>
              </a:rPr>
              <a:t>Menggunakan</a:t>
            </a:r>
            <a:r>
              <a:rPr lang="en-US" sz="1400" dirty="0">
                <a:solidFill>
                  <a:schemeClr val="bg2"/>
                </a:solidFill>
              </a:rPr>
              <a:t> keyword </a:t>
            </a:r>
            <a:r>
              <a:rPr lang="en-US" sz="1400" b="1" dirty="0">
                <a:solidFill>
                  <a:srgbClr val="00B0F0"/>
                </a:solidFill>
              </a:rPr>
              <a:t>return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lalu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diikuti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nilai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kembaliannya</a:t>
            </a:r>
            <a:endParaRPr lang="en-US" sz="1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/>
                </a:solidFill>
              </a:rPr>
              <a:t>Kegunaan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nya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untuk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memberitahu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bahwa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kita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telah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selesai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mengerjakan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sesuatu</a:t>
            </a:r>
            <a:r>
              <a:rPr lang="en-US" sz="1400" dirty="0">
                <a:solidFill>
                  <a:schemeClr val="bg2"/>
                </a:solidFill>
              </a:rPr>
              <a:t> dan ‘</a:t>
            </a:r>
            <a:r>
              <a:rPr lang="en-US" sz="1400" dirty="0" err="1">
                <a:solidFill>
                  <a:schemeClr val="bg2"/>
                </a:solidFill>
              </a:rPr>
              <a:t>inilah</a:t>
            </a:r>
            <a:r>
              <a:rPr lang="en-US" sz="1400" dirty="0">
                <a:solidFill>
                  <a:schemeClr val="bg2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Setelah </a:t>
            </a:r>
            <a:r>
              <a:rPr lang="en-US" sz="1400" dirty="0" err="1">
                <a:solidFill>
                  <a:schemeClr val="bg2"/>
                </a:solidFill>
              </a:rPr>
              <a:t>sampai</a:t>
            </a:r>
            <a:r>
              <a:rPr lang="en-US" sz="1400" dirty="0">
                <a:solidFill>
                  <a:schemeClr val="bg2"/>
                </a:solidFill>
              </a:rPr>
              <a:t> pada keyword </a:t>
            </a:r>
            <a:r>
              <a:rPr lang="en-US" sz="1400" b="1" dirty="0">
                <a:solidFill>
                  <a:schemeClr val="bg2"/>
                </a:solidFill>
              </a:rPr>
              <a:t>return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maka</a:t>
            </a:r>
            <a:r>
              <a:rPr lang="en-US" sz="1400" dirty="0">
                <a:solidFill>
                  <a:schemeClr val="bg2"/>
                </a:solidFill>
              </a:rPr>
              <a:t> function </a:t>
            </a:r>
            <a:r>
              <a:rPr lang="en-US" sz="1400" dirty="0" err="1">
                <a:solidFill>
                  <a:schemeClr val="bg2"/>
                </a:solidFill>
              </a:rPr>
              <a:t>akan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berhenti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berjalan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6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00BF2-3209-F24F-BCE8-E65CB590AD72}"/>
              </a:ext>
            </a:extLst>
          </p:cNvPr>
          <p:cNvSpPr txBox="1"/>
          <p:nvPr/>
        </p:nvSpPr>
        <p:spPr>
          <a:xfrm>
            <a:off x="1" y="252969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Function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286B-7EA1-9A48-8041-30C892445ECB}"/>
              </a:ext>
            </a:extLst>
          </p:cNvPr>
          <p:cNvSpPr txBox="1"/>
          <p:nvPr/>
        </p:nvSpPr>
        <p:spPr>
          <a:xfrm>
            <a:off x="0" y="345062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Parameter &amp; Argument</a:t>
            </a:r>
            <a:endParaRPr lang="en-ID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29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24114-B058-4932-8F2E-B913ED295BA8}"/>
              </a:ext>
            </a:extLst>
          </p:cNvPr>
          <p:cNvSpPr txBox="1"/>
          <p:nvPr/>
        </p:nvSpPr>
        <p:spPr>
          <a:xfrm>
            <a:off x="3098806" y="1464918"/>
            <a:ext cx="5994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Parameter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843799" y="3092087"/>
            <a:ext cx="10504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“variable yang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ditulis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didalam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kurung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pada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saat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function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dibuat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digunakan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menampung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nilai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yangdikirimkan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saat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function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dipanggil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.”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28061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24114-B058-4932-8F2E-B913ED295BA8}"/>
              </a:ext>
            </a:extLst>
          </p:cNvPr>
          <p:cNvSpPr txBox="1"/>
          <p:nvPr/>
        </p:nvSpPr>
        <p:spPr>
          <a:xfrm>
            <a:off x="3098806" y="1464918"/>
            <a:ext cx="5994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Argument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843799" y="3092087"/>
            <a:ext cx="10504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nilai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dikirimkan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parameter ”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13013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 Declaration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1855940" y="2604729"/>
            <a:ext cx="8480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let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-US" sz="2400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2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)</a:t>
            </a:r>
          </a:p>
        </p:txBody>
      </p:sp>
      <p:sp>
        <p:nvSpPr>
          <p:cNvPr id="2" name="Left-Up Arrow 1">
            <a:extLst>
              <a:ext uri="{FF2B5EF4-FFF2-40B4-BE49-F238E27FC236}">
                <a16:creationId xmlns:a16="http://schemas.microsoft.com/office/drawing/2014/main" id="{0DEF6B39-ACCB-5D4A-8F5B-F64A446BCBE4}"/>
              </a:ext>
            </a:extLst>
          </p:cNvPr>
          <p:cNvSpPr/>
          <p:nvPr/>
        </p:nvSpPr>
        <p:spPr>
          <a:xfrm rot="13330886">
            <a:off x="5949457" y="2277799"/>
            <a:ext cx="495141" cy="503878"/>
          </a:xfrm>
          <a:prstGeom prst="leftUpArrow">
            <a:avLst>
              <a:gd name="adj1" fmla="val 4872"/>
              <a:gd name="adj2" fmla="val 13678"/>
              <a:gd name="adj3" fmla="val 1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97A5-0B8C-244C-A1AF-54141923277B}"/>
              </a:ext>
            </a:extLst>
          </p:cNvPr>
          <p:cNvSpPr txBox="1"/>
          <p:nvPr/>
        </p:nvSpPr>
        <p:spPr>
          <a:xfrm>
            <a:off x="5750681" y="1929102"/>
            <a:ext cx="104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8857B199-B554-0C41-9738-EFF889135523}"/>
              </a:ext>
            </a:extLst>
          </p:cNvPr>
          <p:cNvSpPr/>
          <p:nvPr/>
        </p:nvSpPr>
        <p:spPr>
          <a:xfrm rot="13330886">
            <a:off x="6658257" y="4769362"/>
            <a:ext cx="495141" cy="503878"/>
          </a:xfrm>
          <a:prstGeom prst="leftUpArrow">
            <a:avLst>
              <a:gd name="adj1" fmla="val 4872"/>
              <a:gd name="adj2" fmla="val 13678"/>
              <a:gd name="adj3" fmla="val 1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46271-3838-594B-9C57-2997B72B630E}"/>
              </a:ext>
            </a:extLst>
          </p:cNvPr>
          <p:cNvSpPr txBox="1"/>
          <p:nvPr/>
        </p:nvSpPr>
        <p:spPr>
          <a:xfrm>
            <a:off x="6426597" y="4360592"/>
            <a:ext cx="104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36774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24114-B058-4932-8F2E-B913ED295BA8}"/>
              </a:ext>
            </a:extLst>
          </p:cNvPr>
          <p:cNvSpPr txBox="1"/>
          <p:nvPr/>
        </p:nvSpPr>
        <p:spPr>
          <a:xfrm>
            <a:off x="3098806" y="1464918"/>
            <a:ext cx="5994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Kamu</a:t>
            </a:r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naenya</a:t>
            </a:r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??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843799" y="3092087"/>
            <a:ext cx="105043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Bagaimana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jika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Parameter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dan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argument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nya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Tidak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sesuai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2245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24114-B058-4932-8F2E-B913ED295BA8}"/>
              </a:ext>
            </a:extLst>
          </p:cNvPr>
          <p:cNvSpPr txBox="1"/>
          <p:nvPr/>
        </p:nvSpPr>
        <p:spPr>
          <a:xfrm>
            <a:off x="0" y="146491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Biar</a:t>
            </a:r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aku</a:t>
            </a:r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kasi</a:t>
            </a:r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tau yea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843799" y="3092087"/>
            <a:ext cx="10504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Jika parameter </a:t>
            </a:r>
            <a:r>
              <a:rPr lang="en-US" sz="2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lebih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sedikit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argument,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Maka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argument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kelebihannya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akan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diabaikan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 Declaration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1855940" y="2604729"/>
            <a:ext cx="8480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let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-US" sz="2400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2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 3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9E501-5257-1C40-9D4E-86A487344B62}"/>
              </a:ext>
            </a:extLst>
          </p:cNvPr>
          <p:cNvSpPr txBox="1"/>
          <p:nvPr/>
        </p:nvSpPr>
        <p:spPr>
          <a:xfrm rot="20817317">
            <a:off x="6096000" y="3698143"/>
            <a:ext cx="465375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Nilai 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akan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diabaikan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8428197-76E1-5F42-8CC7-CD6AD3E17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8110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17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843803" y="2736502"/>
            <a:ext cx="10504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Jika parameter </a:t>
            </a:r>
            <a:r>
              <a:rPr lang="en-US" sz="2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lebih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banyak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argument,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Maka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parameter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kelebihannya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akan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diisi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nilai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’undefined’</a:t>
            </a:r>
          </a:p>
        </p:txBody>
      </p:sp>
    </p:spTree>
    <p:extLst>
      <p:ext uri="{BB962C8B-B14F-4D97-AF65-F5344CB8AC3E}">
        <p14:creationId xmlns:p14="http://schemas.microsoft.com/office/powerpoint/2010/main" val="340702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 Declaration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1855940" y="2604729"/>
            <a:ext cx="8480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c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let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-US" sz="2400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2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9E501-5257-1C40-9D4E-86A487344B62}"/>
              </a:ext>
            </a:extLst>
          </p:cNvPr>
          <p:cNvSpPr txBox="1"/>
          <p:nvPr/>
        </p:nvSpPr>
        <p:spPr>
          <a:xfrm rot="20817317">
            <a:off x="6096000" y="3482700"/>
            <a:ext cx="4653752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Nilai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parameter 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adalah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‘undefined’</a:t>
            </a:r>
          </a:p>
        </p:txBody>
      </p:sp>
    </p:spTree>
    <p:extLst>
      <p:ext uri="{BB962C8B-B14F-4D97-AF65-F5344CB8AC3E}">
        <p14:creationId xmlns:p14="http://schemas.microsoft.com/office/powerpoint/2010/main" val="365212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24114-B058-4932-8F2E-B913ED295BA8}"/>
              </a:ext>
            </a:extLst>
          </p:cNvPr>
          <p:cNvSpPr txBox="1"/>
          <p:nvPr/>
        </p:nvSpPr>
        <p:spPr>
          <a:xfrm>
            <a:off x="0" y="1464918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Dopleganger</a:t>
            </a:r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4400" b="1" dirty="0">
                <a:solidFill>
                  <a:srgbClr val="00B0F0"/>
                </a:solidFill>
                <a:latin typeface="Arial Rounded MT Bold" panose="020F0704030504030204" pitchFamily="34" charset="77"/>
              </a:rPr>
              <a:t>Arguments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pseudo variable</a:t>
            </a:r>
            <a:endParaRPr lang="en-ID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843799" y="3092087"/>
            <a:ext cx="10504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“array yang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berisi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nilai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dikirimkan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saat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fungsi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dipanggil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”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25247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Arguments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1855940" y="2604729"/>
            <a:ext cx="8480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let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-US" sz="2400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2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 3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233106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Arguments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1205024" y="2138997"/>
            <a:ext cx="978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-US" sz="2400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2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US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n-US" sz="24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beby</a:t>
            </a:r>
            <a:r>
              <a:rPr lang="en-US" sz="24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460758-C744-C645-8021-A53255C6E87A}"/>
              </a:ext>
            </a:extLst>
          </p:cNvPr>
          <p:cNvCxnSpPr>
            <a:cxnSpLocks/>
          </p:cNvCxnSpPr>
          <p:nvPr/>
        </p:nvCxnSpPr>
        <p:spPr>
          <a:xfrm>
            <a:off x="7304567" y="3125972"/>
            <a:ext cx="0" cy="119084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050072-8B92-0448-BB34-9C862A04533F}"/>
              </a:ext>
            </a:extLst>
          </p:cNvPr>
          <p:cNvSpPr txBox="1"/>
          <p:nvPr/>
        </p:nvSpPr>
        <p:spPr>
          <a:xfrm>
            <a:off x="1205024" y="4082902"/>
            <a:ext cx="978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b="0" dirty="0">
              <a:solidFill>
                <a:srgbClr val="E06C75"/>
              </a:solidFill>
              <a:effectLst/>
              <a:latin typeface="Menlo" panose="020B0609030804020204" pitchFamily="49" charset="0"/>
            </a:endParaRPr>
          </a:p>
          <a:p>
            <a:pPr algn="r"/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arguments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4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beby</a:t>
            </a:r>
            <a:r>
              <a:rPr lang="en-US" sz="24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true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753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Arguments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1855940" y="2115631"/>
            <a:ext cx="8480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arguments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-US" sz="2400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2400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US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“</a:t>
            </a:r>
            <a:r>
              <a:rPr lang="en-US" sz="24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beby</a:t>
            </a:r>
            <a:r>
              <a:rPr lang="en-US" sz="2400" b="0" dirty="0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04347D-2B5C-C949-88E5-859960DE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31" y="4335426"/>
            <a:ext cx="7518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egiat Tani Asal Cirebon Temukan Padi Varietas Baru Hasil Perkawinan  Silang, Seperti Apa? - Regional Liputan6.com">
            <a:extLst>
              <a:ext uri="{FF2B5EF4-FFF2-40B4-BE49-F238E27FC236}">
                <a16:creationId xmlns:a16="http://schemas.microsoft.com/office/drawing/2014/main" id="{C755EC58-EB6E-5B4C-AED9-34EB7A9FA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73" y="2395602"/>
            <a:ext cx="2066795" cy="206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867C2008-67D9-AE44-B657-631DA3BE590C}"/>
              </a:ext>
            </a:extLst>
          </p:cNvPr>
          <p:cNvSpPr/>
          <p:nvPr/>
        </p:nvSpPr>
        <p:spPr>
          <a:xfrm>
            <a:off x="4804253" y="2129424"/>
            <a:ext cx="2583494" cy="2583494"/>
          </a:xfrm>
          <a:prstGeom prst="donut">
            <a:avLst>
              <a:gd name="adj" fmla="val 6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BF019-0316-0343-B482-7F43861D1906}"/>
              </a:ext>
            </a:extLst>
          </p:cNvPr>
          <p:cNvSpPr txBox="1"/>
          <p:nvPr/>
        </p:nvSpPr>
        <p:spPr>
          <a:xfrm>
            <a:off x="5510743" y="2129424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8196" name="Picture 4" descr="Resep Nasi Goreng Jawa, Sajian Lezat untuk Menu Sarapan Bersama Keluarga -  Tribun Travel">
            <a:extLst>
              <a:ext uri="{FF2B5EF4-FFF2-40B4-BE49-F238E27FC236}">
                <a16:creationId xmlns:a16="http://schemas.microsoft.com/office/drawing/2014/main" id="{E7A62DD5-EA27-B745-A7FB-648483D9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835" y="2690095"/>
            <a:ext cx="2604342" cy="146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7B033C9-355D-0140-87DB-46471E93B4A1}"/>
              </a:ext>
            </a:extLst>
          </p:cNvPr>
          <p:cNvSpPr/>
          <p:nvPr/>
        </p:nvSpPr>
        <p:spPr>
          <a:xfrm>
            <a:off x="3482236" y="3093929"/>
            <a:ext cx="1064712" cy="663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B504CE4-F598-0846-BBA7-372B4A4C7B5F}"/>
              </a:ext>
            </a:extLst>
          </p:cNvPr>
          <p:cNvSpPr/>
          <p:nvPr/>
        </p:nvSpPr>
        <p:spPr>
          <a:xfrm>
            <a:off x="7561881" y="3089231"/>
            <a:ext cx="1064712" cy="663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ED75FC-53A4-C64A-920D-4F48DABE914F}"/>
              </a:ext>
            </a:extLst>
          </p:cNvPr>
          <p:cNvSpPr txBox="1">
            <a:spLocks/>
          </p:cNvSpPr>
          <p:nvPr/>
        </p:nvSpPr>
        <p:spPr>
          <a:xfrm>
            <a:off x="838200" y="2184280"/>
            <a:ext cx="10515600" cy="412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Block Code yang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dibuat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tugas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spesifik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dipanggil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berulang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kali</a:t>
            </a:r>
          </a:p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Memudahkan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penelusuran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Reusability</a:t>
            </a:r>
          </a:p>
          <a:p>
            <a:pPr lvl="1"/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00BF2-3209-F24F-BCE8-E65CB590AD72}"/>
              </a:ext>
            </a:extLst>
          </p:cNvPr>
          <p:cNvSpPr txBox="1"/>
          <p:nvPr/>
        </p:nvSpPr>
        <p:spPr>
          <a:xfrm>
            <a:off x="1" y="252969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Contoh</a:t>
            </a: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Kasus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286B-7EA1-9A48-8041-30C892445ECB}"/>
              </a:ext>
            </a:extLst>
          </p:cNvPr>
          <p:cNvSpPr txBox="1"/>
          <p:nvPr/>
        </p:nvSpPr>
        <p:spPr>
          <a:xfrm>
            <a:off x="3098811" y="3450628"/>
            <a:ext cx="599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Function</a:t>
            </a:r>
            <a:endParaRPr lang="en-ID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639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jau Kotak Kubus - Gambar vektor gratis di Pixabay">
            <a:extLst>
              <a:ext uri="{FF2B5EF4-FFF2-40B4-BE49-F238E27FC236}">
                <a16:creationId xmlns:a16="http://schemas.microsoft.com/office/drawing/2014/main" id="{9FCC83ED-5410-F54A-A426-88BF5CE9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69" y="2104534"/>
            <a:ext cx="3355942" cy="314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ijau Kotak Kubus - Gambar vektor gratis di Pixabay">
            <a:extLst>
              <a:ext uri="{FF2B5EF4-FFF2-40B4-BE49-F238E27FC236}">
                <a16:creationId xmlns:a16="http://schemas.microsoft.com/office/drawing/2014/main" id="{55CF4E0B-E573-BD4B-84F2-26D88E6C0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97" y="2963944"/>
            <a:ext cx="1815812" cy="170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980E03-0E2D-B14E-85C2-179D27668D62}"/>
              </a:ext>
            </a:extLst>
          </p:cNvPr>
          <p:cNvSpPr txBox="1"/>
          <p:nvPr/>
        </p:nvSpPr>
        <p:spPr>
          <a:xfrm>
            <a:off x="1759670" y="3028890"/>
            <a:ext cx="386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4A7CF-FFE0-6543-A50F-EA2E2EAC5149}"/>
              </a:ext>
            </a:extLst>
          </p:cNvPr>
          <p:cNvSpPr txBox="1"/>
          <p:nvPr/>
        </p:nvSpPr>
        <p:spPr>
          <a:xfrm>
            <a:off x="4391319" y="4895390"/>
            <a:ext cx="386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59604-7AA4-364B-83C7-F0F5F102EA1A}"/>
              </a:ext>
            </a:extLst>
          </p:cNvPr>
          <p:cNvSpPr txBox="1"/>
          <p:nvPr/>
        </p:nvSpPr>
        <p:spPr>
          <a:xfrm>
            <a:off x="2259291" y="4638773"/>
            <a:ext cx="386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D4F57-6CD7-E645-A1D1-DEA670F3E9ED}"/>
              </a:ext>
            </a:extLst>
          </p:cNvPr>
          <p:cNvSpPr txBox="1"/>
          <p:nvPr/>
        </p:nvSpPr>
        <p:spPr>
          <a:xfrm>
            <a:off x="7815238" y="3477577"/>
            <a:ext cx="386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30E95-3E1A-3D41-B220-EA8B7C9E258C}"/>
              </a:ext>
            </a:extLst>
          </p:cNvPr>
          <p:cNvSpPr txBox="1"/>
          <p:nvPr/>
        </p:nvSpPr>
        <p:spPr>
          <a:xfrm>
            <a:off x="8116897" y="4351328"/>
            <a:ext cx="386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0230-2D22-AC47-ACC9-7EAED54B8121}"/>
              </a:ext>
            </a:extLst>
          </p:cNvPr>
          <p:cNvSpPr txBox="1"/>
          <p:nvPr/>
        </p:nvSpPr>
        <p:spPr>
          <a:xfrm>
            <a:off x="9288962" y="4495280"/>
            <a:ext cx="386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370E7-9E4F-9040-9BEF-C4A148DB6672}"/>
              </a:ext>
            </a:extLst>
          </p:cNvPr>
          <p:cNvSpPr txBox="1"/>
          <p:nvPr/>
        </p:nvSpPr>
        <p:spPr>
          <a:xfrm>
            <a:off x="6259710" y="2776725"/>
            <a:ext cx="10995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00B0F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6270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Menjumlahkan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2 </a:t>
              </a: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buah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kubus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ED75FC-53A4-C64A-920D-4F48DABE914F}"/>
              </a:ext>
            </a:extLst>
          </p:cNvPr>
          <p:cNvSpPr txBox="1">
            <a:spLocks/>
          </p:cNvSpPr>
          <p:nvPr/>
        </p:nvSpPr>
        <p:spPr>
          <a:xfrm>
            <a:off x="838200" y="2184280"/>
            <a:ext cx="10515600" cy="412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Ketahui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masing-masing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kubus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=&gt; </a:t>
            </a: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sisi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a = 8 </a:t>
            </a: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sisi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, b = 3</a:t>
            </a:r>
          </a:p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Hitung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volume masing-masing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kubus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=&gt; 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8</a:t>
            </a:r>
            <a:r>
              <a:rPr lang="en-US" baseline="30000" dirty="0">
                <a:solidFill>
                  <a:srgbClr val="00B0F0"/>
                </a:solidFill>
                <a:latin typeface="Century Gothic" panose="020B0502020202020204" pitchFamily="34" charset="0"/>
              </a:rPr>
              <a:t>3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Century Gothic" panose="020B0502020202020204" pitchFamily="34" charset="0"/>
              </a:rPr>
              <a:t>512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, 3</a:t>
            </a:r>
            <a:r>
              <a:rPr lang="en-US" baseline="30000" dirty="0">
                <a:solidFill>
                  <a:srgbClr val="00B0F0"/>
                </a:solidFill>
                <a:latin typeface="Century Gothic" panose="020B0502020202020204" pitchFamily="34" charset="0"/>
              </a:rPr>
              <a:t>3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Century Gothic" panose="020B0502020202020204" pitchFamily="34" charset="0"/>
              </a:rPr>
              <a:t>27</a:t>
            </a:r>
            <a:endParaRPr lang="en-US" baseline="30000" dirty="0">
              <a:solidFill>
                <a:srgbClr val="92D050"/>
              </a:solidFill>
              <a:latin typeface="Century Gothic" panose="020B0502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Jumlahkan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hasilnya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=&gt; </a:t>
            </a:r>
            <a:r>
              <a:rPr lang="en-US" dirty="0">
                <a:solidFill>
                  <a:srgbClr val="92D050"/>
                </a:solidFill>
                <a:latin typeface="Century Gothic" panose="020B0502020202020204" pitchFamily="34" charset="0"/>
              </a:rPr>
              <a:t>512 + 27 = 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539</a:t>
            </a:r>
          </a:p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Kembalikan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nilainya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=&gt; 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539</a:t>
            </a:r>
          </a:p>
          <a:p>
            <a:pPr lvl="1"/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00BF2-3209-F24F-BCE8-E65CB590AD72}"/>
              </a:ext>
            </a:extLst>
          </p:cNvPr>
          <p:cNvSpPr txBox="1"/>
          <p:nvPr/>
        </p:nvSpPr>
        <p:spPr>
          <a:xfrm>
            <a:off x="1" y="252969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Implementasi</a:t>
            </a: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</a:t>
            </a: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 JavaScript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286B-7EA1-9A48-8041-30C892445ECB}"/>
              </a:ext>
            </a:extLst>
          </p:cNvPr>
          <p:cNvSpPr txBox="1"/>
          <p:nvPr/>
        </p:nvSpPr>
        <p:spPr>
          <a:xfrm>
            <a:off x="3098811" y="3450628"/>
            <a:ext cx="599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Menjumlahkan</a:t>
            </a:r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2 </a:t>
            </a:r>
            <a:r>
              <a:rPr lang="en-US" sz="4000" b="1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kubus</a:t>
            </a:r>
            <a:endParaRPr lang="en-ID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93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 Declaration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3420789" y="2708423"/>
            <a:ext cx="7033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jumlahVolumeKubus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</a:t>
            </a:r>
          </a:p>
          <a:p>
            <a:endParaRPr lang="en-US" sz="2400" dirty="0">
              <a:solidFill>
                <a:srgbClr val="C678DD"/>
              </a:solidFill>
              <a:latin typeface="Menlo" panose="020B0609030804020204" pitchFamily="49" charset="0"/>
            </a:endParaRPr>
          </a:p>
          <a:p>
            <a:endParaRPr lang="en-US" sz="2400" b="0" dirty="0">
              <a:solidFill>
                <a:srgbClr val="C678DD"/>
              </a:solidFill>
              <a:effectLst/>
              <a:latin typeface="Menlo" panose="020B0609030804020204" pitchFamily="49" charset="0"/>
            </a:endParaRPr>
          </a:p>
          <a:p>
            <a:endParaRPr lang="en-US" sz="2400" dirty="0">
              <a:solidFill>
                <a:srgbClr val="C678DD"/>
              </a:solidFill>
              <a:latin typeface="Menlo" panose="020B0609030804020204" pitchFamily="49" charset="0"/>
            </a:endParaRPr>
          </a:p>
          <a:p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96A7C-3F58-F24E-98F3-59849C2387EE}"/>
              </a:ext>
            </a:extLst>
          </p:cNvPr>
          <p:cNvSpPr/>
          <p:nvPr/>
        </p:nvSpPr>
        <p:spPr>
          <a:xfrm>
            <a:off x="3420789" y="2708423"/>
            <a:ext cx="1679112" cy="4443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85863-5E5A-FA43-A267-C7022C8D1E2F}"/>
              </a:ext>
            </a:extLst>
          </p:cNvPr>
          <p:cNvSpPr txBox="1"/>
          <p:nvPr/>
        </p:nvSpPr>
        <p:spPr>
          <a:xfrm>
            <a:off x="75832" y="3468175"/>
            <a:ext cx="4081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Keyword</a:t>
            </a:r>
          </a:p>
          <a:p>
            <a:r>
              <a:rPr lang="en-US" sz="1400" dirty="0" err="1">
                <a:solidFill>
                  <a:schemeClr val="bg2"/>
                </a:solidFill>
              </a:rPr>
              <a:t>Untuk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memberitau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js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bahwa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kita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akan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memulai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membuat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fungsi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D733CC21-F2BC-FE42-8A2C-B49D2EC028D6}"/>
              </a:ext>
            </a:extLst>
          </p:cNvPr>
          <p:cNvSpPr/>
          <p:nvPr/>
        </p:nvSpPr>
        <p:spPr>
          <a:xfrm rot="17251835" flipH="1">
            <a:off x="2161880" y="2859251"/>
            <a:ext cx="829559" cy="720577"/>
          </a:xfrm>
          <a:prstGeom prst="bentArrow">
            <a:avLst>
              <a:gd name="adj1" fmla="val 10609"/>
              <a:gd name="adj2" fmla="val 28333"/>
              <a:gd name="adj3" fmla="val 25000"/>
              <a:gd name="adj4" fmla="val 42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832A31-C315-B54D-8E6D-AEB8CB11124D}"/>
              </a:ext>
            </a:extLst>
          </p:cNvPr>
          <p:cNvCxnSpPr>
            <a:cxnSpLocks/>
          </p:cNvCxnSpPr>
          <p:nvPr/>
        </p:nvCxnSpPr>
        <p:spPr>
          <a:xfrm flipH="1">
            <a:off x="3721395" y="4795284"/>
            <a:ext cx="4284921" cy="318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29B84B-6427-A449-80BB-BFC159797AEF}"/>
              </a:ext>
            </a:extLst>
          </p:cNvPr>
          <p:cNvCxnSpPr>
            <a:cxnSpLocks/>
          </p:cNvCxnSpPr>
          <p:nvPr/>
        </p:nvCxnSpPr>
        <p:spPr>
          <a:xfrm flipV="1">
            <a:off x="8006316" y="3253563"/>
            <a:ext cx="1531089" cy="1541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8A0B1A-5DA1-B543-9AE1-82981D83C133}"/>
              </a:ext>
            </a:extLst>
          </p:cNvPr>
          <p:cNvSpPr txBox="1"/>
          <p:nvPr/>
        </p:nvSpPr>
        <p:spPr>
          <a:xfrm>
            <a:off x="6748573" y="5014397"/>
            <a:ext cx="408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/>
                </a:solidFill>
              </a:rPr>
              <a:t>Bungkus</a:t>
            </a:r>
            <a:r>
              <a:rPr lang="en-US" sz="1400" dirty="0">
                <a:solidFill>
                  <a:schemeClr val="bg2"/>
                </a:solidFill>
              </a:rPr>
              <a:t> function </a:t>
            </a:r>
            <a:r>
              <a:rPr lang="en-US" sz="1400" dirty="0" err="1">
                <a:solidFill>
                  <a:schemeClr val="bg2"/>
                </a:solidFill>
              </a:rPr>
              <a:t>dengan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kurung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kurawal</a:t>
            </a:r>
            <a:r>
              <a:rPr lang="en-US" sz="1400" dirty="0">
                <a:solidFill>
                  <a:schemeClr val="bg2"/>
                </a:solidFill>
              </a:rPr>
              <a:t>, </a:t>
            </a:r>
            <a:r>
              <a:rPr lang="en-US" sz="1400" dirty="0" err="1">
                <a:solidFill>
                  <a:schemeClr val="bg2"/>
                </a:solidFill>
              </a:rPr>
              <a:t>untuk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menandai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awal</a:t>
            </a:r>
            <a:r>
              <a:rPr lang="en-US" sz="1400" dirty="0">
                <a:solidFill>
                  <a:schemeClr val="bg2"/>
                </a:solidFill>
              </a:rPr>
              <a:t> dan </a:t>
            </a:r>
            <a:r>
              <a:rPr lang="en-US" sz="1400" dirty="0" err="1">
                <a:solidFill>
                  <a:schemeClr val="bg2"/>
                </a:solidFill>
              </a:rPr>
              <a:t>akhir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sebuah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fungsi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2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3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31004</TotalTime>
  <Words>600</Words>
  <Application>Microsoft Macintosh PowerPoint</Application>
  <PresentationFormat>Widescreen</PresentationFormat>
  <Paragraphs>166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Century Gothic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Teguh Agung Prabowo</dc:creator>
  <cp:lastModifiedBy>Teguh Agung Prabowo</cp:lastModifiedBy>
  <cp:revision>33</cp:revision>
  <cp:lastPrinted>2022-05-28T05:18:29Z</cp:lastPrinted>
  <dcterms:created xsi:type="dcterms:W3CDTF">2022-04-10T03:03:36Z</dcterms:created>
  <dcterms:modified xsi:type="dcterms:W3CDTF">2022-12-22T13:23:05Z</dcterms:modified>
</cp:coreProperties>
</file>