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27" r:id="rId2"/>
    <p:sldId id="448" r:id="rId3"/>
    <p:sldId id="447" r:id="rId4"/>
    <p:sldId id="449" r:id="rId5"/>
    <p:sldId id="450" r:id="rId6"/>
    <p:sldId id="451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459" r:id="rId15"/>
    <p:sldId id="460" r:id="rId16"/>
    <p:sldId id="461" r:id="rId17"/>
    <p:sldId id="4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A2A"/>
    <a:srgbClr val="00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48" autoAdjust="0"/>
    <p:restoredTop sz="96327" autoAdjust="0"/>
  </p:normalViewPr>
  <p:slideViewPr>
    <p:cSldViewPr snapToGrid="0">
      <p:cViewPr varScale="1">
        <p:scale>
          <a:sx n="123" d="100"/>
          <a:sy n="123" d="100"/>
        </p:scale>
        <p:origin x="9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7B78D8-A5AD-004C-8DF8-F57C13DD507B}" type="doc">
      <dgm:prSet loTypeId="urn:microsoft.com/office/officeart/2009/3/layout/Phased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D86A66-924E-5D45-B681-0CAEB64EDA3B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Input</a:t>
          </a:r>
        </a:p>
      </dgm:t>
    </dgm:pt>
    <dgm:pt modelId="{2FFFE4B5-09BD-384C-B27D-3B3A94657194}" type="parTrans" cxnId="{8B44D683-5F80-1449-AB9B-96D33053AE6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4D92BDA-1598-A547-AADA-C7A0F4ABBD90}" type="sibTrans" cxnId="{8B44D683-5F80-1449-AB9B-96D33053AE6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78ED637-2E15-BF47-8D22-016C448B9D40}">
      <dgm:prSet phldrT="[Text]"/>
      <dgm:spPr/>
      <dgm:t>
        <a:bodyPr/>
        <a:lstStyle/>
        <a:p>
          <a:r>
            <a:rPr lang="en-US" dirty="0" err="1">
              <a:solidFill>
                <a:schemeClr val="bg1"/>
              </a:solidFill>
            </a:rPr>
            <a:t>Bahan</a:t>
          </a:r>
          <a:endParaRPr lang="en-US" dirty="0">
            <a:solidFill>
              <a:schemeClr val="bg1"/>
            </a:solidFill>
          </a:endParaRPr>
        </a:p>
      </dgm:t>
    </dgm:pt>
    <dgm:pt modelId="{49D365C0-3E9E-8E46-904E-FBFF399DEF7C}" type="parTrans" cxnId="{EFF239D0-0B2F-0941-B00F-C04A5413E5E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F5C1B0C-F03D-9248-9C01-82C26027653D}" type="sibTrans" cxnId="{EFF239D0-0B2F-0941-B00F-C04A5413E5E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7333C5A-A66C-2A41-BA16-D1AD86C1ADF0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Bahan3</a:t>
          </a:r>
        </a:p>
      </dgm:t>
    </dgm:pt>
    <dgm:pt modelId="{ACA546A7-4253-BE4C-AFDD-070DC83C5454}" type="parTrans" cxnId="{F3E9F355-289D-D545-9C7E-DBC98674730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8DFCDAB-03F3-C14C-B6E3-508F5C56E5C6}" type="sibTrans" cxnId="{F3E9F355-289D-D545-9C7E-DBC98674730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684EAC4-4376-4543-9566-95FAE3D07CC8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Bahan2</a:t>
          </a:r>
        </a:p>
      </dgm:t>
    </dgm:pt>
    <dgm:pt modelId="{5EB8852A-0874-5142-91C0-E653237546BB}" type="parTrans" cxnId="{00D34B84-6A47-5A47-A172-E5F1DF2D16B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805C6B6-CE56-3B47-A58D-E8A987681E80}" type="sibTrans" cxnId="{00D34B84-6A47-5A47-A172-E5F1DF2D16B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FF186BD-0C1A-F542-AAC6-E1DCD01F007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Proses</a:t>
          </a:r>
        </a:p>
      </dgm:t>
    </dgm:pt>
    <dgm:pt modelId="{305C63F5-FD33-5F49-9C9A-BD62EA6AA76B}" type="parTrans" cxnId="{9DC42F6B-5B53-1043-A350-C3B9E719458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6706318-3412-4F46-A196-EA4DFBC1E64F}" type="sibTrans" cxnId="{9DC42F6B-5B53-1043-A350-C3B9E719458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E5D2038-CE26-6647-A78E-4D3B4BECD90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proses</a:t>
          </a:r>
        </a:p>
      </dgm:t>
    </dgm:pt>
    <dgm:pt modelId="{2646E027-A926-A14E-AD51-9B73741C2052}" type="parTrans" cxnId="{752225C5-4D8C-6649-AC6A-E4C1AB3055E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982696F-EF97-9646-AD76-6E268761C129}" type="sibTrans" cxnId="{752225C5-4D8C-6649-AC6A-E4C1AB3055E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140A9E7-0650-DF43-A2D6-54276E68B1E0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Output</a:t>
          </a:r>
        </a:p>
      </dgm:t>
    </dgm:pt>
    <dgm:pt modelId="{BCC984AF-6FEF-2640-84D5-42E08CF78D1B}" type="parTrans" cxnId="{597F35E9-1CFE-6E4C-92AD-F7CB1F36F01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48609C8-0E7C-AC4F-AA2B-F1FE29B3CE62}" type="sibTrans" cxnId="{597F35E9-1CFE-6E4C-92AD-F7CB1F36F01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D588A0F-95B9-8044-A396-85D75B05CC3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Return</a:t>
          </a:r>
        </a:p>
      </dgm:t>
    </dgm:pt>
    <dgm:pt modelId="{0CB3BE5F-D7E7-9B44-A126-37E36FFA1D86}" type="parTrans" cxnId="{C54686C0-B477-B549-9DBA-E9AAF31F6BA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EB0EF25-0E0D-484B-B9B1-FC7E0CAA5DAB}" type="sibTrans" cxnId="{C54686C0-B477-B549-9DBA-E9AAF31F6BA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4C60639-0544-294A-9722-C4D8910FED75}" type="pres">
      <dgm:prSet presAssocID="{417B78D8-A5AD-004C-8DF8-F57C13DD507B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D94F9E38-16CA-D44D-9332-41BCC8024547}" type="pres">
      <dgm:prSet presAssocID="{417B78D8-A5AD-004C-8DF8-F57C13DD507B}" presName="arc1" presStyleLbl="node1" presStyleIdx="0" presStyleCnt="4"/>
      <dgm:spPr/>
    </dgm:pt>
    <dgm:pt modelId="{C257D2B0-98AF-3E47-9164-A5F6EE04E7B4}" type="pres">
      <dgm:prSet presAssocID="{417B78D8-A5AD-004C-8DF8-F57C13DD507B}" presName="arc3" presStyleLbl="node1" presStyleIdx="1" presStyleCnt="4"/>
      <dgm:spPr/>
    </dgm:pt>
    <dgm:pt modelId="{6CDABEFD-F807-6842-89FE-A19889CAEDEE}" type="pres">
      <dgm:prSet presAssocID="{417B78D8-A5AD-004C-8DF8-F57C13DD507B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</dgm:pt>
    <dgm:pt modelId="{01116E70-3F94-3C41-9DC5-2E4B77EC2CF7}" type="pres">
      <dgm:prSet presAssocID="{417B78D8-A5AD-004C-8DF8-F57C13DD507B}" presName="arc2" presStyleLbl="node1" presStyleIdx="2" presStyleCnt="4"/>
      <dgm:spPr/>
    </dgm:pt>
    <dgm:pt modelId="{8F8C4DA9-A3C4-1D42-9EC0-17C0CC63AF7C}" type="pres">
      <dgm:prSet presAssocID="{417B78D8-A5AD-004C-8DF8-F57C13DD507B}" presName="arc4" presStyleLbl="node1" presStyleIdx="3" presStyleCnt="4"/>
      <dgm:spPr/>
    </dgm:pt>
    <dgm:pt modelId="{AD0EC8DC-3E16-2C43-88F9-35D529B8ECF5}" type="pres">
      <dgm:prSet presAssocID="{417B78D8-A5AD-004C-8DF8-F57C13DD507B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6875B808-E023-9648-B50F-7DA08869C605}" type="pres">
      <dgm:prSet presAssocID="{417B78D8-A5AD-004C-8DF8-F57C13DD507B}" presName="middleComposite" presStyleCnt="0"/>
      <dgm:spPr/>
    </dgm:pt>
    <dgm:pt modelId="{E4C50C6C-C579-144F-9910-552A98D40ECA}" type="pres">
      <dgm:prSet presAssocID="{CE5D2038-CE26-6647-A78E-4D3B4BECD905}" presName="circ1" presStyleLbl="vennNode1" presStyleIdx="0" presStyleCnt="7"/>
      <dgm:spPr/>
    </dgm:pt>
    <dgm:pt modelId="{653D02FE-DD92-FA4B-8A57-46728B6C4132}" type="pres">
      <dgm:prSet presAssocID="{CE5D2038-CE26-6647-A78E-4D3B4BECD905}" presName="circ1Tx" presStyleLbl="revTx" presStyleIdx="1" presStyleCnt="3">
        <dgm:presLayoutVars>
          <dgm:chMax val="0"/>
          <dgm:chPref val="0"/>
        </dgm:presLayoutVars>
      </dgm:prSet>
      <dgm:spPr/>
    </dgm:pt>
    <dgm:pt modelId="{D31C791F-0812-3A45-9666-0E977106663E}" type="pres">
      <dgm:prSet presAssocID="{417B78D8-A5AD-004C-8DF8-F57C13DD507B}" presName="leftComposite" presStyleCnt="0"/>
      <dgm:spPr/>
    </dgm:pt>
    <dgm:pt modelId="{2F415BEE-0AE9-5348-B6AA-9DAF63E467BC}" type="pres">
      <dgm:prSet presAssocID="{078ED637-2E15-BF47-8D22-016C448B9D40}" presName="childText1_1" presStyleLbl="vennNode1" presStyleIdx="1" presStyleCnt="7">
        <dgm:presLayoutVars>
          <dgm:chMax val="0"/>
          <dgm:chPref val="0"/>
        </dgm:presLayoutVars>
      </dgm:prSet>
      <dgm:spPr/>
    </dgm:pt>
    <dgm:pt modelId="{66AB783D-D55F-734C-A4F0-BA9D44B47B0A}" type="pres">
      <dgm:prSet presAssocID="{078ED637-2E15-BF47-8D22-016C448B9D40}" presName="ellipse1" presStyleLbl="vennNode1" presStyleIdx="2" presStyleCnt="7"/>
      <dgm:spPr/>
    </dgm:pt>
    <dgm:pt modelId="{B46634CB-2B04-4F48-94BF-B8E59F1550EC}" type="pres">
      <dgm:prSet presAssocID="{078ED637-2E15-BF47-8D22-016C448B9D40}" presName="ellipse2" presStyleLbl="vennNode1" presStyleIdx="3" presStyleCnt="7"/>
      <dgm:spPr/>
    </dgm:pt>
    <dgm:pt modelId="{05C58BA9-D84C-724F-B0A5-0B683871B61D}" type="pres">
      <dgm:prSet presAssocID="{57333C5A-A66C-2A41-BA16-D1AD86C1ADF0}" presName="childText1_2" presStyleLbl="vennNode1" presStyleIdx="4" presStyleCnt="7">
        <dgm:presLayoutVars>
          <dgm:chMax val="0"/>
          <dgm:chPref val="0"/>
        </dgm:presLayoutVars>
      </dgm:prSet>
      <dgm:spPr/>
    </dgm:pt>
    <dgm:pt modelId="{D85DB420-9D95-9F43-B5D6-D499E6B2A39D}" type="pres">
      <dgm:prSet presAssocID="{57333C5A-A66C-2A41-BA16-D1AD86C1ADF0}" presName="ellipse3" presStyleLbl="vennNode1" presStyleIdx="5" presStyleCnt="7"/>
      <dgm:spPr/>
    </dgm:pt>
    <dgm:pt modelId="{214B0A9A-A28C-6D4C-87DB-4DFCBCBBDA2E}" type="pres">
      <dgm:prSet presAssocID="{5684EAC4-4376-4543-9566-95FAE3D07CC8}" presName="childText1_3" presStyleLbl="vennNode1" presStyleIdx="6" presStyleCnt="7">
        <dgm:presLayoutVars>
          <dgm:chMax val="0"/>
          <dgm:chPref val="0"/>
        </dgm:presLayoutVars>
      </dgm:prSet>
      <dgm:spPr/>
    </dgm:pt>
    <dgm:pt modelId="{0CB9645C-8499-4842-9AB1-85F9DC2700D9}" type="pres">
      <dgm:prSet presAssocID="{417B78D8-A5AD-004C-8DF8-F57C13DD507B}" presName="rightChild" presStyleLbl="node2" presStyleIdx="0" presStyleCnt="1">
        <dgm:presLayoutVars>
          <dgm:chMax val="0"/>
          <dgm:chPref val="0"/>
        </dgm:presLayoutVars>
      </dgm:prSet>
      <dgm:spPr/>
    </dgm:pt>
    <dgm:pt modelId="{A48B4469-F11E-8C4C-841F-6773352398C7}" type="pres">
      <dgm:prSet presAssocID="{417B78D8-A5AD-004C-8DF8-F57C13DD507B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</dgm:pt>
  </dgm:ptLst>
  <dgm:cxnLst>
    <dgm:cxn modelId="{A6C8910D-BDF8-9648-942B-6B2FF7A06684}" type="presOf" srcId="{5684EAC4-4376-4543-9566-95FAE3D07CC8}" destId="{214B0A9A-A28C-6D4C-87DB-4DFCBCBBDA2E}" srcOrd="0" destOrd="0" presId="urn:microsoft.com/office/officeart/2009/3/layout/PhasedProcess"/>
    <dgm:cxn modelId="{8080981D-4780-4543-A993-C7B1A8DD535B}" type="presOf" srcId="{0FF186BD-0C1A-F542-AAC6-E1DCD01F007C}" destId="{6CDABEFD-F807-6842-89FE-A19889CAEDEE}" srcOrd="0" destOrd="0" presId="urn:microsoft.com/office/officeart/2009/3/layout/PhasedProcess"/>
    <dgm:cxn modelId="{F81CAE29-1857-3D45-A3B7-144C9D635C87}" type="presOf" srcId="{C140A9E7-0650-DF43-A2D6-54276E68B1E0}" destId="{AD0EC8DC-3E16-2C43-88F9-35D529B8ECF5}" srcOrd="0" destOrd="0" presId="urn:microsoft.com/office/officeart/2009/3/layout/PhasedProcess"/>
    <dgm:cxn modelId="{F3E9F355-289D-D545-9C7E-DBC986747305}" srcId="{0CD86A66-924E-5D45-B681-0CAEB64EDA3B}" destId="{57333C5A-A66C-2A41-BA16-D1AD86C1ADF0}" srcOrd="1" destOrd="0" parTransId="{ACA546A7-4253-BE4C-AFDD-070DC83C5454}" sibTransId="{18DFCDAB-03F3-C14C-B6E3-508F5C56E5C6}"/>
    <dgm:cxn modelId="{483E2156-1820-4149-BD90-C343A687D933}" type="presOf" srcId="{CE5D2038-CE26-6647-A78E-4D3B4BECD905}" destId="{653D02FE-DD92-FA4B-8A57-46728B6C4132}" srcOrd="1" destOrd="0" presId="urn:microsoft.com/office/officeart/2009/3/layout/PhasedProcess"/>
    <dgm:cxn modelId="{896D2A5D-BE57-0542-9309-F28C078C780B}" type="presOf" srcId="{078ED637-2E15-BF47-8D22-016C448B9D40}" destId="{2F415BEE-0AE9-5348-B6AA-9DAF63E467BC}" srcOrd="0" destOrd="0" presId="urn:microsoft.com/office/officeart/2009/3/layout/PhasedProcess"/>
    <dgm:cxn modelId="{9DC42F6B-5B53-1043-A350-C3B9E7194583}" srcId="{417B78D8-A5AD-004C-8DF8-F57C13DD507B}" destId="{0FF186BD-0C1A-F542-AAC6-E1DCD01F007C}" srcOrd="1" destOrd="0" parTransId="{305C63F5-FD33-5F49-9C9A-BD62EA6AA76B}" sibTransId="{C6706318-3412-4F46-A196-EA4DFBC1E64F}"/>
    <dgm:cxn modelId="{7FF6F071-9B22-F641-8851-51ABDD27AC05}" type="presOf" srcId="{417B78D8-A5AD-004C-8DF8-F57C13DD507B}" destId="{34C60639-0544-294A-9722-C4D8910FED75}" srcOrd="0" destOrd="0" presId="urn:microsoft.com/office/officeart/2009/3/layout/PhasedProcess"/>
    <dgm:cxn modelId="{AC7ABD81-6BD0-5C4E-8808-37BD6874D6E3}" type="presOf" srcId="{0CD86A66-924E-5D45-B681-0CAEB64EDA3B}" destId="{A48B4469-F11E-8C4C-841F-6773352398C7}" srcOrd="0" destOrd="0" presId="urn:microsoft.com/office/officeart/2009/3/layout/PhasedProcess"/>
    <dgm:cxn modelId="{8B44D683-5F80-1449-AB9B-96D33053AE69}" srcId="{417B78D8-A5AD-004C-8DF8-F57C13DD507B}" destId="{0CD86A66-924E-5D45-B681-0CAEB64EDA3B}" srcOrd="0" destOrd="0" parTransId="{2FFFE4B5-09BD-384C-B27D-3B3A94657194}" sibTransId="{C4D92BDA-1598-A547-AADA-C7A0F4ABBD90}"/>
    <dgm:cxn modelId="{00D34B84-6A47-5A47-A172-E5F1DF2D16B5}" srcId="{0CD86A66-924E-5D45-B681-0CAEB64EDA3B}" destId="{5684EAC4-4376-4543-9566-95FAE3D07CC8}" srcOrd="2" destOrd="0" parTransId="{5EB8852A-0874-5142-91C0-E653237546BB}" sibTransId="{5805C6B6-CE56-3B47-A58D-E8A987681E80}"/>
    <dgm:cxn modelId="{989D16B4-1CC9-B843-A871-A4872C15729B}" type="presOf" srcId="{CE5D2038-CE26-6647-A78E-4D3B4BECD905}" destId="{E4C50C6C-C579-144F-9910-552A98D40ECA}" srcOrd="0" destOrd="0" presId="urn:microsoft.com/office/officeart/2009/3/layout/PhasedProcess"/>
    <dgm:cxn modelId="{C54686C0-B477-B549-9DBA-E9AAF31F6BA3}" srcId="{C140A9E7-0650-DF43-A2D6-54276E68B1E0}" destId="{AD588A0F-95B9-8044-A396-85D75B05CC33}" srcOrd="0" destOrd="0" parTransId="{0CB3BE5F-D7E7-9B44-A126-37E36FFA1D86}" sibTransId="{FEB0EF25-0E0D-484B-B9B1-FC7E0CAA5DAB}"/>
    <dgm:cxn modelId="{CCCDE2C4-D60C-0D43-B2F7-15C71F065DA7}" type="presOf" srcId="{57333C5A-A66C-2A41-BA16-D1AD86C1ADF0}" destId="{05C58BA9-D84C-724F-B0A5-0B683871B61D}" srcOrd="0" destOrd="0" presId="urn:microsoft.com/office/officeart/2009/3/layout/PhasedProcess"/>
    <dgm:cxn modelId="{752225C5-4D8C-6649-AC6A-E4C1AB3055EC}" srcId="{0FF186BD-0C1A-F542-AAC6-E1DCD01F007C}" destId="{CE5D2038-CE26-6647-A78E-4D3B4BECD905}" srcOrd="0" destOrd="0" parTransId="{2646E027-A926-A14E-AD51-9B73741C2052}" sibTransId="{A982696F-EF97-9646-AD76-6E268761C129}"/>
    <dgm:cxn modelId="{238C63C7-C646-0D41-8AF1-06DA9BC23535}" type="presOf" srcId="{AD588A0F-95B9-8044-A396-85D75B05CC33}" destId="{0CB9645C-8499-4842-9AB1-85F9DC2700D9}" srcOrd="0" destOrd="0" presId="urn:microsoft.com/office/officeart/2009/3/layout/PhasedProcess"/>
    <dgm:cxn modelId="{EFF239D0-0B2F-0941-B00F-C04A5413E5EC}" srcId="{0CD86A66-924E-5D45-B681-0CAEB64EDA3B}" destId="{078ED637-2E15-BF47-8D22-016C448B9D40}" srcOrd="0" destOrd="0" parTransId="{49D365C0-3E9E-8E46-904E-FBFF399DEF7C}" sibTransId="{EF5C1B0C-F03D-9248-9C01-82C26027653D}"/>
    <dgm:cxn modelId="{597F35E9-1CFE-6E4C-92AD-F7CB1F36F019}" srcId="{417B78D8-A5AD-004C-8DF8-F57C13DD507B}" destId="{C140A9E7-0650-DF43-A2D6-54276E68B1E0}" srcOrd="2" destOrd="0" parTransId="{BCC984AF-6FEF-2640-84D5-42E08CF78D1B}" sibTransId="{A48609C8-0E7C-AC4F-AA2B-F1FE29B3CE62}"/>
    <dgm:cxn modelId="{8B5097F1-0BA5-424C-87D0-43DFC9C0530F}" type="presParOf" srcId="{34C60639-0544-294A-9722-C4D8910FED75}" destId="{D94F9E38-16CA-D44D-9332-41BCC8024547}" srcOrd="0" destOrd="0" presId="urn:microsoft.com/office/officeart/2009/3/layout/PhasedProcess"/>
    <dgm:cxn modelId="{5190D769-D8A9-5249-A570-BD913E02593E}" type="presParOf" srcId="{34C60639-0544-294A-9722-C4D8910FED75}" destId="{C257D2B0-98AF-3E47-9164-A5F6EE04E7B4}" srcOrd="1" destOrd="0" presId="urn:microsoft.com/office/officeart/2009/3/layout/PhasedProcess"/>
    <dgm:cxn modelId="{0D8EBA83-51C3-734C-BD06-D83A1E9DAD0A}" type="presParOf" srcId="{34C60639-0544-294A-9722-C4D8910FED75}" destId="{6CDABEFD-F807-6842-89FE-A19889CAEDEE}" srcOrd="2" destOrd="0" presId="urn:microsoft.com/office/officeart/2009/3/layout/PhasedProcess"/>
    <dgm:cxn modelId="{B4CB5EF3-3213-1F44-9616-54333FAB401F}" type="presParOf" srcId="{34C60639-0544-294A-9722-C4D8910FED75}" destId="{01116E70-3F94-3C41-9DC5-2E4B77EC2CF7}" srcOrd="3" destOrd="0" presId="urn:microsoft.com/office/officeart/2009/3/layout/PhasedProcess"/>
    <dgm:cxn modelId="{7A232AE8-9AB7-5444-A771-07B05583BDB0}" type="presParOf" srcId="{34C60639-0544-294A-9722-C4D8910FED75}" destId="{8F8C4DA9-A3C4-1D42-9EC0-17C0CC63AF7C}" srcOrd="4" destOrd="0" presId="urn:microsoft.com/office/officeart/2009/3/layout/PhasedProcess"/>
    <dgm:cxn modelId="{2B06A4E6-2FF0-3349-BC6C-DA7C29CB37B7}" type="presParOf" srcId="{34C60639-0544-294A-9722-C4D8910FED75}" destId="{AD0EC8DC-3E16-2C43-88F9-35D529B8ECF5}" srcOrd="5" destOrd="0" presId="urn:microsoft.com/office/officeart/2009/3/layout/PhasedProcess"/>
    <dgm:cxn modelId="{0F4CC1E3-B197-364D-90DF-E591FB08B305}" type="presParOf" srcId="{34C60639-0544-294A-9722-C4D8910FED75}" destId="{6875B808-E023-9648-B50F-7DA08869C605}" srcOrd="6" destOrd="0" presId="urn:microsoft.com/office/officeart/2009/3/layout/PhasedProcess"/>
    <dgm:cxn modelId="{AA76C3D3-07BB-1A42-90C4-512D7618C411}" type="presParOf" srcId="{6875B808-E023-9648-B50F-7DA08869C605}" destId="{E4C50C6C-C579-144F-9910-552A98D40ECA}" srcOrd="0" destOrd="0" presId="urn:microsoft.com/office/officeart/2009/3/layout/PhasedProcess"/>
    <dgm:cxn modelId="{E337C0C0-BF9D-3442-98C1-C6F2A71CA8E8}" type="presParOf" srcId="{6875B808-E023-9648-B50F-7DA08869C605}" destId="{653D02FE-DD92-FA4B-8A57-46728B6C4132}" srcOrd="1" destOrd="0" presId="urn:microsoft.com/office/officeart/2009/3/layout/PhasedProcess"/>
    <dgm:cxn modelId="{FAD69C51-859C-5140-9E87-550359308412}" type="presParOf" srcId="{34C60639-0544-294A-9722-C4D8910FED75}" destId="{D31C791F-0812-3A45-9666-0E977106663E}" srcOrd="7" destOrd="0" presId="urn:microsoft.com/office/officeart/2009/3/layout/PhasedProcess"/>
    <dgm:cxn modelId="{F9F8701A-56A1-EC48-BB2D-4321D0742354}" type="presParOf" srcId="{D31C791F-0812-3A45-9666-0E977106663E}" destId="{2F415BEE-0AE9-5348-B6AA-9DAF63E467BC}" srcOrd="0" destOrd="0" presId="urn:microsoft.com/office/officeart/2009/3/layout/PhasedProcess"/>
    <dgm:cxn modelId="{BFC69808-A3C5-C142-86C6-441891A0D689}" type="presParOf" srcId="{D31C791F-0812-3A45-9666-0E977106663E}" destId="{66AB783D-D55F-734C-A4F0-BA9D44B47B0A}" srcOrd="1" destOrd="0" presId="urn:microsoft.com/office/officeart/2009/3/layout/PhasedProcess"/>
    <dgm:cxn modelId="{2078C30E-C16B-954A-9EEE-8E6F97DBBBF1}" type="presParOf" srcId="{D31C791F-0812-3A45-9666-0E977106663E}" destId="{B46634CB-2B04-4F48-94BF-B8E59F1550EC}" srcOrd="2" destOrd="0" presId="urn:microsoft.com/office/officeart/2009/3/layout/PhasedProcess"/>
    <dgm:cxn modelId="{0CB03934-6FDE-6042-9D27-EEB92FB7752E}" type="presParOf" srcId="{D31C791F-0812-3A45-9666-0E977106663E}" destId="{05C58BA9-D84C-724F-B0A5-0B683871B61D}" srcOrd="3" destOrd="0" presId="urn:microsoft.com/office/officeart/2009/3/layout/PhasedProcess"/>
    <dgm:cxn modelId="{EAE65D6A-2C18-6340-8191-D9D67436CDF4}" type="presParOf" srcId="{D31C791F-0812-3A45-9666-0E977106663E}" destId="{D85DB420-9D95-9F43-B5D6-D499E6B2A39D}" srcOrd="4" destOrd="0" presId="urn:microsoft.com/office/officeart/2009/3/layout/PhasedProcess"/>
    <dgm:cxn modelId="{66BA9CAF-C6D7-0B44-ABBE-0EB9836C4C22}" type="presParOf" srcId="{D31C791F-0812-3A45-9666-0E977106663E}" destId="{214B0A9A-A28C-6D4C-87DB-4DFCBCBBDA2E}" srcOrd="5" destOrd="0" presId="urn:microsoft.com/office/officeart/2009/3/layout/PhasedProcess"/>
    <dgm:cxn modelId="{AE295A80-1C59-844C-934C-7A733DF117B5}" type="presParOf" srcId="{34C60639-0544-294A-9722-C4D8910FED75}" destId="{0CB9645C-8499-4842-9AB1-85F9DC2700D9}" srcOrd="8" destOrd="0" presId="urn:microsoft.com/office/officeart/2009/3/layout/PhasedProcess"/>
    <dgm:cxn modelId="{12985944-8818-9040-8528-FCB3A8ECC2CC}" type="presParOf" srcId="{34C60639-0544-294A-9722-C4D8910FED75}" destId="{A48B4469-F11E-8C4C-841F-6773352398C7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F9E38-16CA-D44D-9332-41BCC8024547}">
      <dsp:nvSpPr>
        <dsp:cNvPr id="0" name=""/>
        <dsp:cNvSpPr/>
      </dsp:nvSpPr>
      <dsp:spPr>
        <a:xfrm rot="5400000">
          <a:off x="206" y="1273896"/>
          <a:ext cx="2685891" cy="26863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7D2B0-98AF-3E47-9164-A5F6EE04E7B4}">
      <dsp:nvSpPr>
        <dsp:cNvPr id="0" name=""/>
        <dsp:cNvSpPr/>
      </dsp:nvSpPr>
      <dsp:spPr>
        <a:xfrm rot="16200000">
          <a:off x="2764539" y="1273896"/>
          <a:ext cx="2685891" cy="26863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ABEFD-F807-6842-89FE-A19889CAEDEE}">
      <dsp:nvSpPr>
        <dsp:cNvPr id="0" name=""/>
        <dsp:cNvSpPr/>
      </dsp:nvSpPr>
      <dsp:spPr>
        <a:xfrm>
          <a:off x="3082137" y="3607213"/>
          <a:ext cx="2039315" cy="537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Proses</a:t>
          </a:r>
        </a:p>
      </dsp:txBody>
      <dsp:txXfrm>
        <a:off x="3082137" y="3607213"/>
        <a:ext cx="2039315" cy="537350"/>
      </dsp:txXfrm>
    </dsp:sp>
    <dsp:sp modelId="{01116E70-3F94-3C41-9DC5-2E4B77EC2CF7}">
      <dsp:nvSpPr>
        <dsp:cNvPr id="0" name=""/>
        <dsp:cNvSpPr/>
      </dsp:nvSpPr>
      <dsp:spPr>
        <a:xfrm rot="5400000">
          <a:off x="2678382" y="1273896"/>
          <a:ext cx="2685891" cy="26863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C4DA9-A3C4-1D42-9EC0-17C0CC63AF7C}">
      <dsp:nvSpPr>
        <dsp:cNvPr id="0" name=""/>
        <dsp:cNvSpPr/>
      </dsp:nvSpPr>
      <dsp:spPr>
        <a:xfrm rot="16200000">
          <a:off x="5441902" y="1273896"/>
          <a:ext cx="2685891" cy="2686304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EC8DC-3E16-2C43-88F9-35D529B8ECF5}">
      <dsp:nvSpPr>
        <dsp:cNvPr id="0" name=""/>
        <dsp:cNvSpPr/>
      </dsp:nvSpPr>
      <dsp:spPr>
        <a:xfrm>
          <a:off x="5563616" y="3607213"/>
          <a:ext cx="2039315" cy="537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Output</a:t>
          </a:r>
        </a:p>
      </dsp:txBody>
      <dsp:txXfrm>
        <a:off x="5563616" y="3607213"/>
        <a:ext cx="2039315" cy="537350"/>
      </dsp:txXfrm>
    </dsp:sp>
    <dsp:sp modelId="{E4C50C6C-C579-144F-9910-552A98D40ECA}">
      <dsp:nvSpPr>
        <dsp:cNvPr id="0" name=""/>
        <dsp:cNvSpPr/>
      </dsp:nvSpPr>
      <dsp:spPr>
        <a:xfrm>
          <a:off x="3132863" y="1717588"/>
          <a:ext cx="1885032" cy="188503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proses</a:t>
          </a:r>
        </a:p>
      </dsp:txBody>
      <dsp:txXfrm>
        <a:off x="3509869" y="1906092"/>
        <a:ext cx="1131019" cy="1508025"/>
      </dsp:txXfrm>
    </dsp:sp>
    <dsp:sp modelId="{2F415BEE-0AE9-5348-B6AA-9DAF63E467BC}">
      <dsp:nvSpPr>
        <dsp:cNvPr id="0" name=""/>
        <dsp:cNvSpPr/>
      </dsp:nvSpPr>
      <dsp:spPr>
        <a:xfrm>
          <a:off x="774737" y="1681837"/>
          <a:ext cx="851048" cy="85106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solidFill>
                <a:schemeClr val="bg1"/>
              </a:solidFill>
            </a:rPr>
            <a:t>Bahan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899370" y="1806473"/>
        <a:ext cx="601782" cy="601796"/>
      </dsp:txXfrm>
    </dsp:sp>
    <dsp:sp modelId="{66AB783D-D55F-734C-A4F0-BA9D44B47B0A}">
      <dsp:nvSpPr>
        <dsp:cNvPr id="0" name=""/>
        <dsp:cNvSpPr/>
      </dsp:nvSpPr>
      <dsp:spPr>
        <a:xfrm>
          <a:off x="460857" y="2393368"/>
          <a:ext cx="418041" cy="4178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46634CB-2B04-4F48-94BF-B8E59F1550EC}">
      <dsp:nvSpPr>
        <dsp:cNvPr id="0" name=""/>
        <dsp:cNvSpPr/>
      </dsp:nvSpPr>
      <dsp:spPr>
        <a:xfrm>
          <a:off x="1695625" y="1849245"/>
          <a:ext cx="243242" cy="2430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5C58BA9-D84C-724F-B0A5-0B683871B61D}">
      <dsp:nvSpPr>
        <dsp:cNvPr id="0" name=""/>
        <dsp:cNvSpPr/>
      </dsp:nvSpPr>
      <dsp:spPr>
        <a:xfrm>
          <a:off x="1605233" y="2190153"/>
          <a:ext cx="851048" cy="85106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Bahan3</a:t>
          </a:r>
        </a:p>
      </dsp:txBody>
      <dsp:txXfrm>
        <a:off x="1729866" y="2314789"/>
        <a:ext cx="601782" cy="601796"/>
      </dsp:txXfrm>
    </dsp:sp>
    <dsp:sp modelId="{D85DB420-9D95-9F43-B5D6-D499E6B2A39D}">
      <dsp:nvSpPr>
        <dsp:cNvPr id="0" name=""/>
        <dsp:cNvSpPr/>
      </dsp:nvSpPr>
      <dsp:spPr>
        <a:xfrm>
          <a:off x="1694229" y="3093271"/>
          <a:ext cx="243242" cy="2430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14B0A9A-A28C-6D4C-87DB-4DFCBCBBDA2E}">
      <dsp:nvSpPr>
        <dsp:cNvPr id="0" name=""/>
        <dsp:cNvSpPr/>
      </dsp:nvSpPr>
      <dsp:spPr>
        <a:xfrm>
          <a:off x="789903" y="2676504"/>
          <a:ext cx="851048" cy="85106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Bahan2</a:t>
          </a:r>
        </a:p>
      </dsp:txBody>
      <dsp:txXfrm>
        <a:off x="914536" y="2801140"/>
        <a:ext cx="601782" cy="601796"/>
      </dsp:txXfrm>
    </dsp:sp>
    <dsp:sp modelId="{0CB9645C-8499-4842-9AB1-85F9DC2700D9}">
      <dsp:nvSpPr>
        <dsp:cNvPr id="0" name=""/>
        <dsp:cNvSpPr/>
      </dsp:nvSpPr>
      <dsp:spPr>
        <a:xfrm>
          <a:off x="5795264" y="1829249"/>
          <a:ext cx="1568704" cy="15684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Return</a:t>
          </a:r>
        </a:p>
      </dsp:txBody>
      <dsp:txXfrm>
        <a:off x="6024995" y="2058939"/>
        <a:ext cx="1109242" cy="1109040"/>
      </dsp:txXfrm>
    </dsp:sp>
    <dsp:sp modelId="{A48B4469-F11E-8C4C-841F-6773352398C7}">
      <dsp:nvSpPr>
        <dsp:cNvPr id="0" name=""/>
        <dsp:cNvSpPr/>
      </dsp:nvSpPr>
      <dsp:spPr>
        <a:xfrm>
          <a:off x="504748" y="3607213"/>
          <a:ext cx="2039315" cy="537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Input</a:t>
          </a:r>
        </a:p>
      </dsp:txBody>
      <dsp:txXfrm>
        <a:off x="504748" y="3607213"/>
        <a:ext cx="2039315" cy="537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66F23-F608-48C7-B4A9-017C717EA57D}" type="datetimeFigureOut">
              <a:rPr lang="en-ID" smtClean="0"/>
              <a:t>17/12/22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CF7F6-0CAD-40EF-9436-CA56A9D8FD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9312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CF7F6-0CAD-40EF-9436-CA56A9D8FDDF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8252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CF7F6-0CAD-40EF-9436-CA56A9D8FDDF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5153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CF7F6-0CAD-40EF-9436-CA56A9D8FDDF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8697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CF7F6-0CAD-40EF-9436-CA56A9D8FDDF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5149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CF7F6-0CAD-40EF-9436-CA56A9D8FDDF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758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23F4-F335-45C8-9456-7C6F31FE7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31C49-9F99-4ADC-88C7-95EA80CCA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44635-099E-4787-98B9-20994852B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6D0-9CB9-4A89-9FCB-26F6B7747F7C}" type="datetimeFigureOut">
              <a:rPr lang="en-ID" smtClean="0"/>
              <a:t>17/12/22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9F2E6-FFA3-4140-926B-4AB04B82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888AA-376E-41AB-AA45-45CFC9B2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586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2924-47C1-47A5-95DD-8C55A4074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CE64D-87BD-492B-900C-F83418C10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0BE2C-A95F-4877-954D-111046D7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6D0-9CB9-4A89-9FCB-26F6B7747F7C}" type="datetimeFigureOut">
              <a:rPr lang="en-ID" smtClean="0"/>
              <a:t>17/12/22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46FDA-1062-4353-86F7-50223463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82F2-FB15-4E70-8889-C9DB722F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879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F4B0A-40B1-48AA-84F9-60FE7F4CE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357F1-6B0A-4C8E-8281-70136D468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45B57-3594-41D0-B6FC-D5B1561B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6D0-9CB9-4A89-9FCB-26F6B7747F7C}" type="datetimeFigureOut">
              <a:rPr lang="en-ID" smtClean="0"/>
              <a:t>17/12/22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7D6D3-E013-4A6A-9E2D-F97ADC77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30AC-A321-4CE6-A329-03AD58FC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814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15D3-AF39-4C16-B34C-63D667F6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343FD-AB45-4020-BECB-5BFCEC26C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1B809-13BA-4629-9730-A1CFC15F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6D0-9CB9-4A89-9FCB-26F6B7747F7C}" type="datetimeFigureOut">
              <a:rPr lang="en-ID" smtClean="0"/>
              <a:t>17/12/22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B07B5-8EA2-49CC-B381-F6047DB9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D95C2-8FAC-406F-BB48-FC413FF5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9495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B860-D360-43C6-AABD-31F7594D5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0631D-D059-4CDC-86F8-9F55315EF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06632-7EE8-4850-B386-C55CEFE3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6D0-9CB9-4A89-9FCB-26F6B7747F7C}" type="datetimeFigureOut">
              <a:rPr lang="en-ID" smtClean="0"/>
              <a:t>17/12/22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E315E-3B85-4012-912E-B588E0B9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B249-66BA-44C4-B435-0ECF8961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170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0ACA-6184-4C3B-9C7A-ECD058ED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A0479-1DEB-478D-9216-59D48EBBF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53BD5-6316-4567-8B75-3D126206A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51F71-8635-4EE3-839B-32649BC4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6D0-9CB9-4A89-9FCB-26F6B7747F7C}" type="datetimeFigureOut">
              <a:rPr lang="en-ID" smtClean="0"/>
              <a:t>17/12/22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38523-88B7-45BC-B197-264D2E43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D4351-1CF7-4856-BC75-676403B2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311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BBCDD-311E-4378-AAC0-611A6BB62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2E92B-2173-434C-87AF-03D23D194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09E7D-C37B-488B-9EB6-AA9A3B62F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5CD14-282E-4CA6-810F-53AE3974A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9E365-3B29-4FB8-84A2-902A5A847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43EB1-E813-4146-9B95-468494A8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6D0-9CB9-4A89-9FCB-26F6B7747F7C}" type="datetimeFigureOut">
              <a:rPr lang="en-ID" smtClean="0"/>
              <a:t>17/12/22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BCF440-38C1-4D0E-AE13-3B7EF09D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D28A8-4D1F-4B8C-8F18-61B64210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828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0EDC-16E1-4B86-BDD6-FBB499EC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37DBED-66FD-457E-907D-09321D63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6D0-9CB9-4A89-9FCB-26F6B7747F7C}" type="datetimeFigureOut">
              <a:rPr lang="en-ID" smtClean="0"/>
              <a:t>17/12/22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ACA0E-F754-4DEF-8F1C-D9D365A30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86942-6215-40B8-B61D-A647BB69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680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12ACA-CF62-4839-90F7-D8B424F8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6D0-9CB9-4A89-9FCB-26F6B7747F7C}" type="datetimeFigureOut">
              <a:rPr lang="en-ID" smtClean="0"/>
              <a:t>17/12/22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1F6A8-0D1B-495E-B720-7C00166F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B1261-A663-426D-BC88-CECCB64F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8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7A2E1-0958-49E5-858F-731851DF8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7163-E388-4021-BD13-2428223AF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D6D1D-7321-4D6A-86C9-5B7212C98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772D7-969E-4040-91C4-3B69DFE4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6D0-9CB9-4A89-9FCB-26F6B7747F7C}" type="datetimeFigureOut">
              <a:rPr lang="en-ID" smtClean="0"/>
              <a:t>17/12/22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EED9C-D946-4F9F-8D5B-424806BE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E97F5-43A7-44DB-8E94-F7982A49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901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092B-92B2-48E1-92E5-DDBB19B7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6FD15-8277-4EBB-B46D-AD5FFFAFA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4A80F-9EC6-4975-8E78-7F497BEEB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1472A-EC91-4C74-AC98-6C5F158A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6D0-9CB9-4A89-9FCB-26F6B7747F7C}" type="datetimeFigureOut">
              <a:rPr lang="en-ID" smtClean="0"/>
              <a:t>17/12/22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FAFCA-22CC-42B0-A274-68C72381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74BFB-D7A7-499A-861B-7D56A57C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16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D8475B-B0EB-4411-BDB5-595C3856D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AFA38-E353-44B6-8692-62C6544C5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E92CD-28AE-49A9-BD20-6D0BB084E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CD6D0-9CB9-4A89-9FCB-26F6B7747F7C}" type="datetimeFigureOut">
              <a:rPr lang="en-ID" smtClean="0"/>
              <a:t>17/12/22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7AB45-EB1F-4659-9D2C-A2C139E6D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6CD24-4F82-4016-B8F2-50358995D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F63A6-0AA6-4EFA-B9E3-0561F3607A2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5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7D92FA-7303-4596-838C-404EDF6DEC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61" b="35148"/>
          <a:stretch/>
        </p:blipFill>
        <p:spPr>
          <a:xfrm>
            <a:off x="2125697" y="1491176"/>
            <a:ext cx="7940606" cy="22226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F8177E-3600-420E-A150-07F2D605F387}"/>
              </a:ext>
            </a:extLst>
          </p:cNvPr>
          <p:cNvSpPr txBox="1"/>
          <p:nvPr/>
        </p:nvSpPr>
        <p:spPr>
          <a:xfrm>
            <a:off x="0" y="3713871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Function</a:t>
            </a:r>
            <a:endParaRPr lang="en-ID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481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2D1B59F-A1BC-494C-B260-E1780B906522}"/>
              </a:ext>
            </a:extLst>
          </p:cNvPr>
          <p:cNvGrpSpPr/>
          <p:nvPr/>
        </p:nvGrpSpPr>
        <p:grpSpPr>
          <a:xfrm>
            <a:off x="-211015" y="1145342"/>
            <a:ext cx="5708566" cy="596706"/>
            <a:chOff x="-211015" y="1187546"/>
            <a:chExt cx="6091553" cy="5967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6F8F2A4-62A4-43EE-8446-54D00811C1D2}"/>
                </a:ext>
              </a:extLst>
            </p:cNvPr>
            <p:cNvGrpSpPr/>
            <p:nvPr/>
          </p:nvGrpSpPr>
          <p:grpSpPr>
            <a:xfrm>
              <a:off x="-211015" y="1187546"/>
              <a:ext cx="6091553" cy="596706"/>
              <a:chOff x="-211015" y="1187546"/>
              <a:chExt cx="6091553" cy="59670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44C5D8-026C-457F-BE96-09B544B4BB4C}"/>
                  </a:ext>
                </a:extLst>
              </p:cNvPr>
              <p:cNvSpPr/>
              <p:nvPr/>
            </p:nvSpPr>
            <p:spPr>
              <a:xfrm>
                <a:off x="-211015" y="1187546"/>
                <a:ext cx="6091553" cy="444306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2BA23E7-53B2-4C38-B5E8-09CD15DCDD70}"/>
                  </a:ext>
                </a:extLst>
              </p:cNvPr>
              <p:cNvSpPr/>
              <p:nvPr/>
            </p:nvSpPr>
            <p:spPr>
              <a:xfrm>
                <a:off x="0" y="1339946"/>
                <a:ext cx="5740202" cy="44430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ADC14F-BA6B-4113-BFC5-3D9B84EC40A1}"/>
                </a:ext>
              </a:extLst>
            </p:cNvPr>
            <p:cNvSpPr txBox="1"/>
            <p:nvPr/>
          </p:nvSpPr>
          <p:spPr>
            <a:xfrm>
              <a:off x="368689" y="1306821"/>
              <a:ext cx="5371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How to ?</a:t>
              </a:r>
              <a:endParaRPr lang="en-ID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EED75FC-53A4-C64A-920D-4F48DABE914F}"/>
              </a:ext>
            </a:extLst>
          </p:cNvPr>
          <p:cNvSpPr txBox="1">
            <a:spLocks/>
          </p:cNvSpPr>
          <p:nvPr/>
        </p:nvSpPr>
        <p:spPr>
          <a:xfrm>
            <a:off x="838200" y="2184280"/>
            <a:ext cx="10515600" cy="4128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Function declaration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Function Expression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Arrow Function</a:t>
            </a:r>
          </a:p>
          <a:p>
            <a:pPr lvl="1"/>
            <a:endParaRPr lang="en-ID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37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2D1B59F-A1BC-494C-B260-E1780B906522}"/>
              </a:ext>
            </a:extLst>
          </p:cNvPr>
          <p:cNvGrpSpPr/>
          <p:nvPr/>
        </p:nvGrpSpPr>
        <p:grpSpPr>
          <a:xfrm>
            <a:off x="-211015" y="1145342"/>
            <a:ext cx="5708566" cy="596706"/>
            <a:chOff x="-211015" y="1187546"/>
            <a:chExt cx="6091553" cy="5967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6F8F2A4-62A4-43EE-8446-54D00811C1D2}"/>
                </a:ext>
              </a:extLst>
            </p:cNvPr>
            <p:cNvGrpSpPr/>
            <p:nvPr/>
          </p:nvGrpSpPr>
          <p:grpSpPr>
            <a:xfrm>
              <a:off x="-211015" y="1187546"/>
              <a:ext cx="6091553" cy="596706"/>
              <a:chOff x="-211015" y="1187546"/>
              <a:chExt cx="6091553" cy="59670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44C5D8-026C-457F-BE96-09B544B4BB4C}"/>
                  </a:ext>
                </a:extLst>
              </p:cNvPr>
              <p:cNvSpPr/>
              <p:nvPr/>
            </p:nvSpPr>
            <p:spPr>
              <a:xfrm>
                <a:off x="-211015" y="1187546"/>
                <a:ext cx="6091553" cy="444306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2BA23E7-53B2-4C38-B5E8-09CD15DCDD70}"/>
                  </a:ext>
                </a:extLst>
              </p:cNvPr>
              <p:cNvSpPr/>
              <p:nvPr/>
            </p:nvSpPr>
            <p:spPr>
              <a:xfrm>
                <a:off x="0" y="1339946"/>
                <a:ext cx="5740202" cy="44430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ADC14F-BA6B-4113-BFC5-3D9B84EC40A1}"/>
                </a:ext>
              </a:extLst>
            </p:cNvPr>
            <p:cNvSpPr txBox="1"/>
            <p:nvPr/>
          </p:nvSpPr>
          <p:spPr>
            <a:xfrm>
              <a:off x="368689" y="1306821"/>
              <a:ext cx="5371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Function Declaration</a:t>
              </a:r>
              <a:endParaRPr lang="en-ID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0EE9F2F-ADBD-9B46-8E98-00A49D44261D}"/>
              </a:ext>
            </a:extLst>
          </p:cNvPr>
          <p:cNvSpPr txBox="1"/>
          <p:nvPr/>
        </p:nvSpPr>
        <p:spPr>
          <a:xfrm>
            <a:off x="1855940" y="2604729"/>
            <a:ext cx="8480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1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penjumlahan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2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   let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total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   total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b</a:t>
            </a:r>
            <a:endParaRPr lang="en-US" sz="2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US" sz="2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total</a:t>
            </a:r>
            <a:endParaRPr lang="en-US" sz="2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9824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2D1B59F-A1BC-494C-B260-E1780B906522}"/>
              </a:ext>
            </a:extLst>
          </p:cNvPr>
          <p:cNvGrpSpPr/>
          <p:nvPr/>
        </p:nvGrpSpPr>
        <p:grpSpPr>
          <a:xfrm>
            <a:off x="-211015" y="1145342"/>
            <a:ext cx="5708566" cy="596706"/>
            <a:chOff x="-211015" y="1187546"/>
            <a:chExt cx="6091553" cy="5967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6F8F2A4-62A4-43EE-8446-54D00811C1D2}"/>
                </a:ext>
              </a:extLst>
            </p:cNvPr>
            <p:cNvGrpSpPr/>
            <p:nvPr/>
          </p:nvGrpSpPr>
          <p:grpSpPr>
            <a:xfrm>
              <a:off x="-211015" y="1187546"/>
              <a:ext cx="6091553" cy="596706"/>
              <a:chOff x="-211015" y="1187546"/>
              <a:chExt cx="6091553" cy="59670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44C5D8-026C-457F-BE96-09B544B4BB4C}"/>
                  </a:ext>
                </a:extLst>
              </p:cNvPr>
              <p:cNvSpPr/>
              <p:nvPr/>
            </p:nvSpPr>
            <p:spPr>
              <a:xfrm>
                <a:off x="-211015" y="1187546"/>
                <a:ext cx="6091553" cy="444306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2BA23E7-53B2-4C38-B5E8-09CD15DCDD70}"/>
                  </a:ext>
                </a:extLst>
              </p:cNvPr>
              <p:cNvSpPr/>
              <p:nvPr/>
            </p:nvSpPr>
            <p:spPr>
              <a:xfrm>
                <a:off x="0" y="1339946"/>
                <a:ext cx="5740202" cy="44430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ADC14F-BA6B-4113-BFC5-3D9B84EC40A1}"/>
                </a:ext>
              </a:extLst>
            </p:cNvPr>
            <p:cNvSpPr txBox="1"/>
            <p:nvPr/>
          </p:nvSpPr>
          <p:spPr>
            <a:xfrm>
              <a:off x="368689" y="1306821"/>
              <a:ext cx="5371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Function Expression</a:t>
              </a:r>
              <a:endParaRPr lang="en-ID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0EE9F2F-ADBD-9B46-8E98-00A49D44261D}"/>
              </a:ext>
            </a:extLst>
          </p:cNvPr>
          <p:cNvSpPr txBox="1"/>
          <p:nvPr/>
        </p:nvSpPr>
        <p:spPr>
          <a:xfrm>
            <a:off x="1855940" y="2604729"/>
            <a:ext cx="8480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1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penjumlahan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2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   let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total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   total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b</a:t>
            </a:r>
            <a:endParaRPr lang="en-US" sz="2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US" sz="2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total</a:t>
            </a:r>
            <a:endParaRPr lang="en-US" sz="2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3342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2D1B59F-A1BC-494C-B260-E1780B906522}"/>
              </a:ext>
            </a:extLst>
          </p:cNvPr>
          <p:cNvGrpSpPr/>
          <p:nvPr/>
        </p:nvGrpSpPr>
        <p:grpSpPr>
          <a:xfrm>
            <a:off x="-211015" y="1145342"/>
            <a:ext cx="5708566" cy="596706"/>
            <a:chOff x="-211015" y="1187546"/>
            <a:chExt cx="6091553" cy="5967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6F8F2A4-62A4-43EE-8446-54D00811C1D2}"/>
                </a:ext>
              </a:extLst>
            </p:cNvPr>
            <p:cNvGrpSpPr/>
            <p:nvPr/>
          </p:nvGrpSpPr>
          <p:grpSpPr>
            <a:xfrm>
              <a:off x="-211015" y="1187546"/>
              <a:ext cx="6091553" cy="596706"/>
              <a:chOff x="-211015" y="1187546"/>
              <a:chExt cx="6091553" cy="59670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44C5D8-026C-457F-BE96-09B544B4BB4C}"/>
                  </a:ext>
                </a:extLst>
              </p:cNvPr>
              <p:cNvSpPr/>
              <p:nvPr/>
            </p:nvSpPr>
            <p:spPr>
              <a:xfrm>
                <a:off x="-211015" y="1187546"/>
                <a:ext cx="6091553" cy="444306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2BA23E7-53B2-4C38-B5E8-09CD15DCDD70}"/>
                  </a:ext>
                </a:extLst>
              </p:cNvPr>
              <p:cNvSpPr/>
              <p:nvPr/>
            </p:nvSpPr>
            <p:spPr>
              <a:xfrm>
                <a:off x="0" y="1339946"/>
                <a:ext cx="5740202" cy="44430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ADC14F-BA6B-4113-BFC5-3D9B84EC40A1}"/>
                </a:ext>
              </a:extLst>
            </p:cNvPr>
            <p:cNvSpPr txBox="1"/>
            <p:nvPr/>
          </p:nvSpPr>
          <p:spPr>
            <a:xfrm>
              <a:off x="368689" y="1306821"/>
              <a:ext cx="5371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Arrow Function</a:t>
              </a:r>
              <a:endParaRPr lang="en-ID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0EE9F2F-ADBD-9B46-8E98-00A49D44261D}"/>
              </a:ext>
            </a:extLst>
          </p:cNvPr>
          <p:cNvSpPr txBox="1"/>
          <p:nvPr/>
        </p:nvSpPr>
        <p:spPr>
          <a:xfrm>
            <a:off x="1855940" y="2604729"/>
            <a:ext cx="8480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1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penjumlahan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2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=&gt;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   let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total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   total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b</a:t>
            </a:r>
            <a:endParaRPr lang="en-US" sz="2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US" sz="2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total</a:t>
            </a:r>
            <a:endParaRPr lang="en-US" sz="2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4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2D1B59F-A1BC-494C-B260-E1780B906522}"/>
              </a:ext>
            </a:extLst>
          </p:cNvPr>
          <p:cNvGrpSpPr/>
          <p:nvPr/>
        </p:nvGrpSpPr>
        <p:grpSpPr>
          <a:xfrm>
            <a:off x="-211015" y="1145342"/>
            <a:ext cx="5708566" cy="596706"/>
            <a:chOff x="-211015" y="1187546"/>
            <a:chExt cx="6091553" cy="5967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6F8F2A4-62A4-43EE-8446-54D00811C1D2}"/>
                </a:ext>
              </a:extLst>
            </p:cNvPr>
            <p:cNvGrpSpPr/>
            <p:nvPr/>
          </p:nvGrpSpPr>
          <p:grpSpPr>
            <a:xfrm>
              <a:off x="-211015" y="1187546"/>
              <a:ext cx="6091553" cy="596706"/>
              <a:chOff x="-211015" y="1187546"/>
              <a:chExt cx="6091553" cy="59670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44C5D8-026C-457F-BE96-09B544B4BB4C}"/>
                  </a:ext>
                </a:extLst>
              </p:cNvPr>
              <p:cNvSpPr/>
              <p:nvPr/>
            </p:nvSpPr>
            <p:spPr>
              <a:xfrm>
                <a:off x="-211015" y="1187546"/>
                <a:ext cx="6091553" cy="444306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2BA23E7-53B2-4C38-B5E8-09CD15DCDD70}"/>
                  </a:ext>
                </a:extLst>
              </p:cNvPr>
              <p:cNvSpPr/>
              <p:nvPr/>
            </p:nvSpPr>
            <p:spPr>
              <a:xfrm>
                <a:off x="0" y="1339946"/>
                <a:ext cx="5740202" cy="44430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ADC14F-BA6B-4113-BFC5-3D9B84EC40A1}"/>
                </a:ext>
              </a:extLst>
            </p:cNvPr>
            <p:cNvSpPr txBox="1"/>
            <p:nvPr/>
          </p:nvSpPr>
          <p:spPr>
            <a:xfrm>
              <a:off x="368689" y="1306821"/>
              <a:ext cx="5371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Function Expression</a:t>
              </a:r>
              <a:endParaRPr lang="en-ID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0EE9F2F-ADBD-9B46-8E98-00A49D44261D}"/>
              </a:ext>
            </a:extLst>
          </p:cNvPr>
          <p:cNvSpPr txBox="1"/>
          <p:nvPr/>
        </p:nvSpPr>
        <p:spPr>
          <a:xfrm>
            <a:off x="1855940" y="2604729"/>
            <a:ext cx="8480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1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penjumlahan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2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   let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total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   total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56B6C2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b</a:t>
            </a:r>
            <a:endParaRPr lang="en-US" sz="2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US" sz="24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total</a:t>
            </a:r>
            <a:endParaRPr lang="en-US" sz="24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9492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A00BF2-3209-F24F-BCE8-E65CB590AD72}"/>
              </a:ext>
            </a:extLst>
          </p:cNvPr>
          <p:cNvSpPr txBox="1"/>
          <p:nvPr/>
        </p:nvSpPr>
        <p:spPr>
          <a:xfrm>
            <a:off x="1" y="252969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Membuat</a:t>
            </a:r>
            <a:r>
              <a:rPr lang="en-US" sz="4400" dirty="0">
                <a:solidFill>
                  <a:schemeClr val="bg1"/>
                </a:solidFill>
                <a:latin typeface="Century Gothic" panose="020B0502020202020204" pitchFamily="34" charset="0"/>
              </a:rPr>
              <a:t> dan </a:t>
            </a:r>
            <a:r>
              <a:rPr lang="en-US" sz="4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menjalankan</a:t>
            </a:r>
            <a:endParaRPr lang="en-ID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9286B-7EA1-9A48-8041-30C892445ECB}"/>
              </a:ext>
            </a:extLst>
          </p:cNvPr>
          <p:cNvSpPr txBox="1"/>
          <p:nvPr/>
        </p:nvSpPr>
        <p:spPr>
          <a:xfrm>
            <a:off x="3098811" y="3450628"/>
            <a:ext cx="5994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 Rounded MT Bold" panose="020F0704030504030204" pitchFamily="34" charset="77"/>
              </a:rPr>
              <a:t>Function</a:t>
            </a:r>
            <a:endParaRPr lang="en-ID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7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10778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8428197-76E1-5F42-8CC7-CD6AD3E173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602090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7174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Pegiat Tani Asal Cirebon Temukan Padi Varietas Baru Hasil Perkawinan  Silang, Seperti Apa? - Regional Liputan6.com">
            <a:extLst>
              <a:ext uri="{FF2B5EF4-FFF2-40B4-BE49-F238E27FC236}">
                <a16:creationId xmlns:a16="http://schemas.microsoft.com/office/drawing/2014/main" id="{C755EC58-EB6E-5B4C-AED9-34EB7A9FA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773" y="2395602"/>
            <a:ext cx="2066795" cy="206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nut 3">
            <a:extLst>
              <a:ext uri="{FF2B5EF4-FFF2-40B4-BE49-F238E27FC236}">
                <a16:creationId xmlns:a16="http://schemas.microsoft.com/office/drawing/2014/main" id="{867C2008-67D9-AE44-B657-631DA3BE590C}"/>
              </a:ext>
            </a:extLst>
          </p:cNvPr>
          <p:cNvSpPr/>
          <p:nvPr/>
        </p:nvSpPr>
        <p:spPr>
          <a:xfrm>
            <a:off x="4804253" y="2129424"/>
            <a:ext cx="2583494" cy="2583494"/>
          </a:xfrm>
          <a:prstGeom prst="donut">
            <a:avLst>
              <a:gd name="adj" fmla="val 6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BF019-0316-0343-B482-7F43861D1906}"/>
              </a:ext>
            </a:extLst>
          </p:cNvPr>
          <p:cNvSpPr txBox="1"/>
          <p:nvPr/>
        </p:nvSpPr>
        <p:spPr>
          <a:xfrm>
            <a:off x="5510743" y="2129424"/>
            <a:ext cx="117051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8196" name="Picture 4" descr="Resep Nasi Goreng Jawa, Sajian Lezat untuk Menu Sarapan Bersama Keluarga -  Tribun Travel">
            <a:extLst>
              <a:ext uri="{FF2B5EF4-FFF2-40B4-BE49-F238E27FC236}">
                <a16:creationId xmlns:a16="http://schemas.microsoft.com/office/drawing/2014/main" id="{E7A62DD5-EA27-B745-A7FB-648483D99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835" y="2690095"/>
            <a:ext cx="2604342" cy="146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57B033C9-355D-0140-87DB-46471E93B4A1}"/>
              </a:ext>
            </a:extLst>
          </p:cNvPr>
          <p:cNvSpPr/>
          <p:nvPr/>
        </p:nvSpPr>
        <p:spPr>
          <a:xfrm>
            <a:off x="3482236" y="3093929"/>
            <a:ext cx="1064712" cy="6638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6B504CE4-F598-0846-BBA7-372B4A4C7B5F}"/>
              </a:ext>
            </a:extLst>
          </p:cNvPr>
          <p:cNvSpPr/>
          <p:nvPr/>
        </p:nvSpPr>
        <p:spPr>
          <a:xfrm>
            <a:off x="7561881" y="3089231"/>
            <a:ext cx="1064712" cy="6638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4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B24114-B058-4932-8F2E-B913ED295BA8}"/>
              </a:ext>
            </a:extLst>
          </p:cNvPr>
          <p:cNvSpPr txBox="1"/>
          <p:nvPr/>
        </p:nvSpPr>
        <p:spPr>
          <a:xfrm>
            <a:off x="3098806" y="1464918"/>
            <a:ext cx="59943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 Rounded MT Bold" panose="020F0704030504030204" pitchFamily="34" charset="77"/>
              </a:rPr>
              <a:t>Function</a:t>
            </a:r>
            <a:endParaRPr lang="en-ID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77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1E75C-9D89-48CC-8721-1B9FC35FDB70}"/>
              </a:ext>
            </a:extLst>
          </p:cNvPr>
          <p:cNvSpPr txBox="1"/>
          <p:nvPr/>
        </p:nvSpPr>
        <p:spPr>
          <a:xfrm>
            <a:off x="843799" y="3092087"/>
            <a:ext cx="105043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“function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adalah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kunci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utama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pada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javascript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yang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membuat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javascript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menjadi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sangat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powerfull</a:t>
            </a:r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”</a:t>
            </a:r>
          </a:p>
          <a:p>
            <a:pPr algn="ctr"/>
            <a:endParaRPr 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~Douglas Rockford </a:t>
            </a:r>
          </a:p>
        </p:txBody>
      </p:sp>
    </p:spTree>
    <p:extLst>
      <p:ext uri="{BB962C8B-B14F-4D97-AF65-F5344CB8AC3E}">
        <p14:creationId xmlns:p14="http://schemas.microsoft.com/office/powerpoint/2010/main" val="266627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B24114-B058-4932-8F2E-B913ED295BA8}"/>
              </a:ext>
            </a:extLst>
          </p:cNvPr>
          <p:cNvSpPr txBox="1"/>
          <p:nvPr/>
        </p:nvSpPr>
        <p:spPr>
          <a:xfrm>
            <a:off x="3098806" y="1464918"/>
            <a:ext cx="59943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rial Rounded MT Bold" panose="020F0704030504030204" pitchFamily="34" charset="77"/>
              </a:rPr>
              <a:t>Function</a:t>
            </a:r>
            <a:endParaRPr lang="en-ID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77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1E75C-9D89-48CC-8721-1B9FC35FDB70}"/>
              </a:ext>
            </a:extLst>
          </p:cNvPr>
          <p:cNvSpPr txBox="1"/>
          <p:nvPr/>
        </p:nvSpPr>
        <p:spPr>
          <a:xfrm>
            <a:off x="843799" y="3092087"/>
            <a:ext cx="105043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Method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Class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Constructor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69152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2D1B59F-A1BC-494C-B260-E1780B906522}"/>
              </a:ext>
            </a:extLst>
          </p:cNvPr>
          <p:cNvGrpSpPr/>
          <p:nvPr/>
        </p:nvGrpSpPr>
        <p:grpSpPr>
          <a:xfrm>
            <a:off x="-211015" y="1145342"/>
            <a:ext cx="5708566" cy="596706"/>
            <a:chOff x="-211015" y="1187546"/>
            <a:chExt cx="6091553" cy="5967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6F8F2A4-62A4-43EE-8446-54D00811C1D2}"/>
                </a:ext>
              </a:extLst>
            </p:cNvPr>
            <p:cNvGrpSpPr/>
            <p:nvPr/>
          </p:nvGrpSpPr>
          <p:grpSpPr>
            <a:xfrm>
              <a:off x="-211015" y="1187546"/>
              <a:ext cx="6091553" cy="596706"/>
              <a:chOff x="-211015" y="1187546"/>
              <a:chExt cx="6091553" cy="59670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44C5D8-026C-457F-BE96-09B544B4BB4C}"/>
                  </a:ext>
                </a:extLst>
              </p:cNvPr>
              <p:cNvSpPr/>
              <p:nvPr/>
            </p:nvSpPr>
            <p:spPr>
              <a:xfrm>
                <a:off x="-211015" y="1187546"/>
                <a:ext cx="6091553" cy="444306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2BA23E7-53B2-4C38-B5E8-09CD15DCDD70}"/>
                  </a:ext>
                </a:extLst>
              </p:cNvPr>
              <p:cNvSpPr/>
              <p:nvPr/>
            </p:nvSpPr>
            <p:spPr>
              <a:xfrm>
                <a:off x="0" y="1339946"/>
                <a:ext cx="5740202" cy="44430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ADC14F-BA6B-4113-BFC5-3D9B84EC40A1}"/>
                </a:ext>
              </a:extLst>
            </p:cNvPr>
            <p:cNvSpPr txBox="1"/>
            <p:nvPr/>
          </p:nvSpPr>
          <p:spPr>
            <a:xfrm>
              <a:off x="368689" y="1306821"/>
              <a:ext cx="5371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Function</a:t>
              </a:r>
              <a:endParaRPr lang="en-ID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EED75FC-53A4-C64A-920D-4F48DABE914F}"/>
              </a:ext>
            </a:extLst>
          </p:cNvPr>
          <p:cNvSpPr txBox="1">
            <a:spLocks/>
          </p:cNvSpPr>
          <p:nvPr/>
        </p:nvSpPr>
        <p:spPr>
          <a:xfrm>
            <a:off x="838200" y="2184280"/>
            <a:ext cx="10515600" cy="4128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Sebuah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sub-program yang 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dapat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‘</a:t>
            </a:r>
            <a:r>
              <a:rPr lang="en-US" sz="2400" i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dioanggil</a:t>
            </a:r>
            <a:r>
              <a:rPr lang="en-US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’ di </a:t>
            </a:r>
            <a:r>
              <a:rPr lang="en-US" sz="2400" i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bagian</a:t>
            </a:r>
            <a:r>
              <a:rPr lang="en-US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 lain pada program</a:t>
            </a:r>
            <a:endParaRPr lang="en-ID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ID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Merupakan</a:t>
            </a:r>
            <a:r>
              <a:rPr lang="en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struktur</a:t>
            </a:r>
            <a:r>
              <a:rPr lang="en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dasar</a:t>
            </a:r>
            <a:r>
              <a:rPr lang="en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pada JS</a:t>
            </a:r>
          </a:p>
          <a:p>
            <a:r>
              <a:rPr lang="en-ID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Disebut</a:t>
            </a:r>
            <a:r>
              <a:rPr lang="en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juga </a:t>
            </a:r>
            <a:r>
              <a:rPr lang="en-ID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sebagai</a:t>
            </a:r>
            <a:r>
              <a:rPr lang="en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prosedur</a:t>
            </a:r>
            <a:r>
              <a:rPr lang="en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untuk</a:t>
            </a:r>
            <a:r>
              <a:rPr lang="en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menjalankan</a:t>
            </a:r>
            <a:r>
              <a:rPr lang="en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tugas</a:t>
            </a:r>
            <a:r>
              <a:rPr lang="en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atau</a:t>
            </a:r>
            <a:r>
              <a:rPr lang="en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menghitung</a:t>
            </a:r>
            <a:r>
              <a:rPr lang="en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sebuah</a:t>
            </a:r>
            <a:r>
              <a:rPr lang="en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nilai</a:t>
            </a:r>
            <a:endParaRPr lang="en-ID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ID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Untuk</a:t>
            </a:r>
            <a:r>
              <a:rPr lang="en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dapat</a:t>
            </a:r>
            <a:r>
              <a:rPr lang="en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menggunakannya</a:t>
            </a:r>
            <a:r>
              <a:rPr lang="en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, </a:t>
            </a:r>
            <a:r>
              <a:rPr lang="en-ID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kita</a:t>
            </a:r>
            <a:r>
              <a:rPr lang="en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harus</a:t>
            </a:r>
            <a:r>
              <a:rPr lang="en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‘</a:t>
            </a:r>
            <a:r>
              <a:rPr lang="en-ID" sz="2400" i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membuat</a:t>
            </a:r>
            <a:r>
              <a:rPr lang="en-ID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’ </a:t>
            </a:r>
            <a:r>
              <a:rPr lang="en-ID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terlebih</a:t>
            </a:r>
            <a:r>
              <a:rPr lang="en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dahulu</a:t>
            </a:r>
            <a:r>
              <a:rPr lang="en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function, </a:t>
            </a:r>
            <a:r>
              <a:rPr lang="en-ID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lalu</a:t>
            </a:r>
            <a:r>
              <a:rPr lang="en-ID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‘</a:t>
            </a:r>
            <a:r>
              <a:rPr lang="en-ID" sz="2400" i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memanggil</a:t>
            </a:r>
            <a:r>
              <a:rPr lang="en-ID" sz="2400" i="1" dirty="0">
                <a:solidFill>
                  <a:schemeClr val="bg1"/>
                </a:solidFill>
                <a:latin typeface="Century Gothic" panose="020B0502020202020204" pitchFamily="34" charset="0"/>
              </a:rPr>
              <a:t>’ </a:t>
            </a:r>
            <a:r>
              <a:rPr lang="en-ID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nya</a:t>
            </a:r>
            <a:endParaRPr lang="en-ID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39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A00BF2-3209-F24F-BCE8-E65CB590AD72}"/>
              </a:ext>
            </a:extLst>
          </p:cNvPr>
          <p:cNvSpPr txBox="1"/>
          <p:nvPr/>
        </p:nvSpPr>
        <p:spPr>
          <a:xfrm>
            <a:off x="3098811" y="2529691"/>
            <a:ext cx="59943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Kenapa</a:t>
            </a:r>
            <a:r>
              <a:rPr lang="en-US" sz="44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4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harus</a:t>
            </a:r>
            <a:endParaRPr lang="en-ID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9286B-7EA1-9A48-8041-30C892445ECB}"/>
              </a:ext>
            </a:extLst>
          </p:cNvPr>
          <p:cNvSpPr txBox="1"/>
          <p:nvPr/>
        </p:nvSpPr>
        <p:spPr>
          <a:xfrm>
            <a:off x="3098811" y="3450628"/>
            <a:ext cx="5994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Arial Rounded MT Bold" panose="020F0704030504030204" pitchFamily="34" charset="77"/>
              </a:rPr>
              <a:t>Function</a:t>
            </a:r>
            <a:endParaRPr lang="en-ID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7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4406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2D1B59F-A1BC-494C-B260-E1780B906522}"/>
              </a:ext>
            </a:extLst>
          </p:cNvPr>
          <p:cNvGrpSpPr/>
          <p:nvPr/>
        </p:nvGrpSpPr>
        <p:grpSpPr>
          <a:xfrm>
            <a:off x="-211015" y="1145342"/>
            <a:ext cx="5708566" cy="596706"/>
            <a:chOff x="-211015" y="1187546"/>
            <a:chExt cx="6091553" cy="5967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6F8F2A4-62A4-43EE-8446-54D00811C1D2}"/>
                </a:ext>
              </a:extLst>
            </p:cNvPr>
            <p:cNvGrpSpPr/>
            <p:nvPr/>
          </p:nvGrpSpPr>
          <p:grpSpPr>
            <a:xfrm>
              <a:off x="-211015" y="1187546"/>
              <a:ext cx="6091553" cy="596706"/>
              <a:chOff x="-211015" y="1187546"/>
              <a:chExt cx="6091553" cy="59670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44C5D8-026C-457F-BE96-09B544B4BB4C}"/>
                  </a:ext>
                </a:extLst>
              </p:cNvPr>
              <p:cNvSpPr/>
              <p:nvPr/>
            </p:nvSpPr>
            <p:spPr>
              <a:xfrm>
                <a:off x="-211015" y="1187546"/>
                <a:ext cx="6091553" cy="444306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2BA23E7-53B2-4C38-B5E8-09CD15DCDD70}"/>
                  </a:ext>
                </a:extLst>
              </p:cNvPr>
              <p:cNvSpPr/>
              <p:nvPr/>
            </p:nvSpPr>
            <p:spPr>
              <a:xfrm>
                <a:off x="0" y="1339946"/>
                <a:ext cx="5740202" cy="44430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ADC14F-BA6B-4113-BFC5-3D9B84EC40A1}"/>
                </a:ext>
              </a:extLst>
            </p:cNvPr>
            <p:cNvSpPr txBox="1"/>
            <p:nvPr/>
          </p:nvSpPr>
          <p:spPr>
            <a:xfrm>
              <a:off x="368689" y="1306821"/>
              <a:ext cx="5371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Function</a:t>
              </a:r>
              <a:endParaRPr lang="en-ID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EED75FC-53A4-C64A-920D-4F48DABE914F}"/>
              </a:ext>
            </a:extLst>
          </p:cNvPr>
          <p:cNvSpPr txBox="1">
            <a:spLocks/>
          </p:cNvSpPr>
          <p:nvPr/>
        </p:nvSpPr>
        <p:spPr>
          <a:xfrm>
            <a:off x="838200" y="2184280"/>
            <a:ext cx="10515600" cy="4128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Reusability (DRY: ”Don’t Repeat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Yoursefl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”)</a:t>
            </a:r>
          </a:p>
          <a:p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Dekomposisi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/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Abstraksi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memecah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program)</a:t>
            </a:r>
          </a:p>
          <a:p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Modularitas</a:t>
            </a:r>
            <a:endParaRPr lang="en-ID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82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2D1B59F-A1BC-494C-B260-E1780B906522}"/>
              </a:ext>
            </a:extLst>
          </p:cNvPr>
          <p:cNvGrpSpPr/>
          <p:nvPr/>
        </p:nvGrpSpPr>
        <p:grpSpPr>
          <a:xfrm>
            <a:off x="-211015" y="1145342"/>
            <a:ext cx="5708566" cy="596706"/>
            <a:chOff x="-211015" y="1187546"/>
            <a:chExt cx="6091553" cy="5967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6F8F2A4-62A4-43EE-8446-54D00811C1D2}"/>
                </a:ext>
              </a:extLst>
            </p:cNvPr>
            <p:cNvGrpSpPr/>
            <p:nvPr/>
          </p:nvGrpSpPr>
          <p:grpSpPr>
            <a:xfrm>
              <a:off x="-211015" y="1187546"/>
              <a:ext cx="6091553" cy="596706"/>
              <a:chOff x="-211015" y="1187546"/>
              <a:chExt cx="6091553" cy="59670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44C5D8-026C-457F-BE96-09B544B4BB4C}"/>
                  </a:ext>
                </a:extLst>
              </p:cNvPr>
              <p:cNvSpPr/>
              <p:nvPr/>
            </p:nvSpPr>
            <p:spPr>
              <a:xfrm>
                <a:off x="-211015" y="1187546"/>
                <a:ext cx="6091553" cy="444306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2BA23E7-53B2-4C38-B5E8-09CD15DCDD70}"/>
                  </a:ext>
                </a:extLst>
              </p:cNvPr>
              <p:cNvSpPr/>
              <p:nvPr/>
            </p:nvSpPr>
            <p:spPr>
              <a:xfrm>
                <a:off x="0" y="1339946"/>
                <a:ext cx="5740202" cy="44430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ADC14F-BA6B-4113-BFC5-3D9B84EC40A1}"/>
                </a:ext>
              </a:extLst>
            </p:cNvPr>
            <p:cNvSpPr txBox="1"/>
            <p:nvPr/>
          </p:nvSpPr>
          <p:spPr>
            <a:xfrm>
              <a:off x="368689" y="1306821"/>
              <a:ext cx="5371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Kategori</a:t>
              </a: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 Function</a:t>
              </a:r>
              <a:endParaRPr lang="en-ID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EED75FC-53A4-C64A-920D-4F48DABE914F}"/>
              </a:ext>
            </a:extLst>
          </p:cNvPr>
          <p:cNvSpPr txBox="1">
            <a:spLocks/>
          </p:cNvSpPr>
          <p:nvPr/>
        </p:nvSpPr>
        <p:spPr>
          <a:xfrm>
            <a:off x="838200" y="2184280"/>
            <a:ext cx="10515600" cy="4128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Built-in Function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User-defined Function</a:t>
            </a:r>
            <a:endParaRPr lang="en-ID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85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2D1B59F-A1BC-494C-B260-E1780B906522}"/>
              </a:ext>
            </a:extLst>
          </p:cNvPr>
          <p:cNvGrpSpPr/>
          <p:nvPr/>
        </p:nvGrpSpPr>
        <p:grpSpPr>
          <a:xfrm>
            <a:off x="-211015" y="1145342"/>
            <a:ext cx="5708566" cy="596706"/>
            <a:chOff x="-211015" y="1187546"/>
            <a:chExt cx="6091553" cy="5967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6F8F2A4-62A4-43EE-8446-54D00811C1D2}"/>
                </a:ext>
              </a:extLst>
            </p:cNvPr>
            <p:cNvGrpSpPr/>
            <p:nvPr/>
          </p:nvGrpSpPr>
          <p:grpSpPr>
            <a:xfrm>
              <a:off x="-211015" y="1187546"/>
              <a:ext cx="6091553" cy="596706"/>
              <a:chOff x="-211015" y="1187546"/>
              <a:chExt cx="6091553" cy="59670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44C5D8-026C-457F-BE96-09B544B4BB4C}"/>
                  </a:ext>
                </a:extLst>
              </p:cNvPr>
              <p:cNvSpPr/>
              <p:nvPr/>
            </p:nvSpPr>
            <p:spPr>
              <a:xfrm>
                <a:off x="-211015" y="1187546"/>
                <a:ext cx="6091553" cy="444306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2BA23E7-53B2-4C38-B5E8-09CD15DCDD70}"/>
                  </a:ext>
                </a:extLst>
              </p:cNvPr>
              <p:cNvSpPr/>
              <p:nvPr/>
            </p:nvSpPr>
            <p:spPr>
              <a:xfrm>
                <a:off x="0" y="1339946"/>
                <a:ext cx="5740202" cy="44430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ADC14F-BA6B-4113-BFC5-3D9B84EC40A1}"/>
                </a:ext>
              </a:extLst>
            </p:cNvPr>
            <p:cNvSpPr txBox="1"/>
            <p:nvPr/>
          </p:nvSpPr>
          <p:spPr>
            <a:xfrm>
              <a:off x="368689" y="1306821"/>
              <a:ext cx="5371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Bilt</a:t>
              </a: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-in Function</a:t>
              </a:r>
              <a:endParaRPr lang="en-ID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EED75FC-53A4-C64A-920D-4F48DABE914F}"/>
              </a:ext>
            </a:extLst>
          </p:cNvPr>
          <p:cNvSpPr txBox="1">
            <a:spLocks/>
          </p:cNvSpPr>
          <p:nvPr/>
        </p:nvSpPr>
        <p:spPr>
          <a:xfrm>
            <a:off x="838200" y="2184280"/>
            <a:ext cx="10515600" cy="4128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Fungsi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sudah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disediakan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/ ‘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dibuat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’ JavaScript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Kita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tinggal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Century Gothic" panose="020B0502020202020204" pitchFamily="34" charset="0"/>
              </a:rPr>
              <a:t>‘</a:t>
            </a:r>
            <a:r>
              <a:rPr lang="en-US" i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panggil</a:t>
            </a:r>
            <a:r>
              <a:rPr lang="en-US" i="1" dirty="0">
                <a:solidFill>
                  <a:schemeClr val="bg1"/>
                </a:solidFill>
                <a:latin typeface="Century Gothic" panose="020B0502020202020204" pitchFamily="34" charset="0"/>
              </a:rPr>
              <a:t>’</a:t>
            </a:r>
          </a:p>
          <a:p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Contoh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: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alert()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confirm()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prompt()</a:t>
            </a:r>
            <a:endParaRPr lang="en-ID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33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2D1B59F-A1BC-494C-B260-E1780B906522}"/>
              </a:ext>
            </a:extLst>
          </p:cNvPr>
          <p:cNvGrpSpPr/>
          <p:nvPr/>
        </p:nvGrpSpPr>
        <p:grpSpPr>
          <a:xfrm>
            <a:off x="-211015" y="1145342"/>
            <a:ext cx="5708566" cy="596706"/>
            <a:chOff x="-211015" y="1187546"/>
            <a:chExt cx="6091553" cy="5967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6F8F2A4-62A4-43EE-8446-54D00811C1D2}"/>
                </a:ext>
              </a:extLst>
            </p:cNvPr>
            <p:cNvGrpSpPr/>
            <p:nvPr/>
          </p:nvGrpSpPr>
          <p:grpSpPr>
            <a:xfrm>
              <a:off x="-211015" y="1187546"/>
              <a:ext cx="6091553" cy="596706"/>
              <a:chOff x="-211015" y="1187546"/>
              <a:chExt cx="6091553" cy="59670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44C5D8-026C-457F-BE96-09B544B4BB4C}"/>
                  </a:ext>
                </a:extLst>
              </p:cNvPr>
              <p:cNvSpPr/>
              <p:nvPr/>
            </p:nvSpPr>
            <p:spPr>
              <a:xfrm>
                <a:off x="-211015" y="1187546"/>
                <a:ext cx="6091553" cy="444306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2BA23E7-53B2-4C38-B5E8-09CD15DCDD70}"/>
                  </a:ext>
                </a:extLst>
              </p:cNvPr>
              <p:cNvSpPr/>
              <p:nvPr/>
            </p:nvSpPr>
            <p:spPr>
              <a:xfrm>
                <a:off x="0" y="1339946"/>
                <a:ext cx="5740202" cy="44430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ADC14F-BA6B-4113-BFC5-3D9B84EC40A1}"/>
                </a:ext>
              </a:extLst>
            </p:cNvPr>
            <p:cNvSpPr txBox="1"/>
            <p:nvPr/>
          </p:nvSpPr>
          <p:spPr>
            <a:xfrm>
              <a:off x="368689" y="1306821"/>
              <a:ext cx="5371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User-defined Function</a:t>
              </a:r>
              <a:endParaRPr lang="en-ID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EED75FC-53A4-C64A-920D-4F48DABE914F}"/>
              </a:ext>
            </a:extLst>
          </p:cNvPr>
          <p:cNvSpPr txBox="1">
            <a:spLocks/>
          </p:cNvSpPr>
          <p:nvPr/>
        </p:nvSpPr>
        <p:spPr>
          <a:xfrm>
            <a:off x="838200" y="2184280"/>
            <a:ext cx="10515600" cy="4128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Fungsi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sudah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kita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buat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sendiri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Menggunakan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keyword </a:t>
            </a:r>
            <a:r>
              <a:rPr lang="en-US" i="1" dirty="0">
                <a:solidFill>
                  <a:schemeClr val="bg1"/>
                </a:solidFill>
                <a:latin typeface="Century Gothic" panose="020B0502020202020204" pitchFamily="34" charset="0"/>
              </a:rPr>
              <a:t>‘function’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Nama function (optional)</a:t>
            </a: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Parameter / Argument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Disimpan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didalam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()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Boleh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ada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atau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tidak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boleh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lebih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satu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Body function,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dibungkus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{ }</a:t>
            </a:r>
          </a:p>
          <a:p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Dapat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mengembalikan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nilai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atau</a:t>
            </a: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tidak</a:t>
            </a: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lvl="1"/>
            <a:endParaRPr lang="en-ID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76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27947</TotalTime>
  <Words>300</Words>
  <Application>Microsoft Macintosh PowerPoint</Application>
  <PresentationFormat>Widescreen</PresentationFormat>
  <Paragraphs>84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Agency FB</vt:lpstr>
      <vt:lpstr>Arial</vt:lpstr>
      <vt:lpstr>Arial Rounded MT Bold</vt:lpstr>
      <vt:lpstr>Calibri</vt:lpstr>
      <vt:lpstr>Calibri Light</vt:lpstr>
      <vt:lpstr>Century Gothic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Teguh Agung Prabowo</dc:creator>
  <cp:lastModifiedBy>Teguh Agung Prabowo</cp:lastModifiedBy>
  <cp:revision>28</cp:revision>
  <cp:lastPrinted>2022-05-28T05:18:29Z</cp:lastPrinted>
  <dcterms:created xsi:type="dcterms:W3CDTF">2022-04-10T03:03:36Z</dcterms:created>
  <dcterms:modified xsi:type="dcterms:W3CDTF">2022-12-17T02:42:42Z</dcterms:modified>
</cp:coreProperties>
</file>