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97" r:id="rId23"/>
    <p:sldId id="284" r:id="rId24"/>
    <p:sldId id="285" r:id="rId25"/>
    <p:sldId id="286" r:id="rId26"/>
    <p:sldId id="287" r:id="rId27"/>
    <p:sldId id="288" r:id="rId28"/>
    <p:sldId id="289" r:id="rId29"/>
    <p:sldId id="290"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67" d="100"/>
          <a:sy n="67" d="100"/>
        </p:scale>
        <p:origin x="652"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55.jpeg"/><Relationship Id="rId3" Type="http://schemas.openxmlformats.org/officeDocument/2006/relationships/image" Target="../media/image19.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jpe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41" Type="http://schemas.openxmlformats.org/officeDocument/2006/relationships/image" Target="../media/image57.jpe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jpeg"/><Relationship Id="rId40" Type="http://schemas.openxmlformats.org/officeDocument/2006/relationships/image" Target="../media/image56.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image" Target="../media/image61.jpeg"/><Relationship Id="rId7" Type="http://schemas.openxmlformats.org/officeDocument/2006/relationships/hyperlink" Target="http://www.e-mexico.gob.mx/" TargetMode="External"/><Relationship Id="rId12" Type="http://schemas.openxmlformats.org/officeDocument/2006/relationships/image" Target="../media/image69.png"/><Relationship Id="rId2" Type="http://schemas.openxmlformats.org/officeDocument/2006/relationships/image" Target="../media/image60.jpe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8.png"/><Relationship Id="rId5" Type="http://schemas.openxmlformats.org/officeDocument/2006/relationships/image" Target="../media/image63.jpeg"/><Relationship Id="rId10" Type="http://schemas.openxmlformats.org/officeDocument/2006/relationships/image" Target="../media/image67.jpeg"/><Relationship Id="rId4" Type="http://schemas.openxmlformats.org/officeDocument/2006/relationships/image" Target="../media/image62.jpeg"/><Relationship Id="rId9"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58B7-B94B-4267-AC08-B2A0227BB11B}"/>
              </a:ext>
            </a:extLst>
          </p:cNvPr>
          <p:cNvSpPr>
            <a:spLocks noGrp="1"/>
          </p:cNvSpPr>
          <p:nvPr>
            <p:ph type="ctrTitle"/>
          </p:nvPr>
        </p:nvSpPr>
        <p:spPr>
          <a:xfrm>
            <a:off x="1524000" y="2734843"/>
            <a:ext cx="9144000" cy="859528"/>
          </a:xfrm>
        </p:spPr>
        <p:txBody>
          <a:bodyPr>
            <a:noAutofit/>
          </a:bodyPr>
          <a:lstStyle/>
          <a:p>
            <a:r>
              <a:rPr lang="en-ID" sz="3600" b="1" dirty="0"/>
              <a:t>SIC038</a:t>
            </a:r>
            <a:r>
              <a:rPr lang="en-US" sz="3600" b="1" dirty="0"/>
              <a:t> - PPT - SESI </a:t>
            </a:r>
            <a:r>
              <a:rPr lang="en-US" sz="3600" b="1" dirty="0" err="1"/>
              <a:t>ke</a:t>
            </a:r>
            <a:r>
              <a:rPr lang="en-US" sz="3600" b="1"/>
              <a:t> 3</a:t>
            </a:r>
            <a:br>
              <a:rPr lang="en-US" sz="3600" b="1" dirty="0"/>
            </a:br>
            <a:r>
              <a:rPr lang="en-US" sz="3600" dirty="0" err="1"/>
              <a:t>Sistem</a:t>
            </a:r>
            <a:r>
              <a:rPr lang="en-US" sz="3600" dirty="0"/>
              <a:t> </a:t>
            </a:r>
            <a:r>
              <a:rPr lang="en-US" sz="3600" dirty="0" err="1"/>
              <a:t>Pemerintahan</a:t>
            </a:r>
            <a:r>
              <a:rPr lang="en-US" sz="3600" dirty="0"/>
              <a:t> </a:t>
            </a:r>
            <a:r>
              <a:rPr lang="en-US" sz="3600" dirty="0" err="1"/>
              <a:t>Elektronik</a:t>
            </a:r>
            <a:endParaRPr lang="en-US" sz="3600" dirty="0"/>
          </a:p>
        </p:txBody>
      </p:sp>
      <p:sp>
        <p:nvSpPr>
          <p:cNvPr id="3" name="Subtitle 2">
            <a:extLst>
              <a:ext uri="{FF2B5EF4-FFF2-40B4-BE49-F238E27FC236}">
                <a16:creationId xmlns:a16="http://schemas.microsoft.com/office/drawing/2014/main" id="{9934DB9D-AE51-4AE5-88D5-80A446F64439}"/>
              </a:ext>
            </a:extLst>
          </p:cNvPr>
          <p:cNvSpPr>
            <a:spLocks noGrp="1"/>
          </p:cNvSpPr>
          <p:nvPr>
            <p:ph type="subTitle" idx="1"/>
          </p:nvPr>
        </p:nvSpPr>
        <p:spPr/>
        <p:txBody>
          <a:bodyPr>
            <a:normAutofit lnSpcReduction="10000"/>
          </a:bodyPr>
          <a:lstStyle/>
          <a:p>
            <a:endParaRPr lang="en-US" sz="2400" dirty="0"/>
          </a:p>
          <a:p>
            <a:pPr eaLnBrk="1" fontAlgn="auto" hangingPunct="1">
              <a:spcAft>
                <a:spcPts val="0"/>
              </a:spcAft>
              <a:defRPr/>
            </a:pPr>
            <a:r>
              <a:rPr lang="id-ID" dirty="0"/>
              <a:t>Faktor Resiko dan Faktor Kesuksesan</a:t>
            </a:r>
            <a:endParaRPr lang="en-US" dirty="0"/>
          </a:p>
          <a:p>
            <a:endParaRPr lang="en-US" dirty="0"/>
          </a:p>
          <a:p>
            <a:r>
              <a:rPr lang="fi-FI" dirty="0"/>
              <a:t>M HANIF JUSUF ST MKOM</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3">
            <a:extLst>
              <a:ext uri="{FF2B5EF4-FFF2-40B4-BE49-F238E27FC236}">
                <a16:creationId xmlns:a16="http://schemas.microsoft.com/office/drawing/2014/main" id="{FC6D5903-B4AE-4230-8E7D-2DF6037A9E72}"/>
              </a:ext>
            </a:extLst>
          </p:cNvPr>
          <p:cNvSpPr txBox="1">
            <a:spLocks noChangeArrowheads="1"/>
          </p:cNvSpPr>
          <p:nvPr/>
        </p:nvSpPr>
        <p:spPr bwMode="auto">
          <a:xfrm>
            <a:off x="1982788" y="725488"/>
            <a:ext cx="7886700"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461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sz="2000" dirty="0" err="1">
                <a:solidFill>
                  <a:srgbClr val="333399"/>
                </a:solidFill>
                <a:latin typeface="Verdana" panose="020B0604030504040204" pitchFamily="34" charset="0"/>
                <a:ea typeface="Verdana" panose="020B0604030504040204" pitchFamily="34" charset="0"/>
                <a:cs typeface="Verdana" panose="020B0604030504040204" pitchFamily="34" charset="0"/>
              </a:rPr>
              <a:t>Faktor-faktor</a:t>
            </a:r>
            <a:r>
              <a:rPr lang="en-US" altLang="en-US" sz="2000" dirty="0">
                <a:solidFill>
                  <a:srgbClr val="333399"/>
                </a:solidFill>
                <a:latin typeface="Verdana" panose="020B0604030504040204" pitchFamily="34" charset="0"/>
                <a:ea typeface="Verdana" panose="020B0604030504040204" pitchFamily="34" charset="0"/>
                <a:cs typeface="Verdana" panose="020B0604030504040204" pitchFamily="34" charset="0"/>
              </a:rPr>
              <a:t> </a:t>
            </a:r>
            <a:r>
              <a:rPr lang="en-US" altLang="en-US" sz="2000" dirty="0" err="1">
                <a:solidFill>
                  <a:srgbClr val="333399"/>
                </a:solidFill>
                <a:latin typeface="Verdana" panose="020B0604030504040204" pitchFamily="34" charset="0"/>
                <a:ea typeface="Verdana" panose="020B0604030504040204" pitchFamily="34" charset="0"/>
                <a:cs typeface="Verdana" panose="020B0604030504040204" pitchFamily="34" charset="0"/>
              </a:rPr>
              <a:t>Risiko</a:t>
            </a:r>
            <a:r>
              <a:rPr lang="en-US" altLang="en-US" sz="2000" dirty="0">
                <a:solidFill>
                  <a:srgbClr val="333399"/>
                </a:solidFill>
                <a:latin typeface="Verdana" panose="020B0604030504040204" pitchFamily="34" charset="0"/>
                <a:ea typeface="Verdana" panose="020B0604030504040204" pitchFamily="34" charset="0"/>
                <a:cs typeface="Verdana" panose="020B0604030504040204" pitchFamily="34" charset="0"/>
              </a:rPr>
              <a:t> </a:t>
            </a:r>
            <a:r>
              <a:rPr lang="en-US" altLang="en-US" sz="2000" dirty="0" err="1">
                <a:solidFill>
                  <a:srgbClr val="333399"/>
                </a:solidFill>
                <a:latin typeface="Verdana" panose="020B0604030504040204" pitchFamily="34" charset="0"/>
                <a:ea typeface="Verdana" panose="020B0604030504040204" pitchFamily="34" charset="0"/>
                <a:cs typeface="Verdana" panose="020B0604030504040204" pitchFamily="34" charset="0"/>
              </a:rPr>
              <a:t>dalam</a:t>
            </a:r>
            <a:r>
              <a:rPr lang="en-US" altLang="en-US" sz="2000" dirty="0">
                <a:solidFill>
                  <a:srgbClr val="333399"/>
                </a:solidFill>
                <a:latin typeface="Verdana" panose="020B0604030504040204" pitchFamily="34" charset="0"/>
                <a:ea typeface="Verdana" panose="020B0604030504040204" pitchFamily="34" charset="0"/>
                <a:cs typeface="Verdana" panose="020B0604030504040204" pitchFamily="34" charset="0"/>
              </a:rPr>
              <a:t> </a:t>
            </a:r>
            <a:r>
              <a:rPr lang="en-US" altLang="en-US" sz="2000" dirty="0" err="1">
                <a:solidFill>
                  <a:srgbClr val="333399"/>
                </a:solidFill>
                <a:latin typeface="Verdana" panose="020B0604030504040204" pitchFamily="34" charset="0"/>
                <a:ea typeface="Verdana" panose="020B0604030504040204" pitchFamily="34" charset="0"/>
                <a:cs typeface="Verdana" panose="020B0604030504040204" pitchFamily="34" charset="0"/>
              </a:rPr>
              <a:t>Penerapan</a:t>
            </a:r>
            <a:r>
              <a:rPr lang="en-US" altLang="en-US" sz="2000" dirty="0">
                <a:solidFill>
                  <a:srgbClr val="333399"/>
                </a:solidFill>
                <a:latin typeface="Verdana" panose="020B0604030504040204" pitchFamily="34" charset="0"/>
                <a:ea typeface="Verdana" panose="020B0604030504040204" pitchFamily="34" charset="0"/>
                <a:cs typeface="Verdana" panose="020B0604030504040204" pitchFamily="34" charset="0"/>
              </a:rPr>
              <a:t> e-Government</a:t>
            </a: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Bef>
                <a:spcPts val="25"/>
              </a:spcBef>
              <a:buNone/>
            </a:pP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a:lnSpc>
                <a:spcPct val="80000"/>
              </a:lnSpc>
              <a:spcBef>
                <a:spcPct val="0"/>
              </a:spcBef>
              <a:buFontTx/>
              <a:buNone/>
            </a:pPr>
            <a:r>
              <a:rPr lang="en-US" altLang="en-US" sz="2000" dirty="0" err="1">
                <a:latin typeface="Arial" panose="020B0604020202020204" pitchFamily="34" charset="0"/>
                <a:cs typeface="Arial" panose="020B0604020202020204" pitchFamily="34" charset="0"/>
              </a:rPr>
              <a:t>Sebuah</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studi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menunjukan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bahwa</a:t>
            </a:r>
            <a:r>
              <a:rPr lang="en-US" altLang="en-US" sz="2000" dirty="0">
                <a:latin typeface="Arial" panose="020B0604020202020204" pitchFamily="34" charset="0"/>
                <a:cs typeface="Arial" panose="020B0604020202020204" pitchFamily="34" charset="0"/>
              </a:rPr>
              <a:t> 35% program </a:t>
            </a:r>
            <a:r>
              <a:rPr lang="en-US" altLang="en-US" sz="2000" i="1" dirty="0">
                <a:latin typeface="Arial" panose="020B0604020202020204" pitchFamily="34" charset="0"/>
                <a:cs typeface="Arial" panose="020B0604020202020204" pitchFamily="34" charset="0"/>
              </a:rPr>
              <a:t>e-government  </a:t>
            </a:r>
            <a:r>
              <a:rPr lang="en-US" altLang="en-US" sz="2000" dirty="0" err="1">
                <a:latin typeface="Arial" panose="020B0604020202020204" pitchFamily="34" charset="0"/>
                <a:cs typeface="Arial" panose="020B0604020202020204" pitchFamily="34" charset="0"/>
              </a:rPr>
              <a:t>diseluruh</a:t>
            </a:r>
            <a:r>
              <a:rPr lang="en-US" altLang="en-US" sz="2000" dirty="0">
                <a:latin typeface="Arial" panose="020B0604020202020204" pitchFamily="34" charset="0"/>
                <a:cs typeface="Arial" panose="020B0604020202020204" pitchFamily="34" charset="0"/>
              </a:rPr>
              <a:t> dunia </a:t>
            </a:r>
            <a:r>
              <a:rPr lang="en-US" altLang="en-US" sz="2000" dirty="0" err="1">
                <a:latin typeface="Arial" panose="020B0604020202020204" pitchFamily="34" charset="0"/>
                <a:cs typeface="Arial" panose="020B0604020202020204" pitchFamily="34" charset="0"/>
              </a:rPr>
              <a:t>mengalami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kegagalan</a:t>
            </a:r>
            <a:r>
              <a:rPr lang="en-US" altLang="en-US" sz="2000" dirty="0">
                <a:latin typeface="Arial" panose="020B0604020202020204" pitchFamily="34" charset="0"/>
                <a:cs typeface="Arial" panose="020B0604020202020204" pitchFamily="34" charset="0"/>
              </a:rPr>
              <a:t>, 50% </a:t>
            </a:r>
            <a:r>
              <a:rPr lang="en-US" altLang="en-US" sz="2000" dirty="0" err="1">
                <a:latin typeface="Arial" panose="020B0604020202020204" pitchFamily="34" charset="0"/>
                <a:cs typeface="Arial" panose="020B0604020202020204" pitchFamily="34" charset="0"/>
              </a:rPr>
              <a:t>gagal</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sebagian</a:t>
            </a:r>
            <a:r>
              <a:rPr lang="en-US" altLang="en-US" sz="2000" dirty="0">
                <a:latin typeface="Arial" panose="020B0604020202020204" pitchFamily="34" charset="0"/>
                <a:cs typeface="Arial" panose="020B0604020202020204" pitchFamily="34" charset="0"/>
              </a:rPr>
              <a:t>, dan  </a:t>
            </a:r>
            <a:r>
              <a:rPr lang="en-US" altLang="en-US" sz="2000" dirty="0" err="1">
                <a:latin typeface="Arial" panose="020B0604020202020204" pitchFamily="34" charset="0"/>
                <a:cs typeface="Arial" panose="020B0604020202020204" pitchFamily="34" charset="0"/>
              </a:rPr>
              <a:t>hanya</a:t>
            </a:r>
            <a:r>
              <a:rPr lang="en-US" altLang="en-US" sz="2000" dirty="0">
                <a:latin typeface="Arial" panose="020B0604020202020204" pitchFamily="34" charset="0"/>
                <a:cs typeface="Arial" panose="020B0604020202020204" pitchFamily="34" charset="0"/>
              </a:rPr>
              <a:t> 15% yang </a:t>
            </a:r>
            <a:r>
              <a:rPr lang="en-US" altLang="en-US" sz="2000" dirty="0" err="1">
                <a:latin typeface="Arial" panose="020B0604020202020204" pitchFamily="34" charset="0"/>
                <a:cs typeface="Arial" panose="020B0604020202020204" pitchFamily="34" charset="0"/>
              </a:rPr>
              <a:t>dianggap</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berhasil</a:t>
            </a:r>
            <a:r>
              <a:rPr lang="en-US" altLang="en-US" sz="2000" dirty="0">
                <a:latin typeface="Arial" panose="020B0604020202020204" pitchFamily="34" charset="0"/>
                <a:cs typeface="Arial" panose="020B0604020202020204" pitchFamily="34" charset="0"/>
              </a:rPr>
              <a:t>.</a:t>
            </a:r>
          </a:p>
          <a:p>
            <a:pPr>
              <a:lnSpc>
                <a:spcPct val="100000"/>
              </a:lnSpc>
              <a:spcBef>
                <a:spcPts val="438"/>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Kurangnya</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kesepakatan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dalam</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sistem</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administrasi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publik</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penolakan</a:t>
            </a:r>
            <a:r>
              <a:rPr lang="en-US" altLang="en-US" sz="1800" dirty="0">
                <a:latin typeface="Arial" panose="020B0604020202020204" pitchFamily="34" charset="0"/>
                <a:cs typeface="Arial" panose="020B0604020202020204" pitchFamily="34" charset="0"/>
              </a:rPr>
              <a:t>  internal oleh </a:t>
            </a:r>
            <a:r>
              <a:rPr lang="en-US" altLang="en-US" sz="1800" dirty="0" err="1">
                <a:latin typeface="Arial" panose="020B0604020202020204" pitchFamily="34" charset="0"/>
                <a:cs typeface="Arial" panose="020B0604020202020204" pitchFamily="34" charset="0"/>
              </a:rPr>
              <a:t>pemerintah</a:t>
            </a:r>
            <a:endParaRPr lang="en-US" altLang="en-US" sz="1800" dirty="0">
              <a:latin typeface="Arial" panose="020B0604020202020204" pitchFamily="34" charset="0"/>
              <a:cs typeface="Arial" panose="020B0604020202020204" pitchFamily="34" charset="0"/>
            </a:endParaRPr>
          </a:p>
          <a:p>
            <a:pPr>
              <a:lnSpc>
                <a:spcPct val="100000"/>
              </a:lnSpc>
              <a:spcBef>
                <a:spcPts val="438"/>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Kurangnya</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rencana</a:t>
            </a:r>
            <a:r>
              <a:rPr lang="en-US" altLang="en-US" sz="1800" dirty="0">
                <a:latin typeface="Arial" panose="020B0604020202020204" pitchFamily="34" charset="0"/>
                <a:cs typeface="Arial" panose="020B0604020202020204" pitchFamily="34" charset="0"/>
              </a:rPr>
              <a:t> dan strategi: </a:t>
            </a:r>
            <a:r>
              <a:rPr lang="en-US" altLang="en-US" sz="1800" i="1" dirty="0">
                <a:latin typeface="Arial" panose="020B0604020202020204" pitchFamily="34" charset="0"/>
                <a:cs typeface="Arial" panose="020B0604020202020204" pitchFamily="34" charset="0"/>
              </a:rPr>
              <a:t>e-government </a:t>
            </a:r>
            <a:r>
              <a:rPr lang="en-US" altLang="en-US" sz="1800" dirty="0" err="1">
                <a:latin typeface="Arial" panose="020B0604020202020204" pitchFamily="34" charset="0"/>
                <a:cs typeface="Arial" panose="020B0604020202020204" pitchFamily="34" charset="0"/>
              </a:rPr>
              <a:t>diperkenalkan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dengan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setengah-setengah</a:t>
            </a:r>
            <a:r>
              <a:rPr lang="en-US" altLang="en-US" sz="1800" dirty="0">
                <a:latin typeface="Arial" panose="020B0604020202020204" pitchFamily="34" charset="0"/>
                <a:cs typeface="Arial" panose="020B0604020202020204" pitchFamily="34" charset="0"/>
              </a:rPr>
              <a:t> dan </a:t>
            </a:r>
            <a:r>
              <a:rPr lang="en-US" altLang="en-US" sz="1800" dirty="0" err="1">
                <a:latin typeface="Arial" panose="020B0604020202020204" pitchFamily="34" charset="0"/>
                <a:cs typeface="Arial" panose="020B0604020202020204" pitchFamily="34" charset="0"/>
              </a:rPr>
              <a:t>tidak</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sistematik</a:t>
            </a:r>
            <a:endParaRPr lang="en-US" altLang="en-US" sz="1800" dirty="0">
              <a:latin typeface="Arial" panose="020B0604020202020204" pitchFamily="34" charset="0"/>
              <a:cs typeface="Arial" panose="020B0604020202020204" pitchFamily="34" charset="0"/>
            </a:endParaRPr>
          </a:p>
          <a:p>
            <a:pPr>
              <a:lnSpc>
                <a:spcPct val="100000"/>
              </a:lnSpc>
              <a:spcBef>
                <a:spcPts val="425"/>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Kurangnya</a:t>
            </a:r>
            <a:r>
              <a:rPr lang="en-US" altLang="en-US" sz="1800" dirty="0">
                <a:latin typeface="Arial" panose="020B0604020202020204" pitchFamily="34" charset="0"/>
                <a:cs typeface="Arial" panose="020B0604020202020204" pitchFamily="34" charset="0"/>
              </a:rPr>
              <a:t> SDM: </a:t>
            </a:r>
            <a:r>
              <a:rPr lang="en-US" altLang="en-US" sz="1800" dirty="0" err="1">
                <a:latin typeface="Arial" panose="020B0604020202020204" pitchFamily="34" charset="0"/>
                <a:cs typeface="Arial" panose="020B0604020202020204" pitchFamily="34" charset="0"/>
              </a:rPr>
              <a:t>kurangnya</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pengembangan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kapasitas</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institusi</a:t>
            </a:r>
            <a:r>
              <a:rPr lang="en-US" altLang="en-US" sz="1800" dirty="0">
                <a:latin typeface="Arial" panose="020B0604020202020204" pitchFamily="34" charset="0"/>
                <a:cs typeface="Arial" panose="020B0604020202020204" pitchFamily="34" charset="0"/>
              </a:rPr>
              <a:t> dan  </a:t>
            </a:r>
            <a:r>
              <a:rPr lang="en-US" altLang="en-US" sz="1800" dirty="0" err="1">
                <a:latin typeface="Arial" panose="020B0604020202020204" pitchFamily="34" charset="0"/>
                <a:cs typeface="Arial" panose="020B0604020202020204" pitchFamily="34" charset="0"/>
              </a:rPr>
              <a:t>personel</a:t>
            </a:r>
            <a:endParaRPr lang="en-US" altLang="en-US" sz="1800" dirty="0">
              <a:latin typeface="Arial" panose="020B0604020202020204" pitchFamily="34" charset="0"/>
              <a:cs typeface="Arial" panose="020B0604020202020204" pitchFamily="34" charset="0"/>
            </a:endParaRPr>
          </a:p>
          <a:p>
            <a:pPr>
              <a:lnSpc>
                <a:spcPct val="100000"/>
              </a:lnSpc>
              <a:spcBef>
                <a:spcPts val="425"/>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Tidak</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adanya</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rencana</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investasi</a:t>
            </a:r>
            <a:endParaRPr lang="en-US" altLang="en-US" sz="1800" dirty="0">
              <a:latin typeface="Arial" panose="020B0604020202020204" pitchFamily="34" charset="0"/>
              <a:cs typeface="Arial" panose="020B0604020202020204" pitchFamily="34" charset="0"/>
            </a:endParaRPr>
          </a:p>
          <a:p>
            <a:pPr>
              <a:lnSpc>
                <a:spcPct val="100000"/>
              </a:lnSpc>
              <a:spcBef>
                <a:spcPts val="438"/>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Kurangnya</a:t>
            </a:r>
            <a:r>
              <a:rPr lang="en-US" altLang="en-US" sz="1800" dirty="0">
                <a:latin typeface="Arial" panose="020B0604020202020204" pitchFamily="34" charset="0"/>
                <a:cs typeface="Arial" panose="020B0604020202020204" pitchFamily="34" charset="0"/>
              </a:rPr>
              <a:t> </a:t>
            </a:r>
            <a:r>
              <a:rPr lang="en-US" altLang="en-US" sz="1800" i="1" dirty="0">
                <a:latin typeface="Arial" panose="020B0604020202020204" pitchFamily="34" charset="0"/>
                <a:cs typeface="Arial" panose="020B0604020202020204" pitchFamily="34" charset="0"/>
              </a:rPr>
              <a:t>vendor </a:t>
            </a:r>
            <a:r>
              <a:rPr lang="en-US" altLang="en-US" sz="1800" dirty="0" err="1">
                <a:latin typeface="Arial" panose="020B0604020202020204" pitchFamily="34" charset="0"/>
                <a:cs typeface="Arial" panose="020B0604020202020204" pitchFamily="34" charset="0"/>
              </a:rPr>
              <a:t>sistem</a:t>
            </a:r>
            <a:r>
              <a:rPr lang="en-US" altLang="en-US" sz="1800" dirty="0">
                <a:latin typeface="Arial" panose="020B0604020202020204" pitchFamily="34" charset="0"/>
                <a:cs typeface="Arial" panose="020B0604020202020204" pitchFamily="34" charset="0"/>
              </a:rPr>
              <a:t> dan TI</a:t>
            </a:r>
          </a:p>
          <a:p>
            <a:pPr>
              <a:lnSpc>
                <a:spcPct val="100000"/>
              </a:lnSpc>
              <a:spcBef>
                <a:spcPts val="425"/>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Ketidakmatangan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teknologi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terlalu</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menekankan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teknologi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atau</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penerapan</a:t>
            </a:r>
            <a:r>
              <a:rPr lang="en-US" altLang="en-US" sz="1800" dirty="0">
                <a:latin typeface="Arial" panose="020B0604020202020204" pitchFamily="34" charset="0"/>
                <a:cs typeface="Arial" panose="020B0604020202020204" pitchFamily="34" charset="0"/>
              </a:rPr>
              <a:t> yang </a:t>
            </a:r>
            <a:r>
              <a:rPr lang="en-US" altLang="en-US" sz="1800" dirty="0" err="1">
                <a:latin typeface="Arial" panose="020B0604020202020204" pitchFamily="34" charset="0"/>
                <a:cs typeface="Arial" panose="020B0604020202020204" pitchFamily="34" charset="0"/>
              </a:rPr>
              <a:t>berorientasi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teknologi</a:t>
            </a:r>
            <a:endParaRPr lang="en-US" altLang="en-US" sz="1800" dirty="0">
              <a:latin typeface="Arial" panose="020B0604020202020204" pitchFamily="34" charset="0"/>
              <a:cs typeface="Arial" panose="020B0604020202020204" pitchFamily="34" charset="0"/>
            </a:endParaRPr>
          </a:p>
          <a:p>
            <a:pPr>
              <a:lnSpc>
                <a:spcPct val="100000"/>
              </a:lnSpc>
              <a:spcBef>
                <a:spcPts val="438"/>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Pengimplementasian</a:t>
            </a:r>
            <a:r>
              <a:rPr lang="en-US" altLang="en-US" sz="1800" dirty="0">
                <a:latin typeface="Arial" panose="020B0604020202020204" pitchFamily="34" charset="0"/>
                <a:cs typeface="Arial" panose="020B0604020202020204" pitchFamily="34" charset="0"/>
              </a:rPr>
              <a:t> yang </a:t>
            </a:r>
            <a:r>
              <a:rPr lang="en-US" altLang="en-US" sz="1800" dirty="0" err="1">
                <a:latin typeface="Arial" panose="020B0604020202020204" pitchFamily="34" charset="0"/>
                <a:cs typeface="Arial" panose="020B0604020202020204" pitchFamily="34" charset="0"/>
              </a:rPr>
              <a:t>terburu-buru</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tanpa</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persiapan</a:t>
            </a:r>
            <a:r>
              <a:rPr lang="en-US" altLang="en-US" sz="1800" dirty="0">
                <a:latin typeface="Arial" panose="020B0604020202020204" pitchFamily="34" charset="0"/>
                <a:cs typeface="Arial" panose="020B0604020202020204" pitchFamily="34" charset="0"/>
              </a:rPr>
              <a:t> dan </a:t>
            </a:r>
            <a:r>
              <a:rPr lang="en-US" altLang="en-US" sz="1800" dirty="0" err="1">
                <a:latin typeface="Arial" panose="020B0604020202020204" pitchFamily="34" charset="0"/>
                <a:cs typeface="Arial" panose="020B0604020202020204" pitchFamily="34" charset="0"/>
              </a:rPr>
              <a:t>pengujian</a:t>
            </a:r>
            <a:r>
              <a:rPr lang="en-US" altLang="en-US" sz="1800" dirty="0">
                <a:latin typeface="Arial" panose="020B0604020202020204" pitchFamily="34" charset="0"/>
                <a:cs typeface="Arial" panose="020B0604020202020204" pitchFamily="34" charset="0"/>
              </a:rPr>
              <a:t>  yang </a:t>
            </a:r>
            <a:r>
              <a:rPr lang="en-US" altLang="en-US" sz="1800" dirty="0" err="1">
                <a:latin typeface="Arial" panose="020B0604020202020204" pitchFamily="34" charset="0"/>
                <a:cs typeface="Arial" panose="020B0604020202020204" pitchFamily="34" charset="0"/>
              </a:rPr>
              <a:t>cukup</a:t>
            </a:r>
            <a:r>
              <a:rPr lang="en-US" altLang="en-US" sz="1800" dirty="0">
                <a:latin typeface="Arial" panose="020B0604020202020204" pitchFamily="34" charset="0"/>
                <a:cs typeface="Arial" panose="020B0604020202020204" pitchFamily="34" charset="0"/>
              </a:rPr>
              <a:t>.</a:t>
            </a:r>
          </a:p>
          <a:p>
            <a:pPr>
              <a:lnSpc>
                <a:spcPct val="100000"/>
              </a:lnSpc>
              <a:spcBef>
                <a:spcPts val="1438"/>
              </a:spcBef>
              <a:buNone/>
            </a:pPr>
            <a:r>
              <a:rPr lang="en-US" altLang="en-US" sz="1400" i="1" dirty="0">
                <a:latin typeface="Arial" panose="020B0604020202020204" pitchFamily="34" charset="0"/>
                <a:cs typeface="Arial" panose="020B0604020202020204" pitchFamily="34" charset="0"/>
              </a:rPr>
              <a:t>(UNDPEPA and ASPA, 2004)</a:t>
            </a:r>
            <a:endParaRPr lang="en-US" altLang="en-US" sz="14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9D86900C-E263-445B-80F8-D835A403AA1C}"/>
              </a:ext>
            </a:extLst>
          </p:cNvPr>
          <p:cNvGraphicFramePr>
            <a:graphicFrameLocks noGrp="1"/>
          </p:cNvGraphicFramePr>
          <p:nvPr/>
        </p:nvGraphicFramePr>
        <p:xfrm>
          <a:off x="2517776" y="1612901"/>
          <a:ext cx="7318375" cy="4492721"/>
        </p:xfrm>
        <a:graphic>
          <a:graphicData uri="http://schemas.openxmlformats.org/drawingml/2006/table">
            <a:tbl>
              <a:tblPr/>
              <a:tblGrid>
                <a:gridCol w="2045670">
                  <a:extLst>
                    <a:ext uri="{9D8B030D-6E8A-4147-A177-3AD203B41FA5}">
                      <a16:colId xmlns:a16="http://schemas.microsoft.com/office/drawing/2014/main" val="20000"/>
                    </a:ext>
                  </a:extLst>
                </a:gridCol>
                <a:gridCol w="2004512">
                  <a:extLst>
                    <a:ext uri="{9D8B030D-6E8A-4147-A177-3AD203B41FA5}">
                      <a16:colId xmlns:a16="http://schemas.microsoft.com/office/drawing/2014/main" val="20001"/>
                    </a:ext>
                  </a:extLst>
                </a:gridCol>
                <a:gridCol w="1626475">
                  <a:extLst>
                    <a:ext uri="{9D8B030D-6E8A-4147-A177-3AD203B41FA5}">
                      <a16:colId xmlns:a16="http://schemas.microsoft.com/office/drawing/2014/main" val="20002"/>
                    </a:ext>
                  </a:extLst>
                </a:gridCol>
                <a:gridCol w="1641718">
                  <a:extLst>
                    <a:ext uri="{9D8B030D-6E8A-4147-A177-3AD203B41FA5}">
                      <a16:colId xmlns:a16="http://schemas.microsoft.com/office/drawing/2014/main" val="20003"/>
                    </a:ext>
                  </a:extLst>
                </a:gridCol>
              </a:tblGrid>
              <a:tr h="1402847">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Komputerisasi  (Tahap 1)</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Online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Tahap</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2)</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Integrasi  (Tahap 3)</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Arial" panose="020B0604020202020204" pitchFamily="34" charset="0"/>
                          <a:cs typeface="Arial" panose="020B0604020202020204" pitchFamily="34" charset="0"/>
                        </a:rPr>
                        <a:t>Ubiquitous</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(Tahap 4)</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213332">
                <a:tc gridSpan="4">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10001"/>
                  </a:ext>
                </a:extLst>
              </a:tr>
              <a:tr h="37688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788"/>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Otomatisasi</a:t>
                      </a:r>
                    </a:p>
                  </a:txBody>
                  <a:tcPr marL="0" marR="0" marT="99682"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788"/>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Jaringan</a:t>
                      </a:r>
                    </a:p>
                  </a:txBody>
                  <a:tcPr marL="0" marR="0" marT="99682"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788"/>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Konvergensi</a:t>
                      </a:r>
                    </a:p>
                  </a:txBody>
                  <a:tcPr marL="0" marR="0" marT="99682"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913"/>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Embedded</a:t>
                      </a:r>
                    </a:p>
                  </a:txBody>
                  <a:tcPr marL="0" marR="0" marT="115555"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7455">
                <a:tc>
                  <a:txBody>
                    <a:bodyPr/>
                    <a:lstStyle>
                      <a:lvl1pPr marL="576263" indent="-1651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576263" marR="0" lvl="0" indent="-165100" algn="l" defTabSz="914400" rtl="0" eaLnBrk="1" fontAlgn="base" latinLnBrk="0" hangingPunct="1">
                        <a:lnSpc>
                          <a:spcPct val="120000"/>
                        </a:lnSpc>
                        <a:spcBef>
                          <a:spcPts val="663"/>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Basisdata ke  basisdata</a:t>
                      </a:r>
                    </a:p>
                  </a:txBody>
                  <a:tcPr marL="0" marR="0" marT="83809"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566738" indent="-1714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566738" marR="0" lvl="0" indent="-171450" algn="l" defTabSz="914400" rtl="0" eaLnBrk="1" fontAlgn="base" latinLnBrk="0" hangingPunct="1">
                        <a:lnSpc>
                          <a:spcPct val="120000"/>
                        </a:lnSpc>
                        <a:spcBef>
                          <a:spcPts val="663"/>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Komputer ke  komputer</a:t>
                      </a:r>
                    </a:p>
                  </a:txBody>
                  <a:tcPr marL="0" marR="0" marT="8380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Orang ke orang</a:t>
                      </a:r>
                    </a:p>
                  </a:txBody>
                  <a:tcPr marL="0" marR="0" marT="381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Objek ke objek</a:t>
                      </a:r>
                    </a:p>
                  </a:txBody>
                  <a:tcPr marL="0" marR="0" marT="381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80522">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13"/>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Layanan terpisah</a:t>
                      </a:r>
                    </a:p>
                  </a:txBody>
                  <a:tcPr marL="0" marR="0" marT="127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13"/>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Layanan </a:t>
                      </a:r>
                      <a:r>
                        <a:rPr kumimoji="0" lang="en-US" alt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rPr>
                        <a:t>online</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127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746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374650" marR="0" lvl="0" indent="0" algn="l" defTabSz="914400" rtl="0" eaLnBrk="1" fontAlgn="base" latinLnBrk="0" hangingPunct="1">
                        <a:lnSpc>
                          <a:spcPct val="120000"/>
                        </a:lnSpc>
                        <a:spcBef>
                          <a:spcPts val="813"/>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rPr>
                        <a:t>One-stop  service</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103492"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3652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6525" marR="0" lvl="0" indent="0" algn="l" defTabSz="914400" rtl="0" eaLnBrk="1" fontAlgn="base" latinLnBrk="0" hangingPunct="1">
                        <a:lnSpc>
                          <a:spcPts val="2113"/>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Layanan yang</a:t>
                      </a:r>
                    </a:p>
                    <a:p>
                      <a:pPr marL="136525" marR="0" lvl="0" indent="0" algn="l" defTabSz="914400" rtl="0" eaLnBrk="1" fontAlgn="base" latinLnBrk="0" hangingPunct="1">
                        <a:lnSpc>
                          <a:spcPct val="12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rPr>
                        <a:t>seamless/  invisible</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1584">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1775"/>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80s~</a:t>
                      </a:r>
                      <a:r>
                        <a:rPr kumimoji="0" lang="en-US" alt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rPr>
                        <a:t>awal </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90s</a:t>
                      </a:r>
                    </a:p>
                  </a:txBody>
                  <a:tcPr marL="0" marR="0" marT="225396"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38893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388938" marR="0" lvl="0" indent="0" algn="l" defTabSz="914400" rtl="0" eaLnBrk="1" fontAlgn="base" latinLnBrk="0" hangingPunct="1">
                        <a:lnSpc>
                          <a:spcPct val="100000"/>
                        </a:lnSpc>
                        <a:spcBef>
                          <a:spcPts val="813"/>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rPr>
                        <a:t>Pertengahan</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388938" marR="0" lvl="0" indent="0" algn="l" defTabSz="914400" rtl="0" eaLnBrk="1" fontAlgn="base" latinLnBrk="0" hangingPunct="1">
                        <a:lnSpc>
                          <a:spcPct val="100000"/>
                        </a:lnSpc>
                        <a:spcBef>
                          <a:spcPts val="13"/>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90s~2000</a:t>
                      </a:r>
                    </a:p>
                  </a:txBody>
                  <a:tcPr marL="0" marR="0" marT="103492"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2000~2007</a:t>
                      </a:r>
                    </a:p>
                  </a:txBody>
                  <a:tcPr marL="0" marR="0" marT="63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1775"/>
                        </a:spcBef>
                        <a:spcAft>
                          <a:spcPct val="0"/>
                        </a:spcAft>
                        <a:buClrTx/>
                        <a:buSzTx/>
                        <a:buFontTx/>
                        <a:buNone/>
                        <a:tabLst/>
                      </a:pPr>
                      <a:r>
                        <a:rPr kumimoji="0" lang="en-US" altLang="en-US" sz="18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Sekitar</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2010</a:t>
                      </a:r>
                    </a:p>
                  </a:txBody>
                  <a:tcPr marL="0" marR="0" marT="225396"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object 4">
            <a:extLst>
              <a:ext uri="{FF2B5EF4-FFF2-40B4-BE49-F238E27FC236}">
                <a16:creationId xmlns:a16="http://schemas.microsoft.com/office/drawing/2014/main" id="{84A55697-0289-46BF-8435-F64DB10D2B85}"/>
              </a:ext>
            </a:extLst>
          </p:cNvPr>
          <p:cNvSpPr txBox="1"/>
          <p:nvPr/>
        </p:nvSpPr>
        <p:spPr>
          <a:xfrm>
            <a:off x="2517776" y="728663"/>
            <a:ext cx="5959475" cy="450850"/>
          </a:xfrm>
          <a:prstGeom prst="rect">
            <a:avLst/>
          </a:prstGeom>
        </p:spPr>
        <p:txBody>
          <a:bodyPr lIns="0" tIns="12065" rIns="0" bIns="0">
            <a:spAutoFit/>
          </a:bodyPr>
          <a:lstStyle/>
          <a:p>
            <a:pPr marL="12700">
              <a:spcBef>
                <a:spcPts val="95"/>
              </a:spcBef>
              <a:defRPr/>
            </a:pPr>
            <a:r>
              <a:rPr sz="2800" i="1" spc="-10" dirty="0">
                <a:solidFill>
                  <a:srgbClr val="333399"/>
                </a:solidFill>
                <a:latin typeface="Verdana"/>
                <a:cs typeface="Verdana"/>
              </a:rPr>
              <a:t>e-Government </a:t>
            </a:r>
            <a:r>
              <a:rPr sz="2800" spc="-5" dirty="0">
                <a:solidFill>
                  <a:srgbClr val="333399"/>
                </a:solidFill>
                <a:latin typeface="Verdana"/>
                <a:cs typeface="Verdana"/>
              </a:rPr>
              <a:t>di </a:t>
            </a:r>
            <a:r>
              <a:rPr sz="2800" spc="-10" dirty="0">
                <a:solidFill>
                  <a:srgbClr val="333399"/>
                </a:solidFill>
                <a:latin typeface="Verdana"/>
                <a:cs typeface="Verdana"/>
              </a:rPr>
              <a:t>Masa</a:t>
            </a:r>
            <a:r>
              <a:rPr sz="2800" spc="75" dirty="0">
                <a:solidFill>
                  <a:srgbClr val="333399"/>
                </a:solidFill>
                <a:latin typeface="Verdana"/>
                <a:cs typeface="Verdana"/>
              </a:rPr>
              <a:t> </a:t>
            </a:r>
            <a:r>
              <a:rPr sz="2800" spc="-5" dirty="0">
                <a:solidFill>
                  <a:srgbClr val="333399"/>
                </a:solidFill>
                <a:latin typeface="Verdana"/>
                <a:cs typeface="Verdana"/>
              </a:rPr>
              <a:t>Depan</a:t>
            </a:r>
            <a:endParaRPr sz="280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B3949F58-F009-432E-82CE-FFE0D692CF6A}"/>
              </a:ext>
            </a:extLst>
          </p:cNvPr>
          <p:cNvSpPr txBox="1"/>
          <p:nvPr/>
        </p:nvSpPr>
        <p:spPr>
          <a:xfrm>
            <a:off x="2060575" y="728664"/>
            <a:ext cx="6800850" cy="1958975"/>
          </a:xfrm>
          <a:prstGeom prst="rect">
            <a:avLst/>
          </a:prstGeom>
        </p:spPr>
        <p:txBody>
          <a:bodyPr lIns="0" tIns="12065" rIns="0" bIns="0">
            <a:spAutoFit/>
          </a:bodyPr>
          <a:lstStyle/>
          <a:p>
            <a:pPr marL="469900">
              <a:spcBef>
                <a:spcPts val="95"/>
              </a:spcBef>
              <a:defRPr/>
            </a:pPr>
            <a:r>
              <a:rPr sz="2800" i="1" spc="-10" dirty="0">
                <a:solidFill>
                  <a:srgbClr val="333399"/>
                </a:solidFill>
                <a:latin typeface="Verdana"/>
                <a:cs typeface="Verdana"/>
              </a:rPr>
              <a:t>e-Government </a:t>
            </a:r>
            <a:r>
              <a:rPr sz="2800" spc="-5" dirty="0">
                <a:solidFill>
                  <a:srgbClr val="333399"/>
                </a:solidFill>
                <a:latin typeface="Verdana"/>
                <a:cs typeface="Verdana"/>
              </a:rPr>
              <a:t>di </a:t>
            </a:r>
            <a:r>
              <a:rPr sz="2800" spc="-10" dirty="0">
                <a:solidFill>
                  <a:srgbClr val="333399"/>
                </a:solidFill>
                <a:latin typeface="Verdana"/>
                <a:cs typeface="Verdana"/>
              </a:rPr>
              <a:t>Masa</a:t>
            </a:r>
            <a:r>
              <a:rPr sz="2800" spc="75" dirty="0">
                <a:solidFill>
                  <a:srgbClr val="333399"/>
                </a:solidFill>
                <a:latin typeface="Verdana"/>
                <a:cs typeface="Verdana"/>
              </a:rPr>
              <a:t> </a:t>
            </a:r>
            <a:r>
              <a:rPr sz="2800" spc="-5" dirty="0">
                <a:solidFill>
                  <a:srgbClr val="333399"/>
                </a:solidFill>
                <a:latin typeface="Verdana"/>
                <a:cs typeface="Verdana"/>
              </a:rPr>
              <a:t>Depan</a:t>
            </a:r>
            <a:endParaRPr sz="2800" dirty="0">
              <a:latin typeface="Verdana"/>
              <a:cs typeface="Verdana"/>
            </a:endParaRPr>
          </a:p>
          <a:p>
            <a:pPr>
              <a:spcBef>
                <a:spcPts val="10"/>
              </a:spcBef>
              <a:defRPr/>
            </a:pPr>
            <a:endParaRPr sz="2950" dirty="0">
              <a:latin typeface="Verdana"/>
              <a:cs typeface="Verdana"/>
            </a:endParaRPr>
          </a:p>
          <a:p>
            <a:pPr marL="735330" algn="ctr">
              <a:defRPr/>
            </a:pPr>
            <a:r>
              <a:rPr sz="2000" b="1" u="sng" spc="-5" dirty="0">
                <a:solidFill>
                  <a:srgbClr val="0033CC"/>
                </a:solidFill>
                <a:uFill>
                  <a:solidFill>
                    <a:srgbClr val="0033CC"/>
                  </a:solidFill>
                </a:uFill>
                <a:latin typeface="Arial"/>
                <a:cs typeface="Arial"/>
              </a:rPr>
              <a:t>Pertanyaan</a:t>
            </a:r>
            <a:endParaRPr sz="2000" dirty="0">
              <a:latin typeface="Arial"/>
              <a:cs typeface="Arial"/>
            </a:endParaRPr>
          </a:p>
          <a:p>
            <a:pPr>
              <a:spcBef>
                <a:spcPts val="25"/>
              </a:spcBef>
              <a:defRPr/>
            </a:pPr>
            <a:endParaRPr sz="2900" dirty="0">
              <a:latin typeface="Arial"/>
              <a:cs typeface="Arial"/>
            </a:endParaRPr>
          </a:p>
          <a:p>
            <a:pPr marL="12700">
              <a:defRPr/>
            </a:pPr>
            <a:r>
              <a:rPr sz="2000" dirty="0">
                <a:solidFill>
                  <a:srgbClr val="0033CC"/>
                </a:solidFill>
                <a:latin typeface="Arial"/>
                <a:cs typeface="Arial"/>
              </a:rPr>
              <a:t>Jelaskan pengertian </a:t>
            </a:r>
            <a:r>
              <a:rPr sz="2000" i="1" dirty="0">
                <a:solidFill>
                  <a:srgbClr val="0033CC"/>
                </a:solidFill>
                <a:latin typeface="Arial"/>
                <a:cs typeface="Arial"/>
              </a:rPr>
              <a:t>one-stop service </a:t>
            </a:r>
            <a:r>
              <a:rPr sz="2000" dirty="0">
                <a:solidFill>
                  <a:srgbClr val="0033CC"/>
                </a:solidFill>
                <a:latin typeface="Arial"/>
                <a:cs typeface="Arial"/>
              </a:rPr>
              <a:t>dan </a:t>
            </a:r>
            <a:r>
              <a:rPr sz="2000" i="1" dirty="0">
                <a:solidFill>
                  <a:srgbClr val="0033CC"/>
                </a:solidFill>
                <a:latin typeface="Arial"/>
                <a:cs typeface="Arial"/>
              </a:rPr>
              <a:t>zero-stop</a:t>
            </a:r>
            <a:r>
              <a:rPr sz="2000" i="1" spc="-235" dirty="0">
                <a:solidFill>
                  <a:srgbClr val="0033CC"/>
                </a:solidFill>
                <a:latin typeface="Arial"/>
                <a:cs typeface="Arial"/>
              </a:rPr>
              <a:t> </a:t>
            </a:r>
            <a:r>
              <a:rPr sz="2000" i="1" dirty="0">
                <a:solidFill>
                  <a:srgbClr val="0033CC"/>
                </a:solidFill>
                <a:latin typeface="Arial"/>
                <a:cs typeface="Arial"/>
              </a:rPr>
              <a:t>service.</a:t>
            </a:r>
            <a:endParaRPr sz="20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2">
            <a:extLst>
              <a:ext uri="{FF2B5EF4-FFF2-40B4-BE49-F238E27FC236}">
                <a16:creationId xmlns:a16="http://schemas.microsoft.com/office/drawing/2014/main" id="{0C505119-28AC-4CEC-8153-FBB2F031161C}"/>
              </a:ext>
            </a:extLst>
          </p:cNvPr>
          <p:cNvSpPr txBox="1">
            <a:spLocks noChangeArrowheads="1"/>
          </p:cNvSpPr>
          <p:nvPr/>
        </p:nvSpPr>
        <p:spPr bwMode="auto">
          <a:xfrm>
            <a:off x="2260600" y="1720850"/>
            <a:ext cx="7505700" cy="122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625" rIns="0" bIns="0">
            <a:spAutoFit/>
          </a:bodyPr>
          <a:lstStyle>
            <a:lvl1pPr marL="354013" indent="-342900">
              <a:lnSpc>
                <a:spcPct val="90000"/>
              </a:lnSpc>
              <a:spcBef>
                <a:spcPts val="1000"/>
              </a:spcBef>
              <a:buFont typeface="Arial" panose="020B0604020202020204" pitchFamily="34" charset="0"/>
              <a:buChar char="•"/>
              <a:tabLst>
                <a:tab pos="3556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3556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556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556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556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3556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3556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3556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355600" algn="l"/>
              </a:tabLst>
              <a:defRPr>
                <a:solidFill>
                  <a:schemeClr val="tx1"/>
                </a:solidFill>
                <a:latin typeface="Calibri" panose="020F0502020204030204" pitchFamily="34" charset="0"/>
              </a:defRPr>
            </a:lvl9pPr>
          </a:lstStyle>
          <a:p>
            <a:pPr algn="just">
              <a:lnSpc>
                <a:spcPts val="2163"/>
              </a:lnSpc>
              <a:spcBef>
                <a:spcPts val="375"/>
              </a:spcBef>
              <a:buClr>
                <a:srgbClr val="333399"/>
              </a:buClr>
              <a:buFont typeface="Wingdings" panose="05000000000000000000" pitchFamily="2" charset="2"/>
              <a:buChar char=""/>
            </a:pPr>
            <a:r>
              <a:rPr lang="en-US" altLang="en-US" sz="2000">
                <a:latin typeface="Arial" panose="020B0604020202020204" pitchFamily="34" charset="0"/>
                <a:cs typeface="Arial" panose="020B0604020202020204" pitchFamily="34" charset="0"/>
              </a:rPr>
              <a:t>Layanan pemerintah akan tersedia secara </a:t>
            </a:r>
            <a:r>
              <a:rPr lang="en-US" altLang="en-US" sz="2000" i="1">
                <a:latin typeface="Arial" panose="020B0604020202020204" pitchFamily="34" charset="0"/>
                <a:cs typeface="Arial" panose="020B0604020202020204" pitchFamily="34" charset="0"/>
              </a:rPr>
              <a:t>real time </a:t>
            </a:r>
            <a:r>
              <a:rPr lang="en-US" altLang="en-US" sz="2000">
                <a:latin typeface="Arial" panose="020B0604020202020204" pitchFamily="34" charset="0"/>
                <a:cs typeface="Arial" panose="020B0604020202020204" pitchFamily="34" charset="0"/>
              </a:rPr>
              <a:t>oleh sektor  swasta dengan memanfaatkan infrastruktur canggih TI nasional  dan menghubungkan antara swasta dengan pemerintahan.</a:t>
            </a:r>
          </a:p>
          <a:p>
            <a:pPr algn="just">
              <a:lnSpc>
                <a:spcPct val="100000"/>
              </a:lnSpc>
              <a:spcBef>
                <a:spcPts val="200"/>
              </a:spcBef>
              <a:buClr>
                <a:srgbClr val="333399"/>
              </a:buClr>
              <a:buFont typeface="Wingdings" panose="05000000000000000000" pitchFamily="2" charset="2"/>
              <a:buChar char=""/>
            </a:pPr>
            <a:r>
              <a:rPr lang="en-US" altLang="en-US" sz="2000">
                <a:latin typeface="Arial" panose="020B0604020202020204" pitchFamily="34" charset="0"/>
                <a:cs typeface="Arial" panose="020B0604020202020204" pitchFamily="34" charset="0"/>
              </a:rPr>
              <a:t>Rakyat tidak perlu mengunjungi pemerintah lagi</a:t>
            </a:r>
          </a:p>
        </p:txBody>
      </p:sp>
      <p:sp>
        <p:nvSpPr>
          <p:cNvPr id="3" name="object 3">
            <a:extLst>
              <a:ext uri="{FF2B5EF4-FFF2-40B4-BE49-F238E27FC236}">
                <a16:creationId xmlns:a16="http://schemas.microsoft.com/office/drawing/2014/main" id="{1709CDD1-2743-4789-A1DB-339FC59CA010}"/>
              </a:ext>
            </a:extLst>
          </p:cNvPr>
          <p:cNvSpPr txBox="1">
            <a:spLocks noGrp="1"/>
          </p:cNvSpPr>
          <p:nvPr>
            <p:ph type="title"/>
          </p:nvPr>
        </p:nvSpPr>
        <p:spPr>
          <a:xfrm>
            <a:off x="2389189" y="617539"/>
            <a:ext cx="7248525" cy="566737"/>
          </a:xfrm>
        </p:spPr>
        <p:txBody>
          <a:bodyPr vert="horz" lIns="0" tIns="12065" rIns="0" bIns="0" rtlCol="0" anchor="ctr">
            <a:spAutoFit/>
          </a:bodyPr>
          <a:lstStyle/>
          <a:p>
            <a:pPr marL="12700">
              <a:lnSpc>
                <a:spcPct val="100000"/>
              </a:lnSpc>
              <a:spcBef>
                <a:spcPts val="95"/>
              </a:spcBef>
              <a:defRPr/>
            </a:pPr>
            <a:r>
              <a:rPr sz="3600" spc="-5" dirty="0">
                <a:latin typeface="Arial"/>
                <a:cs typeface="Arial"/>
              </a:rPr>
              <a:t>Masa Depan: </a:t>
            </a:r>
            <a:r>
              <a:rPr sz="3600" i="1" spc="-5" dirty="0">
                <a:latin typeface="Arial"/>
                <a:cs typeface="Arial"/>
              </a:rPr>
              <a:t>Zero-Stop</a:t>
            </a:r>
            <a:r>
              <a:rPr sz="3600" i="1" spc="5" dirty="0">
                <a:latin typeface="Arial"/>
                <a:cs typeface="Arial"/>
              </a:rPr>
              <a:t> </a:t>
            </a:r>
            <a:r>
              <a:rPr sz="3600" i="1" dirty="0">
                <a:latin typeface="Arial"/>
                <a:cs typeface="Arial"/>
              </a:rPr>
              <a:t>Services</a:t>
            </a:r>
          </a:p>
        </p:txBody>
      </p:sp>
      <p:graphicFrame>
        <p:nvGraphicFramePr>
          <p:cNvPr id="4" name="object 4">
            <a:extLst>
              <a:ext uri="{FF2B5EF4-FFF2-40B4-BE49-F238E27FC236}">
                <a16:creationId xmlns:a16="http://schemas.microsoft.com/office/drawing/2014/main" id="{9733544D-195C-40A9-8997-6A021E131C34}"/>
              </a:ext>
            </a:extLst>
          </p:cNvPr>
          <p:cNvGraphicFramePr>
            <a:graphicFrameLocks noGrp="1"/>
          </p:cNvGraphicFramePr>
          <p:nvPr/>
        </p:nvGraphicFramePr>
        <p:xfrm>
          <a:off x="2517776" y="3249613"/>
          <a:ext cx="7248525" cy="2760662"/>
        </p:xfrm>
        <a:graphic>
          <a:graphicData uri="http://schemas.openxmlformats.org/drawingml/2006/table">
            <a:tbl>
              <a:tblPr/>
              <a:tblGrid>
                <a:gridCol w="2201863">
                  <a:extLst>
                    <a:ext uri="{9D8B030D-6E8A-4147-A177-3AD203B41FA5}">
                      <a16:colId xmlns:a16="http://schemas.microsoft.com/office/drawing/2014/main" val="20000"/>
                    </a:ext>
                  </a:extLst>
                </a:gridCol>
                <a:gridCol w="5046662">
                  <a:extLst>
                    <a:ext uri="{9D8B030D-6E8A-4147-A177-3AD203B41FA5}">
                      <a16:colId xmlns:a16="http://schemas.microsoft.com/office/drawing/2014/main" val="20001"/>
                    </a:ext>
                  </a:extLst>
                </a:gridCol>
              </a:tblGrid>
              <a:tr h="344488">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cs typeface="Arial" panose="020B0604020202020204" pitchFamily="34" charset="0"/>
                        </a:rPr>
                        <a:t>Life Event</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937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BBE0E3"/>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cs typeface="Arial" panose="020B0604020202020204" pitchFamily="34" charset="0"/>
                        </a:rPr>
                        <a:t>Real time Zero-Stop CRM</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937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BBE0E3"/>
                    </a:solidFill>
                  </a:tcPr>
                </a:tc>
                <a:extLst>
                  <a:ext uri="{0D108BD9-81ED-4DB2-BD59-A6C34878D82A}">
                    <a16:rowId xmlns:a16="http://schemas.microsoft.com/office/drawing/2014/main" val="10000"/>
                  </a:ext>
                </a:extLst>
              </a:tr>
              <a:tr h="446088">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Pindah Rumah</a:t>
                      </a:r>
                      <a:endPar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4000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Realty mengganti alamat di basis data pemerintah</a:t>
                      </a:r>
                    </a:p>
                  </a:txBody>
                  <a:tcPr marL="0" marR="0" marT="4000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465137">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Kelahiran</a:t>
                      </a:r>
                      <a:endPar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4000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ts val="1513"/>
                        </a:lnSpc>
                        <a:spcBef>
                          <a:spcPts val="338"/>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Rumah sakit mendaftarkan kelahiran dengan sistem yang  terkoneksi ke basis data</a:t>
                      </a:r>
                    </a:p>
                  </a:txBody>
                  <a:tcPr marL="0" marR="0" marT="4318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19088">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Perpajakan</a:t>
                      </a:r>
                      <a:endPar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4000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Akuntan pajak atau bank melaporkan ke pemerintah</a:t>
                      </a:r>
                    </a:p>
                  </a:txBody>
                  <a:tcPr marL="0" marR="0" marT="4000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674687">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Membeli Mobil</a:t>
                      </a:r>
                      <a:endPar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4000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3F9FA"/>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ts val="1513"/>
                        </a:lnSpc>
                        <a:spcBef>
                          <a:spcPts val="338"/>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Penjual mobil atau perusahaan asuransi menggunakan  sistem informasi untuk mendaftarkan kendaraan ke  pemerintah</a:t>
                      </a:r>
                    </a:p>
                  </a:txBody>
                  <a:tcPr marL="0" marR="0" marT="4254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511174">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Kehilangan Pekerjaan</a:t>
                      </a:r>
                      <a:endPar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937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3F4"/>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90488" marR="0" lvl="0" indent="0" algn="l" defTabSz="914400" rtl="0" eaLnBrk="1" fontAlgn="base" latinLnBrk="0" hangingPunct="1">
                        <a:lnSpc>
                          <a:spcPts val="1513"/>
                        </a:lnSpc>
                        <a:spcBef>
                          <a:spcPts val="338"/>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Perusahaan kepegawaian otomatis mendaftarkan karyawan  yang baru saja kehilangan pekerjaan</a:t>
                      </a:r>
                    </a:p>
                  </a:txBody>
                  <a:tcPr marL="0" marR="0" marT="4254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694132F-0D06-4DDE-8B56-32AC39BDD9B9}"/>
              </a:ext>
            </a:extLst>
          </p:cNvPr>
          <p:cNvSpPr txBox="1">
            <a:spLocks noGrp="1"/>
          </p:cNvSpPr>
          <p:nvPr>
            <p:ph type="title"/>
          </p:nvPr>
        </p:nvSpPr>
        <p:spPr>
          <a:xfrm>
            <a:off x="2120901" y="514987"/>
            <a:ext cx="7180263" cy="689291"/>
          </a:xfrm>
        </p:spPr>
        <p:txBody>
          <a:bodyPr vert="horz" lIns="0" tIns="12065" rIns="0" bIns="0" rtlCol="0" anchor="ctr">
            <a:spAutoFit/>
          </a:bodyPr>
          <a:lstStyle/>
          <a:p>
            <a:pPr marL="12700">
              <a:lnSpc>
                <a:spcPct val="100000"/>
              </a:lnSpc>
              <a:spcBef>
                <a:spcPts val="95"/>
              </a:spcBef>
              <a:defRPr/>
            </a:pPr>
            <a:r>
              <a:rPr spc="-5" dirty="0">
                <a:latin typeface="Arial"/>
                <a:cs typeface="Arial"/>
              </a:rPr>
              <a:t>Arah Masa</a:t>
            </a:r>
            <a:r>
              <a:rPr spc="-35" dirty="0">
                <a:latin typeface="Arial"/>
                <a:cs typeface="Arial"/>
              </a:rPr>
              <a:t> </a:t>
            </a:r>
            <a:r>
              <a:rPr spc="-5" dirty="0">
                <a:latin typeface="Arial"/>
                <a:cs typeface="Arial"/>
              </a:rPr>
              <a:t>Depan</a:t>
            </a:r>
          </a:p>
        </p:txBody>
      </p:sp>
      <p:grpSp>
        <p:nvGrpSpPr>
          <p:cNvPr id="19459" name="object 3">
            <a:extLst>
              <a:ext uri="{FF2B5EF4-FFF2-40B4-BE49-F238E27FC236}">
                <a16:creationId xmlns:a16="http://schemas.microsoft.com/office/drawing/2014/main" id="{CB0B0E4F-7EB8-41A2-B24C-FA5527BAB67D}"/>
              </a:ext>
            </a:extLst>
          </p:cNvPr>
          <p:cNvGrpSpPr>
            <a:grpSpLocks/>
          </p:cNvGrpSpPr>
          <p:nvPr/>
        </p:nvGrpSpPr>
        <p:grpSpPr bwMode="auto">
          <a:xfrm>
            <a:off x="1754188" y="1577975"/>
            <a:ext cx="7942262" cy="4305300"/>
            <a:chOff x="230124" y="1577339"/>
            <a:chExt cx="8609330" cy="4750435"/>
          </a:xfrm>
        </p:grpSpPr>
        <p:sp>
          <p:nvSpPr>
            <p:cNvPr id="19602" name="object 4">
              <a:extLst>
                <a:ext uri="{FF2B5EF4-FFF2-40B4-BE49-F238E27FC236}">
                  <a16:creationId xmlns:a16="http://schemas.microsoft.com/office/drawing/2014/main" id="{FA06E58B-0B2E-4E7E-B063-82DB82C43B90}"/>
                </a:ext>
              </a:extLst>
            </p:cNvPr>
            <p:cNvSpPr>
              <a:spLocks noChangeArrowheads="1"/>
            </p:cNvSpPr>
            <p:nvPr/>
          </p:nvSpPr>
          <p:spPr bwMode="auto">
            <a:xfrm>
              <a:off x="256032" y="1603247"/>
              <a:ext cx="8583168" cy="4724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03" name="object 5">
              <a:extLst>
                <a:ext uri="{FF2B5EF4-FFF2-40B4-BE49-F238E27FC236}">
                  <a16:creationId xmlns:a16="http://schemas.microsoft.com/office/drawing/2014/main" id="{05ACD063-26C2-4887-ADB6-BC3A4D60546E}"/>
                </a:ext>
              </a:extLst>
            </p:cNvPr>
            <p:cNvSpPr>
              <a:spLocks noChangeArrowheads="1"/>
            </p:cNvSpPr>
            <p:nvPr/>
          </p:nvSpPr>
          <p:spPr bwMode="auto">
            <a:xfrm>
              <a:off x="230124" y="1577339"/>
              <a:ext cx="8583168" cy="47244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04" name="object 6">
              <a:extLst>
                <a:ext uri="{FF2B5EF4-FFF2-40B4-BE49-F238E27FC236}">
                  <a16:creationId xmlns:a16="http://schemas.microsoft.com/office/drawing/2014/main" id="{E8AA900E-C66E-40A0-BFB0-251553BCC894}"/>
                </a:ext>
              </a:extLst>
            </p:cNvPr>
            <p:cNvSpPr>
              <a:spLocks/>
            </p:cNvSpPr>
            <p:nvPr/>
          </p:nvSpPr>
          <p:spPr bwMode="auto">
            <a:xfrm>
              <a:off x="250825" y="1600199"/>
              <a:ext cx="8569325" cy="4710430"/>
            </a:xfrm>
            <a:custGeom>
              <a:avLst/>
              <a:gdLst>
                <a:gd name="T0" fmla="*/ 8569325 w 8569325"/>
                <a:gd name="T1" fmla="*/ 0 h 4710430"/>
                <a:gd name="T2" fmla="*/ 0 w 8569325"/>
                <a:gd name="T3" fmla="*/ 0 h 4710430"/>
                <a:gd name="T4" fmla="*/ 0 w 8569325"/>
                <a:gd name="T5" fmla="*/ 4710112 h 4710430"/>
                <a:gd name="T6" fmla="*/ 8569325 w 8569325"/>
                <a:gd name="T7" fmla="*/ 4710112 h 4710430"/>
                <a:gd name="T8" fmla="*/ 8569325 w 8569325"/>
                <a:gd name="T9" fmla="*/ 0 h 4710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69325" h="4710430">
                  <a:moveTo>
                    <a:pt x="8569325" y="0"/>
                  </a:moveTo>
                  <a:lnTo>
                    <a:pt x="0" y="0"/>
                  </a:lnTo>
                  <a:lnTo>
                    <a:pt x="0" y="4710112"/>
                  </a:lnTo>
                  <a:lnTo>
                    <a:pt x="8569325" y="4710112"/>
                  </a:lnTo>
                  <a:lnTo>
                    <a:pt x="8569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9605" name="object 7">
              <a:extLst>
                <a:ext uri="{FF2B5EF4-FFF2-40B4-BE49-F238E27FC236}">
                  <a16:creationId xmlns:a16="http://schemas.microsoft.com/office/drawing/2014/main" id="{0706DA54-53EB-4D9B-8789-5DA75F540799}"/>
                </a:ext>
              </a:extLst>
            </p:cNvPr>
            <p:cNvSpPr>
              <a:spLocks/>
            </p:cNvSpPr>
            <p:nvPr/>
          </p:nvSpPr>
          <p:spPr bwMode="auto">
            <a:xfrm>
              <a:off x="250825" y="1600199"/>
              <a:ext cx="8569325" cy="4710430"/>
            </a:xfrm>
            <a:custGeom>
              <a:avLst/>
              <a:gdLst>
                <a:gd name="T0" fmla="*/ 0 w 8569325"/>
                <a:gd name="T1" fmla="*/ 0 h 4710430"/>
                <a:gd name="T2" fmla="*/ 8569325 w 8569325"/>
                <a:gd name="T3" fmla="*/ 0 h 4710430"/>
                <a:gd name="T4" fmla="*/ 8569325 w 8569325"/>
                <a:gd name="T5" fmla="*/ 4710112 h 4710430"/>
                <a:gd name="T6" fmla="*/ 0 w 8569325"/>
                <a:gd name="T7" fmla="*/ 4710112 h 4710430"/>
                <a:gd name="T8" fmla="*/ 0 w 8569325"/>
                <a:gd name="T9" fmla="*/ 0 h 4710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69325" h="4710430">
                  <a:moveTo>
                    <a:pt x="0" y="0"/>
                  </a:moveTo>
                  <a:lnTo>
                    <a:pt x="8569325" y="0"/>
                  </a:lnTo>
                  <a:lnTo>
                    <a:pt x="8569325" y="4710112"/>
                  </a:lnTo>
                  <a:lnTo>
                    <a:pt x="0" y="4710112"/>
                  </a:lnTo>
                  <a:lnTo>
                    <a:pt x="0" y="0"/>
                  </a:lnTo>
                  <a:close/>
                </a:path>
              </a:pathLst>
            </a:custGeom>
            <a:noFill/>
            <a:ln w="12700">
              <a:solidFill>
                <a:srgbClr val="89BCE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606" name="object 8">
              <a:extLst>
                <a:ext uri="{FF2B5EF4-FFF2-40B4-BE49-F238E27FC236}">
                  <a16:creationId xmlns:a16="http://schemas.microsoft.com/office/drawing/2014/main" id="{93AA950A-1EDA-446A-A2BB-9A52E5E6252B}"/>
                </a:ext>
              </a:extLst>
            </p:cNvPr>
            <p:cNvSpPr>
              <a:spLocks noChangeArrowheads="1"/>
            </p:cNvSpPr>
            <p:nvPr/>
          </p:nvSpPr>
          <p:spPr bwMode="auto">
            <a:xfrm>
              <a:off x="1258887" y="2198687"/>
              <a:ext cx="2446337" cy="39655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07" name="object 9">
              <a:extLst>
                <a:ext uri="{FF2B5EF4-FFF2-40B4-BE49-F238E27FC236}">
                  <a16:creationId xmlns:a16="http://schemas.microsoft.com/office/drawing/2014/main" id="{CF4EAB1C-B9CC-4491-AAF1-25A58A9F2236}"/>
                </a:ext>
              </a:extLst>
            </p:cNvPr>
            <p:cNvSpPr>
              <a:spLocks/>
            </p:cNvSpPr>
            <p:nvPr/>
          </p:nvSpPr>
          <p:spPr bwMode="auto">
            <a:xfrm>
              <a:off x="1258887" y="2198687"/>
              <a:ext cx="2446655" cy="3965575"/>
            </a:xfrm>
            <a:custGeom>
              <a:avLst/>
              <a:gdLst>
                <a:gd name="T0" fmla="*/ 0 w 2446654"/>
                <a:gd name="T1" fmla="*/ 158102 h 3965575"/>
                <a:gd name="T2" fmla="*/ 8060 w 2446654"/>
                <a:gd name="T3" fmla="*/ 108126 h 3965575"/>
                <a:gd name="T4" fmla="*/ 30506 w 2446654"/>
                <a:gd name="T5" fmla="*/ 64725 h 3965575"/>
                <a:gd name="T6" fmla="*/ 64731 w 2446654"/>
                <a:gd name="T7" fmla="*/ 30502 h 3965575"/>
                <a:gd name="T8" fmla="*/ 108131 w 2446654"/>
                <a:gd name="T9" fmla="*/ 8059 h 3965575"/>
                <a:gd name="T10" fmla="*/ 158102 w 2446654"/>
                <a:gd name="T11" fmla="*/ 0 h 3965575"/>
                <a:gd name="T12" fmla="*/ 2288237 w 2446654"/>
                <a:gd name="T13" fmla="*/ 0 h 3965575"/>
                <a:gd name="T14" fmla="*/ 2338207 w 2446654"/>
                <a:gd name="T15" fmla="*/ 8059 h 3965575"/>
                <a:gd name="T16" fmla="*/ 2381608 w 2446654"/>
                <a:gd name="T17" fmla="*/ 30502 h 3965575"/>
                <a:gd name="T18" fmla="*/ 2415833 w 2446654"/>
                <a:gd name="T19" fmla="*/ 64725 h 3965575"/>
                <a:gd name="T20" fmla="*/ 2438278 w 2446654"/>
                <a:gd name="T21" fmla="*/ 108126 h 3965575"/>
                <a:gd name="T22" fmla="*/ 2446339 w 2446654"/>
                <a:gd name="T23" fmla="*/ 158102 h 3965575"/>
                <a:gd name="T24" fmla="*/ 2446339 w 2446654"/>
                <a:gd name="T25" fmla="*/ 3807460 h 3965575"/>
                <a:gd name="T26" fmla="*/ 2438278 w 2446654"/>
                <a:gd name="T27" fmla="*/ 3857436 h 3965575"/>
                <a:gd name="T28" fmla="*/ 2415833 w 2446654"/>
                <a:gd name="T29" fmla="*/ 3900840 h 3965575"/>
                <a:gd name="T30" fmla="*/ 2381608 w 2446654"/>
                <a:gd name="T31" fmla="*/ 3935068 h 3965575"/>
                <a:gd name="T32" fmla="*/ 2338207 w 2446654"/>
                <a:gd name="T33" fmla="*/ 3957514 h 3965575"/>
                <a:gd name="T34" fmla="*/ 2288237 w 2446654"/>
                <a:gd name="T35" fmla="*/ 3965575 h 3965575"/>
                <a:gd name="T36" fmla="*/ 158102 w 2446654"/>
                <a:gd name="T37" fmla="*/ 3965575 h 3965575"/>
                <a:gd name="T38" fmla="*/ 108131 w 2446654"/>
                <a:gd name="T39" fmla="*/ 3957514 h 3965575"/>
                <a:gd name="T40" fmla="*/ 64731 w 2446654"/>
                <a:gd name="T41" fmla="*/ 3935068 h 3965575"/>
                <a:gd name="T42" fmla="*/ 30506 w 2446654"/>
                <a:gd name="T43" fmla="*/ 3900840 h 3965575"/>
                <a:gd name="T44" fmla="*/ 8060 w 2446654"/>
                <a:gd name="T45" fmla="*/ 3857436 h 3965575"/>
                <a:gd name="T46" fmla="*/ 0 w 2446654"/>
                <a:gd name="T47" fmla="*/ 3807460 h 3965575"/>
                <a:gd name="T48" fmla="*/ 0 w 2446654"/>
                <a:gd name="T49" fmla="*/ 158102 h 39655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6654" h="3965575">
                  <a:moveTo>
                    <a:pt x="0" y="158102"/>
                  </a:moveTo>
                  <a:lnTo>
                    <a:pt x="8060" y="108126"/>
                  </a:lnTo>
                  <a:lnTo>
                    <a:pt x="30506" y="64725"/>
                  </a:lnTo>
                  <a:lnTo>
                    <a:pt x="64731" y="30502"/>
                  </a:lnTo>
                  <a:lnTo>
                    <a:pt x="108131" y="8059"/>
                  </a:lnTo>
                  <a:lnTo>
                    <a:pt x="158102" y="0"/>
                  </a:lnTo>
                  <a:lnTo>
                    <a:pt x="2288235" y="0"/>
                  </a:lnTo>
                  <a:lnTo>
                    <a:pt x="2338205" y="8059"/>
                  </a:lnTo>
                  <a:lnTo>
                    <a:pt x="2381606" y="30502"/>
                  </a:lnTo>
                  <a:lnTo>
                    <a:pt x="2415831" y="64725"/>
                  </a:lnTo>
                  <a:lnTo>
                    <a:pt x="2438276" y="108126"/>
                  </a:lnTo>
                  <a:lnTo>
                    <a:pt x="2446337" y="158102"/>
                  </a:lnTo>
                  <a:lnTo>
                    <a:pt x="2446337" y="3807460"/>
                  </a:lnTo>
                  <a:lnTo>
                    <a:pt x="2438276" y="3857436"/>
                  </a:lnTo>
                  <a:lnTo>
                    <a:pt x="2415831" y="3900840"/>
                  </a:lnTo>
                  <a:lnTo>
                    <a:pt x="2381606" y="3935068"/>
                  </a:lnTo>
                  <a:lnTo>
                    <a:pt x="2338205" y="3957514"/>
                  </a:lnTo>
                  <a:lnTo>
                    <a:pt x="2288235" y="3965575"/>
                  </a:lnTo>
                  <a:lnTo>
                    <a:pt x="158102" y="3965575"/>
                  </a:lnTo>
                  <a:lnTo>
                    <a:pt x="108131" y="3957514"/>
                  </a:lnTo>
                  <a:lnTo>
                    <a:pt x="64731" y="3935068"/>
                  </a:lnTo>
                  <a:lnTo>
                    <a:pt x="30506" y="3900840"/>
                  </a:lnTo>
                  <a:lnTo>
                    <a:pt x="8060" y="3857436"/>
                  </a:lnTo>
                  <a:lnTo>
                    <a:pt x="0" y="3807460"/>
                  </a:lnTo>
                  <a:lnTo>
                    <a:pt x="0" y="158102"/>
                  </a:lnTo>
                  <a:close/>
                </a:path>
              </a:pathLst>
            </a:custGeom>
            <a:noFill/>
            <a:ln w="9525">
              <a:solidFill>
                <a:srgbClr val="336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608" name="object 10">
              <a:extLst>
                <a:ext uri="{FF2B5EF4-FFF2-40B4-BE49-F238E27FC236}">
                  <a16:creationId xmlns:a16="http://schemas.microsoft.com/office/drawing/2014/main" id="{41ADD773-5589-409F-87EF-D84B60FC19DA}"/>
                </a:ext>
              </a:extLst>
            </p:cNvPr>
            <p:cNvSpPr>
              <a:spLocks noChangeArrowheads="1"/>
            </p:cNvSpPr>
            <p:nvPr/>
          </p:nvSpPr>
          <p:spPr bwMode="auto">
            <a:xfrm>
              <a:off x="3779837" y="2198687"/>
              <a:ext cx="2446337" cy="39655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09" name="object 11">
              <a:extLst>
                <a:ext uri="{FF2B5EF4-FFF2-40B4-BE49-F238E27FC236}">
                  <a16:creationId xmlns:a16="http://schemas.microsoft.com/office/drawing/2014/main" id="{1CA71AC6-92AC-47BD-8B21-2E9D501A3EFD}"/>
                </a:ext>
              </a:extLst>
            </p:cNvPr>
            <p:cNvSpPr>
              <a:spLocks/>
            </p:cNvSpPr>
            <p:nvPr/>
          </p:nvSpPr>
          <p:spPr bwMode="auto">
            <a:xfrm>
              <a:off x="3779837" y="2198687"/>
              <a:ext cx="2446655" cy="3965575"/>
            </a:xfrm>
            <a:custGeom>
              <a:avLst/>
              <a:gdLst>
                <a:gd name="T0" fmla="*/ 0 w 2446654"/>
                <a:gd name="T1" fmla="*/ 158102 h 3965575"/>
                <a:gd name="T2" fmla="*/ 8060 w 2446654"/>
                <a:gd name="T3" fmla="*/ 108126 h 3965575"/>
                <a:gd name="T4" fmla="*/ 30506 w 2446654"/>
                <a:gd name="T5" fmla="*/ 64725 h 3965575"/>
                <a:gd name="T6" fmla="*/ 64731 w 2446654"/>
                <a:gd name="T7" fmla="*/ 30502 h 3965575"/>
                <a:gd name="T8" fmla="*/ 108131 w 2446654"/>
                <a:gd name="T9" fmla="*/ 8059 h 3965575"/>
                <a:gd name="T10" fmla="*/ 158102 w 2446654"/>
                <a:gd name="T11" fmla="*/ 0 h 3965575"/>
                <a:gd name="T12" fmla="*/ 2288237 w 2446654"/>
                <a:gd name="T13" fmla="*/ 0 h 3965575"/>
                <a:gd name="T14" fmla="*/ 2338207 w 2446654"/>
                <a:gd name="T15" fmla="*/ 8059 h 3965575"/>
                <a:gd name="T16" fmla="*/ 2381608 w 2446654"/>
                <a:gd name="T17" fmla="*/ 30502 h 3965575"/>
                <a:gd name="T18" fmla="*/ 2415833 w 2446654"/>
                <a:gd name="T19" fmla="*/ 64725 h 3965575"/>
                <a:gd name="T20" fmla="*/ 2438278 w 2446654"/>
                <a:gd name="T21" fmla="*/ 108126 h 3965575"/>
                <a:gd name="T22" fmla="*/ 2446339 w 2446654"/>
                <a:gd name="T23" fmla="*/ 158102 h 3965575"/>
                <a:gd name="T24" fmla="*/ 2446339 w 2446654"/>
                <a:gd name="T25" fmla="*/ 3807460 h 3965575"/>
                <a:gd name="T26" fmla="*/ 2438278 w 2446654"/>
                <a:gd name="T27" fmla="*/ 3857436 h 3965575"/>
                <a:gd name="T28" fmla="*/ 2415833 w 2446654"/>
                <a:gd name="T29" fmla="*/ 3900840 h 3965575"/>
                <a:gd name="T30" fmla="*/ 2381608 w 2446654"/>
                <a:gd name="T31" fmla="*/ 3935068 h 3965575"/>
                <a:gd name="T32" fmla="*/ 2338207 w 2446654"/>
                <a:gd name="T33" fmla="*/ 3957514 h 3965575"/>
                <a:gd name="T34" fmla="*/ 2288237 w 2446654"/>
                <a:gd name="T35" fmla="*/ 3965575 h 3965575"/>
                <a:gd name="T36" fmla="*/ 158102 w 2446654"/>
                <a:gd name="T37" fmla="*/ 3965575 h 3965575"/>
                <a:gd name="T38" fmla="*/ 108131 w 2446654"/>
                <a:gd name="T39" fmla="*/ 3957514 h 3965575"/>
                <a:gd name="T40" fmla="*/ 64731 w 2446654"/>
                <a:gd name="T41" fmla="*/ 3935068 h 3965575"/>
                <a:gd name="T42" fmla="*/ 30506 w 2446654"/>
                <a:gd name="T43" fmla="*/ 3900840 h 3965575"/>
                <a:gd name="T44" fmla="*/ 8060 w 2446654"/>
                <a:gd name="T45" fmla="*/ 3857436 h 3965575"/>
                <a:gd name="T46" fmla="*/ 0 w 2446654"/>
                <a:gd name="T47" fmla="*/ 3807460 h 3965575"/>
                <a:gd name="T48" fmla="*/ 0 w 2446654"/>
                <a:gd name="T49" fmla="*/ 158102 h 39655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6654" h="3965575">
                  <a:moveTo>
                    <a:pt x="0" y="158102"/>
                  </a:moveTo>
                  <a:lnTo>
                    <a:pt x="8060" y="108126"/>
                  </a:lnTo>
                  <a:lnTo>
                    <a:pt x="30506" y="64725"/>
                  </a:lnTo>
                  <a:lnTo>
                    <a:pt x="64731" y="30502"/>
                  </a:lnTo>
                  <a:lnTo>
                    <a:pt x="108131" y="8059"/>
                  </a:lnTo>
                  <a:lnTo>
                    <a:pt x="158102" y="0"/>
                  </a:lnTo>
                  <a:lnTo>
                    <a:pt x="2288235" y="0"/>
                  </a:lnTo>
                  <a:lnTo>
                    <a:pt x="2338205" y="8059"/>
                  </a:lnTo>
                  <a:lnTo>
                    <a:pt x="2381606" y="30502"/>
                  </a:lnTo>
                  <a:lnTo>
                    <a:pt x="2415831" y="64725"/>
                  </a:lnTo>
                  <a:lnTo>
                    <a:pt x="2438276" y="108126"/>
                  </a:lnTo>
                  <a:lnTo>
                    <a:pt x="2446337" y="158102"/>
                  </a:lnTo>
                  <a:lnTo>
                    <a:pt x="2446337" y="3807460"/>
                  </a:lnTo>
                  <a:lnTo>
                    <a:pt x="2438276" y="3857436"/>
                  </a:lnTo>
                  <a:lnTo>
                    <a:pt x="2415831" y="3900840"/>
                  </a:lnTo>
                  <a:lnTo>
                    <a:pt x="2381606" y="3935068"/>
                  </a:lnTo>
                  <a:lnTo>
                    <a:pt x="2338205" y="3957514"/>
                  </a:lnTo>
                  <a:lnTo>
                    <a:pt x="2288235" y="3965575"/>
                  </a:lnTo>
                  <a:lnTo>
                    <a:pt x="158102" y="3965575"/>
                  </a:lnTo>
                  <a:lnTo>
                    <a:pt x="108131" y="3957514"/>
                  </a:lnTo>
                  <a:lnTo>
                    <a:pt x="64731" y="3935068"/>
                  </a:lnTo>
                  <a:lnTo>
                    <a:pt x="30506" y="3900840"/>
                  </a:lnTo>
                  <a:lnTo>
                    <a:pt x="8060" y="3857436"/>
                  </a:lnTo>
                  <a:lnTo>
                    <a:pt x="0" y="3807460"/>
                  </a:lnTo>
                  <a:lnTo>
                    <a:pt x="0" y="158102"/>
                  </a:lnTo>
                  <a:close/>
                </a:path>
              </a:pathLst>
            </a:custGeom>
            <a:noFill/>
            <a:ln w="9525">
              <a:solidFill>
                <a:srgbClr val="336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610" name="object 12">
              <a:extLst>
                <a:ext uri="{FF2B5EF4-FFF2-40B4-BE49-F238E27FC236}">
                  <a16:creationId xmlns:a16="http://schemas.microsoft.com/office/drawing/2014/main" id="{0CA6E192-1B10-4D54-8699-AB46957BCE9F}"/>
                </a:ext>
              </a:extLst>
            </p:cNvPr>
            <p:cNvSpPr>
              <a:spLocks noChangeArrowheads="1"/>
            </p:cNvSpPr>
            <p:nvPr/>
          </p:nvSpPr>
          <p:spPr bwMode="auto">
            <a:xfrm>
              <a:off x="6302375" y="2198687"/>
              <a:ext cx="2446337" cy="396557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11" name="object 13">
              <a:extLst>
                <a:ext uri="{FF2B5EF4-FFF2-40B4-BE49-F238E27FC236}">
                  <a16:creationId xmlns:a16="http://schemas.microsoft.com/office/drawing/2014/main" id="{FD61BB5C-136E-4CE6-9858-7B0B43239055}"/>
                </a:ext>
              </a:extLst>
            </p:cNvPr>
            <p:cNvSpPr>
              <a:spLocks/>
            </p:cNvSpPr>
            <p:nvPr/>
          </p:nvSpPr>
          <p:spPr bwMode="auto">
            <a:xfrm>
              <a:off x="6302375" y="2198687"/>
              <a:ext cx="2446655" cy="3965575"/>
            </a:xfrm>
            <a:custGeom>
              <a:avLst/>
              <a:gdLst>
                <a:gd name="T0" fmla="*/ 0 w 2446654"/>
                <a:gd name="T1" fmla="*/ 158102 h 3965575"/>
                <a:gd name="T2" fmla="*/ 8060 w 2446654"/>
                <a:gd name="T3" fmla="*/ 108126 h 3965575"/>
                <a:gd name="T4" fmla="*/ 30506 w 2446654"/>
                <a:gd name="T5" fmla="*/ 64725 h 3965575"/>
                <a:gd name="T6" fmla="*/ 64731 w 2446654"/>
                <a:gd name="T7" fmla="*/ 30502 h 3965575"/>
                <a:gd name="T8" fmla="*/ 108131 w 2446654"/>
                <a:gd name="T9" fmla="*/ 8059 h 3965575"/>
                <a:gd name="T10" fmla="*/ 158102 w 2446654"/>
                <a:gd name="T11" fmla="*/ 0 h 3965575"/>
                <a:gd name="T12" fmla="*/ 2288237 w 2446654"/>
                <a:gd name="T13" fmla="*/ 0 h 3965575"/>
                <a:gd name="T14" fmla="*/ 2338207 w 2446654"/>
                <a:gd name="T15" fmla="*/ 8059 h 3965575"/>
                <a:gd name="T16" fmla="*/ 2381608 w 2446654"/>
                <a:gd name="T17" fmla="*/ 30502 h 3965575"/>
                <a:gd name="T18" fmla="*/ 2415833 w 2446654"/>
                <a:gd name="T19" fmla="*/ 64725 h 3965575"/>
                <a:gd name="T20" fmla="*/ 2438278 w 2446654"/>
                <a:gd name="T21" fmla="*/ 108126 h 3965575"/>
                <a:gd name="T22" fmla="*/ 2446339 w 2446654"/>
                <a:gd name="T23" fmla="*/ 158102 h 3965575"/>
                <a:gd name="T24" fmla="*/ 2446339 w 2446654"/>
                <a:gd name="T25" fmla="*/ 3807460 h 3965575"/>
                <a:gd name="T26" fmla="*/ 2438278 w 2446654"/>
                <a:gd name="T27" fmla="*/ 3857436 h 3965575"/>
                <a:gd name="T28" fmla="*/ 2415833 w 2446654"/>
                <a:gd name="T29" fmla="*/ 3900840 h 3965575"/>
                <a:gd name="T30" fmla="*/ 2381608 w 2446654"/>
                <a:gd name="T31" fmla="*/ 3935068 h 3965575"/>
                <a:gd name="T32" fmla="*/ 2338207 w 2446654"/>
                <a:gd name="T33" fmla="*/ 3957514 h 3965575"/>
                <a:gd name="T34" fmla="*/ 2288237 w 2446654"/>
                <a:gd name="T35" fmla="*/ 3965575 h 3965575"/>
                <a:gd name="T36" fmla="*/ 158102 w 2446654"/>
                <a:gd name="T37" fmla="*/ 3965575 h 3965575"/>
                <a:gd name="T38" fmla="*/ 108131 w 2446654"/>
                <a:gd name="T39" fmla="*/ 3957514 h 3965575"/>
                <a:gd name="T40" fmla="*/ 64731 w 2446654"/>
                <a:gd name="T41" fmla="*/ 3935068 h 3965575"/>
                <a:gd name="T42" fmla="*/ 30506 w 2446654"/>
                <a:gd name="T43" fmla="*/ 3900840 h 3965575"/>
                <a:gd name="T44" fmla="*/ 8060 w 2446654"/>
                <a:gd name="T45" fmla="*/ 3857436 h 3965575"/>
                <a:gd name="T46" fmla="*/ 0 w 2446654"/>
                <a:gd name="T47" fmla="*/ 3807460 h 3965575"/>
                <a:gd name="T48" fmla="*/ 0 w 2446654"/>
                <a:gd name="T49" fmla="*/ 158102 h 39655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6654" h="3965575">
                  <a:moveTo>
                    <a:pt x="0" y="158102"/>
                  </a:moveTo>
                  <a:lnTo>
                    <a:pt x="8060" y="108126"/>
                  </a:lnTo>
                  <a:lnTo>
                    <a:pt x="30506" y="64725"/>
                  </a:lnTo>
                  <a:lnTo>
                    <a:pt x="64731" y="30502"/>
                  </a:lnTo>
                  <a:lnTo>
                    <a:pt x="108131" y="8059"/>
                  </a:lnTo>
                  <a:lnTo>
                    <a:pt x="158102" y="0"/>
                  </a:lnTo>
                  <a:lnTo>
                    <a:pt x="2288235" y="0"/>
                  </a:lnTo>
                  <a:lnTo>
                    <a:pt x="2338205" y="8059"/>
                  </a:lnTo>
                  <a:lnTo>
                    <a:pt x="2381606" y="30502"/>
                  </a:lnTo>
                  <a:lnTo>
                    <a:pt x="2415831" y="64725"/>
                  </a:lnTo>
                  <a:lnTo>
                    <a:pt x="2438276" y="108126"/>
                  </a:lnTo>
                  <a:lnTo>
                    <a:pt x="2446337" y="158102"/>
                  </a:lnTo>
                  <a:lnTo>
                    <a:pt x="2446337" y="3807460"/>
                  </a:lnTo>
                  <a:lnTo>
                    <a:pt x="2438276" y="3857436"/>
                  </a:lnTo>
                  <a:lnTo>
                    <a:pt x="2415831" y="3900840"/>
                  </a:lnTo>
                  <a:lnTo>
                    <a:pt x="2381606" y="3935068"/>
                  </a:lnTo>
                  <a:lnTo>
                    <a:pt x="2338205" y="3957514"/>
                  </a:lnTo>
                  <a:lnTo>
                    <a:pt x="2288235" y="3965575"/>
                  </a:lnTo>
                  <a:lnTo>
                    <a:pt x="158102" y="3965575"/>
                  </a:lnTo>
                  <a:lnTo>
                    <a:pt x="108131" y="3957514"/>
                  </a:lnTo>
                  <a:lnTo>
                    <a:pt x="64731" y="3935068"/>
                  </a:lnTo>
                  <a:lnTo>
                    <a:pt x="30506" y="3900840"/>
                  </a:lnTo>
                  <a:lnTo>
                    <a:pt x="8060" y="3857436"/>
                  </a:lnTo>
                  <a:lnTo>
                    <a:pt x="0" y="3807460"/>
                  </a:lnTo>
                  <a:lnTo>
                    <a:pt x="0" y="158102"/>
                  </a:lnTo>
                  <a:close/>
                </a:path>
              </a:pathLst>
            </a:custGeom>
            <a:noFill/>
            <a:ln w="9525">
              <a:solidFill>
                <a:srgbClr val="336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612" name="object 14">
              <a:extLst>
                <a:ext uri="{FF2B5EF4-FFF2-40B4-BE49-F238E27FC236}">
                  <a16:creationId xmlns:a16="http://schemas.microsoft.com/office/drawing/2014/main" id="{BC073EA2-949E-41EE-9A14-5E1210D20DE0}"/>
                </a:ext>
              </a:extLst>
            </p:cNvPr>
            <p:cNvSpPr>
              <a:spLocks noChangeArrowheads="1"/>
            </p:cNvSpPr>
            <p:nvPr/>
          </p:nvSpPr>
          <p:spPr bwMode="auto">
            <a:xfrm>
              <a:off x="1308099" y="2468562"/>
              <a:ext cx="560387" cy="3683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13" name="object 15">
              <a:extLst>
                <a:ext uri="{FF2B5EF4-FFF2-40B4-BE49-F238E27FC236}">
                  <a16:creationId xmlns:a16="http://schemas.microsoft.com/office/drawing/2014/main" id="{B064977E-8E33-4484-B5BC-AA3B80FF0F5C}"/>
                </a:ext>
              </a:extLst>
            </p:cNvPr>
            <p:cNvSpPr>
              <a:spLocks/>
            </p:cNvSpPr>
            <p:nvPr/>
          </p:nvSpPr>
          <p:spPr bwMode="auto">
            <a:xfrm>
              <a:off x="1308099" y="2468562"/>
              <a:ext cx="560705" cy="368300"/>
            </a:xfrm>
            <a:custGeom>
              <a:avLst/>
              <a:gdLst>
                <a:gd name="T0" fmla="*/ 0 w 560705"/>
                <a:gd name="T1" fmla="*/ 199783 h 368300"/>
                <a:gd name="T2" fmla="*/ 280200 w 560705"/>
                <a:gd name="T3" fmla="*/ 0 h 368300"/>
                <a:gd name="T4" fmla="*/ 560387 w 560705"/>
                <a:gd name="T5" fmla="*/ 199783 h 368300"/>
                <a:gd name="T6" fmla="*/ 474332 w 560705"/>
                <a:gd name="T7" fmla="*/ 199783 h 368300"/>
                <a:gd name="T8" fmla="*/ 474332 w 560705"/>
                <a:gd name="T9" fmla="*/ 368299 h 368300"/>
                <a:gd name="T10" fmla="*/ 86055 w 560705"/>
                <a:gd name="T11" fmla="*/ 368299 h 368300"/>
                <a:gd name="T12" fmla="*/ 86055 w 560705"/>
                <a:gd name="T13" fmla="*/ 199783 h 368300"/>
                <a:gd name="T14" fmla="*/ 0 w 560705"/>
                <a:gd name="T15" fmla="*/ 199783 h 3683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0705" h="368300">
                  <a:moveTo>
                    <a:pt x="0" y="199783"/>
                  </a:moveTo>
                  <a:lnTo>
                    <a:pt x="280200" y="0"/>
                  </a:lnTo>
                  <a:lnTo>
                    <a:pt x="560387" y="199783"/>
                  </a:lnTo>
                  <a:lnTo>
                    <a:pt x="474332" y="199783"/>
                  </a:lnTo>
                  <a:lnTo>
                    <a:pt x="474332" y="368299"/>
                  </a:lnTo>
                  <a:lnTo>
                    <a:pt x="86055" y="368299"/>
                  </a:lnTo>
                  <a:lnTo>
                    <a:pt x="86055" y="199783"/>
                  </a:lnTo>
                  <a:lnTo>
                    <a:pt x="0" y="199783"/>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614" name="object 16">
              <a:extLst>
                <a:ext uri="{FF2B5EF4-FFF2-40B4-BE49-F238E27FC236}">
                  <a16:creationId xmlns:a16="http://schemas.microsoft.com/office/drawing/2014/main" id="{901A0D44-9394-410A-BC8F-0DFB3C986258}"/>
                </a:ext>
              </a:extLst>
            </p:cNvPr>
            <p:cNvSpPr>
              <a:spLocks noChangeArrowheads="1"/>
            </p:cNvSpPr>
            <p:nvPr/>
          </p:nvSpPr>
          <p:spPr bwMode="auto">
            <a:xfrm>
              <a:off x="1893887" y="2468562"/>
              <a:ext cx="566737" cy="3683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15" name="object 17">
              <a:extLst>
                <a:ext uri="{FF2B5EF4-FFF2-40B4-BE49-F238E27FC236}">
                  <a16:creationId xmlns:a16="http://schemas.microsoft.com/office/drawing/2014/main" id="{0A6CE1BB-105E-4D9D-BA9C-8915CF0F659F}"/>
                </a:ext>
              </a:extLst>
            </p:cNvPr>
            <p:cNvSpPr>
              <a:spLocks/>
            </p:cNvSpPr>
            <p:nvPr/>
          </p:nvSpPr>
          <p:spPr bwMode="auto">
            <a:xfrm>
              <a:off x="1893887" y="2468562"/>
              <a:ext cx="567055" cy="368300"/>
            </a:xfrm>
            <a:custGeom>
              <a:avLst/>
              <a:gdLst>
                <a:gd name="T0" fmla="*/ 0 w 567055"/>
                <a:gd name="T1" fmla="*/ 199783 h 368300"/>
                <a:gd name="T2" fmla="*/ 283375 w 567055"/>
                <a:gd name="T3" fmla="*/ 0 h 368300"/>
                <a:gd name="T4" fmla="*/ 566737 w 567055"/>
                <a:gd name="T5" fmla="*/ 199783 h 368300"/>
                <a:gd name="T6" fmla="*/ 479704 w 567055"/>
                <a:gd name="T7" fmla="*/ 199783 h 368300"/>
                <a:gd name="T8" fmla="*/ 479704 w 567055"/>
                <a:gd name="T9" fmla="*/ 368299 h 368300"/>
                <a:gd name="T10" fmla="*/ 87033 w 567055"/>
                <a:gd name="T11" fmla="*/ 368299 h 368300"/>
                <a:gd name="T12" fmla="*/ 87033 w 567055"/>
                <a:gd name="T13" fmla="*/ 199783 h 368300"/>
                <a:gd name="T14" fmla="*/ 0 w 567055"/>
                <a:gd name="T15" fmla="*/ 199783 h 3683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7055" h="368300">
                  <a:moveTo>
                    <a:pt x="0" y="199783"/>
                  </a:moveTo>
                  <a:lnTo>
                    <a:pt x="283375" y="0"/>
                  </a:lnTo>
                  <a:lnTo>
                    <a:pt x="566737" y="199783"/>
                  </a:lnTo>
                  <a:lnTo>
                    <a:pt x="479704" y="199783"/>
                  </a:lnTo>
                  <a:lnTo>
                    <a:pt x="479704" y="368299"/>
                  </a:lnTo>
                  <a:lnTo>
                    <a:pt x="87033" y="368299"/>
                  </a:lnTo>
                  <a:lnTo>
                    <a:pt x="87033" y="199783"/>
                  </a:lnTo>
                  <a:lnTo>
                    <a:pt x="0" y="199783"/>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616" name="object 18">
              <a:extLst>
                <a:ext uri="{FF2B5EF4-FFF2-40B4-BE49-F238E27FC236}">
                  <a16:creationId xmlns:a16="http://schemas.microsoft.com/office/drawing/2014/main" id="{68FCF823-FEA1-4C1A-8A90-57E1191CC837}"/>
                </a:ext>
              </a:extLst>
            </p:cNvPr>
            <p:cNvSpPr>
              <a:spLocks noChangeArrowheads="1"/>
            </p:cNvSpPr>
            <p:nvPr/>
          </p:nvSpPr>
          <p:spPr bwMode="auto">
            <a:xfrm>
              <a:off x="2497137" y="2468562"/>
              <a:ext cx="560387" cy="3683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17" name="object 19">
              <a:extLst>
                <a:ext uri="{FF2B5EF4-FFF2-40B4-BE49-F238E27FC236}">
                  <a16:creationId xmlns:a16="http://schemas.microsoft.com/office/drawing/2014/main" id="{273DE35D-7FA7-4FDA-9EC5-CA57ADE899E9}"/>
                </a:ext>
              </a:extLst>
            </p:cNvPr>
            <p:cNvSpPr>
              <a:spLocks/>
            </p:cNvSpPr>
            <p:nvPr/>
          </p:nvSpPr>
          <p:spPr bwMode="auto">
            <a:xfrm>
              <a:off x="2497137" y="2468562"/>
              <a:ext cx="560705" cy="368300"/>
            </a:xfrm>
            <a:custGeom>
              <a:avLst/>
              <a:gdLst>
                <a:gd name="T0" fmla="*/ 0 w 560705"/>
                <a:gd name="T1" fmla="*/ 199783 h 368300"/>
                <a:gd name="T2" fmla="*/ 280200 w 560705"/>
                <a:gd name="T3" fmla="*/ 0 h 368300"/>
                <a:gd name="T4" fmla="*/ 560387 w 560705"/>
                <a:gd name="T5" fmla="*/ 199783 h 368300"/>
                <a:gd name="T6" fmla="*/ 474332 w 560705"/>
                <a:gd name="T7" fmla="*/ 199783 h 368300"/>
                <a:gd name="T8" fmla="*/ 474332 w 560705"/>
                <a:gd name="T9" fmla="*/ 368299 h 368300"/>
                <a:gd name="T10" fmla="*/ 86055 w 560705"/>
                <a:gd name="T11" fmla="*/ 368299 h 368300"/>
                <a:gd name="T12" fmla="*/ 86055 w 560705"/>
                <a:gd name="T13" fmla="*/ 199783 h 368300"/>
                <a:gd name="T14" fmla="*/ 0 w 560705"/>
                <a:gd name="T15" fmla="*/ 199783 h 3683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0705" h="368300">
                  <a:moveTo>
                    <a:pt x="0" y="199783"/>
                  </a:moveTo>
                  <a:lnTo>
                    <a:pt x="280200" y="0"/>
                  </a:lnTo>
                  <a:lnTo>
                    <a:pt x="560387" y="199783"/>
                  </a:lnTo>
                  <a:lnTo>
                    <a:pt x="474332" y="199783"/>
                  </a:lnTo>
                  <a:lnTo>
                    <a:pt x="474332" y="368299"/>
                  </a:lnTo>
                  <a:lnTo>
                    <a:pt x="86055" y="368299"/>
                  </a:lnTo>
                  <a:lnTo>
                    <a:pt x="86055" y="199783"/>
                  </a:lnTo>
                  <a:lnTo>
                    <a:pt x="0" y="199783"/>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618" name="object 20">
              <a:extLst>
                <a:ext uri="{FF2B5EF4-FFF2-40B4-BE49-F238E27FC236}">
                  <a16:creationId xmlns:a16="http://schemas.microsoft.com/office/drawing/2014/main" id="{891A1903-3D16-4EB1-9064-C2035FFCEB70}"/>
                </a:ext>
              </a:extLst>
            </p:cNvPr>
            <p:cNvSpPr>
              <a:spLocks noChangeArrowheads="1"/>
            </p:cNvSpPr>
            <p:nvPr/>
          </p:nvSpPr>
          <p:spPr bwMode="auto">
            <a:xfrm>
              <a:off x="3108325" y="2468562"/>
              <a:ext cx="560387" cy="368300"/>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19" name="object 21">
              <a:extLst>
                <a:ext uri="{FF2B5EF4-FFF2-40B4-BE49-F238E27FC236}">
                  <a16:creationId xmlns:a16="http://schemas.microsoft.com/office/drawing/2014/main" id="{3318E2AF-0787-42C9-B7AE-398DB8F8185C}"/>
                </a:ext>
              </a:extLst>
            </p:cNvPr>
            <p:cNvSpPr>
              <a:spLocks/>
            </p:cNvSpPr>
            <p:nvPr/>
          </p:nvSpPr>
          <p:spPr bwMode="auto">
            <a:xfrm>
              <a:off x="3108325" y="2468562"/>
              <a:ext cx="560705" cy="368300"/>
            </a:xfrm>
            <a:custGeom>
              <a:avLst/>
              <a:gdLst>
                <a:gd name="T0" fmla="*/ 0 w 560704"/>
                <a:gd name="T1" fmla="*/ 199783 h 368300"/>
                <a:gd name="T2" fmla="*/ 280200 w 560704"/>
                <a:gd name="T3" fmla="*/ 0 h 368300"/>
                <a:gd name="T4" fmla="*/ 560389 w 560704"/>
                <a:gd name="T5" fmla="*/ 199783 h 368300"/>
                <a:gd name="T6" fmla="*/ 474334 w 560704"/>
                <a:gd name="T7" fmla="*/ 199783 h 368300"/>
                <a:gd name="T8" fmla="*/ 474334 w 560704"/>
                <a:gd name="T9" fmla="*/ 368299 h 368300"/>
                <a:gd name="T10" fmla="*/ 86055 w 560704"/>
                <a:gd name="T11" fmla="*/ 368299 h 368300"/>
                <a:gd name="T12" fmla="*/ 86055 w 560704"/>
                <a:gd name="T13" fmla="*/ 199783 h 368300"/>
                <a:gd name="T14" fmla="*/ 0 w 560704"/>
                <a:gd name="T15" fmla="*/ 199783 h 3683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0704" h="368300">
                  <a:moveTo>
                    <a:pt x="0" y="199783"/>
                  </a:moveTo>
                  <a:lnTo>
                    <a:pt x="280200" y="0"/>
                  </a:lnTo>
                  <a:lnTo>
                    <a:pt x="560387" y="199783"/>
                  </a:lnTo>
                  <a:lnTo>
                    <a:pt x="474332" y="199783"/>
                  </a:lnTo>
                  <a:lnTo>
                    <a:pt x="474332" y="368299"/>
                  </a:lnTo>
                  <a:lnTo>
                    <a:pt x="86055" y="368299"/>
                  </a:lnTo>
                  <a:lnTo>
                    <a:pt x="86055" y="199783"/>
                  </a:lnTo>
                  <a:lnTo>
                    <a:pt x="0" y="199783"/>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22" name="object 22">
            <a:extLst>
              <a:ext uri="{FF2B5EF4-FFF2-40B4-BE49-F238E27FC236}">
                <a16:creationId xmlns:a16="http://schemas.microsoft.com/office/drawing/2014/main" id="{D2B376A1-0D9E-4C35-AAF8-7F642C66B41C}"/>
              </a:ext>
            </a:extLst>
          </p:cNvPr>
          <p:cNvSpPr txBox="1"/>
          <p:nvPr/>
        </p:nvSpPr>
        <p:spPr>
          <a:xfrm>
            <a:off x="3798888" y="1323975"/>
            <a:ext cx="654050" cy="197490"/>
          </a:xfrm>
          <a:prstGeom prst="rect">
            <a:avLst/>
          </a:prstGeom>
        </p:spPr>
        <p:txBody>
          <a:bodyPr lIns="0" tIns="12700" rIns="0" bIns="0">
            <a:spAutoFit/>
          </a:bodyPr>
          <a:lstStyle/>
          <a:p>
            <a:pPr marL="12700">
              <a:spcBef>
                <a:spcPts val="100"/>
              </a:spcBef>
              <a:defRPr/>
            </a:pPr>
            <a:r>
              <a:rPr sz="1200" b="1" spc="-5" dirty="0">
                <a:latin typeface="Arial"/>
                <a:cs typeface="Arial"/>
              </a:rPr>
              <a:t>L</a:t>
            </a:r>
            <a:r>
              <a:rPr sz="1200" b="1" spc="-45" dirty="0">
                <a:latin typeface="Arial"/>
                <a:cs typeface="Arial"/>
              </a:rPr>
              <a:t>A</a:t>
            </a:r>
            <a:r>
              <a:rPr sz="1200" b="1" spc="-10" dirty="0">
                <a:latin typeface="Arial"/>
                <a:cs typeface="Arial"/>
              </a:rPr>
              <a:t>M</a:t>
            </a:r>
            <a:r>
              <a:rPr sz="1200" b="1" spc="-70" dirty="0">
                <a:latin typeface="Arial"/>
                <a:cs typeface="Arial"/>
              </a:rPr>
              <a:t>P</a:t>
            </a:r>
            <a:r>
              <a:rPr sz="1200" b="1" spc="-45" dirty="0">
                <a:latin typeface="Arial"/>
                <a:cs typeface="Arial"/>
              </a:rPr>
              <a:t>AU</a:t>
            </a:r>
            <a:endParaRPr sz="1200" dirty="0">
              <a:latin typeface="Arial"/>
              <a:cs typeface="Arial"/>
            </a:endParaRPr>
          </a:p>
        </p:txBody>
      </p:sp>
      <p:sp>
        <p:nvSpPr>
          <p:cNvPr id="23" name="object 23">
            <a:extLst>
              <a:ext uri="{FF2B5EF4-FFF2-40B4-BE49-F238E27FC236}">
                <a16:creationId xmlns:a16="http://schemas.microsoft.com/office/drawing/2014/main" id="{ABF69654-346B-46A6-B839-B5C1EDB859BE}"/>
              </a:ext>
            </a:extLst>
          </p:cNvPr>
          <p:cNvSpPr txBox="1"/>
          <p:nvPr/>
        </p:nvSpPr>
        <p:spPr>
          <a:xfrm>
            <a:off x="6156325" y="1323975"/>
            <a:ext cx="666750" cy="197490"/>
          </a:xfrm>
          <a:prstGeom prst="rect">
            <a:avLst/>
          </a:prstGeom>
        </p:spPr>
        <p:txBody>
          <a:bodyPr lIns="0" tIns="12700" rIns="0" bIns="0">
            <a:spAutoFit/>
          </a:bodyPr>
          <a:lstStyle/>
          <a:p>
            <a:pPr marL="12700">
              <a:spcBef>
                <a:spcPts val="100"/>
              </a:spcBef>
              <a:defRPr/>
            </a:pPr>
            <a:r>
              <a:rPr sz="1200" b="1" spc="-45" dirty="0">
                <a:latin typeface="Arial"/>
                <a:cs typeface="Arial"/>
              </a:rPr>
              <a:t>SAAT</a:t>
            </a:r>
            <a:r>
              <a:rPr sz="1200" b="1" dirty="0">
                <a:latin typeface="Arial"/>
                <a:cs typeface="Arial"/>
              </a:rPr>
              <a:t> </a:t>
            </a:r>
            <a:r>
              <a:rPr sz="1200" b="1" spc="-5" dirty="0">
                <a:latin typeface="Arial"/>
                <a:cs typeface="Arial"/>
              </a:rPr>
              <a:t>INI</a:t>
            </a:r>
            <a:endParaRPr sz="1200">
              <a:latin typeface="Arial"/>
              <a:cs typeface="Arial"/>
            </a:endParaRPr>
          </a:p>
        </p:txBody>
      </p:sp>
      <p:sp>
        <p:nvSpPr>
          <p:cNvPr id="24" name="object 24">
            <a:extLst>
              <a:ext uri="{FF2B5EF4-FFF2-40B4-BE49-F238E27FC236}">
                <a16:creationId xmlns:a16="http://schemas.microsoft.com/office/drawing/2014/main" id="{07F6BC2F-98F8-4269-A374-D0FE83EAB870}"/>
              </a:ext>
            </a:extLst>
          </p:cNvPr>
          <p:cNvSpPr txBox="1"/>
          <p:nvPr/>
        </p:nvSpPr>
        <p:spPr>
          <a:xfrm>
            <a:off x="8491538" y="1325563"/>
            <a:ext cx="1022350" cy="197490"/>
          </a:xfrm>
          <a:prstGeom prst="rect">
            <a:avLst/>
          </a:prstGeom>
        </p:spPr>
        <p:txBody>
          <a:bodyPr lIns="0" tIns="12700" rIns="0" bIns="0">
            <a:spAutoFit/>
          </a:bodyPr>
          <a:lstStyle/>
          <a:p>
            <a:pPr marL="12700">
              <a:spcBef>
                <a:spcPts val="100"/>
              </a:spcBef>
              <a:defRPr/>
            </a:pPr>
            <a:r>
              <a:rPr sz="1200" b="1" spc="-10" dirty="0">
                <a:latin typeface="Arial"/>
                <a:cs typeface="Arial"/>
              </a:rPr>
              <a:t>MASA</a:t>
            </a:r>
            <a:r>
              <a:rPr sz="1200" b="1" spc="-105" dirty="0">
                <a:latin typeface="Arial"/>
                <a:cs typeface="Arial"/>
              </a:rPr>
              <a:t> </a:t>
            </a:r>
            <a:r>
              <a:rPr sz="1200" b="1" spc="-35" dirty="0">
                <a:latin typeface="Arial"/>
                <a:cs typeface="Arial"/>
              </a:rPr>
              <a:t>DEPAN</a:t>
            </a:r>
            <a:endParaRPr sz="1200">
              <a:latin typeface="Arial"/>
              <a:cs typeface="Arial"/>
            </a:endParaRPr>
          </a:p>
        </p:txBody>
      </p:sp>
      <p:sp>
        <p:nvSpPr>
          <p:cNvPr id="19463" name="object 25">
            <a:extLst>
              <a:ext uri="{FF2B5EF4-FFF2-40B4-BE49-F238E27FC236}">
                <a16:creationId xmlns:a16="http://schemas.microsoft.com/office/drawing/2014/main" id="{03B30DF0-14B8-4942-83D4-18974C982E71}"/>
              </a:ext>
            </a:extLst>
          </p:cNvPr>
          <p:cNvSpPr txBox="1">
            <a:spLocks noChangeArrowheads="1"/>
          </p:cNvSpPr>
          <p:nvPr/>
        </p:nvSpPr>
        <p:spPr bwMode="auto">
          <a:xfrm>
            <a:off x="1895475" y="3344863"/>
            <a:ext cx="774700"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396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ts val="100"/>
              </a:spcBef>
              <a:buNone/>
            </a:pPr>
            <a:r>
              <a:rPr lang="en-US" altLang="en-US" sz="900">
                <a:latin typeface="Times New Roman" panose="02020603050405020304" pitchFamily="18" charset="0"/>
                <a:cs typeface="Times New Roman" panose="02020603050405020304" pitchFamily="18" charset="0"/>
              </a:rPr>
              <a:t>Government  Organizations</a:t>
            </a:r>
          </a:p>
        </p:txBody>
      </p:sp>
      <p:grpSp>
        <p:nvGrpSpPr>
          <p:cNvPr id="19464" name="object 26">
            <a:extLst>
              <a:ext uri="{FF2B5EF4-FFF2-40B4-BE49-F238E27FC236}">
                <a16:creationId xmlns:a16="http://schemas.microsoft.com/office/drawing/2014/main" id="{12160C49-65ED-4553-8F09-6972BA886171}"/>
              </a:ext>
            </a:extLst>
          </p:cNvPr>
          <p:cNvGrpSpPr>
            <a:grpSpLocks/>
          </p:cNvGrpSpPr>
          <p:nvPr/>
        </p:nvGrpSpPr>
        <p:grpSpPr bwMode="auto">
          <a:xfrm>
            <a:off x="2900364" y="3090863"/>
            <a:ext cx="2217737" cy="277812"/>
            <a:chOff x="1376362" y="3090862"/>
            <a:chExt cx="2218055" cy="278130"/>
          </a:xfrm>
        </p:grpSpPr>
        <p:sp>
          <p:nvSpPr>
            <p:cNvPr id="19594" name="object 27">
              <a:extLst>
                <a:ext uri="{FF2B5EF4-FFF2-40B4-BE49-F238E27FC236}">
                  <a16:creationId xmlns:a16="http://schemas.microsoft.com/office/drawing/2014/main" id="{70341F93-92C9-4D86-81B7-31F2B7B3AF40}"/>
                </a:ext>
              </a:extLst>
            </p:cNvPr>
            <p:cNvSpPr>
              <a:spLocks noChangeArrowheads="1"/>
            </p:cNvSpPr>
            <p:nvPr/>
          </p:nvSpPr>
          <p:spPr bwMode="auto">
            <a:xfrm>
              <a:off x="1390650" y="3105150"/>
              <a:ext cx="396875" cy="249237"/>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95" name="object 28">
              <a:extLst>
                <a:ext uri="{FF2B5EF4-FFF2-40B4-BE49-F238E27FC236}">
                  <a16:creationId xmlns:a16="http://schemas.microsoft.com/office/drawing/2014/main" id="{436C1DE8-FE0D-44F1-9398-09055537E9B4}"/>
                </a:ext>
              </a:extLst>
            </p:cNvPr>
            <p:cNvSpPr>
              <a:spLocks/>
            </p:cNvSpPr>
            <p:nvPr/>
          </p:nvSpPr>
          <p:spPr bwMode="auto">
            <a:xfrm>
              <a:off x="1390650" y="3105150"/>
              <a:ext cx="396875" cy="249554"/>
            </a:xfrm>
            <a:custGeom>
              <a:avLst/>
              <a:gdLst>
                <a:gd name="T0" fmla="*/ 0 w 396875"/>
                <a:gd name="T1" fmla="*/ 0 h 249554"/>
                <a:gd name="T2" fmla="*/ 396875 w 396875"/>
                <a:gd name="T3" fmla="*/ 0 h 249554"/>
                <a:gd name="T4" fmla="*/ 396875 w 396875"/>
                <a:gd name="T5" fmla="*/ 249237 h 249554"/>
                <a:gd name="T6" fmla="*/ 0 w 396875"/>
                <a:gd name="T7" fmla="*/ 249237 h 249554"/>
                <a:gd name="T8" fmla="*/ 0 w 396875"/>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875" h="249554">
                  <a:moveTo>
                    <a:pt x="0" y="0"/>
                  </a:moveTo>
                  <a:lnTo>
                    <a:pt x="396875" y="0"/>
                  </a:lnTo>
                  <a:lnTo>
                    <a:pt x="396875"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96" name="object 29">
              <a:extLst>
                <a:ext uri="{FF2B5EF4-FFF2-40B4-BE49-F238E27FC236}">
                  <a16:creationId xmlns:a16="http://schemas.microsoft.com/office/drawing/2014/main" id="{DB8DA7CA-3844-4AC5-9E9A-C9A1825F9C55}"/>
                </a:ext>
              </a:extLst>
            </p:cNvPr>
            <p:cNvSpPr>
              <a:spLocks noChangeArrowheads="1"/>
            </p:cNvSpPr>
            <p:nvPr/>
          </p:nvSpPr>
          <p:spPr bwMode="auto">
            <a:xfrm>
              <a:off x="1985962" y="3105150"/>
              <a:ext cx="395287" cy="249237"/>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97" name="object 30">
              <a:extLst>
                <a:ext uri="{FF2B5EF4-FFF2-40B4-BE49-F238E27FC236}">
                  <a16:creationId xmlns:a16="http://schemas.microsoft.com/office/drawing/2014/main" id="{926678B9-D1FF-4795-8A58-564697D39444}"/>
                </a:ext>
              </a:extLst>
            </p:cNvPr>
            <p:cNvSpPr>
              <a:spLocks/>
            </p:cNvSpPr>
            <p:nvPr/>
          </p:nvSpPr>
          <p:spPr bwMode="auto">
            <a:xfrm>
              <a:off x="1985962" y="3105150"/>
              <a:ext cx="395605" cy="249554"/>
            </a:xfrm>
            <a:custGeom>
              <a:avLst/>
              <a:gdLst>
                <a:gd name="T0" fmla="*/ 0 w 395605"/>
                <a:gd name="T1" fmla="*/ 0 h 249554"/>
                <a:gd name="T2" fmla="*/ 395287 w 395605"/>
                <a:gd name="T3" fmla="*/ 0 h 249554"/>
                <a:gd name="T4" fmla="*/ 395287 w 395605"/>
                <a:gd name="T5" fmla="*/ 249237 h 249554"/>
                <a:gd name="T6" fmla="*/ 0 w 395605"/>
                <a:gd name="T7" fmla="*/ 249237 h 249554"/>
                <a:gd name="T8" fmla="*/ 0 w 395605"/>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605" h="249554">
                  <a:moveTo>
                    <a:pt x="0" y="0"/>
                  </a:moveTo>
                  <a:lnTo>
                    <a:pt x="395287" y="0"/>
                  </a:lnTo>
                  <a:lnTo>
                    <a:pt x="395287"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98" name="object 31">
              <a:extLst>
                <a:ext uri="{FF2B5EF4-FFF2-40B4-BE49-F238E27FC236}">
                  <a16:creationId xmlns:a16="http://schemas.microsoft.com/office/drawing/2014/main" id="{F9CC6D6D-F4F2-4746-BAB4-64E39C8A90C1}"/>
                </a:ext>
              </a:extLst>
            </p:cNvPr>
            <p:cNvSpPr>
              <a:spLocks noChangeArrowheads="1"/>
            </p:cNvSpPr>
            <p:nvPr/>
          </p:nvSpPr>
          <p:spPr bwMode="auto">
            <a:xfrm>
              <a:off x="2581275" y="3105150"/>
              <a:ext cx="398462" cy="249237"/>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99" name="object 32">
              <a:extLst>
                <a:ext uri="{FF2B5EF4-FFF2-40B4-BE49-F238E27FC236}">
                  <a16:creationId xmlns:a16="http://schemas.microsoft.com/office/drawing/2014/main" id="{45E1FB17-A169-4990-8D8A-AD90A4EDFEF5}"/>
                </a:ext>
              </a:extLst>
            </p:cNvPr>
            <p:cNvSpPr>
              <a:spLocks/>
            </p:cNvSpPr>
            <p:nvPr/>
          </p:nvSpPr>
          <p:spPr bwMode="auto">
            <a:xfrm>
              <a:off x="2581275" y="3105150"/>
              <a:ext cx="398780" cy="249554"/>
            </a:xfrm>
            <a:custGeom>
              <a:avLst/>
              <a:gdLst>
                <a:gd name="T0" fmla="*/ 0 w 398780"/>
                <a:gd name="T1" fmla="*/ 0 h 249554"/>
                <a:gd name="T2" fmla="*/ 398462 w 398780"/>
                <a:gd name="T3" fmla="*/ 0 h 249554"/>
                <a:gd name="T4" fmla="*/ 398462 w 398780"/>
                <a:gd name="T5" fmla="*/ 249237 h 249554"/>
                <a:gd name="T6" fmla="*/ 0 w 398780"/>
                <a:gd name="T7" fmla="*/ 249237 h 249554"/>
                <a:gd name="T8" fmla="*/ 0 w 398780"/>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780" h="249554">
                  <a:moveTo>
                    <a:pt x="0" y="0"/>
                  </a:moveTo>
                  <a:lnTo>
                    <a:pt x="398462" y="0"/>
                  </a:lnTo>
                  <a:lnTo>
                    <a:pt x="398462"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600" name="object 33">
              <a:extLst>
                <a:ext uri="{FF2B5EF4-FFF2-40B4-BE49-F238E27FC236}">
                  <a16:creationId xmlns:a16="http://schemas.microsoft.com/office/drawing/2014/main" id="{B83BB0D1-0C4A-4A54-A252-5E16F1906248}"/>
                </a:ext>
              </a:extLst>
            </p:cNvPr>
            <p:cNvSpPr>
              <a:spLocks noChangeArrowheads="1"/>
            </p:cNvSpPr>
            <p:nvPr/>
          </p:nvSpPr>
          <p:spPr bwMode="auto">
            <a:xfrm>
              <a:off x="3190875" y="3105150"/>
              <a:ext cx="388937" cy="249237"/>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601" name="object 34">
              <a:extLst>
                <a:ext uri="{FF2B5EF4-FFF2-40B4-BE49-F238E27FC236}">
                  <a16:creationId xmlns:a16="http://schemas.microsoft.com/office/drawing/2014/main" id="{1E4C483E-44C6-43D8-8A3D-5FA36990AE10}"/>
                </a:ext>
              </a:extLst>
            </p:cNvPr>
            <p:cNvSpPr>
              <a:spLocks/>
            </p:cNvSpPr>
            <p:nvPr/>
          </p:nvSpPr>
          <p:spPr bwMode="auto">
            <a:xfrm>
              <a:off x="3190875" y="3105150"/>
              <a:ext cx="389255" cy="249554"/>
            </a:xfrm>
            <a:custGeom>
              <a:avLst/>
              <a:gdLst>
                <a:gd name="T0" fmla="*/ 0 w 389254"/>
                <a:gd name="T1" fmla="*/ 0 h 249554"/>
                <a:gd name="T2" fmla="*/ 388939 w 389254"/>
                <a:gd name="T3" fmla="*/ 0 h 249554"/>
                <a:gd name="T4" fmla="*/ 388939 w 389254"/>
                <a:gd name="T5" fmla="*/ 249237 h 249554"/>
                <a:gd name="T6" fmla="*/ 0 w 389254"/>
                <a:gd name="T7" fmla="*/ 249237 h 249554"/>
                <a:gd name="T8" fmla="*/ 0 w 389254"/>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254" h="249554">
                  <a:moveTo>
                    <a:pt x="0" y="0"/>
                  </a:moveTo>
                  <a:lnTo>
                    <a:pt x="388937" y="0"/>
                  </a:lnTo>
                  <a:lnTo>
                    <a:pt x="388937"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35" name="object 35">
            <a:extLst>
              <a:ext uri="{FF2B5EF4-FFF2-40B4-BE49-F238E27FC236}">
                <a16:creationId xmlns:a16="http://schemas.microsoft.com/office/drawing/2014/main" id="{8442704A-C68A-4EBA-8721-EADEB2D5A3E9}"/>
              </a:ext>
            </a:extLst>
          </p:cNvPr>
          <p:cNvSpPr txBox="1"/>
          <p:nvPr/>
        </p:nvSpPr>
        <p:spPr>
          <a:xfrm>
            <a:off x="2925764" y="3124200"/>
            <a:ext cx="395287" cy="300038"/>
          </a:xfrm>
          <a:prstGeom prst="rect">
            <a:avLst/>
          </a:prstGeom>
        </p:spPr>
        <p:txBody>
          <a:bodyPr lIns="0" tIns="12700" rIns="0" bIns="0">
            <a:spAutoFit/>
          </a:bodyPr>
          <a:lstStyle/>
          <a:p>
            <a:pPr marL="12700">
              <a:spcBef>
                <a:spcPts val="100"/>
              </a:spcBef>
              <a:defRPr/>
            </a:pPr>
            <a:r>
              <a:rPr sz="900" spc="60" dirty="0">
                <a:solidFill>
                  <a:srgbClr val="FFFFFF"/>
                </a:solidFill>
                <a:latin typeface="Times New Roman"/>
                <a:cs typeface="Times New Roman"/>
              </a:rPr>
              <a:t>De</a:t>
            </a:r>
            <a:r>
              <a:rPr sz="900" spc="75" dirty="0">
                <a:solidFill>
                  <a:srgbClr val="FFFFFF"/>
                </a:solidFill>
                <a:latin typeface="Times New Roman"/>
                <a:cs typeface="Times New Roman"/>
              </a:rPr>
              <a:t>p</a:t>
            </a:r>
            <a:r>
              <a:rPr sz="900" spc="70" dirty="0">
                <a:solidFill>
                  <a:srgbClr val="FFFFFF"/>
                </a:solidFill>
                <a:latin typeface="Times New Roman"/>
                <a:cs typeface="Times New Roman"/>
              </a:rPr>
              <a:t>a</a:t>
            </a:r>
            <a:r>
              <a:rPr sz="900" spc="95" dirty="0">
                <a:solidFill>
                  <a:srgbClr val="FFFFFF"/>
                </a:solidFill>
                <a:latin typeface="Times New Roman"/>
                <a:cs typeface="Times New Roman"/>
              </a:rPr>
              <a:t>r</a:t>
            </a:r>
            <a:r>
              <a:rPr sz="900" spc="70" dirty="0">
                <a:solidFill>
                  <a:srgbClr val="FFFFFF"/>
                </a:solidFill>
                <a:latin typeface="Times New Roman"/>
                <a:cs typeface="Times New Roman"/>
              </a:rPr>
              <a:t>t</a:t>
            </a:r>
            <a:endParaRPr sz="900">
              <a:latin typeface="Times New Roman"/>
              <a:cs typeface="Times New Roman"/>
            </a:endParaRPr>
          </a:p>
          <a:p>
            <a:pPr marL="26034">
              <a:defRPr/>
            </a:pPr>
            <a:r>
              <a:rPr sz="900" spc="110" dirty="0">
                <a:solidFill>
                  <a:srgbClr val="FFFFFF"/>
                </a:solidFill>
                <a:latin typeface="Times New Roman"/>
                <a:cs typeface="Times New Roman"/>
              </a:rPr>
              <a:t>-ment</a:t>
            </a:r>
            <a:endParaRPr sz="900">
              <a:latin typeface="Times New Roman"/>
              <a:cs typeface="Times New Roman"/>
            </a:endParaRPr>
          </a:p>
        </p:txBody>
      </p:sp>
      <p:sp>
        <p:nvSpPr>
          <p:cNvPr id="36" name="object 36">
            <a:extLst>
              <a:ext uri="{FF2B5EF4-FFF2-40B4-BE49-F238E27FC236}">
                <a16:creationId xmlns:a16="http://schemas.microsoft.com/office/drawing/2014/main" id="{06C04FE3-2BD0-4E9B-BD35-A355A7E4C492}"/>
              </a:ext>
            </a:extLst>
          </p:cNvPr>
          <p:cNvSpPr txBox="1"/>
          <p:nvPr/>
        </p:nvSpPr>
        <p:spPr>
          <a:xfrm>
            <a:off x="3506789" y="3121025"/>
            <a:ext cx="395287" cy="300038"/>
          </a:xfrm>
          <a:prstGeom prst="rect">
            <a:avLst/>
          </a:prstGeom>
        </p:spPr>
        <p:txBody>
          <a:bodyPr lIns="0" tIns="12700" rIns="0" bIns="0">
            <a:spAutoFit/>
          </a:bodyPr>
          <a:lstStyle/>
          <a:p>
            <a:pPr marL="12700">
              <a:spcBef>
                <a:spcPts val="100"/>
              </a:spcBef>
              <a:defRPr/>
            </a:pPr>
            <a:r>
              <a:rPr sz="900" spc="60" dirty="0">
                <a:solidFill>
                  <a:srgbClr val="FFFFFF"/>
                </a:solidFill>
                <a:latin typeface="Times New Roman"/>
                <a:cs typeface="Times New Roman"/>
              </a:rPr>
              <a:t>De</a:t>
            </a:r>
            <a:r>
              <a:rPr sz="900" spc="75" dirty="0">
                <a:solidFill>
                  <a:srgbClr val="FFFFFF"/>
                </a:solidFill>
                <a:latin typeface="Times New Roman"/>
                <a:cs typeface="Times New Roman"/>
              </a:rPr>
              <a:t>p</a:t>
            </a:r>
            <a:r>
              <a:rPr sz="900" spc="70" dirty="0">
                <a:solidFill>
                  <a:srgbClr val="FFFFFF"/>
                </a:solidFill>
                <a:latin typeface="Times New Roman"/>
                <a:cs typeface="Times New Roman"/>
              </a:rPr>
              <a:t>a</a:t>
            </a:r>
            <a:r>
              <a:rPr sz="900" spc="95" dirty="0">
                <a:solidFill>
                  <a:srgbClr val="FFFFFF"/>
                </a:solidFill>
                <a:latin typeface="Times New Roman"/>
                <a:cs typeface="Times New Roman"/>
              </a:rPr>
              <a:t>r</a:t>
            </a:r>
            <a:r>
              <a:rPr sz="900" spc="70" dirty="0">
                <a:solidFill>
                  <a:srgbClr val="FFFFFF"/>
                </a:solidFill>
                <a:latin typeface="Times New Roman"/>
                <a:cs typeface="Times New Roman"/>
              </a:rPr>
              <a:t>t</a:t>
            </a:r>
            <a:endParaRPr sz="900">
              <a:latin typeface="Times New Roman"/>
              <a:cs typeface="Times New Roman"/>
            </a:endParaRPr>
          </a:p>
          <a:p>
            <a:pPr marL="26034">
              <a:defRPr/>
            </a:pPr>
            <a:r>
              <a:rPr sz="900" spc="110" dirty="0">
                <a:solidFill>
                  <a:srgbClr val="FFFFFF"/>
                </a:solidFill>
                <a:latin typeface="Times New Roman"/>
                <a:cs typeface="Times New Roman"/>
              </a:rPr>
              <a:t>-ment</a:t>
            </a:r>
            <a:endParaRPr sz="900">
              <a:latin typeface="Times New Roman"/>
              <a:cs typeface="Times New Roman"/>
            </a:endParaRPr>
          </a:p>
        </p:txBody>
      </p:sp>
      <p:sp>
        <p:nvSpPr>
          <p:cNvPr id="37" name="object 37">
            <a:extLst>
              <a:ext uri="{FF2B5EF4-FFF2-40B4-BE49-F238E27FC236}">
                <a16:creationId xmlns:a16="http://schemas.microsoft.com/office/drawing/2014/main" id="{538D26A9-556E-4EDE-A8F0-E57C1DA8F828}"/>
              </a:ext>
            </a:extLst>
          </p:cNvPr>
          <p:cNvSpPr txBox="1"/>
          <p:nvPr/>
        </p:nvSpPr>
        <p:spPr>
          <a:xfrm>
            <a:off x="4102100" y="3121025"/>
            <a:ext cx="395288" cy="300038"/>
          </a:xfrm>
          <a:prstGeom prst="rect">
            <a:avLst/>
          </a:prstGeom>
        </p:spPr>
        <p:txBody>
          <a:bodyPr lIns="0" tIns="12700" rIns="0" bIns="0">
            <a:spAutoFit/>
          </a:bodyPr>
          <a:lstStyle/>
          <a:p>
            <a:pPr marL="12700">
              <a:spcBef>
                <a:spcPts val="100"/>
              </a:spcBef>
              <a:defRPr/>
            </a:pPr>
            <a:r>
              <a:rPr sz="900" spc="60" dirty="0">
                <a:solidFill>
                  <a:srgbClr val="FFFFFF"/>
                </a:solidFill>
                <a:latin typeface="Times New Roman"/>
                <a:cs typeface="Times New Roman"/>
              </a:rPr>
              <a:t>De</a:t>
            </a:r>
            <a:r>
              <a:rPr sz="900" spc="75" dirty="0">
                <a:solidFill>
                  <a:srgbClr val="FFFFFF"/>
                </a:solidFill>
                <a:latin typeface="Times New Roman"/>
                <a:cs typeface="Times New Roman"/>
              </a:rPr>
              <a:t>p</a:t>
            </a:r>
            <a:r>
              <a:rPr sz="900" spc="70" dirty="0">
                <a:solidFill>
                  <a:srgbClr val="FFFFFF"/>
                </a:solidFill>
                <a:latin typeface="Times New Roman"/>
                <a:cs typeface="Times New Roman"/>
              </a:rPr>
              <a:t>a</a:t>
            </a:r>
            <a:r>
              <a:rPr sz="900" spc="95" dirty="0">
                <a:solidFill>
                  <a:srgbClr val="FFFFFF"/>
                </a:solidFill>
                <a:latin typeface="Times New Roman"/>
                <a:cs typeface="Times New Roman"/>
              </a:rPr>
              <a:t>r</a:t>
            </a:r>
            <a:r>
              <a:rPr sz="900" spc="70" dirty="0">
                <a:solidFill>
                  <a:srgbClr val="FFFFFF"/>
                </a:solidFill>
                <a:latin typeface="Times New Roman"/>
                <a:cs typeface="Times New Roman"/>
              </a:rPr>
              <a:t>t</a:t>
            </a:r>
            <a:endParaRPr sz="900">
              <a:latin typeface="Times New Roman"/>
              <a:cs typeface="Times New Roman"/>
            </a:endParaRPr>
          </a:p>
          <a:p>
            <a:pPr marL="26034">
              <a:defRPr/>
            </a:pPr>
            <a:r>
              <a:rPr sz="900" spc="110" dirty="0">
                <a:solidFill>
                  <a:srgbClr val="FFFFFF"/>
                </a:solidFill>
                <a:latin typeface="Times New Roman"/>
                <a:cs typeface="Times New Roman"/>
              </a:rPr>
              <a:t>-ment</a:t>
            </a:r>
            <a:endParaRPr sz="900">
              <a:latin typeface="Times New Roman"/>
              <a:cs typeface="Times New Roman"/>
            </a:endParaRPr>
          </a:p>
        </p:txBody>
      </p:sp>
      <p:sp>
        <p:nvSpPr>
          <p:cNvPr id="38" name="object 38">
            <a:extLst>
              <a:ext uri="{FF2B5EF4-FFF2-40B4-BE49-F238E27FC236}">
                <a16:creationId xmlns:a16="http://schemas.microsoft.com/office/drawing/2014/main" id="{58D90AF2-4733-462B-B3E9-A034EB0CE53A}"/>
              </a:ext>
            </a:extLst>
          </p:cNvPr>
          <p:cNvSpPr txBox="1"/>
          <p:nvPr/>
        </p:nvSpPr>
        <p:spPr>
          <a:xfrm>
            <a:off x="4699000" y="3117850"/>
            <a:ext cx="395288" cy="298450"/>
          </a:xfrm>
          <a:prstGeom prst="rect">
            <a:avLst/>
          </a:prstGeom>
        </p:spPr>
        <p:txBody>
          <a:bodyPr lIns="0" tIns="12700" rIns="0" bIns="0">
            <a:spAutoFit/>
          </a:bodyPr>
          <a:lstStyle/>
          <a:p>
            <a:pPr marL="12700">
              <a:spcBef>
                <a:spcPts val="100"/>
              </a:spcBef>
              <a:defRPr/>
            </a:pPr>
            <a:r>
              <a:rPr sz="900" spc="60" dirty="0">
                <a:solidFill>
                  <a:srgbClr val="FFFFFF"/>
                </a:solidFill>
                <a:latin typeface="Times New Roman"/>
                <a:cs typeface="Times New Roman"/>
              </a:rPr>
              <a:t>De</a:t>
            </a:r>
            <a:r>
              <a:rPr sz="900" spc="75" dirty="0">
                <a:solidFill>
                  <a:srgbClr val="FFFFFF"/>
                </a:solidFill>
                <a:latin typeface="Times New Roman"/>
                <a:cs typeface="Times New Roman"/>
              </a:rPr>
              <a:t>p</a:t>
            </a:r>
            <a:r>
              <a:rPr sz="900" spc="70" dirty="0">
                <a:solidFill>
                  <a:srgbClr val="FFFFFF"/>
                </a:solidFill>
                <a:latin typeface="Times New Roman"/>
                <a:cs typeface="Times New Roman"/>
              </a:rPr>
              <a:t>a</a:t>
            </a:r>
            <a:r>
              <a:rPr sz="900" spc="95" dirty="0">
                <a:solidFill>
                  <a:srgbClr val="FFFFFF"/>
                </a:solidFill>
                <a:latin typeface="Times New Roman"/>
                <a:cs typeface="Times New Roman"/>
              </a:rPr>
              <a:t>r</a:t>
            </a:r>
            <a:r>
              <a:rPr sz="900" spc="70" dirty="0">
                <a:solidFill>
                  <a:srgbClr val="FFFFFF"/>
                </a:solidFill>
                <a:latin typeface="Times New Roman"/>
                <a:cs typeface="Times New Roman"/>
              </a:rPr>
              <a:t>t</a:t>
            </a:r>
            <a:endParaRPr sz="900">
              <a:latin typeface="Times New Roman"/>
              <a:cs typeface="Times New Roman"/>
            </a:endParaRPr>
          </a:p>
          <a:p>
            <a:pPr marL="26034">
              <a:defRPr/>
            </a:pPr>
            <a:r>
              <a:rPr sz="900" spc="110" dirty="0">
                <a:solidFill>
                  <a:srgbClr val="FFFFFF"/>
                </a:solidFill>
                <a:latin typeface="Times New Roman"/>
                <a:cs typeface="Times New Roman"/>
              </a:rPr>
              <a:t>-ment</a:t>
            </a:r>
            <a:endParaRPr sz="900">
              <a:latin typeface="Times New Roman"/>
              <a:cs typeface="Times New Roman"/>
            </a:endParaRPr>
          </a:p>
        </p:txBody>
      </p:sp>
      <p:grpSp>
        <p:nvGrpSpPr>
          <p:cNvPr id="19469" name="object 39">
            <a:extLst>
              <a:ext uri="{FF2B5EF4-FFF2-40B4-BE49-F238E27FC236}">
                <a16:creationId xmlns:a16="http://schemas.microsoft.com/office/drawing/2014/main" id="{13B4AEB3-88B7-44AD-B8E6-ABCEB5C1D52F}"/>
              </a:ext>
            </a:extLst>
          </p:cNvPr>
          <p:cNvGrpSpPr>
            <a:grpSpLocks/>
          </p:cNvGrpSpPr>
          <p:nvPr/>
        </p:nvGrpSpPr>
        <p:grpSpPr bwMode="auto">
          <a:xfrm>
            <a:off x="2905125" y="3435351"/>
            <a:ext cx="2217738" cy="620713"/>
            <a:chOff x="1381125" y="3435350"/>
            <a:chExt cx="2218055" cy="621030"/>
          </a:xfrm>
        </p:grpSpPr>
        <p:sp>
          <p:nvSpPr>
            <p:cNvPr id="19578" name="object 40">
              <a:extLst>
                <a:ext uri="{FF2B5EF4-FFF2-40B4-BE49-F238E27FC236}">
                  <a16:creationId xmlns:a16="http://schemas.microsoft.com/office/drawing/2014/main" id="{0F883561-E81C-498A-82E3-FC6D708420EC}"/>
                </a:ext>
              </a:extLst>
            </p:cNvPr>
            <p:cNvSpPr>
              <a:spLocks noChangeArrowheads="1"/>
            </p:cNvSpPr>
            <p:nvPr/>
          </p:nvSpPr>
          <p:spPr bwMode="auto">
            <a:xfrm>
              <a:off x="1395412" y="3449637"/>
              <a:ext cx="396875" cy="249237"/>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79" name="object 41">
              <a:extLst>
                <a:ext uri="{FF2B5EF4-FFF2-40B4-BE49-F238E27FC236}">
                  <a16:creationId xmlns:a16="http://schemas.microsoft.com/office/drawing/2014/main" id="{9941A61A-EF8C-4F65-8F99-4C791D1983A8}"/>
                </a:ext>
              </a:extLst>
            </p:cNvPr>
            <p:cNvSpPr>
              <a:spLocks/>
            </p:cNvSpPr>
            <p:nvPr/>
          </p:nvSpPr>
          <p:spPr bwMode="auto">
            <a:xfrm>
              <a:off x="1395412" y="3449637"/>
              <a:ext cx="396875" cy="249554"/>
            </a:xfrm>
            <a:custGeom>
              <a:avLst/>
              <a:gdLst>
                <a:gd name="T0" fmla="*/ 0 w 396875"/>
                <a:gd name="T1" fmla="*/ 0 h 249554"/>
                <a:gd name="T2" fmla="*/ 396875 w 396875"/>
                <a:gd name="T3" fmla="*/ 0 h 249554"/>
                <a:gd name="T4" fmla="*/ 396875 w 396875"/>
                <a:gd name="T5" fmla="*/ 249237 h 249554"/>
                <a:gd name="T6" fmla="*/ 0 w 396875"/>
                <a:gd name="T7" fmla="*/ 249237 h 249554"/>
                <a:gd name="T8" fmla="*/ 0 w 396875"/>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875" h="249554">
                  <a:moveTo>
                    <a:pt x="0" y="0"/>
                  </a:moveTo>
                  <a:lnTo>
                    <a:pt x="396875" y="0"/>
                  </a:lnTo>
                  <a:lnTo>
                    <a:pt x="396875"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80" name="object 42">
              <a:extLst>
                <a:ext uri="{FF2B5EF4-FFF2-40B4-BE49-F238E27FC236}">
                  <a16:creationId xmlns:a16="http://schemas.microsoft.com/office/drawing/2014/main" id="{69F705DE-574D-49DD-8B5E-D5E3F202A109}"/>
                </a:ext>
              </a:extLst>
            </p:cNvPr>
            <p:cNvSpPr>
              <a:spLocks noChangeArrowheads="1"/>
            </p:cNvSpPr>
            <p:nvPr/>
          </p:nvSpPr>
          <p:spPr bwMode="auto">
            <a:xfrm>
              <a:off x="1990725" y="3449637"/>
              <a:ext cx="395287" cy="249237"/>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81" name="object 43">
              <a:extLst>
                <a:ext uri="{FF2B5EF4-FFF2-40B4-BE49-F238E27FC236}">
                  <a16:creationId xmlns:a16="http://schemas.microsoft.com/office/drawing/2014/main" id="{A6DFAB85-B42E-47FA-83FC-0B16D12013BF}"/>
                </a:ext>
              </a:extLst>
            </p:cNvPr>
            <p:cNvSpPr>
              <a:spLocks/>
            </p:cNvSpPr>
            <p:nvPr/>
          </p:nvSpPr>
          <p:spPr bwMode="auto">
            <a:xfrm>
              <a:off x="1990725" y="3449637"/>
              <a:ext cx="395605" cy="249554"/>
            </a:xfrm>
            <a:custGeom>
              <a:avLst/>
              <a:gdLst>
                <a:gd name="T0" fmla="*/ 0 w 395605"/>
                <a:gd name="T1" fmla="*/ 0 h 249554"/>
                <a:gd name="T2" fmla="*/ 395287 w 395605"/>
                <a:gd name="T3" fmla="*/ 0 h 249554"/>
                <a:gd name="T4" fmla="*/ 395287 w 395605"/>
                <a:gd name="T5" fmla="*/ 249237 h 249554"/>
                <a:gd name="T6" fmla="*/ 0 w 395605"/>
                <a:gd name="T7" fmla="*/ 249237 h 249554"/>
                <a:gd name="T8" fmla="*/ 0 w 395605"/>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605" h="249554">
                  <a:moveTo>
                    <a:pt x="0" y="0"/>
                  </a:moveTo>
                  <a:lnTo>
                    <a:pt x="395287" y="0"/>
                  </a:lnTo>
                  <a:lnTo>
                    <a:pt x="395287"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82" name="object 44">
              <a:extLst>
                <a:ext uri="{FF2B5EF4-FFF2-40B4-BE49-F238E27FC236}">
                  <a16:creationId xmlns:a16="http://schemas.microsoft.com/office/drawing/2014/main" id="{F33966DA-ADBC-4A8D-A728-AEACEE023B46}"/>
                </a:ext>
              </a:extLst>
            </p:cNvPr>
            <p:cNvSpPr>
              <a:spLocks noChangeArrowheads="1"/>
            </p:cNvSpPr>
            <p:nvPr/>
          </p:nvSpPr>
          <p:spPr bwMode="auto">
            <a:xfrm>
              <a:off x="2586037" y="3449637"/>
              <a:ext cx="398462" cy="249237"/>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83" name="object 45">
              <a:extLst>
                <a:ext uri="{FF2B5EF4-FFF2-40B4-BE49-F238E27FC236}">
                  <a16:creationId xmlns:a16="http://schemas.microsoft.com/office/drawing/2014/main" id="{3D65741A-A992-4631-B60F-47F420DBEE0C}"/>
                </a:ext>
              </a:extLst>
            </p:cNvPr>
            <p:cNvSpPr>
              <a:spLocks/>
            </p:cNvSpPr>
            <p:nvPr/>
          </p:nvSpPr>
          <p:spPr bwMode="auto">
            <a:xfrm>
              <a:off x="2586037" y="3449637"/>
              <a:ext cx="398780" cy="249554"/>
            </a:xfrm>
            <a:custGeom>
              <a:avLst/>
              <a:gdLst>
                <a:gd name="T0" fmla="*/ 0 w 398780"/>
                <a:gd name="T1" fmla="*/ 0 h 249554"/>
                <a:gd name="T2" fmla="*/ 398462 w 398780"/>
                <a:gd name="T3" fmla="*/ 0 h 249554"/>
                <a:gd name="T4" fmla="*/ 398462 w 398780"/>
                <a:gd name="T5" fmla="*/ 249237 h 249554"/>
                <a:gd name="T6" fmla="*/ 0 w 398780"/>
                <a:gd name="T7" fmla="*/ 249237 h 249554"/>
                <a:gd name="T8" fmla="*/ 0 w 398780"/>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780" h="249554">
                  <a:moveTo>
                    <a:pt x="0" y="0"/>
                  </a:moveTo>
                  <a:lnTo>
                    <a:pt x="398462" y="0"/>
                  </a:lnTo>
                  <a:lnTo>
                    <a:pt x="398462"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84" name="object 46">
              <a:extLst>
                <a:ext uri="{FF2B5EF4-FFF2-40B4-BE49-F238E27FC236}">
                  <a16:creationId xmlns:a16="http://schemas.microsoft.com/office/drawing/2014/main" id="{1E216B2D-75B2-4FC0-8505-8EA238841AEE}"/>
                </a:ext>
              </a:extLst>
            </p:cNvPr>
            <p:cNvSpPr>
              <a:spLocks noChangeArrowheads="1"/>
            </p:cNvSpPr>
            <p:nvPr/>
          </p:nvSpPr>
          <p:spPr bwMode="auto">
            <a:xfrm>
              <a:off x="3195637" y="3449637"/>
              <a:ext cx="388937" cy="249237"/>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85" name="object 47">
              <a:extLst>
                <a:ext uri="{FF2B5EF4-FFF2-40B4-BE49-F238E27FC236}">
                  <a16:creationId xmlns:a16="http://schemas.microsoft.com/office/drawing/2014/main" id="{5525EEDB-29C4-46FC-8AA2-84824C2FA825}"/>
                </a:ext>
              </a:extLst>
            </p:cNvPr>
            <p:cNvSpPr>
              <a:spLocks/>
            </p:cNvSpPr>
            <p:nvPr/>
          </p:nvSpPr>
          <p:spPr bwMode="auto">
            <a:xfrm>
              <a:off x="3195637" y="3449637"/>
              <a:ext cx="389255" cy="249554"/>
            </a:xfrm>
            <a:custGeom>
              <a:avLst/>
              <a:gdLst>
                <a:gd name="T0" fmla="*/ 0 w 389254"/>
                <a:gd name="T1" fmla="*/ 0 h 249554"/>
                <a:gd name="T2" fmla="*/ 388939 w 389254"/>
                <a:gd name="T3" fmla="*/ 0 h 249554"/>
                <a:gd name="T4" fmla="*/ 388939 w 389254"/>
                <a:gd name="T5" fmla="*/ 249237 h 249554"/>
                <a:gd name="T6" fmla="*/ 0 w 389254"/>
                <a:gd name="T7" fmla="*/ 249237 h 249554"/>
                <a:gd name="T8" fmla="*/ 0 w 389254"/>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254" h="249554">
                  <a:moveTo>
                    <a:pt x="0" y="0"/>
                  </a:moveTo>
                  <a:lnTo>
                    <a:pt x="388937" y="0"/>
                  </a:lnTo>
                  <a:lnTo>
                    <a:pt x="388937"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86" name="object 48">
              <a:extLst>
                <a:ext uri="{FF2B5EF4-FFF2-40B4-BE49-F238E27FC236}">
                  <a16:creationId xmlns:a16="http://schemas.microsoft.com/office/drawing/2014/main" id="{C2733BFF-36D4-48B6-A192-E04EEAE4A9C1}"/>
                </a:ext>
              </a:extLst>
            </p:cNvPr>
            <p:cNvSpPr>
              <a:spLocks noChangeArrowheads="1"/>
            </p:cNvSpPr>
            <p:nvPr/>
          </p:nvSpPr>
          <p:spPr bwMode="auto">
            <a:xfrm>
              <a:off x="1395412" y="3792537"/>
              <a:ext cx="396875" cy="249237"/>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87" name="object 49">
              <a:extLst>
                <a:ext uri="{FF2B5EF4-FFF2-40B4-BE49-F238E27FC236}">
                  <a16:creationId xmlns:a16="http://schemas.microsoft.com/office/drawing/2014/main" id="{457E5F01-EBE9-476C-8DE5-F377045DFDC0}"/>
                </a:ext>
              </a:extLst>
            </p:cNvPr>
            <p:cNvSpPr>
              <a:spLocks/>
            </p:cNvSpPr>
            <p:nvPr/>
          </p:nvSpPr>
          <p:spPr bwMode="auto">
            <a:xfrm>
              <a:off x="1395412" y="3792537"/>
              <a:ext cx="396875" cy="249554"/>
            </a:xfrm>
            <a:custGeom>
              <a:avLst/>
              <a:gdLst>
                <a:gd name="T0" fmla="*/ 0 w 396875"/>
                <a:gd name="T1" fmla="*/ 0 h 249554"/>
                <a:gd name="T2" fmla="*/ 396875 w 396875"/>
                <a:gd name="T3" fmla="*/ 0 h 249554"/>
                <a:gd name="T4" fmla="*/ 396875 w 396875"/>
                <a:gd name="T5" fmla="*/ 249237 h 249554"/>
                <a:gd name="T6" fmla="*/ 0 w 396875"/>
                <a:gd name="T7" fmla="*/ 249237 h 249554"/>
                <a:gd name="T8" fmla="*/ 0 w 396875"/>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875" h="249554">
                  <a:moveTo>
                    <a:pt x="0" y="0"/>
                  </a:moveTo>
                  <a:lnTo>
                    <a:pt x="396875" y="0"/>
                  </a:lnTo>
                  <a:lnTo>
                    <a:pt x="396875"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88" name="object 50">
              <a:extLst>
                <a:ext uri="{FF2B5EF4-FFF2-40B4-BE49-F238E27FC236}">
                  <a16:creationId xmlns:a16="http://schemas.microsoft.com/office/drawing/2014/main" id="{FD77BE15-CC2F-4B05-A9D7-09D5D31ED038}"/>
                </a:ext>
              </a:extLst>
            </p:cNvPr>
            <p:cNvSpPr>
              <a:spLocks noChangeArrowheads="1"/>
            </p:cNvSpPr>
            <p:nvPr/>
          </p:nvSpPr>
          <p:spPr bwMode="auto">
            <a:xfrm>
              <a:off x="1990725" y="3792537"/>
              <a:ext cx="395287" cy="249237"/>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89" name="object 51">
              <a:extLst>
                <a:ext uri="{FF2B5EF4-FFF2-40B4-BE49-F238E27FC236}">
                  <a16:creationId xmlns:a16="http://schemas.microsoft.com/office/drawing/2014/main" id="{BB17AAF3-CAA9-4AE8-8210-CDDBF582B0A0}"/>
                </a:ext>
              </a:extLst>
            </p:cNvPr>
            <p:cNvSpPr>
              <a:spLocks/>
            </p:cNvSpPr>
            <p:nvPr/>
          </p:nvSpPr>
          <p:spPr bwMode="auto">
            <a:xfrm>
              <a:off x="1990725" y="3792537"/>
              <a:ext cx="395605" cy="249554"/>
            </a:xfrm>
            <a:custGeom>
              <a:avLst/>
              <a:gdLst>
                <a:gd name="T0" fmla="*/ 0 w 395605"/>
                <a:gd name="T1" fmla="*/ 0 h 249554"/>
                <a:gd name="T2" fmla="*/ 395287 w 395605"/>
                <a:gd name="T3" fmla="*/ 0 h 249554"/>
                <a:gd name="T4" fmla="*/ 395287 w 395605"/>
                <a:gd name="T5" fmla="*/ 249237 h 249554"/>
                <a:gd name="T6" fmla="*/ 0 w 395605"/>
                <a:gd name="T7" fmla="*/ 249237 h 249554"/>
                <a:gd name="T8" fmla="*/ 0 w 395605"/>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605" h="249554">
                  <a:moveTo>
                    <a:pt x="0" y="0"/>
                  </a:moveTo>
                  <a:lnTo>
                    <a:pt x="395287" y="0"/>
                  </a:lnTo>
                  <a:lnTo>
                    <a:pt x="395287"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90" name="object 52">
              <a:extLst>
                <a:ext uri="{FF2B5EF4-FFF2-40B4-BE49-F238E27FC236}">
                  <a16:creationId xmlns:a16="http://schemas.microsoft.com/office/drawing/2014/main" id="{5EFD4DA4-08FE-4BD4-B652-B0F85BFCAA4A}"/>
                </a:ext>
              </a:extLst>
            </p:cNvPr>
            <p:cNvSpPr>
              <a:spLocks noChangeArrowheads="1"/>
            </p:cNvSpPr>
            <p:nvPr/>
          </p:nvSpPr>
          <p:spPr bwMode="auto">
            <a:xfrm>
              <a:off x="2586037" y="3792537"/>
              <a:ext cx="398462" cy="249237"/>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91" name="object 53">
              <a:extLst>
                <a:ext uri="{FF2B5EF4-FFF2-40B4-BE49-F238E27FC236}">
                  <a16:creationId xmlns:a16="http://schemas.microsoft.com/office/drawing/2014/main" id="{2AEF9A54-5408-4E6D-8604-45B9C7D3049E}"/>
                </a:ext>
              </a:extLst>
            </p:cNvPr>
            <p:cNvSpPr>
              <a:spLocks/>
            </p:cNvSpPr>
            <p:nvPr/>
          </p:nvSpPr>
          <p:spPr bwMode="auto">
            <a:xfrm>
              <a:off x="2586037" y="3792537"/>
              <a:ext cx="398780" cy="249554"/>
            </a:xfrm>
            <a:custGeom>
              <a:avLst/>
              <a:gdLst>
                <a:gd name="T0" fmla="*/ 0 w 398780"/>
                <a:gd name="T1" fmla="*/ 0 h 249554"/>
                <a:gd name="T2" fmla="*/ 398462 w 398780"/>
                <a:gd name="T3" fmla="*/ 0 h 249554"/>
                <a:gd name="T4" fmla="*/ 398462 w 398780"/>
                <a:gd name="T5" fmla="*/ 249237 h 249554"/>
                <a:gd name="T6" fmla="*/ 0 w 398780"/>
                <a:gd name="T7" fmla="*/ 249237 h 249554"/>
                <a:gd name="T8" fmla="*/ 0 w 398780"/>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780" h="249554">
                  <a:moveTo>
                    <a:pt x="0" y="0"/>
                  </a:moveTo>
                  <a:lnTo>
                    <a:pt x="398462" y="0"/>
                  </a:lnTo>
                  <a:lnTo>
                    <a:pt x="398462"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92" name="object 54">
              <a:extLst>
                <a:ext uri="{FF2B5EF4-FFF2-40B4-BE49-F238E27FC236}">
                  <a16:creationId xmlns:a16="http://schemas.microsoft.com/office/drawing/2014/main" id="{0923CDBF-A1E0-4CF7-A76A-FD668D7A8DA6}"/>
                </a:ext>
              </a:extLst>
            </p:cNvPr>
            <p:cNvSpPr>
              <a:spLocks noChangeArrowheads="1"/>
            </p:cNvSpPr>
            <p:nvPr/>
          </p:nvSpPr>
          <p:spPr bwMode="auto">
            <a:xfrm>
              <a:off x="3195637" y="3792537"/>
              <a:ext cx="388937" cy="249237"/>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93" name="object 55">
              <a:extLst>
                <a:ext uri="{FF2B5EF4-FFF2-40B4-BE49-F238E27FC236}">
                  <a16:creationId xmlns:a16="http://schemas.microsoft.com/office/drawing/2014/main" id="{8D69D462-F3E3-4C45-9CC4-CC8E3C13F816}"/>
                </a:ext>
              </a:extLst>
            </p:cNvPr>
            <p:cNvSpPr>
              <a:spLocks/>
            </p:cNvSpPr>
            <p:nvPr/>
          </p:nvSpPr>
          <p:spPr bwMode="auto">
            <a:xfrm>
              <a:off x="3195637" y="3792537"/>
              <a:ext cx="389255" cy="249554"/>
            </a:xfrm>
            <a:custGeom>
              <a:avLst/>
              <a:gdLst>
                <a:gd name="T0" fmla="*/ 0 w 389254"/>
                <a:gd name="T1" fmla="*/ 0 h 249554"/>
                <a:gd name="T2" fmla="*/ 388939 w 389254"/>
                <a:gd name="T3" fmla="*/ 0 h 249554"/>
                <a:gd name="T4" fmla="*/ 388939 w 389254"/>
                <a:gd name="T5" fmla="*/ 249237 h 249554"/>
                <a:gd name="T6" fmla="*/ 0 w 389254"/>
                <a:gd name="T7" fmla="*/ 249237 h 249554"/>
                <a:gd name="T8" fmla="*/ 0 w 389254"/>
                <a:gd name="T9" fmla="*/ 0 h 2495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254" h="249554">
                  <a:moveTo>
                    <a:pt x="0" y="0"/>
                  </a:moveTo>
                  <a:lnTo>
                    <a:pt x="388937" y="0"/>
                  </a:lnTo>
                  <a:lnTo>
                    <a:pt x="388937" y="249237"/>
                  </a:lnTo>
                  <a:lnTo>
                    <a:pt x="0" y="249237"/>
                  </a:lnTo>
                  <a:lnTo>
                    <a:pt x="0" y="0"/>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56" name="object 56">
            <a:extLst>
              <a:ext uri="{FF2B5EF4-FFF2-40B4-BE49-F238E27FC236}">
                <a16:creationId xmlns:a16="http://schemas.microsoft.com/office/drawing/2014/main" id="{6BCF9B3C-4879-45AC-B007-FE7352A2E2C8}"/>
              </a:ext>
            </a:extLst>
          </p:cNvPr>
          <p:cNvSpPr txBox="1"/>
          <p:nvPr/>
        </p:nvSpPr>
        <p:spPr>
          <a:xfrm>
            <a:off x="2854326" y="3492501"/>
            <a:ext cx="511175" cy="151323"/>
          </a:xfrm>
          <a:prstGeom prst="rect">
            <a:avLst/>
          </a:prstGeom>
        </p:spPr>
        <p:txBody>
          <a:bodyPr lIns="0" tIns="12700" rIns="0" bIns="0">
            <a:spAutoFit/>
          </a:bodyPr>
          <a:lstStyle/>
          <a:p>
            <a:pPr marL="12700">
              <a:spcBef>
                <a:spcPts val="100"/>
              </a:spcBef>
              <a:defRPr/>
            </a:pPr>
            <a:r>
              <a:rPr sz="900" spc="80" dirty="0">
                <a:solidFill>
                  <a:srgbClr val="FFFFFF"/>
                </a:solidFill>
                <a:latin typeface="Times New Roman"/>
                <a:cs typeface="Times New Roman"/>
              </a:rPr>
              <a:t>P</a:t>
            </a:r>
            <a:r>
              <a:rPr sz="900" spc="85" dirty="0">
                <a:solidFill>
                  <a:srgbClr val="FFFFFF"/>
                </a:solidFill>
                <a:latin typeface="Times New Roman"/>
                <a:cs typeface="Times New Roman"/>
              </a:rPr>
              <a:t>ro</a:t>
            </a:r>
            <a:r>
              <a:rPr sz="900" spc="35" dirty="0">
                <a:solidFill>
                  <a:srgbClr val="FFFFFF"/>
                </a:solidFill>
                <a:latin typeface="Times New Roman"/>
                <a:cs typeface="Times New Roman"/>
              </a:rPr>
              <a:t>vi</a:t>
            </a:r>
            <a:r>
              <a:rPr sz="900" spc="60" dirty="0">
                <a:solidFill>
                  <a:srgbClr val="FFFFFF"/>
                </a:solidFill>
                <a:latin typeface="Times New Roman"/>
                <a:cs typeface="Times New Roman"/>
              </a:rPr>
              <a:t>n</a:t>
            </a:r>
            <a:r>
              <a:rPr sz="900" spc="85" dirty="0">
                <a:solidFill>
                  <a:srgbClr val="FFFFFF"/>
                </a:solidFill>
                <a:latin typeface="Times New Roman"/>
                <a:cs typeface="Times New Roman"/>
              </a:rPr>
              <a:t>c</a:t>
            </a:r>
            <a:r>
              <a:rPr sz="900" spc="114" dirty="0">
                <a:solidFill>
                  <a:srgbClr val="FFFFFF"/>
                </a:solidFill>
                <a:latin typeface="Times New Roman"/>
                <a:cs typeface="Times New Roman"/>
              </a:rPr>
              <a:t>e</a:t>
            </a:r>
            <a:endParaRPr sz="900">
              <a:latin typeface="Times New Roman"/>
              <a:cs typeface="Times New Roman"/>
            </a:endParaRPr>
          </a:p>
        </p:txBody>
      </p:sp>
      <p:sp>
        <p:nvSpPr>
          <p:cNvPr id="57" name="object 57">
            <a:extLst>
              <a:ext uri="{FF2B5EF4-FFF2-40B4-BE49-F238E27FC236}">
                <a16:creationId xmlns:a16="http://schemas.microsoft.com/office/drawing/2014/main" id="{945FF226-EACF-47B3-AF9F-BC46D0255D43}"/>
              </a:ext>
            </a:extLst>
          </p:cNvPr>
          <p:cNvSpPr txBox="1"/>
          <p:nvPr/>
        </p:nvSpPr>
        <p:spPr>
          <a:xfrm>
            <a:off x="3451226" y="3498851"/>
            <a:ext cx="511175" cy="151323"/>
          </a:xfrm>
          <a:prstGeom prst="rect">
            <a:avLst/>
          </a:prstGeom>
        </p:spPr>
        <p:txBody>
          <a:bodyPr lIns="0" tIns="12700" rIns="0" bIns="0">
            <a:spAutoFit/>
          </a:bodyPr>
          <a:lstStyle/>
          <a:p>
            <a:pPr marL="12700">
              <a:spcBef>
                <a:spcPts val="100"/>
              </a:spcBef>
              <a:defRPr/>
            </a:pPr>
            <a:r>
              <a:rPr sz="900" spc="80" dirty="0">
                <a:solidFill>
                  <a:srgbClr val="FFFFFF"/>
                </a:solidFill>
                <a:latin typeface="Times New Roman"/>
                <a:cs typeface="Times New Roman"/>
              </a:rPr>
              <a:t>P</a:t>
            </a:r>
            <a:r>
              <a:rPr sz="900" spc="85" dirty="0">
                <a:solidFill>
                  <a:srgbClr val="FFFFFF"/>
                </a:solidFill>
                <a:latin typeface="Times New Roman"/>
                <a:cs typeface="Times New Roman"/>
              </a:rPr>
              <a:t>ro</a:t>
            </a:r>
            <a:r>
              <a:rPr sz="900" spc="35" dirty="0">
                <a:solidFill>
                  <a:srgbClr val="FFFFFF"/>
                </a:solidFill>
                <a:latin typeface="Times New Roman"/>
                <a:cs typeface="Times New Roman"/>
              </a:rPr>
              <a:t>vi</a:t>
            </a:r>
            <a:r>
              <a:rPr sz="900" spc="60" dirty="0">
                <a:solidFill>
                  <a:srgbClr val="FFFFFF"/>
                </a:solidFill>
                <a:latin typeface="Times New Roman"/>
                <a:cs typeface="Times New Roman"/>
              </a:rPr>
              <a:t>n</a:t>
            </a:r>
            <a:r>
              <a:rPr sz="900" spc="85" dirty="0">
                <a:solidFill>
                  <a:srgbClr val="FFFFFF"/>
                </a:solidFill>
                <a:latin typeface="Times New Roman"/>
                <a:cs typeface="Times New Roman"/>
              </a:rPr>
              <a:t>c</a:t>
            </a:r>
            <a:r>
              <a:rPr sz="900" spc="114" dirty="0">
                <a:solidFill>
                  <a:srgbClr val="FFFFFF"/>
                </a:solidFill>
                <a:latin typeface="Times New Roman"/>
                <a:cs typeface="Times New Roman"/>
              </a:rPr>
              <a:t>e</a:t>
            </a:r>
            <a:endParaRPr sz="900">
              <a:latin typeface="Times New Roman"/>
              <a:cs typeface="Times New Roman"/>
            </a:endParaRPr>
          </a:p>
        </p:txBody>
      </p:sp>
      <p:sp>
        <p:nvSpPr>
          <p:cNvPr id="58" name="object 58">
            <a:extLst>
              <a:ext uri="{FF2B5EF4-FFF2-40B4-BE49-F238E27FC236}">
                <a16:creationId xmlns:a16="http://schemas.microsoft.com/office/drawing/2014/main" id="{54403A6B-4A94-4CDD-B7F5-A8950C7AAF72}"/>
              </a:ext>
            </a:extLst>
          </p:cNvPr>
          <p:cNvSpPr txBox="1"/>
          <p:nvPr/>
        </p:nvSpPr>
        <p:spPr>
          <a:xfrm>
            <a:off x="4046539" y="3490914"/>
            <a:ext cx="511175" cy="151323"/>
          </a:xfrm>
          <a:prstGeom prst="rect">
            <a:avLst/>
          </a:prstGeom>
        </p:spPr>
        <p:txBody>
          <a:bodyPr lIns="0" tIns="12700" rIns="0" bIns="0">
            <a:spAutoFit/>
          </a:bodyPr>
          <a:lstStyle/>
          <a:p>
            <a:pPr marL="12700">
              <a:spcBef>
                <a:spcPts val="100"/>
              </a:spcBef>
              <a:defRPr/>
            </a:pPr>
            <a:r>
              <a:rPr sz="900" spc="80" dirty="0">
                <a:solidFill>
                  <a:srgbClr val="FFFFFF"/>
                </a:solidFill>
                <a:latin typeface="Times New Roman"/>
                <a:cs typeface="Times New Roman"/>
              </a:rPr>
              <a:t>P</a:t>
            </a:r>
            <a:r>
              <a:rPr sz="900" spc="85" dirty="0">
                <a:solidFill>
                  <a:srgbClr val="FFFFFF"/>
                </a:solidFill>
                <a:latin typeface="Times New Roman"/>
                <a:cs typeface="Times New Roman"/>
              </a:rPr>
              <a:t>ro</a:t>
            </a:r>
            <a:r>
              <a:rPr sz="900" spc="35" dirty="0">
                <a:solidFill>
                  <a:srgbClr val="FFFFFF"/>
                </a:solidFill>
                <a:latin typeface="Times New Roman"/>
                <a:cs typeface="Times New Roman"/>
              </a:rPr>
              <a:t>vi</a:t>
            </a:r>
            <a:r>
              <a:rPr sz="900" spc="60" dirty="0">
                <a:solidFill>
                  <a:srgbClr val="FFFFFF"/>
                </a:solidFill>
                <a:latin typeface="Times New Roman"/>
                <a:cs typeface="Times New Roman"/>
              </a:rPr>
              <a:t>n</a:t>
            </a:r>
            <a:r>
              <a:rPr sz="900" spc="85" dirty="0">
                <a:solidFill>
                  <a:srgbClr val="FFFFFF"/>
                </a:solidFill>
                <a:latin typeface="Times New Roman"/>
                <a:cs typeface="Times New Roman"/>
              </a:rPr>
              <a:t>c</a:t>
            </a:r>
            <a:r>
              <a:rPr sz="900" spc="114" dirty="0">
                <a:solidFill>
                  <a:srgbClr val="FFFFFF"/>
                </a:solidFill>
                <a:latin typeface="Times New Roman"/>
                <a:cs typeface="Times New Roman"/>
              </a:rPr>
              <a:t>e</a:t>
            </a:r>
            <a:endParaRPr sz="900">
              <a:latin typeface="Times New Roman"/>
              <a:cs typeface="Times New Roman"/>
            </a:endParaRPr>
          </a:p>
        </p:txBody>
      </p:sp>
      <p:sp>
        <p:nvSpPr>
          <p:cNvPr id="59" name="object 59">
            <a:extLst>
              <a:ext uri="{FF2B5EF4-FFF2-40B4-BE49-F238E27FC236}">
                <a16:creationId xmlns:a16="http://schemas.microsoft.com/office/drawing/2014/main" id="{7C5CAAA0-C26A-4BD3-8D7E-3B9CE638AD93}"/>
              </a:ext>
            </a:extLst>
          </p:cNvPr>
          <p:cNvSpPr txBox="1"/>
          <p:nvPr/>
        </p:nvSpPr>
        <p:spPr>
          <a:xfrm>
            <a:off x="4659314" y="3497264"/>
            <a:ext cx="511175" cy="151323"/>
          </a:xfrm>
          <a:prstGeom prst="rect">
            <a:avLst/>
          </a:prstGeom>
        </p:spPr>
        <p:txBody>
          <a:bodyPr lIns="0" tIns="12700" rIns="0" bIns="0">
            <a:spAutoFit/>
          </a:bodyPr>
          <a:lstStyle/>
          <a:p>
            <a:pPr marL="12700">
              <a:spcBef>
                <a:spcPts val="100"/>
              </a:spcBef>
              <a:defRPr/>
            </a:pPr>
            <a:r>
              <a:rPr sz="900" spc="80" dirty="0">
                <a:solidFill>
                  <a:srgbClr val="FFFFFF"/>
                </a:solidFill>
                <a:latin typeface="Times New Roman"/>
                <a:cs typeface="Times New Roman"/>
              </a:rPr>
              <a:t>P</a:t>
            </a:r>
            <a:r>
              <a:rPr sz="900" spc="85" dirty="0">
                <a:solidFill>
                  <a:srgbClr val="FFFFFF"/>
                </a:solidFill>
                <a:latin typeface="Times New Roman"/>
                <a:cs typeface="Times New Roman"/>
              </a:rPr>
              <a:t>ro</a:t>
            </a:r>
            <a:r>
              <a:rPr sz="900" spc="35" dirty="0">
                <a:solidFill>
                  <a:srgbClr val="FFFFFF"/>
                </a:solidFill>
                <a:latin typeface="Times New Roman"/>
                <a:cs typeface="Times New Roman"/>
              </a:rPr>
              <a:t>vi</a:t>
            </a:r>
            <a:r>
              <a:rPr sz="900" spc="60" dirty="0">
                <a:solidFill>
                  <a:srgbClr val="FFFFFF"/>
                </a:solidFill>
                <a:latin typeface="Times New Roman"/>
                <a:cs typeface="Times New Roman"/>
              </a:rPr>
              <a:t>n</a:t>
            </a:r>
            <a:r>
              <a:rPr sz="900" spc="85" dirty="0">
                <a:solidFill>
                  <a:srgbClr val="FFFFFF"/>
                </a:solidFill>
                <a:latin typeface="Times New Roman"/>
                <a:cs typeface="Times New Roman"/>
              </a:rPr>
              <a:t>c</a:t>
            </a:r>
            <a:r>
              <a:rPr sz="900" spc="114" dirty="0">
                <a:solidFill>
                  <a:srgbClr val="FFFFFF"/>
                </a:solidFill>
                <a:latin typeface="Times New Roman"/>
                <a:cs typeface="Times New Roman"/>
              </a:rPr>
              <a:t>e</a:t>
            </a:r>
            <a:endParaRPr sz="900">
              <a:latin typeface="Times New Roman"/>
              <a:cs typeface="Times New Roman"/>
            </a:endParaRPr>
          </a:p>
        </p:txBody>
      </p:sp>
      <p:sp>
        <p:nvSpPr>
          <p:cNvPr id="60" name="object 60">
            <a:extLst>
              <a:ext uri="{FF2B5EF4-FFF2-40B4-BE49-F238E27FC236}">
                <a16:creationId xmlns:a16="http://schemas.microsoft.com/office/drawing/2014/main" id="{3A4E5CB6-727D-4736-8DED-8544BBA26405}"/>
              </a:ext>
            </a:extLst>
          </p:cNvPr>
          <p:cNvSpPr txBox="1"/>
          <p:nvPr/>
        </p:nvSpPr>
        <p:spPr>
          <a:xfrm>
            <a:off x="2884488" y="3848101"/>
            <a:ext cx="431800" cy="151323"/>
          </a:xfrm>
          <a:prstGeom prst="rect">
            <a:avLst/>
          </a:prstGeom>
        </p:spPr>
        <p:txBody>
          <a:bodyPr lIns="0" tIns="12700" rIns="0" bIns="0">
            <a:spAutoFit/>
          </a:bodyPr>
          <a:lstStyle/>
          <a:p>
            <a:pPr marL="12700">
              <a:spcBef>
                <a:spcPts val="100"/>
              </a:spcBef>
              <a:defRPr/>
            </a:pPr>
            <a:r>
              <a:rPr sz="900" spc="55" dirty="0">
                <a:solidFill>
                  <a:srgbClr val="FFFFFF"/>
                </a:solidFill>
                <a:latin typeface="Times New Roman"/>
                <a:cs typeface="Times New Roman"/>
              </a:rPr>
              <a:t>District</a:t>
            </a:r>
            <a:endParaRPr sz="900">
              <a:latin typeface="Times New Roman"/>
              <a:cs typeface="Times New Roman"/>
            </a:endParaRPr>
          </a:p>
        </p:txBody>
      </p:sp>
      <p:sp>
        <p:nvSpPr>
          <p:cNvPr id="61" name="object 61">
            <a:extLst>
              <a:ext uri="{FF2B5EF4-FFF2-40B4-BE49-F238E27FC236}">
                <a16:creationId xmlns:a16="http://schemas.microsoft.com/office/drawing/2014/main" id="{0CA87AE0-C4E0-49EC-A25A-3B022A0A3248}"/>
              </a:ext>
            </a:extLst>
          </p:cNvPr>
          <p:cNvSpPr txBox="1"/>
          <p:nvPr/>
        </p:nvSpPr>
        <p:spPr>
          <a:xfrm>
            <a:off x="3487738" y="3843339"/>
            <a:ext cx="431800" cy="151323"/>
          </a:xfrm>
          <a:prstGeom prst="rect">
            <a:avLst/>
          </a:prstGeom>
        </p:spPr>
        <p:txBody>
          <a:bodyPr lIns="0" tIns="12700" rIns="0" bIns="0">
            <a:spAutoFit/>
          </a:bodyPr>
          <a:lstStyle/>
          <a:p>
            <a:pPr marL="12700">
              <a:spcBef>
                <a:spcPts val="100"/>
              </a:spcBef>
              <a:defRPr/>
            </a:pPr>
            <a:r>
              <a:rPr sz="900" spc="55" dirty="0">
                <a:solidFill>
                  <a:srgbClr val="FFFFFF"/>
                </a:solidFill>
                <a:latin typeface="Times New Roman"/>
                <a:cs typeface="Times New Roman"/>
              </a:rPr>
              <a:t>District</a:t>
            </a:r>
            <a:endParaRPr sz="900">
              <a:latin typeface="Times New Roman"/>
              <a:cs typeface="Times New Roman"/>
            </a:endParaRPr>
          </a:p>
        </p:txBody>
      </p:sp>
      <p:sp>
        <p:nvSpPr>
          <p:cNvPr id="62" name="object 62">
            <a:extLst>
              <a:ext uri="{FF2B5EF4-FFF2-40B4-BE49-F238E27FC236}">
                <a16:creationId xmlns:a16="http://schemas.microsoft.com/office/drawing/2014/main" id="{18F9154F-C6AB-436C-AC5F-612DC383CE03}"/>
              </a:ext>
            </a:extLst>
          </p:cNvPr>
          <p:cNvSpPr txBox="1"/>
          <p:nvPr/>
        </p:nvSpPr>
        <p:spPr>
          <a:xfrm>
            <a:off x="4079875" y="3848101"/>
            <a:ext cx="431800" cy="151323"/>
          </a:xfrm>
          <a:prstGeom prst="rect">
            <a:avLst/>
          </a:prstGeom>
        </p:spPr>
        <p:txBody>
          <a:bodyPr lIns="0" tIns="12700" rIns="0" bIns="0">
            <a:spAutoFit/>
          </a:bodyPr>
          <a:lstStyle/>
          <a:p>
            <a:pPr marL="12700">
              <a:spcBef>
                <a:spcPts val="100"/>
              </a:spcBef>
              <a:defRPr/>
            </a:pPr>
            <a:r>
              <a:rPr sz="900" spc="55" dirty="0">
                <a:solidFill>
                  <a:srgbClr val="FFFFFF"/>
                </a:solidFill>
                <a:latin typeface="Times New Roman"/>
                <a:cs typeface="Times New Roman"/>
              </a:rPr>
              <a:t>District</a:t>
            </a:r>
            <a:endParaRPr sz="900">
              <a:latin typeface="Times New Roman"/>
              <a:cs typeface="Times New Roman"/>
            </a:endParaRPr>
          </a:p>
        </p:txBody>
      </p:sp>
      <p:sp>
        <p:nvSpPr>
          <p:cNvPr id="63" name="object 63">
            <a:extLst>
              <a:ext uri="{FF2B5EF4-FFF2-40B4-BE49-F238E27FC236}">
                <a16:creationId xmlns:a16="http://schemas.microsoft.com/office/drawing/2014/main" id="{D3BD1F3E-F402-4D91-8C63-58AC15A9B71E}"/>
              </a:ext>
            </a:extLst>
          </p:cNvPr>
          <p:cNvSpPr txBox="1"/>
          <p:nvPr/>
        </p:nvSpPr>
        <p:spPr>
          <a:xfrm>
            <a:off x="4689475" y="3846514"/>
            <a:ext cx="431800" cy="151323"/>
          </a:xfrm>
          <a:prstGeom prst="rect">
            <a:avLst/>
          </a:prstGeom>
        </p:spPr>
        <p:txBody>
          <a:bodyPr lIns="0" tIns="12700" rIns="0" bIns="0">
            <a:spAutoFit/>
          </a:bodyPr>
          <a:lstStyle/>
          <a:p>
            <a:pPr marL="12700">
              <a:spcBef>
                <a:spcPts val="100"/>
              </a:spcBef>
              <a:defRPr/>
            </a:pPr>
            <a:r>
              <a:rPr sz="900" spc="55" dirty="0">
                <a:solidFill>
                  <a:srgbClr val="FFFFFF"/>
                </a:solidFill>
                <a:latin typeface="Times New Roman"/>
                <a:cs typeface="Times New Roman"/>
              </a:rPr>
              <a:t>District</a:t>
            </a:r>
            <a:endParaRPr sz="900">
              <a:latin typeface="Times New Roman"/>
              <a:cs typeface="Times New Roman"/>
            </a:endParaRPr>
          </a:p>
        </p:txBody>
      </p:sp>
      <p:grpSp>
        <p:nvGrpSpPr>
          <p:cNvPr id="19478" name="object 64">
            <a:extLst>
              <a:ext uri="{FF2B5EF4-FFF2-40B4-BE49-F238E27FC236}">
                <a16:creationId xmlns:a16="http://schemas.microsoft.com/office/drawing/2014/main" id="{282DD18C-E87B-4E13-8353-A33D6FA02F76}"/>
              </a:ext>
            </a:extLst>
          </p:cNvPr>
          <p:cNvGrpSpPr>
            <a:grpSpLocks/>
          </p:cNvGrpSpPr>
          <p:nvPr/>
        </p:nvGrpSpPr>
        <p:grpSpPr bwMode="auto">
          <a:xfrm>
            <a:off x="1760539" y="2903538"/>
            <a:ext cx="8575675" cy="2341562"/>
            <a:chOff x="236537" y="2903537"/>
            <a:chExt cx="8575675" cy="2341880"/>
          </a:xfrm>
        </p:grpSpPr>
        <p:sp>
          <p:nvSpPr>
            <p:cNvPr id="19563" name="object 65">
              <a:extLst>
                <a:ext uri="{FF2B5EF4-FFF2-40B4-BE49-F238E27FC236}">
                  <a16:creationId xmlns:a16="http://schemas.microsoft.com/office/drawing/2014/main" id="{105CFE92-0586-45D6-B400-6568C1592264}"/>
                </a:ext>
              </a:extLst>
            </p:cNvPr>
            <p:cNvSpPr>
              <a:spLocks noChangeArrowheads="1"/>
            </p:cNvSpPr>
            <p:nvPr/>
          </p:nvSpPr>
          <p:spPr bwMode="auto">
            <a:xfrm>
              <a:off x="274319" y="4134611"/>
              <a:ext cx="8537448" cy="32004"/>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64" name="object 66">
              <a:extLst>
                <a:ext uri="{FF2B5EF4-FFF2-40B4-BE49-F238E27FC236}">
                  <a16:creationId xmlns:a16="http://schemas.microsoft.com/office/drawing/2014/main" id="{3E97861A-005C-4171-B2FC-077546E1828D}"/>
                </a:ext>
              </a:extLst>
            </p:cNvPr>
            <p:cNvSpPr>
              <a:spLocks/>
            </p:cNvSpPr>
            <p:nvPr/>
          </p:nvSpPr>
          <p:spPr bwMode="auto">
            <a:xfrm>
              <a:off x="250825" y="4125912"/>
              <a:ext cx="8534400" cy="1905"/>
            </a:xfrm>
            <a:custGeom>
              <a:avLst/>
              <a:gdLst>
                <a:gd name="T0" fmla="*/ 0 w 8534400"/>
                <a:gd name="T1" fmla="*/ 0 h 1904"/>
                <a:gd name="T2" fmla="*/ 8534400 w 8534400"/>
                <a:gd name="T3" fmla="*/ 1589 h 1904"/>
                <a:gd name="T4" fmla="*/ 0 60000 65536"/>
                <a:gd name="T5" fmla="*/ 0 60000 65536"/>
              </a:gdLst>
              <a:ahLst/>
              <a:cxnLst>
                <a:cxn ang="T4">
                  <a:pos x="T0" y="T1"/>
                </a:cxn>
                <a:cxn ang="T5">
                  <a:pos x="T2" y="T3"/>
                </a:cxn>
              </a:cxnLst>
              <a:rect l="0" t="0" r="r" b="b"/>
              <a:pathLst>
                <a:path w="8534400" h="1904">
                  <a:moveTo>
                    <a:pt x="0" y="0"/>
                  </a:moveTo>
                  <a:lnTo>
                    <a:pt x="8534400" y="1587"/>
                  </a:lnTo>
                </a:path>
              </a:pathLst>
            </a:custGeom>
            <a:noFill/>
            <a:ln w="28575">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65" name="object 67">
              <a:extLst>
                <a:ext uri="{FF2B5EF4-FFF2-40B4-BE49-F238E27FC236}">
                  <a16:creationId xmlns:a16="http://schemas.microsoft.com/office/drawing/2014/main" id="{BDDA041B-A9CB-4D21-B04F-58583DFEFAB6}"/>
                </a:ext>
              </a:extLst>
            </p:cNvPr>
            <p:cNvSpPr>
              <a:spLocks noChangeArrowheads="1"/>
            </p:cNvSpPr>
            <p:nvPr/>
          </p:nvSpPr>
          <p:spPr bwMode="auto">
            <a:xfrm>
              <a:off x="274319" y="2927603"/>
              <a:ext cx="8537448" cy="33527"/>
            </a:xfrm>
            <a:prstGeom prst="rect">
              <a:avLst/>
            </a:prstGeom>
            <a:blipFill dpi="0" rotWithShape="1">
              <a:blip r:embed="rId2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66" name="object 68">
              <a:extLst>
                <a:ext uri="{FF2B5EF4-FFF2-40B4-BE49-F238E27FC236}">
                  <a16:creationId xmlns:a16="http://schemas.microsoft.com/office/drawing/2014/main" id="{2D854CFB-7381-4501-BCE4-EF2581059DFD}"/>
                </a:ext>
              </a:extLst>
            </p:cNvPr>
            <p:cNvSpPr>
              <a:spLocks/>
            </p:cNvSpPr>
            <p:nvPr/>
          </p:nvSpPr>
          <p:spPr bwMode="auto">
            <a:xfrm>
              <a:off x="250825" y="2917825"/>
              <a:ext cx="8534400" cy="1905"/>
            </a:xfrm>
            <a:custGeom>
              <a:avLst/>
              <a:gdLst>
                <a:gd name="T0" fmla="*/ 0 w 8534400"/>
                <a:gd name="T1" fmla="*/ 0 h 1905"/>
                <a:gd name="T2" fmla="*/ 8534400 w 8534400"/>
                <a:gd name="T3" fmla="*/ 1587 h 1905"/>
                <a:gd name="T4" fmla="*/ 0 60000 65536"/>
                <a:gd name="T5" fmla="*/ 0 60000 65536"/>
              </a:gdLst>
              <a:ahLst/>
              <a:cxnLst>
                <a:cxn ang="T4">
                  <a:pos x="T0" y="T1"/>
                </a:cxn>
                <a:cxn ang="T5">
                  <a:pos x="T2" y="T3"/>
                </a:cxn>
              </a:cxnLst>
              <a:rect l="0" t="0" r="r" b="b"/>
              <a:pathLst>
                <a:path w="8534400" h="1905">
                  <a:moveTo>
                    <a:pt x="0" y="0"/>
                  </a:moveTo>
                  <a:lnTo>
                    <a:pt x="8534400" y="1587"/>
                  </a:lnTo>
                </a:path>
              </a:pathLst>
            </a:custGeom>
            <a:noFill/>
            <a:ln w="28575">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67" name="object 69">
              <a:extLst>
                <a:ext uri="{FF2B5EF4-FFF2-40B4-BE49-F238E27FC236}">
                  <a16:creationId xmlns:a16="http://schemas.microsoft.com/office/drawing/2014/main" id="{FB0F8211-6637-43C8-8F39-6AE94D2E02AC}"/>
                </a:ext>
              </a:extLst>
            </p:cNvPr>
            <p:cNvSpPr>
              <a:spLocks noChangeArrowheads="1"/>
            </p:cNvSpPr>
            <p:nvPr/>
          </p:nvSpPr>
          <p:spPr bwMode="auto">
            <a:xfrm>
              <a:off x="1298651" y="4622863"/>
              <a:ext cx="568248" cy="279336"/>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68" name="object 70">
              <a:extLst>
                <a:ext uri="{FF2B5EF4-FFF2-40B4-BE49-F238E27FC236}">
                  <a16:creationId xmlns:a16="http://schemas.microsoft.com/office/drawing/2014/main" id="{FC3766D5-493B-48BC-A589-6819E318D855}"/>
                </a:ext>
              </a:extLst>
            </p:cNvPr>
            <p:cNvSpPr>
              <a:spLocks noChangeArrowheads="1"/>
            </p:cNvSpPr>
            <p:nvPr/>
          </p:nvSpPr>
          <p:spPr bwMode="auto">
            <a:xfrm>
              <a:off x="1298651" y="4965750"/>
              <a:ext cx="568248" cy="279349"/>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69" name="object 71">
              <a:extLst>
                <a:ext uri="{FF2B5EF4-FFF2-40B4-BE49-F238E27FC236}">
                  <a16:creationId xmlns:a16="http://schemas.microsoft.com/office/drawing/2014/main" id="{33D5053F-5DBB-405A-AC1F-53DB7188B0C8}"/>
                </a:ext>
              </a:extLst>
            </p:cNvPr>
            <p:cNvSpPr>
              <a:spLocks noChangeArrowheads="1"/>
            </p:cNvSpPr>
            <p:nvPr/>
          </p:nvSpPr>
          <p:spPr bwMode="auto">
            <a:xfrm>
              <a:off x="1892300" y="4289501"/>
              <a:ext cx="569760" cy="279323"/>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70" name="object 72">
              <a:extLst>
                <a:ext uri="{FF2B5EF4-FFF2-40B4-BE49-F238E27FC236}">
                  <a16:creationId xmlns:a16="http://schemas.microsoft.com/office/drawing/2014/main" id="{7D8A0C86-3B48-4889-AF70-FE9A37DD7FBF}"/>
                </a:ext>
              </a:extLst>
            </p:cNvPr>
            <p:cNvSpPr>
              <a:spLocks noChangeArrowheads="1"/>
            </p:cNvSpPr>
            <p:nvPr/>
          </p:nvSpPr>
          <p:spPr bwMode="auto">
            <a:xfrm>
              <a:off x="1892300" y="4622863"/>
              <a:ext cx="569760" cy="279336"/>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71" name="object 73">
              <a:extLst>
                <a:ext uri="{FF2B5EF4-FFF2-40B4-BE49-F238E27FC236}">
                  <a16:creationId xmlns:a16="http://schemas.microsoft.com/office/drawing/2014/main" id="{C4828B4D-077A-417D-BC26-6C80793B55D9}"/>
                </a:ext>
              </a:extLst>
            </p:cNvPr>
            <p:cNvSpPr>
              <a:spLocks noChangeArrowheads="1"/>
            </p:cNvSpPr>
            <p:nvPr/>
          </p:nvSpPr>
          <p:spPr bwMode="auto">
            <a:xfrm>
              <a:off x="1892300" y="4965750"/>
              <a:ext cx="569760" cy="279349"/>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72" name="object 74">
              <a:extLst>
                <a:ext uri="{FF2B5EF4-FFF2-40B4-BE49-F238E27FC236}">
                  <a16:creationId xmlns:a16="http://schemas.microsoft.com/office/drawing/2014/main" id="{5E52E814-A780-4C27-8C7C-91D470E6A474}"/>
                </a:ext>
              </a:extLst>
            </p:cNvPr>
            <p:cNvSpPr>
              <a:spLocks noChangeArrowheads="1"/>
            </p:cNvSpPr>
            <p:nvPr/>
          </p:nvSpPr>
          <p:spPr bwMode="auto">
            <a:xfrm>
              <a:off x="2500452" y="4289501"/>
              <a:ext cx="568185" cy="279323"/>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73" name="object 75">
              <a:extLst>
                <a:ext uri="{FF2B5EF4-FFF2-40B4-BE49-F238E27FC236}">
                  <a16:creationId xmlns:a16="http://schemas.microsoft.com/office/drawing/2014/main" id="{F522637B-BD83-4075-9274-99DFD8756BF1}"/>
                </a:ext>
              </a:extLst>
            </p:cNvPr>
            <p:cNvSpPr>
              <a:spLocks noChangeArrowheads="1"/>
            </p:cNvSpPr>
            <p:nvPr/>
          </p:nvSpPr>
          <p:spPr bwMode="auto">
            <a:xfrm>
              <a:off x="2500452" y="4622863"/>
              <a:ext cx="568185" cy="279336"/>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74" name="object 76">
              <a:extLst>
                <a:ext uri="{FF2B5EF4-FFF2-40B4-BE49-F238E27FC236}">
                  <a16:creationId xmlns:a16="http://schemas.microsoft.com/office/drawing/2014/main" id="{BFB4CEC2-A18C-4DC2-A4DE-B2B8B39D86CA}"/>
                </a:ext>
              </a:extLst>
            </p:cNvPr>
            <p:cNvSpPr>
              <a:spLocks noChangeArrowheads="1"/>
            </p:cNvSpPr>
            <p:nvPr/>
          </p:nvSpPr>
          <p:spPr bwMode="auto">
            <a:xfrm>
              <a:off x="2500452" y="4965750"/>
              <a:ext cx="568185" cy="279349"/>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75" name="object 77">
              <a:extLst>
                <a:ext uri="{FF2B5EF4-FFF2-40B4-BE49-F238E27FC236}">
                  <a16:creationId xmlns:a16="http://schemas.microsoft.com/office/drawing/2014/main" id="{6647FA26-92D2-45CA-90F4-CF4BA77AF664}"/>
                </a:ext>
              </a:extLst>
            </p:cNvPr>
            <p:cNvSpPr>
              <a:spLocks noChangeArrowheads="1"/>
            </p:cNvSpPr>
            <p:nvPr/>
          </p:nvSpPr>
          <p:spPr bwMode="auto">
            <a:xfrm>
              <a:off x="3098800" y="4289501"/>
              <a:ext cx="569709" cy="279323"/>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76" name="object 78">
              <a:extLst>
                <a:ext uri="{FF2B5EF4-FFF2-40B4-BE49-F238E27FC236}">
                  <a16:creationId xmlns:a16="http://schemas.microsoft.com/office/drawing/2014/main" id="{A0B492A9-16E8-4EDC-943F-905CD7C838C2}"/>
                </a:ext>
              </a:extLst>
            </p:cNvPr>
            <p:cNvSpPr>
              <a:spLocks noChangeArrowheads="1"/>
            </p:cNvSpPr>
            <p:nvPr/>
          </p:nvSpPr>
          <p:spPr bwMode="auto">
            <a:xfrm>
              <a:off x="3098800" y="4622863"/>
              <a:ext cx="569709" cy="279336"/>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77" name="object 79">
              <a:extLst>
                <a:ext uri="{FF2B5EF4-FFF2-40B4-BE49-F238E27FC236}">
                  <a16:creationId xmlns:a16="http://schemas.microsoft.com/office/drawing/2014/main" id="{15B47A43-3786-49AD-9F46-EB38CF10F7D3}"/>
                </a:ext>
              </a:extLst>
            </p:cNvPr>
            <p:cNvSpPr>
              <a:spLocks noChangeArrowheads="1"/>
            </p:cNvSpPr>
            <p:nvPr/>
          </p:nvSpPr>
          <p:spPr bwMode="auto">
            <a:xfrm>
              <a:off x="3098800" y="4965750"/>
              <a:ext cx="569709" cy="279349"/>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19479" name="object 80">
            <a:extLst>
              <a:ext uri="{FF2B5EF4-FFF2-40B4-BE49-F238E27FC236}">
                <a16:creationId xmlns:a16="http://schemas.microsoft.com/office/drawing/2014/main" id="{3B3BD1D1-D005-4C7C-9B99-9B07171679DA}"/>
              </a:ext>
            </a:extLst>
          </p:cNvPr>
          <p:cNvSpPr txBox="1">
            <a:spLocks noChangeArrowheads="1"/>
          </p:cNvSpPr>
          <p:nvPr/>
        </p:nvSpPr>
        <p:spPr bwMode="auto">
          <a:xfrm>
            <a:off x="1887539" y="4522788"/>
            <a:ext cx="784225"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1143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ts val="100"/>
              </a:spcBef>
              <a:buNone/>
            </a:pPr>
            <a:r>
              <a:rPr lang="en-US" altLang="en-US" sz="900">
                <a:latin typeface="Times New Roman" panose="02020603050405020304" pitchFamily="18" charset="0"/>
                <a:cs typeface="Times New Roman" panose="02020603050405020304" pitchFamily="18" charset="0"/>
              </a:rPr>
              <a:t>Functions  (Applications)</a:t>
            </a:r>
          </a:p>
        </p:txBody>
      </p:sp>
      <p:sp>
        <p:nvSpPr>
          <p:cNvPr id="19480" name="object 81">
            <a:extLst>
              <a:ext uri="{FF2B5EF4-FFF2-40B4-BE49-F238E27FC236}">
                <a16:creationId xmlns:a16="http://schemas.microsoft.com/office/drawing/2014/main" id="{61CDFD08-D9EB-4D04-AAF7-BE7034A21EB8}"/>
              </a:ext>
            </a:extLst>
          </p:cNvPr>
          <p:cNvSpPr txBox="1">
            <a:spLocks noChangeArrowheads="1"/>
          </p:cNvSpPr>
          <p:nvPr/>
        </p:nvSpPr>
        <p:spPr bwMode="auto">
          <a:xfrm>
            <a:off x="2841626" y="4394201"/>
            <a:ext cx="5191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493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588"/>
              </a:spcBef>
              <a:buNone/>
            </a:pPr>
            <a:r>
              <a:rPr lang="en-US" altLang="en-US" sz="900">
                <a:solidFill>
                  <a:srgbClr val="FFFFFF"/>
                </a:solidFill>
                <a:latin typeface="Times New Roman" panose="02020603050405020304" pitchFamily="18" charset="0"/>
                <a:cs typeface="Times New Roman" panose="02020603050405020304" pitchFamily="18" charset="0"/>
              </a:rPr>
              <a:t>Mgmt.</a:t>
            </a:r>
            <a:endParaRPr lang="en-US" altLang="en-US" sz="900">
              <a:latin typeface="Times New Roman" panose="02020603050405020304" pitchFamily="18" charset="0"/>
              <a:cs typeface="Times New Roman" panose="02020603050405020304" pitchFamily="18" charset="0"/>
            </a:endParaRPr>
          </a:p>
          <a:p>
            <a:pPr algn="ctr">
              <a:lnSpc>
                <a:spcPct val="100000"/>
              </a:lnSpc>
              <a:spcBef>
                <a:spcPts val="488"/>
              </a:spcBef>
              <a:buNone/>
            </a:pPr>
            <a:r>
              <a:rPr lang="en-US" altLang="en-US" sz="900">
                <a:solidFill>
                  <a:srgbClr val="FFFFFF"/>
                </a:solidFill>
                <a:latin typeface="Times New Roman" panose="02020603050405020304" pitchFamily="18" charset="0"/>
                <a:cs typeface="Times New Roman" panose="02020603050405020304" pitchFamily="18" charset="0"/>
              </a:rPr>
              <a:t>Financial  Mgmt.</a:t>
            </a:r>
            <a:endParaRPr lang="en-US" altLang="en-US" sz="900">
              <a:latin typeface="Times New Roman" panose="02020603050405020304" pitchFamily="18" charset="0"/>
              <a:cs typeface="Times New Roman" panose="02020603050405020304" pitchFamily="18" charset="0"/>
            </a:endParaRPr>
          </a:p>
        </p:txBody>
      </p:sp>
      <p:sp>
        <p:nvSpPr>
          <p:cNvPr id="82" name="object 82">
            <a:extLst>
              <a:ext uri="{FF2B5EF4-FFF2-40B4-BE49-F238E27FC236}">
                <a16:creationId xmlns:a16="http://schemas.microsoft.com/office/drawing/2014/main" id="{D1B18085-FA43-45CC-ADE2-8D37D90FB069}"/>
              </a:ext>
            </a:extLst>
          </p:cNvPr>
          <p:cNvSpPr txBox="1"/>
          <p:nvPr/>
        </p:nvSpPr>
        <p:spPr>
          <a:xfrm>
            <a:off x="2968625" y="5038726"/>
            <a:ext cx="312738" cy="151323"/>
          </a:xfrm>
          <a:prstGeom prst="rect">
            <a:avLst/>
          </a:prstGeom>
        </p:spPr>
        <p:txBody>
          <a:bodyPr lIns="0" tIns="12700" rIns="0" bIns="0">
            <a:spAutoFit/>
          </a:bodyPr>
          <a:lstStyle/>
          <a:p>
            <a:pPr marL="12700">
              <a:spcBef>
                <a:spcPts val="100"/>
              </a:spcBef>
              <a:defRPr/>
            </a:pPr>
            <a:r>
              <a:rPr sz="900" spc="35" dirty="0">
                <a:solidFill>
                  <a:srgbClr val="FFFFFF"/>
                </a:solidFill>
                <a:latin typeface="Times New Roman"/>
                <a:cs typeface="Times New Roman"/>
              </a:rPr>
              <a:t>A</a:t>
            </a:r>
            <a:r>
              <a:rPr sz="900" spc="15" dirty="0">
                <a:solidFill>
                  <a:srgbClr val="FFFFFF"/>
                </a:solidFill>
                <a:latin typeface="Times New Roman"/>
                <a:cs typeface="Times New Roman"/>
              </a:rPr>
              <a:t>u</a:t>
            </a:r>
            <a:r>
              <a:rPr sz="900" spc="45" dirty="0">
                <a:solidFill>
                  <a:srgbClr val="FFFFFF"/>
                </a:solidFill>
                <a:latin typeface="Times New Roman"/>
                <a:cs typeface="Times New Roman"/>
              </a:rPr>
              <a:t>d</a:t>
            </a:r>
            <a:r>
              <a:rPr sz="900" spc="25" dirty="0">
                <a:solidFill>
                  <a:srgbClr val="FFFFFF"/>
                </a:solidFill>
                <a:latin typeface="Times New Roman"/>
                <a:cs typeface="Times New Roman"/>
              </a:rPr>
              <a:t>i</a:t>
            </a:r>
            <a:r>
              <a:rPr sz="900" spc="70" dirty="0">
                <a:solidFill>
                  <a:srgbClr val="FFFFFF"/>
                </a:solidFill>
                <a:latin typeface="Times New Roman"/>
                <a:cs typeface="Times New Roman"/>
              </a:rPr>
              <a:t>t</a:t>
            </a:r>
            <a:endParaRPr sz="900">
              <a:latin typeface="Times New Roman"/>
              <a:cs typeface="Times New Roman"/>
            </a:endParaRPr>
          </a:p>
        </p:txBody>
      </p:sp>
      <p:sp>
        <p:nvSpPr>
          <p:cNvPr id="19482" name="object 83">
            <a:extLst>
              <a:ext uri="{FF2B5EF4-FFF2-40B4-BE49-F238E27FC236}">
                <a16:creationId xmlns:a16="http://schemas.microsoft.com/office/drawing/2014/main" id="{06D83BEF-85D0-45EE-A83B-1A8ADD822E46}"/>
              </a:ext>
            </a:extLst>
          </p:cNvPr>
          <p:cNvSpPr txBox="1">
            <a:spLocks noChangeArrowheads="1"/>
          </p:cNvSpPr>
          <p:nvPr/>
        </p:nvSpPr>
        <p:spPr bwMode="auto">
          <a:xfrm>
            <a:off x="3435351" y="4397376"/>
            <a:ext cx="51911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025"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575"/>
              </a:spcBef>
              <a:buNone/>
            </a:pPr>
            <a:r>
              <a:rPr lang="en-US" altLang="en-US" sz="900">
                <a:solidFill>
                  <a:srgbClr val="FFFFFF"/>
                </a:solidFill>
                <a:latin typeface="Times New Roman" panose="02020603050405020304" pitchFamily="18" charset="0"/>
                <a:cs typeface="Times New Roman" panose="02020603050405020304" pitchFamily="18" charset="0"/>
              </a:rPr>
              <a:t>Mgmt.</a:t>
            </a:r>
            <a:endParaRPr lang="en-US" altLang="en-US" sz="900">
              <a:latin typeface="Times New Roman" panose="02020603050405020304" pitchFamily="18" charset="0"/>
              <a:cs typeface="Times New Roman" panose="02020603050405020304" pitchFamily="18" charset="0"/>
            </a:endParaRPr>
          </a:p>
          <a:p>
            <a:pPr algn="ctr">
              <a:lnSpc>
                <a:spcPct val="100000"/>
              </a:lnSpc>
              <a:spcBef>
                <a:spcPts val="475"/>
              </a:spcBef>
              <a:buNone/>
            </a:pPr>
            <a:r>
              <a:rPr lang="en-US" altLang="en-US" sz="900">
                <a:solidFill>
                  <a:srgbClr val="FFFFFF"/>
                </a:solidFill>
                <a:latin typeface="Times New Roman" panose="02020603050405020304" pitchFamily="18" charset="0"/>
                <a:cs typeface="Times New Roman" panose="02020603050405020304" pitchFamily="18" charset="0"/>
              </a:rPr>
              <a:t>Financial  Mgmt.</a:t>
            </a:r>
            <a:endParaRPr lang="en-US" altLang="en-US" sz="900">
              <a:latin typeface="Times New Roman" panose="02020603050405020304" pitchFamily="18" charset="0"/>
              <a:cs typeface="Times New Roman" panose="02020603050405020304" pitchFamily="18" charset="0"/>
            </a:endParaRPr>
          </a:p>
        </p:txBody>
      </p:sp>
      <p:sp>
        <p:nvSpPr>
          <p:cNvPr id="84" name="object 84">
            <a:extLst>
              <a:ext uri="{FF2B5EF4-FFF2-40B4-BE49-F238E27FC236}">
                <a16:creationId xmlns:a16="http://schemas.microsoft.com/office/drawing/2014/main" id="{89868744-DA42-42BD-AD1F-1ED700893400}"/>
              </a:ext>
            </a:extLst>
          </p:cNvPr>
          <p:cNvSpPr txBox="1"/>
          <p:nvPr/>
        </p:nvSpPr>
        <p:spPr>
          <a:xfrm>
            <a:off x="3567114" y="5037139"/>
            <a:ext cx="312737" cy="151323"/>
          </a:xfrm>
          <a:prstGeom prst="rect">
            <a:avLst/>
          </a:prstGeom>
        </p:spPr>
        <p:txBody>
          <a:bodyPr lIns="0" tIns="12700" rIns="0" bIns="0">
            <a:spAutoFit/>
          </a:bodyPr>
          <a:lstStyle/>
          <a:p>
            <a:pPr marL="12700">
              <a:spcBef>
                <a:spcPts val="100"/>
              </a:spcBef>
              <a:defRPr/>
            </a:pPr>
            <a:r>
              <a:rPr sz="900" spc="35" dirty="0">
                <a:solidFill>
                  <a:srgbClr val="FFFFFF"/>
                </a:solidFill>
                <a:latin typeface="Times New Roman"/>
                <a:cs typeface="Times New Roman"/>
              </a:rPr>
              <a:t>A</a:t>
            </a:r>
            <a:r>
              <a:rPr sz="900" spc="15" dirty="0">
                <a:solidFill>
                  <a:srgbClr val="FFFFFF"/>
                </a:solidFill>
                <a:latin typeface="Times New Roman"/>
                <a:cs typeface="Times New Roman"/>
              </a:rPr>
              <a:t>u</a:t>
            </a:r>
            <a:r>
              <a:rPr sz="900" spc="45" dirty="0">
                <a:solidFill>
                  <a:srgbClr val="FFFFFF"/>
                </a:solidFill>
                <a:latin typeface="Times New Roman"/>
                <a:cs typeface="Times New Roman"/>
              </a:rPr>
              <a:t>d</a:t>
            </a:r>
            <a:r>
              <a:rPr sz="900" spc="25" dirty="0">
                <a:solidFill>
                  <a:srgbClr val="FFFFFF"/>
                </a:solidFill>
                <a:latin typeface="Times New Roman"/>
                <a:cs typeface="Times New Roman"/>
              </a:rPr>
              <a:t>i</a:t>
            </a:r>
            <a:r>
              <a:rPr sz="900" spc="70" dirty="0">
                <a:solidFill>
                  <a:srgbClr val="FFFFFF"/>
                </a:solidFill>
                <a:latin typeface="Times New Roman"/>
                <a:cs typeface="Times New Roman"/>
              </a:rPr>
              <a:t>t</a:t>
            </a:r>
            <a:endParaRPr sz="900">
              <a:latin typeface="Times New Roman"/>
              <a:cs typeface="Times New Roman"/>
            </a:endParaRPr>
          </a:p>
        </p:txBody>
      </p:sp>
      <p:sp>
        <p:nvSpPr>
          <p:cNvPr id="19484" name="object 85">
            <a:extLst>
              <a:ext uri="{FF2B5EF4-FFF2-40B4-BE49-F238E27FC236}">
                <a16:creationId xmlns:a16="http://schemas.microsoft.com/office/drawing/2014/main" id="{09CA9DB2-2906-4EBC-B78D-B706EB83BA0A}"/>
              </a:ext>
            </a:extLst>
          </p:cNvPr>
          <p:cNvSpPr txBox="1">
            <a:spLocks noChangeArrowheads="1"/>
          </p:cNvSpPr>
          <p:nvPr/>
        </p:nvSpPr>
        <p:spPr bwMode="auto">
          <a:xfrm>
            <a:off x="4040188" y="4395789"/>
            <a:ext cx="519112"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493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588"/>
              </a:spcBef>
              <a:buNone/>
            </a:pPr>
            <a:r>
              <a:rPr lang="en-US" altLang="en-US" sz="900">
                <a:solidFill>
                  <a:srgbClr val="FFFFFF"/>
                </a:solidFill>
                <a:latin typeface="Times New Roman" panose="02020603050405020304" pitchFamily="18" charset="0"/>
                <a:cs typeface="Times New Roman" panose="02020603050405020304" pitchFamily="18" charset="0"/>
              </a:rPr>
              <a:t>Mgmt.</a:t>
            </a:r>
            <a:endParaRPr lang="en-US" altLang="en-US" sz="900">
              <a:latin typeface="Times New Roman" panose="02020603050405020304" pitchFamily="18" charset="0"/>
              <a:cs typeface="Times New Roman" panose="02020603050405020304" pitchFamily="18" charset="0"/>
            </a:endParaRPr>
          </a:p>
          <a:p>
            <a:pPr algn="ctr">
              <a:lnSpc>
                <a:spcPct val="100000"/>
              </a:lnSpc>
              <a:spcBef>
                <a:spcPts val="488"/>
              </a:spcBef>
              <a:buNone/>
            </a:pPr>
            <a:r>
              <a:rPr lang="en-US" altLang="en-US" sz="900">
                <a:solidFill>
                  <a:srgbClr val="FFFFFF"/>
                </a:solidFill>
                <a:latin typeface="Times New Roman" panose="02020603050405020304" pitchFamily="18" charset="0"/>
                <a:cs typeface="Times New Roman" panose="02020603050405020304" pitchFamily="18" charset="0"/>
              </a:rPr>
              <a:t>Financial  Mgmt.</a:t>
            </a:r>
            <a:endParaRPr lang="en-US" altLang="en-US" sz="900">
              <a:latin typeface="Times New Roman" panose="02020603050405020304" pitchFamily="18" charset="0"/>
              <a:cs typeface="Times New Roman" panose="02020603050405020304" pitchFamily="18" charset="0"/>
            </a:endParaRPr>
          </a:p>
        </p:txBody>
      </p:sp>
      <p:sp>
        <p:nvSpPr>
          <p:cNvPr id="86" name="object 86">
            <a:extLst>
              <a:ext uri="{FF2B5EF4-FFF2-40B4-BE49-F238E27FC236}">
                <a16:creationId xmlns:a16="http://schemas.microsoft.com/office/drawing/2014/main" id="{29EFC023-903F-4749-93EF-B682F5EA5D0F}"/>
              </a:ext>
            </a:extLst>
          </p:cNvPr>
          <p:cNvSpPr txBox="1"/>
          <p:nvPr/>
        </p:nvSpPr>
        <p:spPr>
          <a:xfrm>
            <a:off x="4167189" y="5040314"/>
            <a:ext cx="312737" cy="151323"/>
          </a:xfrm>
          <a:prstGeom prst="rect">
            <a:avLst/>
          </a:prstGeom>
        </p:spPr>
        <p:txBody>
          <a:bodyPr lIns="0" tIns="12700" rIns="0" bIns="0">
            <a:spAutoFit/>
          </a:bodyPr>
          <a:lstStyle/>
          <a:p>
            <a:pPr marL="12700">
              <a:spcBef>
                <a:spcPts val="100"/>
              </a:spcBef>
              <a:defRPr/>
            </a:pPr>
            <a:r>
              <a:rPr sz="900" spc="35" dirty="0">
                <a:solidFill>
                  <a:srgbClr val="FFFFFF"/>
                </a:solidFill>
                <a:latin typeface="Times New Roman"/>
                <a:cs typeface="Times New Roman"/>
              </a:rPr>
              <a:t>A</a:t>
            </a:r>
            <a:r>
              <a:rPr sz="900" spc="15" dirty="0">
                <a:solidFill>
                  <a:srgbClr val="FFFFFF"/>
                </a:solidFill>
                <a:latin typeface="Times New Roman"/>
                <a:cs typeface="Times New Roman"/>
              </a:rPr>
              <a:t>u</a:t>
            </a:r>
            <a:r>
              <a:rPr sz="900" spc="45" dirty="0">
                <a:solidFill>
                  <a:srgbClr val="FFFFFF"/>
                </a:solidFill>
                <a:latin typeface="Times New Roman"/>
                <a:cs typeface="Times New Roman"/>
              </a:rPr>
              <a:t>d</a:t>
            </a:r>
            <a:r>
              <a:rPr sz="900" spc="25" dirty="0">
                <a:solidFill>
                  <a:srgbClr val="FFFFFF"/>
                </a:solidFill>
                <a:latin typeface="Times New Roman"/>
                <a:cs typeface="Times New Roman"/>
              </a:rPr>
              <a:t>i</a:t>
            </a:r>
            <a:r>
              <a:rPr sz="900" spc="70" dirty="0">
                <a:solidFill>
                  <a:srgbClr val="FFFFFF"/>
                </a:solidFill>
                <a:latin typeface="Times New Roman"/>
                <a:cs typeface="Times New Roman"/>
              </a:rPr>
              <a:t>t</a:t>
            </a:r>
            <a:endParaRPr sz="900">
              <a:latin typeface="Times New Roman"/>
              <a:cs typeface="Times New Roman"/>
            </a:endParaRPr>
          </a:p>
        </p:txBody>
      </p:sp>
      <p:sp>
        <p:nvSpPr>
          <p:cNvPr id="87" name="object 87">
            <a:extLst>
              <a:ext uri="{FF2B5EF4-FFF2-40B4-BE49-F238E27FC236}">
                <a16:creationId xmlns:a16="http://schemas.microsoft.com/office/drawing/2014/main" id="{48B79B0A-D3C2-4ACD-A0A8-C988DABCE611}"/>
              </a:ext>
            </a:extLst>
          </p:cNvPr>
          <p:cNvSpPr txBox="1"/>
          <p:nvPr/>
        </p:nvSpPr>
        <p:spPr>
          <a:xfrm>
            <a:off x="2820988" y="4322764"/>
            <a:ext cx="2362200" cy="151323"/>
          </a:xfrm>
          <a:prstGeom prst="rect">
            <a:avLst/>
          </a:prstGeom>
        </p:spPr>
        <p:txBody>
          <a:bodyPr lIns="0" tIns="12700" rIns="0" bIns="0">
            <a:spAutoFit/>
          </a:bodyPr>
          <a:lstStyle/>
          <a:p>
            <a:pPr marL="12700">
              <a:spcBef>
                <a:spcPts val="100"/>
              </a:spcBef>
              <a:defRPr/>
            </a:pPr>
            <a:r>
              <a:rPr sz="900" spc="80" dirty="0">
                <a:solidFill>
                  <a:srgbClr val="FFFFFF"/>
                </a:solidFill>
                <a:latin typeface="Times New Roman"/>
                <a:cs typeface="Times New Roman"/>
              </a:rPr>
              <a:t>Personnel Personnel Personnel</a:t>
            </a:r>
            <a:r>
              <a:rPr sz="900" spc="-5" dirty="0">
                <a:solidFill>
                  <a:srgbClr val="FFFFFF"/>
                </a:solidFill>
                <a:latin typeface="Times New Roman"/>
                <a:cs typeface="Times New Roman"/>
              </a:rPr>
              <a:t> </a:t>
            </a:r>
            <a:r>
              <a:rPr sz="900" spc="80" dirty="0">
                <a:solidFill>
                  <a:srgbClr val="FFFFFF"/>
                </a:solidFill>
                <a:latin typeface="Times New Roman"/>
                <a:cs typeface="Times New Roman"/>
              </a:rPr>
              <a:t>Personnel</a:t>
            </a:r>
            <a:endParaRPr sz="900">
              <a:latin typeface="Times New Roman"/>
              <a:cs typeface="Times New Roman"/>
            </a:endParaRPr>
          </a:p>
        </p:txBody>
      </p:sp>
      <p:sp>
        <p:nvSpPr>
          <p:cNvPr id="19487" name="object 88">
            <a:extLst>
              <a:ext uri="{FF2B5EF4-FFF2-40B4-BE49-F238E27FC236}">
                <a16:creationId xmlns:a16="http://schemas.microsoft.com/office/drawing/2014/main" id="{1D085644-CD58-4A2F-93CC-75F16232EAD8}"/>
              </a:ext>
            </a:extLst>
          </p:cNvPr>
          <p:cNvSpPr txBox="1">
            <a:spLocks noChangeArrowheads="1"/>
          </p:cNvSpPr>
          <p:nvPr/>
        </p:nvSpPr>
        <p:spPr bwMode="auto">
          <a:xfrm>
            <a:off x="4649788" y="4398963"/>
            <a:ext cx="51911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025"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575"/>
              </a:spcBef>
              <a:buNone/>
            </a:pPr>
            <a:r>
              <a:rPr lang="en-US" altLang="en-US" sz="900">
                <a:solidFill>
                  <a:srgbClr val="FFFFFF"/>
                </a:solidFill>
                <a:latin typeface="Times New Roman" panose="02020603050405020304" pitchFamily="18" charset="0"/>
                <a:cs typeface="Times New Roman" panose="02020603050405020304" pitchFamily="18" charset="0"/>
              </a:rPr>
              <a:t>Mgmt.</a:t>
            </a:r>
            <a:endParaRPr lang="en-US" altLang="en-US" sz="900">
              <a:latin typeface="Times New Roman" panose="02020603050405020304" pitchFamily="18" charset="0"/>
              <a:cs typeface="Times New Roman" panose="02020603050405020304" pitchFamily="18" charset="0"/>
            </a:endParaRPr>
          </a:p>
          <a:p>
            <a:pPr algn="ctr">
              <a:lnSpc>
                <a:spcPct val="100000"/>
              </a:lnSpc>
              <a:spcBef>
                <a:spcPts val="475"/>
              </a:spcBef>
              <a:buNone/>
            </a:pPr>
            <a:r>
              <a:rPr lang="en-US" altLang="en-US" sz="900">
                <a:solidFill>
                  <a:srgbClr val="FFFFFF"/>
                </a:solidFill>
                <a:latin typeface="Times New Roman" panose="02020603050405020304" pitchFamily="18" charset="0"/>
                <a:cs typeface="Times New Roman" panose="02020603050405020304" pitchFamily="18" charset="0"/>
              </a:rPr>
              <a:t>Financial  Mgmt.</a:t>
            </a:r>
            <a:endParaRPr lang="en-US" altLang="en-US" sz="900">
              <a:latin typeface="Times New Roman" panose="02020603050405020304" pitchFamily="18" charset="0"/>
              <a:cs typeface="Times New Roman" panose="02020603050405020304" pitchFamily="18" charset="0"/>
            </a:endParaRPr>
          </a:p>
        </p:txBody>
      </p:sp>
      <p:sp>
        <p:nvSpPr>
          <p:cNvPr id="89" name="object 89">
            <a:extLst>
              <a:ext uri="{FF2B5EF4-FFF2-40B4-BE49-F238E27FC236}">
                <a16:creationId xmlns:a16="http://schemas.microsoft.com/office/drawing/2014/main" id="{116DCC14-61B7-4C2E-876D-D2DDD37B3ACD}"/>
              </a:ext>
            </a:extLst>
          </p:cNvPr>
          <p:cNvSpPr txBox="1"/>
          <p:nvPr/>
        </p:nvSpPr>
        <p:spPr>
          <a:xfrm>
            <a:off x="4775200" y="5037139"/>
            <a:ext cx="312738" cy="151323"/>
          </a:xfrm>
          <a:prstGeom prst="rect">
            <a:avLst/>
          </a:prstGeom>
        </p:spPr>
        <p:txBody>
          <a:bodyPr lIns="0" tIns="12700" rIns="0" bIns="0">
            <a:spAutoFit/>
          </a:bodyPr>
          <a:lstStyle/>
          <a:p>
            <a:pPr marL="12700">
              <a:spcBef>
                <a:spcPts val="100"/>
              </a:spcBef>
              <a:defRPr/>
            </a:pPr>
            <a:r>
              <a:rPr sz="900" spc="35" dirty="0">
                <a:solidFill>
                  <a:srgbClr val="FFFFFF"/>
                </a:solidFill>
                <a:latin typeface="Times New Roman"/>
                <a:cs typeface="Times New Roman"/>
              </a:rPr>
              <a:t>A</a:t>
            </a:r>
            <a:r>
              <a:rPr sz="900" spc="15" dirty="0">
                <a:solidFill>
                  <a:srgbClr val="FFFFFF"/>
                </a:solidFill>
                <a:latin typeface="Times New Roman"/>
                <a:cs typeface="Times New Roman"/>
              </a:rPr>
              <a:t>u</a:t>
            </a:r>
            <a:r>
              <a:rPr sz="900" spc="45" dirty="0">
                <a:solidFill>
                  <a:srgbClr val="FFFFFF"/>
                </a:solidFill>
                <a:latin typeface="Times New Roman"/>
                <a:cs typeface="Times New Roman"/>
              </a:rPr>
              <a:t>d</a:t>
            </a:r>
            <a:r>
              <a:rPr sz="900" spc="25" dirty="0">
                <a:solidFill>
                  <a:srgbClr val="FFFFFF"/>
                </a:solidFill>
                <a:latin typeface="Times New Roman"/>
                <a:cs typeface="Times New Roman"/>
              </a:rPr>
              <a:t>i</a:t>
            </a:r>
            <a:r>
              <a:rPr sz="900" spc="70" dirty="0">
                <a:solidFill>
                  <a:srgbClr val="FFFFFF"/>
                </a:solidFill>
                <a:latin typeface="Times New Roman"/>
                <a:cs typeface="Times New Roman"/>
              </a:rPr>
              <a:t>t</a:t>
            </a:r>
            <a:endParaRPr sz="900">
              <a:latin typeface="Times New Roman"/>
              <a:cs typeface="Times New Roman"/>
            </a:endParaRPr>
          </a:p>
        </p:txBody>
      </p:sp>
      <p:grpSp>
        <p:nvGrpSpPr>
          <p:cNvPr id="19489" name="object 90">
            <a:extLst>
              <a:ext uri="{FF2B5EF4-FFF2-40B4-BE49-F238E27FC236}">
                <a16:creationId xmlns:a16="http://schemas.microsoft.com/office/drawing/2014/main" id="{5A89E3D0-2EA3-4DA3-BA0F-12A0C079DFE7}"/>
              </a:ext>
            </a:extLst>
          </p:cNvPr>
          <p:cNvGrpSpPr>
            <a:grpSpLocks/>
          </p:cNvGrpSpPr>
          <p:nvPr/>
        </p:nvGrpSpPr>
        <p:grpSpPr bwMode="auto">
          <a:xfrm>
            <a:off x="1760539" y="2286000"/>
            <a:ext cx="8575675" cy="3790950"/>
            <a:chOff x="236537" y="2286000"/>
            <a:chExt cx="8575675" cy="3790950"/>
          </a:xfrm>
        </p:grpSpPr>
        <p:sp>
          <p:nvSpPr>
            <p:cNvPr id="19551" name="object 91">
              <a:extLst>
                <a:ext uri="{FF2B5EF4-FFF2-40B4-BE49-F238E27FC236}">
                  <a16:creationId xmlns:a16="http://schemas.microsoft.com/office/drawing/2014/main" id="{408CB52C-00AB-4BF5-AE5D-AFD8C7B44521}"/>
                </a:ext>
              </a:extLst>
            </p:cNvPr>
            <p:cNvSpPr>
              <a:spLocks noChangeArrowheads="1"/>
            </p:cNvSpPr>
            <p:nvPr/>
          </p:nvSpPr>
          <p:spPr bwMode="auto">
            <a:xfrm>
              <a:off x="1295476" y="5464213"/>
              <a:ext cx="568248" cy="279361"/>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52" name="object 92">
              <a:extLst>
                <a:ext uri="{FF2B5EF4-FFF2-40B4-BE49-F238E27FC236}">
                  <a16:creationId xmlns:a16="http://schemas.microsoft.com/office/drawing/2014/main" id="{7F2D1D72-9ED7-48F7-9F2C-19CA7F1977C9}"/>
                </a:ext>
              </a:extLst>
            </p:cNvPr>
            <p:cNvSpPr>
              <a:spLocks noChangeArrowheads="1"/>
            </p:cNvSpPr>
            <p:nvPr/>
          </p:nvSpPr>
          <p:spPr bwMode="auto">
            <a:xfrm>
              <a:off x="1295476" y="5797575"/>
              <a:ext cx="568248" cy="279374"/>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53" name="object 93">
              <a:extLst>
                <a:ext uri="{FF2B5EF4-FFF2-40B4-BE49-F238E27FC236}">
                  <a16:creationId xmlns:a16="http://schemas.microsoft.com/office/drawing/2014/main" id="{2E804231-ECAC-4237-ADE1-3C899D70C2E3}"/>
                </a:ext>
              </a:extLst>
            </p:cNvPr>
            <p:cNvSpPr>
              <a:spLocks noChangeArrowheads="1"/>
            </p:cNvSpPr>
            <p:nvPr/>
          </p:nvSpPr>
          <p:spPr bwMode="auto">
            <a:xfrm>
              <a:off x="1889125" y="5464213"/>
              <a:ext cx="569772" cy="279361"/>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54" name="object 94">
              <a:extLst>
                <a:ext uri="{FF2B5EF4-FFF2-40B4-BE49-F238E27FC236}">
                  <a16:creationId xmlns:a16="http://schemas.microsoft.com/office/drawing/2014/main" id="{F013C5F0-5BA3-458E-B548-7CBFE6741F2A}"/>
                </a:ext>
              </a:extLst>
            </p:cNvPr>
            <p:cNvSpPr>
              <a:spLocks noChangeArrowheads="1"/>
            </p:cNvSpPr>
            <p:nvPr/>
          </p:nvSpPr>
          <p:spPr bwMode="auto">
            <a:xfrm>
              <a:off x="1889125" y="5797575"/>
              <a:ext cx="569772" cy="279374"/>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55" name="object 95">
              <a:extLst>
                <a:ext uri="{FF2B5EF4-FFF2-40B4-BE49-F238E27FC236}">
                  <a16:creationId xmlns:a16="http://schemas.microsoft.com/office/drawing/2014/main" id="{EDB0A9C5-B8CB-42CE-A1D1-51F84BDAF4AF}"/>
                </a:ext>
              </a:extLst>
            </p:cNvPr>
            <p:cNvSpPr>
              <a:spLocks noChangeArrowheads="1"/>
            </p:cNvSpPr>
            <p:nvPr/>
          </p:nvSpPr>
          <p:spPr bwMode="auto">
            <a:xfrm>
              <a:off x="2497277" y="5464213"/>
              <a:ext cx="568185" cy="279361"/>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56" name="object 96">
              <a:extLst>
                <a:ext uri="{FF2B5EF4-FFF2-40B4-BE49-F238E27FC236}">
                  <a16:creationId xmlns:a16="http://schemas.microsoft.com/office/drawing/2014/main" id="{43737F22-C761-43E1-9E93-A15F4E955C6C}"/>
                </a:ext>
              </a:extLst>
            </p:cNvPr>
            <p:cNvSpPr>
              <a:spLocks noChangeArrowheads="1"/>
            </p:cNvSpPr>
            <p:nvPr/>
          </p:nvSpPr>
          <p:spPr bwMode="auto">
            <a:xfrm>
              <a:off x="2497277" y="5797575"/>
              <a:ext cx="568185" cy="279374"/>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57" name="object 97">
              <a:extLst>
                <a:ext uri="{FF2B5EF4-FFF2-40B4-BE49-F238E27FC236}">
                  <a16:creationId xmlns:a16="http://schemas.microsoft.com/office/drawing/2014/main" id="{B779BAA5-98AA-4A4E-A56E-98104F58AF2A}"/>
                </a:ext>
              </a:extLst>
            </p:cNvPr>
            <p:cNvSpPr>
              <a:spLocks noChangeArrowheads="1"/>
            </p:cNvSpPr>
            <p:nvPr/>
          </p:nvSpPr>
          <p:spPr bwMode="auto">
            <a:xfrm>
              <a:off x="3095625" y="5464213"/>
              <a:ext cx="569696" cy="279361"/>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58" name="object 98">
              <a:extLst>
                <a:ext uri="{FF2B5EF4-FFF2-40B4-BE49-F238E27FC236}">
                  <a16:creationId xmlns:a16="http://schemas.microsoft.com/office/drawing/2014/main" id="{C83602E6-1EAD-4ED6-9E23-413526B0FE4F}"/>
                </a:ext>
              </a:extLst>
            </p:cNvPr>
            <p:cNvSpPr>
              <a:spLocks noChangeArrowheads="1"/>
            </p:cNvSpPr>
            <p:nvPr/>
          </p:nvSpPr>
          <p:spPr bwMode="auto">
            <a:xfrm>
              <a:off x="3095625" y="5797575"/>
              <a:ext cx="569696" cy="279374"/>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59" name="object 99">
              <a:extLst>
                <a:ext uri="{FF2B5EF4-FFF2-40B4-BE49-F238E27FC236}">
                  <a16:creationId xmlns:a16="http://schemas.microsoft.com/office/drawing/2014/main" id="{D2FA266B-111F-4FA8-9E8F-DB2C3DDBB7FA}"/>
                </a:ext>
              </a:extLst>
            </p:cNvPr>
            <p:cNvSpPr>
              <a:spLocks noChangeArrowheads="1"/>
            </p:cNvSpPr>
            <p:nvPr/>
          </p:nvSpPr>
          <p:spPr bwMode="auto">
            <a:xfrm>
              <a:off x="274319" y="5309616"/>
              <a:ext cx="8537448" cy="33528"/>
            </a:xfrm>
            <a:prstGeom prst="rect">
              <a:avLst/>
            </a:prstGeom>
            <a:blipFill dpi="0" rotWithShape="1">
              <a:blip r:embed="rId2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60" name="object 100">
              <a:extLst>
                <a:ext uri="{FF2B5EF4-FFF2-40B4-BE49-F238E27FC236}">
                  <a16:creationId xmlns:a16="http://schemas.microsoft.com/office/drawing/2014/main" id="{CC6C109C-D671-4F3E-9929-DFF401230463}"/>
                </a:ext>
              </a:extLst>
            </p:cNvPr>
            <p:cNvSpPr>
              <a:spLocks/>
            </p:cNvSpPr>
            <p:nvPr/>
          </p:nvSpPr>
          <p:spPr bwMode="auto">
            <a:xfrm>
              <a:off x="250825" y="5300662"/>
              <a:ext cx="8534400" cy="1905"/>
            </a:xfrm>
            <a:custGeom>
              <a:avLst/>
              <a:gdLst>
                <a:gd name="T0" fmla="*/ 0 w 8534400"/>
                <a:gd name="T1" fmla="*/ 0 h 1904"/>
                <a:gd name="T2" fmla="*/ 8534400 w 8534400"/>
                <a:gd name="T3" fmla="*/ 1589 h 1904"/>
                <a:gd name="T4" fmla="*/ 0 60000 65536"/>
                <a:gd name="T5" fmla="*/ 0 60000 65536"/>
              </a:gdLst>
              <a:ahLst/>
              <a:cxnLst>
                <a:cxn ang="T4">
                  <a:pos x="T0" y="T1"/>
                </a:cxn>
                <a:cxn ang="T5">
                  <a:pos x="T2" y="T3"/>
                </a:cxn>
              </a:cxnLst>
              <a:rect l="0" t="0" r="r" b="b"/>
              <a:pathLst>
                <a:path w="8534400" h="1904">
                  <a:moveTo>
                    <a:pt x="0" y="0"/>
                  </a:moveTo>
                  <a:lnTo>
                    <a:pt x="8534400" y="1587"/>
                  </a:lnTo>
                </a:path>
              </a:pathLst>
            </a:custGeom>
            <a:noFill/>
            <a:ln w="28575">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61" name="object 101">
              <a:extLst>
                <a:ext uri="{FF2B5EF4-FFF2-40B4-BE49-F238E27FC236}">
                  <a16:creationId xmlns:a16="http://schemas.microsoft.com/office/drawing/2014/main" id="{E1F9AC97-3478-44C3-9870-E9747D997C00}"/>
                </a:ext>
              </a:extLst>
            </p:cNvPr>
            <p:cNvSpPr>
              <a:spLocks noChangeArrowheads="1"/>
            </p:cNvSpPr>
            <p:nvPr/>
          </p:nvSpPr>
          <p:spPr bwMode="auto">
            <a:xfrm>
              <a:off x="274319" y="2308859"/>
              <a:ext cx="8537448" cy="32003"/>
            </a:xfrm>
            <a:prstGeom prst="rect">
              <a:avLst/>
            </a:prstGeom>
            <a:blipFill dpi="0" rotWithShape="1">
              <a:blip r:embed="rId2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62" name="object 102">
              <a:extLst>
                <a:ext uri="{FF2B5EF4-FFF2-40B4-BE49-F238E27FC236}">
                  <a16:creationId xmlns:a16="http://schemas.microsoft.com/office/drawing/2014/main" id="{D1D1AA36-2432-48DE-91F7-58B20775CBD8}"/>
                </a:ext>
              </a:extLst>
            </p:cNvPr>
            <p:cNvSpPr>
              <a:spLocks/>
            </p:cNvSpPr>
            <p:nvPr/>
          </p:nvSpPr>
          <p:spPr bwMode="auto">
            <a:xfrm>
              <a:off x="250825" y="2300287"/>
              <a:ext cx="8534400" cy="1905"/>
            </a:xfrm>
            <a:custGeom>
              <a:avLst/>
              <a:gdLst>
                <a:gd name="T0" fmla="*/ 0 w 8534400"/>
                <a:gd name="T1" fmla="*/ 0 h 1905"/>
                <a:gd name="T2" fmla="*/ 8534400 w 8534400"/>
                <a:gd name="T3" fmla="*/ 1587 h 1905"/>
                <a:gd name="T4" fmla="*/ 0 60000 65536"/>
                <a:gd name="T5" fmla="*/ 0 60000 65536"/>
              </a:gdLst>
              <a:ahLst/>
              <a:cxnLst>
                <a:cxn ang="T4">
                  <a:pos x="T0" y="T1"/>
                </a:cxn>
                <a:cxn ang="T5">
                  <a:pos x="T2" y="T3"/>
                </a:cxn>
              </a:cxnLst>
              <a:rect l="0" t="0" r="r" b="b"/>
              <a:pathLst>
                <a:path w="8534400" h="1905">
                  <a:moveTo>
                    <a:pt x="0" y="0"/>
                  </a:moveTo>
                  <a:lnTo>
                    <a:pt x="8534400" y="1587"/>
                  </a:lnTo>
                </a:path>
              </a:pathLst>
            </a:custGeom>
            <a:noFill/>
            <a:ln w="28575">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103" name="object 103">
            <a:extLst>
              <a:ext uri="{FF2B5EF4-FFF2-40B4-BE49-F238E27FC236}">
                <a16:creationId xmlns:a16="http://schemas.microsoft.com/office/drawing/2014/main" id="{60E5114B-5FC0-431D-BD2A-2A9FB550D7CF}"/>
              </a:ext>
            </a:extLst>
          </p:cNvPr>
          <p:cNvSpPr txBox="1"/>
          <p:nvPr/>
        </p:nvSpPr>
        <p:spPr>
          <a:xfrm>
            <a:off x="2055814" y="5678489"/>
            <a:ext cx="439737" cy="151323"/>
          </a:xfrm>
          <a:prstGeom prst="rect">
            <a:avLst/>
          </a:prstGeom>
        </p:spPr>
        <p:txBody>
          <a:bodyPr lIns="0" tIns="12700" rIns="0" bIns="0">
            <a:spAutoFit/>
          </a:bodyPr>
          <a:lstStyle/>
          <a:p>
            <a:pPr marL="12700">
              <a:spcBef>
                <a:spcPts val="100"/>
              </a:spcBef>
              <a:defRPr/>
            </a:pPr>
            <a:r>
              <a:rPr sz="900" spc="50" dirty="0">
                <a:latin typeface="Times New Roman"/>
                <a:cs typeface="Times New Roman"/>
              </a:rPr>
              <a:t>IT</a:t>
            </a:r>
            <a:r>
              <a:rPr sz="900" spc="-5" dirty="0">
                <a:latin typeface="Times New Roman"/>
                <a:cs typeface="Times New Roman"/>
              </a:rPr>
              <a:t> </a:t>
            </a:r>
            <a:r>
              <a:rPr sz="900" spc="50" dirty="0">
                <a:latin typeface="Times New Roman"/>
                <a:cs typeface="Times New Roman"/>
              </a:rPr>
              <a:t>Infra</a:t>
            </a:r>
            <a:endParaRPr sz="900">
              <a:latin typeface="Times New Roman"/>
              <a:cs typeface="Times New Roman"/>
            </a:endParaRPr>
          </a:p>
        </p:txBody>
      </p:sp>
      <p:sp>
        <p:nvSpPr>
          <p:cNvPr id="104" name="object 104">
            <a:extLst>
              <a:ext uri="{FF2B5EF4-FFF2-40B4-BE49-F238E27FC236}">
                <a16:creationId xmlns:a16="http://schemas.microsoft.com/office/drawing/2014/main" id="{537640B1-C4FE-45CF-91CD-8FA51F7AAD75}"/>
              </a:ext>
            </a:extLst>
          </p:cNvPr>
          <p:cNvSpPr txBox="1"/>
          <p:nvPr/>
        </p:nvSpPr>
        <p:spPr>
          <a:xfrm>
            <a:off x="2025651" y="2595564"/>
            <a:ext cx="498475" cy="151323"/>
          </a:xfrm>
          <a:prstGeom prst="rect">
            <a:avLst/>
          </a:prstGeom>
        </p:spPr>
        <p:txBody>
          <a:bodyPr lIns="0" tIns="12700" rIns="0" bIns="0">
            <a:spAutoFit/>
          </a:bodyPr>
          <a:lstStyle/>
          <a:p>
            <a:pPr marL="12700">
              <a:spcBef>
                <a:spcPts val="100"/>
              </a:spcBef>
              <a:defRPr/>
            </a:pPr>
            <a:r>
              <a:rPr sz="900" spc="80" dirty="0">
                <a:latin typeface="Times New Roman"/>
                <a:cs typeface="Times New Roman"/>
              </a:rPr>
              <a:t>Services</a:t>
            </a:r>
            <a:endParaRPr sz="900">
              <a:latin typeface="Times New Roman"/>
              <a:cs typeface="Times New Roman"/>
            </a:endParaRPr>
          </a:p>
        </p:txBody>
      </p:sp>
      <p:sp>
        <p:nvSpPr>
          <p:cNvPr id="19492" name="object 105">
            <a:extLst>
              <a:ext uri="{FF2B5EF4-FFF2-40B4-BE49-F238E27FC236}">
                <a16:creationId xmlns:a16="http://schemas.microsoft.com/office/drawing/2014/main" id="{959B33A1-F605-4601-883E-B7EA6D596327}"/>
              </a:ext>
            </a:extLst>
          </p:cNvPr>
          <p:cNvSpPr txBox="1">
            <a:spLocks noChangeArrowheads="1"/>
          </p:cNvSpPr>
          <p:nvPr/>
        </p:nvSpPr>
        <p:spPr bwMode="auto">
          <a:xfrm>
            <a:off x="1949451" y="1714500"/>
            <a:ext cx="650875"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61925" indent="-150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ts val="100"/>
              </a:spcBef>
              <a:buNone/>
            </a:pPr>
            <a:r>
              <a:rPr lang="en-US" altLang="en-US" sz="900">
                <a:latin typeface="Times New Roman" panose="02020603050405020304" pitchFamily="18" charset="0"/>
                <a:cs typeface="Times New Roman" panose="02020603050405020304" pitchFamily="18" charset="0"/>
              </a:rPr>
              <a:t>Information  Users</a:t>
            </a:r>
          </a:p>
        </p:txBody>
      </p:sp>
      <p:sp>
        <p:nvSpPr>
          <p:cNvPr id="106" name="object 106">
            <a:extLst>
              <a:ext uri="{FF2B5EF4-FFF2-40B4-BE49-F238E27FC236}">
                <a16:creationId xmlns:a16="http://schemas.microsoft.com/office/drawing/2014/main" id="{21181B32-98F5-4AB1-9AA3-4C7E4E93EE94}"/>
              </a:ext>
            </a:extLst>
          </p:cNvPr>
          <p:cNvSpPr txBox="1"/>
          <p:nvPr/>
        </p:nvSpPr>
        <p:spPr>
          <a:xfrm>
            <a:off x="4049714" y="5868989"/>
            <a:ext cx="496887" cy="151323"/>
          </a:xfrm>
          <a:prstGeom prst="rect">
            <a:avLst/>
          </a:prstGeom>
        </p:spPr>
        <p:txBody>
          <a:bodyPr lIns="0" tIns="12700" rIns="0" bIns="0">
            <a:spAutoFit/>
          </a:bodyPr>
          <a:lstStyle/>
          <a:p>
            <a:pPr marL="12700">
              <a:spcBef>
                <a:spcPts val="100"/>
              </a:spcBef>
              <a:defRPr/>
            </a:pPr>
            <a:r>
              <a:rPr sz="900" spc="40" dirty="0">
                <a:solidFill>
                  <a:srgbClr val="FFFFFF"/>
                </a:solidFill>
                <a:latin typeface="Times New Roman"/>
                <a:cs typeface="Times New Roman"/>
              </a:rPr>
              <a:t>N</a:t>
            </a:r>
            <a:r>
              <a:rPr sz="900" spc="110" dirty="0">
                <a:solidFill>
                  <a:srgbClr val="FFFFFF"/>
                </a:solidFill>
                <a:latin typeface="Times New Roman"/>
                <a:cs typeface="Times New Roman"/>
              </a:rPr>
              <a:t>e</a:t>
            </a:r>
            <a:r>
              <a:rPr sz="900" spc="75" dirty="0">
                <a:solidFill>
                  <a:srgbClr val="FFFFFF"/>
                </a:solidFill>
                <a:latin typeface="Times New Roman"/>
                <a:cs typeface="Times New Roman"/>
              </a:rPr>
              <a:t>tw</a:t>
            </a:r>
            <a:r>
              <a:rPr sz="900" spc="70" dirty="0">
                <a:solidFill>
                  <a:srgbClr val="FFFFFF"/>
                </a:solidFill>
                <a:latin typeface="Times New Roman"/>
                <a:cs typeface="Times New Roman"/>
              </a:rPr>
              <a:t>o</a:t>
            </a:r>
            <a:r>
              <a:rPr sz="900" spc="80" dirty="0">
                <a:solidFill>
                  <a:srgbClr val="FFFFFF"/>
                </a:solidFill>
                <a:latin typeface="Times New Roman"/>
                <a:cs typeface="Times New Roman"/>
              </a:rPr>
              <a:t>rk</a:t>
            </a:r>
            <a:endParaRPr sz="900">
              <a:latin typeface="Times New Roman"/>
              <a:cs typeface="Times New Roman"/>
            </a:endParaRPr>
          </a:p>
        </p:txBody>
      </p:sp>
      <p:sp>
        <p:nvSpPr>
          <p:cNvPr id="107" name="object 107">
            <a:extLst>
              <a:ext uri="{FF2B5EF4-FFF2-40B4-BE49-F238E27FC236}">
                <a16:creationId xmlns:a16="http://schemas.microsoft.com/office/drawing/2014/main" id="{29B12CB0-4A04-4BD3-82E5-5D683F57E3D0}"/>
              </a:ext>
            </a:extLst>
          </p:cNvPr>
          <p:cNvSpPr txBox="1"/>
          <p:nvPr/>
        </p:nvSpPr>
        <p:spPr>
          <a:xfrm>
            <a:off x="2841625" y="5856289"/>
            <a:ext cx="2305050" cy="151323"/>
          </a:xfrm>
          <a:prstGeom prst="rect">
            <a:avLst/>
          </a:prstGeom>
        </p:spPr>
        <p:txBody>
          <a:bodyPr lIns="0" tIns="12700" rIns="0" bIns="0">
            <a:spAutoFit/>
          </a:bodyPr>
          <a:lstStyle/>
          <a:p>
            <a:pPr marL="12700">
              <a:spcBef>
                <a:spcPts val="100"/>
              </a:spcBef>
              <a:tabLst>
                <a:tab pos="612140" algn="l"/>
                <a:tab pos="1820545" algn="l"/>
              </a:tabLst>
              <a:defRPr/>
            </a:pPr>
            <a:r>
              <a:rPr sz="900" spc="40" dirty="0">
                <a:solidFill>
                  <a:srgbClr val="FFFFFF"/>
                </a:solidFill>
                <a:latin typeface="Times New Roman"/>
                <a:cs typeface="Times New Roman"/>
              </a:rPr>
              <a:t>N</a:t>
            </a:r>
            <a:r>
              <a:rPr sz="900" spc="110" dirty="0">
                <a:solidFill>
                  <a:srgbClr val="FFFFFF"/>
                </a:solidFill>
                <a:latin typeface="Times New Roman"/>
                <a:cs typeface="Times New Roman"/>
              </a:rPr>
              <a:t>e</a:t>
            </a:r>
            <a:r>
              <a:rPr sz="900" spc="75" dirty="0">
                <a:solidFill>
                  <a:srgbClr val="FFFFFF"/>
                </a:solidFill>
                <a:latin typeface="Times New Roman"/>
                <a:cs typeface="Times New Roman"/>
              </a:rPr>
              <a:t>tw</a:t>
            </a:r>
            <a:r>
              <a:rPr sz="900" spc="70" dirty="0">
                <a:solidFill>
                  <a:srgbClr val="FFFFFF"/>
                </a:solidFill>
                <a:latin typeface="Times New Roman"/>
                <a:cs typeface="Times New Roman"/>
              </a:rPr>
              <a:t>o</a:t>
            </a:r>
            <a:r>
              <a:rPr sz="900" spc="80" dirty="0">
                <a:solidFill>
                  <a:srgbClr val="FFFFFF"/>
                </a:solidFill>
                <a:latin typeface="Times New Roman"/>
                <a:cs typeface="Times New Roman"/>
              </a:rPr>
              <a:t>rk</a:t>
            </a:r>
            <a:r>
              <a:rPr sz="900" dirty="0">
                <a:solidFill>
                  <a:srgbClr val="FFFFFF"/>
                </a:solidFill>
                <a:latin typeface="Times New Roman"/>
                <a:cs typeface="Times New Roman"/>
              </a:rPr>
              <a:t>	</a:t>
            </a:r>
            <a:r>
              <a:rPr sz="900" spc="40" dirty="0">
                <a:solidFill>
                  <a:srgbClr val="FFFFFF"/>
                </a:solidFill>
                <a:latin typeface="Times New Roman"/>
                <a:cs typeface="Times New Roman"/>
              </a:rPr>
              <a:t>N</a:t>
            </a:r>
            <a:r>
              <a:rPr sz="900" spc="110" dirty="0">
                <a:solidFill>
                  <a:srgbClr val="FFFFFF"/>
                </a:solidFill>
                <a:latin typeface="Times New Roman"/>
                <a:cs typeface="Times New Roman"/>
              </a:rPr>
              <a:t>e</a:t>
            </a:r>
            <a:r>
              <a:rPr sz="900" spc="75" dirty="0">
                <a:solidFill>
                  <a:srgbClr val="FFFFFF"/>
                </a:solidFill>
                <a:latin typeface="Times New Roman"/>
                <a:cs typeface="Times New Roman"/>
              </a:rPr>
              <a:t>tw</a:t>
            </a:r>
            <a:r>
              <a:rPr sz="900" spc="70" dirty="0">
                <a:solidFill>
                  <a:srgbClr val="FFFFFF"/>
                </a:solidFill>
                <a:latin typeface="Times New Roman"/>
                <a:cs typeface="Times New Roman"/>
              </a:rPr>
              <a:t>o</a:t>
            </a:r>
            <a:r>
              <a:rPr sz="900" spc="80" dirty="0">
                <a:solidFill>
                  <a:srgbClr val="FFFFFF"/>
                </a:solidFill>
                <a:latin typeface="Times New Roman"/>
                <a:cs typeface="Times New Roman"/>
              </a:rPr>
              <a:t>rk</a:t>
            </a:r>
            <a:r>
              <a:rPr sz="900" dirty="0">
                <a:solidFill>
                  <a:srgbClr val="FFFFFF"/>
                </a:solidFill>
                <a:latin typeface="Times New Roman"/>
                <a:cs typeface="Times New Roman"/>
              </a:rPr>
              <a:t>	</a:t>
            </a:r>
            <a:r>
              <a:rPr sz="900" spc="40" dirty="0">
                <a:solidFill>
                  <a:srgbClr val="FFFFFF"/>
                </a:solidFill>
                <a:latin typeface="Times New Roman"/>
                <a:cs typeface="Times New Roman"/>
              </a:rPr>
              <a:t>N</a:t>
            </a:r>
            <a:r>
              <a:rPr sz="900" spc="110" dirty="0">
                <a:solidFill>
                  <a:srgbClr val="FFFFFF"/>
                </a:solidFill>
                <a:latin typeface="Times New Roman"/>
                <a:cs typeface="Times New Roman"/>
              </a:rPr>
              <a:t>e</a:t>
            </a:r>
            <a:r>
              <a:rPr sz="900" spc="75" dirty="0">
                <a:solidFill>
                  <a:srgbClr val="FFFFFF"/>
                </a:solidFill>
                <a:latin typeface="Times New Roman"/>
                <a:cs typeface="Times New Roman"/>
              </a:rPr>
              <a:t>tw</a:t>
            </a:r>
            <a:r>
              <a:rPr sz="900" spc="70" dirty="0">
                <a:solidFill>
                  <a:srgbClr val="FFFFFF"/>
                </a:solidFill>
                <a:latin typeface="Times New Roman"/>
                <a:cs typeface="Times New Roman"/>
              </a:rPr>
              <a:t>o</a:t>
            </a:r>
            <a:r>
              <a:rPr sz="900" spc="80" dirty="0">
                <a:solidFill>
                  <a:srgbClr val="FFFFFF"/>
                </a:solidFill>
                <a:latin typeface="Times New Roman"/>
                <a:cs typeface="Times New Roman"/>
              </a:rPr>
              <a:t>rk</a:t>
            </a:r>
            <a:endParaRPr sz="900">
              <a:latin typeface="Times New Roman"/>
              <a:cs typeface="Times New Roman"/>
            </a:endParaRPr>
          </a:p>
        </p:txBody>
      </p:sp>
      <p:sp>
        <p:nvSpPr>
          <p:cNvPr id="108" name="object 108">
            <a:extLst>
              <a:ext uri="{FF2B5EF4-FFF2-40B4-BE49-F238E27FC236}">
                <a16:creationId xmlns:a16="http://schemas.microsoft.com/office/drawing/2014/main" id="{E7C6BBC5-58EE-41E8-9549-E2703F62A849}"/>
              </a:ext>
            </a:extLst>
          </p:cNvPr>
          <p:cNvSpPr txBox="1"/>
          <p:nvPr/>
        </p:nvSpPr>
        <p:spPr>
          <a:xfrm>
            <a:off x="2774950" y="5497514"/>
            <a:ext cx="2451100" cy="300037"/>
          </a:xfrm>
          <a:prstGeom prst="rect">
            <a:avLst/>
          </a:prstGeom>
        </p:spPr>
        <p:txBody>
          <a:bodyPr lIns="0" tIns="12700" rIns="0" bIns="0">
            <a:spAutoFit/>
          </a:bodyPr>
          <a:lstStyle/>
          <a:p>
            <a:pPr algn="ctr">
              <a:spcBef>
                <a:spcPts val="100"/>
              </a:spcBef>
              <a:defRPr/>
            </a:pPr>
            <a:r>
              <a:rPr sz="900" spc="20" dirty="0">
                <a:solidFill>
                  <a:srgbClr val="FFFFFF"/>
                </a:solidFill>
                <a:latin typeface="Times New Roman"/>
                <a:cs typeface="Times New Roman"/>
              </a:rPr>
              <a:t>HW,</a:t>
            </a:r>
            <a:r>
              <a:rPr sz="900" spc="55" dirty="0">
                <a:solidFill>
                  <a:srgbClr val="FFFFFF"/>
                </a:solidFill>
                <a:latin typeface="Times New Roman"/>
                <a:cs typeface="Times New Roman"/>
              </a:rPr>
              <a:t> </a:t>
            </a:r>
            <a:r>
              <a:rPr sz="900" spc="30" dirty="0">
                <a:solidFill>
                  <a:srgbClr val="FFFFFF"/>
                </a:solidFill>
                <a:latin typeface="Times New Roman"/>
                <a:cs typeface="Times New Roman"/>
              </a:rPr>
              <a:t>SW,</a:t>
            </a:r>
            <a:r>
              <a:rPr sz="900" spc="75" dirty="0">
                <a:solidFill>
                  <a:srgbClr val="FFFFFF"/>
                </a:solidFill>
                <a:latin typeface="Times New Roman"/>
                <a:cs typeface="Times New Roman"/>
              </a:rPr>
              <a:t> </a:t>
            </a:r>
            <a:r>
              <a:rPr sz="900" spc="-5" dirty="0">
                <a:solidFill>
                  <a:srgbClr val="FFFFFF"/>
                </a:solidFill>
                <a:latin typeface="Times New Roman"/>
                <a:cs typeface="Times New Roman"/>
              </a:rPr>
              <a:t>&amp;HW,</a:t>
            </a:r>
            <a:r>
              <a:rPr sz="900" spc="55" dirty="0">
                <a:solidFill>
                  <a:srgbClr val="FFFFFF"/>
                </a:solidFill>
                <a:latin typeface="Times New Roman"/>
                <a:cs typeface="Times New Roman"/>
              </a:rPr>
              <a:t> </a:t>
            </a:r>
            <a:r>
              <a:rPr sz="900" spc="30" dirty="0">
                <a:solidFill>
                  <a:srgbClr val="FFFFFF"/>
                </a:solidFill>
                <a:latin typeface="Times New Roman"/>
                <a:cs typeface="Times New Roman"/>
              </a:rPr>
              <a:t>SW,</a:t>
            </a:r>
            <a:r>
              <a:rPr sz="900" spc="75" dirty="0">
                <a:solidFill>
                  <a:srgbClr val="FFFFFF"/>
                </a:solidFill>
                <a:latin typeface="Times New Roman"/>
                <a:cs typeface="Times New Roman"/>
              </a:rPr>
              <a:t> </a:t>
            </a:r>
            <a:r>
              <a:rPr sz="900" spc="20" dirty="0">
                <a:solidFill>
                  <a:srgbClr val="FFFFFF"/>
                </a:solidFill>
                <a:latin typeface="Times New Roman"/>
                <a:cs typeface="Times New Roman"/>
              </a:rPr>
              <a:t>&amp;</a:t>
            </a:r>
            <a:r>
              <a:rPr sz="1350" spc="30" baseline="3086" dirty="0">
                <a:solidFill>
                  <a:srgbClr val="FFFFFF"/>
                </a:solidFill>
                <a:latin typeface="Times New Roman"/>
                <a:cs typeface="Times New Roman"/>
              </a:rPr>
              <a:t>HW,</a:t>
            </a:r>
            <a:r>
              <a:rPr sz="1350" spc="82" baseline="3086" dirty="0">
                <a:solidFill>
                  <a:srgbClr val="FFFFFF"/>
                </a:solidFill>
                <a:latin typeface="Times New Roman"/>
                <a:cs typeface="Times New Roman"/>
              </a:rPr>
              <a:t> </a:t>
            </a:r>
            <a:r>
              <a:rPr sz="1350" spc="44" baseline="3086" dirty="0">
                <a:solidFill>
                  <a:srgbClr val="FFFFFF"/>
                </a:solidFill>
                <a:latin typeface="Times New Roman"/>
                <a:cs typeface="Times New Roman"/>
              </a:rPr>
              <a:t>SW,</a:t>
            </a:r>
            <a:r>
              <a:rPr sz="1350" spc="112" baseline="3086" dirty="0">
                <a:solidFill>
                  <a:srgbClr val="FFFFFF"/>
                </a:solidFill>
                <a:latin typeface="Times New Roman"/>
                <a:cs typeface="Times New Roman"/>
              </a:rPr>
              <a:t> </a:t>
            </a:r>
            <a:r>
              <a:rPr sz="1350" spc="30" baseline="3086" dirty="0">
                <a:solidFill>
                  <a:srgbClr val="FFFFFF"/>
                </a:solidFill>
                <a:latin typeface="Times New Roman"/>
                <a:cs typeface="Times New Roman"/>
              </a:rPr>
              <a:t>&amp;</a:t>
            </a:r>
            <a:r>
              <a:rPr sz="900" spc="20" dirty="0">
                <a:solidFill>
                  <a:srgbClr val="FFFFFF"/>
                </a:solidFill>
                <a:latin typeface="Times New Roman"/>
                <a:cs typeface="Times New Roman"/>
              </a:rPr>
              <a:t>HW,</a:t>
            </a:r>
            <a:r>
              <a:rPr sz="900" spc="55" dirty="0">
                <a:solidFill>
                  <a:srgbClr val="FFFFFF"/>
                </a:solidFill>
                <a:latin typeface="Times New Roman"/>
                <a:cs typeface="Times New Roman"/>
              </a:rPr>
              <a:t> </a:t>
            </a:r>
            <a:r>
              <a:rPr sz="900" spc="30" dirty="0">
                <a:solidFill>
                  <a:srgbClr val="FFFFFF"/>
                </a:solidFill>
                <a:latin typeface="Times New Roman"/>
                <a:cs typeface="Times New Roman"/>
              </a:rPr>
              <a:t>SW,</a:t>
            </a:r>
            <a:r>
              <a:rPr sz="900" spc="75" dirty="0">
                <a:solidFill>
                  <a:srgbClr val="FFFFFF"/>
                </a:solidFill>
                <a:latin typeface="Times New Roman"/>
                <a:cs typeface="Times New Roman"/>
              </a:rPr>
              <a:t> </a:t>
            </a:r>
            <a:r>
              <a:rPr sz="900" spc="45" dirty="0">
                <a:solidFill>
                  <a:srgbClr val="FFFFFF"/>
                </a:solidFill>
                <a:latin typeface="Times New Roman"/>
                <a:cs typeface="Times New Roman"/>
              </a:rPr>
              <a:t>&amp;</a:t>
            </a:r>
            <a:endParaRPr sz="900">
              <a:latin typeface="Times New Roman"/>
              <a:cs typeface="Times New Roman"/>
            </a:endParaRPr>
          </a:p>
          <a:p>
            <a:pPr marL="35560" algn="ctr">
              <a:tabLst>
                <a:tab pos="631190" algn="l"/>
                <a:tab pos="1238885" algn="l"/>
                <a:tab pos="1848485" algn="l"/>
              </a:tabLst>
              <a:defRPr/>
            </a:pPr>
            <a:r>
              <a:rPr sz="900" spc="70" dirty="0">
                <a:solidFill>
                  <a:srgbClr val="FFFFFF"/>
                </a:solidFill>
                <a:latin typeface="Times New Roman"/>
                <a:cs typeface="Times New Roman"/>
              </a:rPr>
              <a:t>Security	Security	</a:t>
            </a:r>
            <a:r>
              <a:rPr sz="1350" spc="104" baseline="3086" dirty="0">
                <a:solidFill>
                  <a:srgbClr val="FFFFFF"/>
                </a:solidFill>
                <a:latin typeface="Times New Roman"/>
                <a:cs typeface="Times New Roman"/>
              </a:rPr>
              <a:t>Security	</a:t>
            </a:r>
            <a:r>
              <a:rPr sz="900" spc="70" dirty="0">
                <a:solidFill>
                  <a:srgbClr val="FFFFFF"/>
                </a:solidFill>
                <a:latin typeface="Times New Roman"/>
                <a:cs typeface="Times New Roman"/>
              </a:rPr>
              <a:t>Security</a:t>
            </a:r>
            <a:endParaRPr sz="900">
              <a:latin typeface="Times New Roman"/>
              <a:cs typeface="Times New Roman"/>
            </a:endParaRPr>
          </a:p>
        </p:txBody>
      </p:sp>
      <p:grpSp>
        <p:nvGrpSpPr>
          <p:cNvPr id="19496" name="object 109">
            <a:extLst>
              <a:ext uri="{FF2B5EF4-FFF2-40B4-BE49-F238E27FC236}">
                <a16:creationId xmlns:a16="http://schemas.microsoft.com/office/drawing/2014/main" id="{22406B28-113B-4849-8C84-C91519239A1B}"/>
              </a:ext>
            </a:extLst>
          </p:cNvPr>
          <p:cNvGrpSpPr>
            <a:grpSpLocks/>
          </p:cNvGrpSpPr>
          <p:nvPr/>
        </p:nvGrpSpPr>
        <p:grpSpPr bwMode="auto">
          <a:xfrm>
            <a:off x="5341939" y="2673351"/>
            <a:ext cx="2371725" cy="3419475"/>
            <a:chOff x="3817937" y="2673350"/>
            <a:chExt cx="2371725" cy="3419475"/>
          </a:xfrm>
        </p:grpSpPr>
        <p:sp>
          <p:nvSpPr>
            <p:cNvPr id="19545" name="object 110">
              <a:extLst>
                <a:ext uri="{FF2B5EF4-FFF2-40B4-BE49-F238E27FC236}">
                  <a16:creationId xmlns:a16="http://schemas.microsoft.com/office/drawing/2014/main" id="{793A747C-F35D-4EEE-AB14-E919C6F905EF}"/>
                </a:ext>
              </a:extLst>
            </p:cNvPr>
            <p:cNvSpPr>
              <a:spLocks noChangeArrowheads="1"/>
            </p:cNvSpPr>
            <p:nvPr/>
          </p:nvSpPr>
          <p:spPr bwMode="auto">
            <a:xfrm>
              <a:off x="3819525" y="4286326"/>
              <a:ext cx="2369908" cy="279323"/>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46" name="object 111">
              <a:extLst>
                <a:ext uri="{FF2B5EF4-FFF2-40B4-BE49-F238E27FC236}">
                  <a16:creationId xmlns:a16="http://schemas.microsoft.com/office/drawing/2014/main" id="{E277D64E-4AA8-44AF-94E8-C547D01A6DA8}"/>
                </a:ext>
              </a:extLst>
            </p:cNvPr>
            <p:cNvSpPr>
              <a:spLocks noChangeArrowheads="1"/>
            </p:cNvSpPr>
            <p:nvPr/>
          </p:nvSpPr>
          <p:spPr bwMode="auto">
            <a:xfrm>
              <a:off x="3817937" y="4621276"/>
              <a:ext cx="2369908" cy="279336"/>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47" name="object 112">
              <a:extLst>
                <a:ext uri="{FF2B5EF4-FFF2-40B4-BE49-F238E27FC236}">
                  <a16:creationId xmlns:a16="http://schemas.microsoft.com/office/drawing/2014/main" id="{0AEDEAA3-B8B4-45B7-84A5-20183BD47146}"/>
                </a:ext>
              </a:extLst>
            </p:cNvPr>
            <p:cNvSpPr>
              <a:spLocks noChangeArrowheads="1"/>
            </p:cNvSpPr>
            <p:nvPr/>
          </p:nvSpPr>
          <p:spPr bwMode="auto">
            <a:xfrm>
              <a:off x="3817937" y="4965750"/>
              <a:ext cx="2369908" cy="279349"/>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48" name="object 113">
              <a:extLst>
                <a:ext uri="{FF2B5EF4-FFF2-40B4-BE49-F238E27FC236}">
                  <a16:creationId xmlns:a16="http://schemas.microsoft.com/office/drawing/2014/main" id="{79EB83A4-CDF4-4050-ADBF-F3C6A265BCD6}"/>
                </a:ext>
              </a:extLst>
            </p:cNvPr>
            <p:cNvSpPr>
              <a:spLocks noChangeArrowheads="1"/>
            </p:cNvSpPr>
            <p:nvPr/>
          </p:nvSpPr>
          <p:spPr bwMode="auto">
            <a:xfrm>
              <a:off x="3817937" y="5468975"/>
              <a:ext cx="2369908" cy="279361"/>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49" name="object 114">
              <a:extLst>
                <a:ext uri="{FF2B5EF4-FFF2-40B4-BE49-F238E27FC236}">
                  <a16:creationId xmlns:a16="http://schemas.microsoft.com/office/drawing/2014/main" id="{A29C0F9E-19AA-4C9F-A8C5-CD3C6CC14233}"/>
                </a:ext>
              </a:extLst>
            </p:cNvPr>
            <p:cNvSpPr>
              <a:spLocks noChangeArrowheads="1"/>
            </p:cNvSpPr>
            <p:nvPr/>
          </p:nvSpPr>
          <p:spPr bwMode="auto">
            <a:xfrm>
              <a:off x="3817937" y="5813450"/>
              <a:ext cx="2369908" cy="279374"/>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50" name="object 115">
              <a:extLst>
                <a:ext uri="{FF2B5EF4-FFF2-40B4-BE49-F238E27FC236}">
                  <a16:creationId xmlns:a16="http://schemas.microsoft.com/office/drawing/2014/main" id="{BF06E725-C49F-41C2-BE41-7FC3BF73F8AC}"/>
                </a:ext>
              </a:extLst>
            </p:cNvPr>
            <p:cNvSpPr>
              <a:spLocks noChangeArrowheads="1"/>
            </p:cNvSpPr>
            <p:nvPr/>
          </p:nvSpPr>
          <p:spPr bwMode="auto">
            <a:xfrm>
              <a:off x="4067175" y="2673350"/>
              <a:ext cx="1800225" cy="238086"/>
            </a:xfrm>
            <a:prstGeom prst="rect">
              <a:avLst/>
            </a:prstGeom>
            <a:blipFill dpi="0" rotWithShape="1">
              <a:blip r:embed="rId3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116" name="object 116">
            <a:extLst>
              <a:ext uri="{FF2B5EF4-FFF2-40B4-BE49-F238E27FC236}">
                <a16:creationId xmlns:a16="http://schemas.microsoft.com/office/drawing/2014/main" id="{AE703892-B735-4A30-9873-479C697AE0A6}"/>
              </a:ext>
            </a:extLst>
          </p:cNvPr>
          <p:cNvSpPr txBox="1"/>
          <p:nvPr/>
        </p:nvSpPr>
        <p:spPr>
          <a:xfrm>
            <a:off x="5670550" y="2751139"/>
            <a:ext cx="1257300" cy="151323"/>
          </a:xfrm>
          <a:prstGeom prst="rect">
            <a:avLst/>
          </a:prstGeom>
        </p:spPr>
        <p:txBody>
          <a:bodyPr lIns="0" tIns="12700" rIns="0" bIns="0">
            <a:spAutoFit/>
          </a:bodyPr>
          <a:lstStyle/>
          <a:p>
            <a:pPr marL="12700">
              <a:spcBef>
                <a:spcPts val="100"/>
              </a:spcBef>
              <a:defRPr/>
            </a:pPr>
            <a:r>
              <a:rPr sz="900" spc="55" dirty="0">
                <a:solidFill>
                  <a:srgbClr val="FFFFFF"/>
                </a:solidFill>
                <a:latin typeface="Times New Roman"/>
                <a:cs typeface="Times New Roman"/>
              </a:rPr>
              <a:t>Single </a:t>
            </a:r>
            <a:r>
              <a:rPr sz="900" spc="85" dirty="0">
                <a:solidFill>
                  <a:srgbClr val="FFFFFF"/>
                </a:solidFill>
                <a:latin typeface="Times New Roman"/>
                <a:cs typeface="Times New Roman"/>
              </a:rPr>
              <a:t>Access</a:t>
            </a:r>
            <a:r>
              <a:rPr sz="900" dirty="0">
                <a:solidFill>
                  <a:srgbClr val="FFFFFF"/>
                </a:solidFill>
                <a:latin typeface="Times New Roman"/>
                <a:cs typeface="Times New Roman"/>
              </a:rPr>
              <a:t> </a:t>
            </a:r>
            <a:r>
              <a:rPr sz="900" spc="45" dirty="0">
                <a:solidFill>
                  <a:srgbClr val="FFFFFF"/>
                </a:solidFill>
                <a:latin typeface="Times New Roman"/>
                <a:cs typeface="Times New Roman"/>
              </a:rPr>
              <a:t>Window</a:t>
            </a:r>
            <a:endParaRPr sz="900">
              <a:latin typeface="Times New Roman"/>
              <a:cs typeface="Times New Roman"/>
            </a:endParaRPr>
          </a:p>
        </p:txBody>
      </p:sp>
      <p:grpSp>
        <p:nvGrpSpPr>
          <p:cNvPr id="19498" name="object 117">
            <a:extLst>
              <a:ext uri="{FF2B5EF4-FFF2-40B4-BE49-F238E27FC236}">
                <a16:creationId xmlns:a16="http://schemas.microsoft.com/office/drawing/2014/main" id="{6F4A6271-EE26-421D-85F9-2CBF265FBDDA}"/>
              </a:ext>
            </a:extLst>
          </p:cNvPr>
          <p:cNvGrpSpPr>
            <a:grpSpLocks/>
          </p:cNvGrpSpPr>
          <p:nvPr/>
        </p:nvGrpSpPr>
        <p:grpSpPr bwMode="auto">
          <a:xfrm>
            <a:off x="5303839" y="2374900"/>
            <a:ext cx="2441575" cy="1703388"/>
            <a:chOff x="3779837" y="2374900"/>
            <a:chExt cx="2441575" cy="1703705"/>
          </a:xfrm>
        </p:grpSpPr>
        <p:sp>
          <p:nvSpPr>
            <p:cNvPr id="19542" name="object 118">
              <a:extLst>
                <a:ext uri="{FF2B5EF4-FFF2-40B4-BE49-F238E27FC236}">
                  <a16:creationId xmlns:a16="http://schemas.microsoft.com/office/drawing/2014/main" id="{66327AD0-A496-4647-B862-97FF63666B75}"/>
                </a:ext>
              </a:extLst>
            </p:cNvPr>
            <p:cNvSpPr>
              <a:spLocks noChangeArrowheads="1"/>
            </p:cNvSpPr>
            <p:nvPr/>
          </p:nvSpPr>
          <p:spPr bwMode="auto">
            <a:xfrm>
              <a:off x="4365625" y="2389187"/>
              <a:ext cx="1231900" cy="247650"/>
            </a:xfrm>
            <a:prstGeom prst="rect">
              <a:avLst/>
            </a:prstGeom>
            <a:blipFill dpi="0" rotWithShape="1">
              <a:blip r:embed="rId3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43" name="object 119">
              <a:extLst>
                <a:ext uri="{FF2B5EF4-FFF2-40B4-BE49-F238E27FC236}">
                  <a16:creationId xmlns:a16="http://schemas.microsoft.com/office/drawing/2014/main" id="{0B27D5E9-0F21-4E12-B834-6AFDE2CD9311}"/>
                </a:ext>
              </a:extLst>
            </p:cNvPr>
            <p:cNvSpPr>
              <a:spLocks/>
            </p:cNvSpPr>
            <p:nvPr/>
          </p:nvSpPr>
          <p:spPr bwMode="auto">
            <a:xfrm>
              <a:off x="4365625" y="2389187"/>
              <a:ext cx="1231900" cy="247650"/>
            </a:xfrm>
            <a:custGeom>
              <a:avLst/>
              <a:gdLst>
                <a:gd name="T0" fmla="*/ 0 w 1231900"/>
                <a:gd name="T1" fmla="*/ 72516 h 247650"/>
                <a:gd name="T2" fmla="*/ 615950 w 1231900"/>
                <a:gd name="T3" fmla="*/ 0 h 247650"/>
                <a:gd name="T4" fmla="*/ 1231900 w 1231900"/>
                <a:gd name="T5" fmla="*/ 72516 h 247650"/>
                <a:gd name="T6" fmla="*/ 1133462 w 1231900"/>
                <a:gd name="T7" fmla="*/ 72516 h 247650"/>
                <a:gd name="T8" fmla="*/ 1133462 w 1231900"/>
                <a:gd name="T9" fmla="*/ 175132 h 247650"/>
                <a:gd name="T10" fmla="*/ 1231900 w 1231900"/>
                <a:gd name="T11" fmla="*/ 175132 h 247650"/>
                <a:gd name="T12" fmla="*/ 615950 w 1231900"/>
                <a:gd name="T13" fmla="*/ 247649 h 247650"/>
                <a:gd name="T14" fmla="*/ 0 w 1231900"/>
                <a:gd name="T15" fmla="*/ 175132 h 247650"/>
                <a:gd name="T16" fmla="*/ 98437 w 1231900"/>
                <a:gd name="T17" fmla="*/ 175132 h 247650"/>
                <a:gd name="T18" fmla="*/ 98437 w 1231900"/>
                <a:gd name="T19" fmla="*/ 72516 h 247650"/>
                <a:gd name="T20" fmla="*/ 0 w 1231900"/>
                <a:gd name="T21" fmla="*/ 72516 h 2476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1900" h="247650">
                  <a:moveTo>
                    <a:pt x="0" y="72516"/>
                  </a:moveTo>
                  <a:lnTo>
                    <a:pt x="615950" y="0"/>
                  </a:lnTo>
                  <a:lnTo>
                    <a:pt x="1231900" y="72516"/>
                  </a:lnTo>
                  <a:lnTo>
                    <a:pt x="1133462" y="72516"/>
                  </a:lnTo>
                  <a:lnTo>
                    <a:pt x="1133462" y="175132"/>
                  </a:lnTo>
                  <a:lnTo>
                    <a:pt x="1231900" y="175132"/>
                  </a:lnTo>
                  <a:lnTo>
                    <a:pt x="615950" y="247649"/>
                  </a:lnTo>
                  <a:lnTo>
                    <a:pt x="0" y="175132"/>
                  </a:lnTo>
                  <a:lnTo>
                    <a:pt x="98437" y="175132"/>
                  </a:lnTo>
                  <a:lnTo>
                    <a:pt x="98437" y="72516"/>
                  </a:lnTo>
                  <a:lnTo>
                    <a:pt x="0" y="72516"/>
                  </a:lnTo>
                  <a:close/>
                </a:path>
              </a:pathLst>
            </a:custGeom>
            <a:noFill/>
            <a:ln w="28575">
              <a:solidFill>
                <a:srgbClr val="3366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44" name="object 120">
              <a:extLst>
                <a:ext uri="{FF2B5EF4-FFF2-40B4-BE49-F238E27FC236}">
                  <a16:creationId xmlns:a16="http://schemas.microsoft.com/office/drawing/2014/main" id="{3DC4E1CB-4485-434B-8EA8-FA008D556854}"/>
                </a:ext>
              </a:extLst>
            </p:cNvPr>
            <p:cNvSpPr>
              <a:spLocks noChangeArrowheads="1"/>
            </p:cNvSpPr>
            <p:nvPr/>
          </p:nvSpPr>
          <p:spPr bwMode="auto">
            <a:xfrm>
              <a:off x="3779837" y="3395662"/>
              <a:ext cx="2441574" cy="682625"/>
            </a:xfrm>
            <a:prstGeom prst="rect">
              <a:avLst/>
            </a:prstGeom>
            <a:blipFill dpi="0" rotWithShape="1">
              <a:blip r:embed="rId3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121" name="object 121">
            <a:extLst>
              <a:ext uri="{FF2B5EF4-FFF2-40B4-BE49-F238E27FC236}">
                <a16:creationId xmlns:a16="http://schemas.microsoft.com/office/drawing/2014/main" id="{8692730B-0390-4A26-9972-4E8E5FF165E0}"/>
              </a:ext>
            </a:extLst>
          </p:cNvPr>
          <p:cNvSpPr txBox="1"/>
          <p:nvPr/>
        </p:nvSpPr>
        <p:spPr>
          <a:xfrm>
            <a:off x="5873751" y="4337051"/>
            <a:ext cx="1300163" cy="151323"/>
          </a:xfrm>
          <a:prstGeom prst="rect">
            <a:avLst/>
          </a:prstGeom>
        </p:spPr>
        <p:txBody>
          <a:bodyPr lIns="0" tIns="12700" rIns="0" bIns="0">
            <a:spAutoFit/>
          </a:bodyPr>
          <a:lstStyle/>
          <a:p>
            <a:pPr marL="12700">
              <a:spcBef>
                <a:spcPts val="100"/>
              </a:spcBef>
              <a:defRPr/>
            </a:pPr>
            <a:r>
              <a:rPr sz="900" spc="80" dirty="0">
                <a:solidFill>
                  <a:srgbClr val="FFFFFF"/>
                </a:solidFill>
                <a:latin typeface="Times New Roman"/>
                <a:cs typeface="Times New Roman"/>
              </a:rPr>
              <a:t>Personnel</a:t>
            </a:r>
            <a:r>
              <a:rPr sz="900" dirty="0">
                <a:solidFill>
                  <a:srgbClr val="FFFFFF"/>
                </a:solidFill>
                <a:latin typeface="Times New Roman"/>
                <a:cs typeface="Times New Roman"/>
              </a:rPr>
              <a:t> </a:t>
            </a:r>
            <a:r>
              <a:rPr sz="900" spc="70" dirty="0">
                <a:solidFill>
                  <a:srgbClr val="FFFFFF"/>
                </a:solidFill>
                <a:latin typeface="Times New Roman"/>
                <a:cs typeface="Times New Roman"/>
              </a:rPr>
              <a:t>Management</a:t>
            </a:r>
            <a:endParaRPr sz="900">
              <a:latin typeface="Times New Roman"/>
              <a:cs typeface="Times New Roman"/>
            </a:endParaRPr>
          </a:p>
        </p:txBody>
      </p:sp>
      <p:sp>
        <p:nvSpPr>
          <p:cNvPr id="122" name="object 122">
            <a:extLst>
              <a:ext uri="{FF2B5EF4-FFF2-40B4-BE49-F238E27FC236}">
                <a16:creationId xmlns:a16="http://schemas.microsoft.com/office/drawing/2014/main" id="{4CBE9F56-8471-4A52-8DE4-D1F8E66A6433}"/>
              </a:ext>
            </a:extLst>
          </p:cNvPr>
          <p:cNvSpPr txBox="1"/>
          <p:nvPr/>
        </p:nvSpPr>
        <p:spPr>
          <a:xfrm>
            <a:off x="5894388" y="4670426"/>
            <a:ext cx="1244600" cy="151323"/>
          </a:xfrm>
          <a:prstGeom prst="rect">
            <a:avLst/>
          </a:prstGeom>
        </p:spPr>
        <p:txBody>
          <a:bodyPr lIns="0" tIns="12700" rIns="0" bIns="0">
            <a:spAutoFit/>
          </a:bodyPr>
          <a:lstStyle/>
          <a:p>
            <a:pPr marL="12700">
              <a:spcBef>
                <a:spcPts val="100"/>
              </a:spcBef>
              <a:defRPr/>
            </a:pPr>
            <a:r>
              <a:rPr sz="900" spc="55" dirty="0">
                <a:solidFill>
                  <a:srgbClr val="FFFFFF"/>
                </a:solidFill>
                <a:latin typeface="Times New Roman"/>
                <a:cs typeface="Times New Roman"/>
              </a:rPr>
              <a:t>Financial</a:t>
            </a:r>
            <a:r>
              <a:rPr sz="900" spc="-10" dirty="0">
                <a:solidFill>
                  <a:srgbClr val="FFFFFF"/>
                </a:solidFill>
                <a:latin typeface="Times New Roman"/>
                <a:cs typeface="Times New Roman"/>
              </a:rPr>
              <a:t> </a:t>
            </a:r>
            <a:r>
              <a:rPr sz="900" spc="70" dirty="0">
                <a:solidFill>
                  <a:srgbClr val="FFFFFF"/>
                </a:solidFill>
                <a:latin typeface="Times New Roman"/>
                <a:cs typeface="Times New Roman"/>
              </a:rPr>
              <a:t>Management</a:t>
            </a:r>
            <a:endParaRPr sz="900">
              <a:latin typeface="Times New Roman"/>
              <a:cs typeface="Times New Roman"/>
            </a:endParaRPr>
          </a:p>
        </p:txBody>
      </p:sp>
      <p:sp>
        <p:nvSpPr>
          <p:cNvPr id="123" name="object 123">
            <a:extLst>
              <a:ext uri="{FF2B5EF4-FFF2-40B4-BE49-F238E27FC236}">
                <a16:creationId xmlns:a16="http://schemas.microsoft.com/office/drawing/2014/main" id="{C9A5A83D-C218-41C9-AB3F-51694B7E66F9}"/>
              </a:ext>
            </a:extLst>
          </p:cNvPr>
          <p:cNvSpPr txBox="1"/>
          <p:nvPr/>
        </p:nvSpPr>
        <p:spPr>
          <a:xfrm>
            <a:off x="6361114" y="5022851"/>
            <a:ext cx="312737" cy="151323"/>
          </a:xfrm>
          <a:prstGeom prst="rect">
            <a:avLst/>
          </a:prstGeom>
        </p:spPr>
        <p:txBody>
          <a:bodyPr lIns="0" tIns="12700" rIns="0" bIns="0">
            <a:spAutoFit/>
          </a:bodyPr>
          <a:lstStyle/>
          <a:p>
            <a:pPr marL="12700">
              <a:spcBef>
                <a:spcPts val="100"/>
              </a:spcBef>
              <a:defRPr/>
            </a:pPr>
            <a:r>
              <a:rPr sz="900" spc="35" dirty="0">
                <a:solidFill>
                  <a:srgbClr val="FFFFFF"/>
                </a:solidFill>
                <a:latin typeface="Times New Roman"/>
                <a:cs typeface="Times New Roman"/>
              </a:rPr>
              <a:t>A</a:t>
            </a:r>
            <a:r>
              <a:rPr sz="900" spc="15" dirty="0">
                <a:solidFill>
                  <a:srgbClr val="FFFFFF"/>
                </a:solidFill>
                <a:latin typeface="Times New Roman"/>
                <a:cs typeface="Times New Roman"/>
              </a:rPr>
              <a:t>u</a:t>
            </a:r>
            <a:r>
              <a:rPr sz="900" spc="45" dirty="0">
                <a:solidFill>
                  <a:srgbClr val="FFFFFF"/>
                </a:solidFill>
                <a:latin typeface="Times New Roman"/>
                <a:cs typeface="Times New Roman"/>
              </a:rPr>
              <a:t>d</a:t>
            </a:r>
            <a:r>
              <a:rPr sz="900" spc="25" dirty="0">
                <a:solidFill>
                  <a:srgbClr val="FFFFFF"/>
                </a:solidFill>
                <a:latin typeface="Times New Roman"/>
                <a:cs typeface="Times New Roman"/>
              </a:rPr>
              <a:t>i</a:t>
            </a:r>
            <a:r>
              <a:rPr sz="900" spc="70" dirty="0">
                <a:solidFill>
                  <a:srgbClr val="FFFFFF"/>
                </a:solidFill>
                <a:latin typeface="Times New Roman"/>
                <a:cs typeface="Times New Roman"/>
              </a:rPr>
              <a:t>t</a:t>
            </a:r>
            <a:endParaRPr sz="900">
              <a:latin typeface="Times New Roman"/>
              <a:cs typeface="Times New Roman"/>
            </a:endParaRPr>
          </a:p>
        </p:txBody>
      </p:sp>
      <p:sp>
        <p:nvSpPr>
          <p:cNvPr id="124" name="object 124">
            <a:extLst>
              <a:ext uri="{FF2B5EF4-FFF2-40B4-BE49-F238E27FC236}">
                <a16:creationId xmlns:a16="http://schemas.microsoft.com/office/drawing/2014/main" id="{ECC40BB3-642E-4E9D-8213-CAC26026135C}"/>
              </a:ext>
            </a:extLst>
          </p:cNvPr>
          <p:cNvSpPr txBox="1"/>
          <p:nvPr/>
        </p:nvSpPr>
        <p:spPr>
          <a:xfrm>
            <a:off x="5711825" y="5519739"/>
            <a:ext cx="1608138" cy="151323"/>
          </a:xfrm>
          <a:prstGeom prst="rect">
            <a:avLst/>
          </a:prstGeom>
        </p:spPr>
        <p:txBody>
          <a:bodyPr lIns="0" tIns="12700" rIns="0" bIns="0">
            <a:spAutoFit/>
          </a:bodyPr>
          <a:lstStyle/>
          <a:p>
            <a:pPr marL="12700">
              <a:spcBef>
                <a:spcPts val="100"/>
              </a:spcBef>
              <a:defRPr/>
            </a:pPr>
            <a:r>
              <a:rPr sz="900" spc="70" dirty="0">
                <a:solidFill>
                  <a:srgbClr val="FFFFFF"/>
                </a:solidFill>
                <a:latin typeface="Times New Roman"/>
                <a:cs typeface="Times New Roman"/>
              </a:rPr>
              <a:t>Integrated </a:t>
            </a:r>
            <a:r>
              <a:rPr sz="900" spc="50" dirty="0">
                <a:solidFill>
                  <a:srgbClr val="FFFFFF"/>
                </a:solidFill>
                <a:latin typeface="Times New Roman"/>
                <a:cs typeface="Times New Roman"/>
              </a:rPr>
              <a:t>Computing</a:t>
            </a:r>
            <a:r>
              <a:rPr sz="900" spc="45" dirty="0">
                <a:solidFill>
                  <a:srgbClr val="FFFFFF"/>
                </a:solidFill>
                <a:latin typeface="Times New Roman"/>
                <a:cs typeface="Times New Roman"/>
              </a:rPr>
              <a:t> </a:t>
            </a:r>
            <a:r>
              <a:rPr sz="900" spc="80" dirty="0">
                <a:solidFill>
                  <a:srgbClr val="FFFFFF"/>
                </a:solidFill>
                <a:latin typeface="Times New Roman"/>
                <a:cs typeface="Times New Roman"/>
              </a:rPr>
              <a:t>Center</a:t>
            </a:r>
            <a:endParaRPr sz="900">
              <a:latin typeface="Times New Roman"/>
              <a:cs typeface="Times New Roman"/>
            </a:endParaRPr>
          </a:p>
        </p:txBody>
      </p:sp>
      <p:sp>
        <p:nvSpPr>
          <p:cNvPr id="125" name="object 125">
            <a:extLst>
              <a:ext uri="{FF2B5EF4-FFF2-40B4-BE49-F238E27FC236}">
                <a16:creationId xmlns:a16="http://schemas.microsoft.com/office/drawing/2014/main" id="{FFD9E7B7-D406-40F6-95C5-9AC32050D425}"/>
              </a:ext>
            </a:extLst>
          </p:cNvPr>
          <p:cNvSpPr txBox="1"/>
          <p:nvPr/>
        </p:nvSpPr>
        <p:spPr>
          <a:xfrm>
            <a:off x="5848350" y="5857876"/>
            <a:ext cx="1335088" cy="151323"/>
          </a:xfrm>
          <a:prstGeom prst="rect">
            <a:avLst/>
          </a:prstGeom>
        </p:spPr>
        <p:txBody>
          <a:bodyPr lIns="0" tIns="12700" rIns="0" bIns="0">
            <a:spAutoFit/>
          </a:bodyPr>
          <a:lstStyle/>
          <a:p>
            <a:pPr marL="12700">
              <a:spcBef>
                <a:spcPts val="100"/>
              </a:spcBef>
              <a:defRPr/>
            </a:pPr>
            <a:r>
              <a:rPr sz="900" spc="90" dirty="0">
                <a:solidFill>
                  <a:srgbClr val="FFFFFF"/>
                </a:solidFill>
                <a:latin typeface="Times New Roman"/>
                <a:cs typeface="Times New Roman"/>
              </a:rPr>
              <a:t>e-Government</a:t>
            </a:r>
            <a:r>
              <a:rPr sz="900" dirty="0">
                <a:solidFill>
                  <a:srgbClr val="FFFFFF"/>
                </a:solidFill>
                <a:latin typeface="Times New Roman"/>
                <a:cs typeface="Times New Roman"/>
              </a:rPr>
              <a:t> </a:t>
            </a:r>
            <a:r>
              <a:rPr sz="900" spc="75" dirty="0">
                <a:solidFill>
                  <a:srgbClr val="FFFFFF"/>
                </a:solidFill>
                <a:latin typeface="Times New Roman"/>
                <a:cs typeface="Times New Roman"/>
              </a:rPr>
              <a:t>Network</a:t>
            </a:r>
            <a:endParaRPr sz="900">
              <a:latin typeface="Times New Roman"/>
              <a:cs typeface="Times New Roman"/>
            </a:endParaRPr>
          </a:p>
        </p:txBody>
      </p:sp>
      <p:sp>
        <p:nvSpPr>
          <p:cNvPr id="126" name="object 126">
            <a:extLst>
              <a:ext uri="{FF2B5EF4-FFF2-40B4-BE49-F238E27FC236}">
                <a16:creationId xmlns:a16="http://schemas.microsoft.com/office/drawing/2014/main" id="{B6B7D9BA-16E7-4103-A03F-46D8CAC27A39}"/>
              </a:ext>
            </a:extLst>
          </p:cNvPr>
          <p:cNvSpPr txBox="1"/>
          <p:nvPr/>
        </p:nvSpPr>
        <p:spPr>
          <a:xfrm>
            <a:off x="7142163" y="3521075"/>
            <a:ext cx="596900" cy="300038"/>
          </a:xfrm>
          <a:prstGeom prst="rect">
            <a:avLst/>
          </a:prstGeom>
        </p:spPr>
        <p:txBody>
          <a:bodyPr lIns="0" tIns="12700" rIns="0" bIns="0">
            <a:spAutoFit/>
          </a:bodyPr>
          <a:lstStyle/>
          <a:p>
            <a:pPr marL="159385" indent="-92075">
              <a:spcBef>
                <a:spcPts val="100"/>
              </a:spcBef>
              <a:buClr>
                <a:srgbClr val="333399"/>
              </a:buClr>
              <a:buSzPct val="88888"/>
              <a:buFont typeface="Wingdings"/>
              <a:buChar char=""/>
              <a:tabLst>
                <a:tab pos="160020" algn="l"/>
              </a:tabLst>
              <a:defRPr/>
            </a:pPr>
            <a:r>
              <a:rPr sz="900" spc="70" dirty="0">
                <a:solidFill>
                  <a:srgbClr val="FFFFFF"/>
                </a:solidFill>
                <a:latin typeface="Times New Roman"/>
                <a:cs typeface="Times New Roman"/>
              </a:rPr>
              <a:t>Depart</a:t>
            </a:r>
            <a:endParaRPr sz="900">
              <a:latin typeface="Times New Roman"/>
              <a:cs typeface="Times New Roman"/>
            </a:endParaRPr>
          </a:p>
          <a:p>
            <a:pPr marL="174625" indent="-92075">
              <a:buClr>
                <a:srgbClr val="333399"/>
              </a:buClr>
              <a:buSzPct val="88888"/>
              <a:buFont typeface="Wingdings"/>
              <a:buChar char=""/>
              <a:tabLst>
                <a:tab pos="175260" algn="l"/>
              </a:tabLst>
              <a:defRPr/>
            </a:pPr>
            <a:r>
              <a:rPr sz="900" spc="110" dirty="0">
                <a:solidFill>
                  <a:srgbClr val="FFFFFF"/>
                </a:solidFill>
                <a:latin typeface="Times New Roman"/>
                <a:cs typeface="Times New Roman"/>
              </a:rPr>
              <a:t>-ment</a:t>
            </a:r>
            <a:endParaRPr sz="900">
              <a:latin typeface="Times New Roman"/>
              <a:cs typeface="Times New Roman"/>
            </a:endParaRPr>
          </a:p>
        </p:txBody>
      </p:sp>
      <p:sp>
        <p:nvSpPr>
          <p:cNvPr id="127" name="object 127">
            <a:extLst>
              <a:ext uri="{FF2B5EF4-FFF2-40B4-BE49-F238E27FC236}">
                <a16:creationId xmlns:a16="http://schemas.microsoft.com/office/drawing/2014/main" id="{BB3BE319-3AB0-460A-93BB-D3283492F886}"/>
              </a:ext>
            </a:extLst>
          </p:cNvPr>
          <p:cNvSpPr txBox="1"/>
          <p:nvPr/>
        </p:nvSpPr>
        <p:spPr>
          <a:xfrm>
            <a:off x="5303838" y="3395663"/>
            <a:ext cx="609600" cy="422552"/>
          </a:xfrm>
          <a:prstGeom prst="rect">
            <a:avLst/>
          </a:prstGeom>
          <a:ln w="12700">
            <a:solidFill>
              <a:srgbClr val="006600"/>
            </a:solidFill>
          </a:ln>
        </p:spPr>
        <p:txBody>
          <a:bodyPr lIns="0" tIns="6985" rIns="0" bIns="0">
            <a:spAutoFit/>
          </a:bodyPr>
          <a:lstStyle/>
          <a:p>
            <a:pPr>
              <a:spcBef>
                <a:spcPts val="55"/>
              </a:spcBef>
              <a:defRPr/>
            </a:pPr>
            <a:endParaRPr sz="900">
              <a:latin typeface="Times New Roman"/>
              <a:cs typeface="Times New Roman"/>
            </a:endParaRPr>
          </a:p>
          <a:p>
            <a:pPr marL="165100" indent="-92075">
              <a:buClr>
                <a:srgbClr val="333399"/>
              </a:buClr>
              <a:buSzPct val="88888"/>
              <a:buFont typeface="Wingdings"/>
              <a:buChar char=""/>
              <a:tabLst>
                <a:tab pos="165735" algn="l"/>
              </a:tabLst>
              <a:defRPr/>
            </a:pPr>
            <a:r>
              <a:rPr sz="900" spc="70" dirty="0">
                <a:solidFill>
                  <a:srgbClr val="FFFFFF"/>
                </a:solidFill>
                <a:latin typeface="Times New Roman"/>
                <a:cs typeface="Times New Roman"/>
              </a:rPr>
              <a:t>Depart</a:t>
            </a:r>
            <a:endParaRPr sz="900">
              <a:latin typeface="Times New Roman"/>
              <a:cs typeface="Times New Roman"/>
            </a:endParaRPr>
          </a:p>
          <a:p>
            <a:pPr marL="180340" indent="-92075">
              <a:buClr>
                <a:srgbClr val="333399"/>
              </a:buClr>
              <a:buSzPct val="88888"/>
              <a:buFont typeface="Wingdings"/>
              <a:buChar char=""/>
              <a:tabLst>
                <a:tab pos="180975" algn="l"/>
              </a:tabLst>
              <a:defRPr/>
            </a:pPr>
            <a:r>
              <a:rPr sz="900" spc="110" dirty="0">
                <a:solidFill>
                  <a:srgbClr val="FFFFFF"/>
                </a:solidFill>
                <a:latin typeface="Times New Roman"/>
                <a:cs typeface="Times New Roman"/>
              </a:rPr>
              <a:t>-ment</a:t>
            </a:r>
            <a:endParaRPr sz="900">
              <a:latin typeface="Times New Roman"/>
              <a:cs typeface="Times New Roman"/>
            </a:endParaRPr>
          </a:p>
        </p:txBody>
      </p:sp>
      <p:grpSp>
        <p:nvGrpSpPr>
          <p:cNvPr id="19506" name="object 128">
            <a:extLst>
              <a:ext uri="{FF2B5EF4-FFF2-40B4-BE49-F238E27FC236}">
                <a16:creationId xmlns:a16="http://schemas.microsoft.com/office/drawing/2014/main" id="{4FFEDD8E-2B3A-4BE7-BF50-7131C5FCB1ED}"/>
              </a:ext>
            </a:extLst>
          </p:cNvPr>
          <p:cNvGrpSpPr>
            <a:grpSpLocks/>
          </p:cNvGrpSpPr>
          <p:nvPr/>
        </p:nvGrpSpPr>
        <p:grpSpPr bwMode="auto">
          <a:xfrm>
            <a:off x="5297488" y="3327400"/>
            <a:ext cx="3048000" cy="757238"/>
            <a:chOff x="3773487" y="3327400"/>
            <a:chExt cx="3048000" cy="757555"/>
          </a:xfrm>
        </p:grpSpPr>
        <p:sp>
          <p:nvSpPr>
            <p:cNvPr id="19536" name="object 129">
              <a:extLst>
                <a:ext uri="{FF2B5EF4-FFF2-40B4-BE49-F238E27FC236}">
                  <a16:creationId xmlns:a16="http://schemas.microsoft.com/office/drawing/2014/main" id="{EB83A022-D976-4D11-9202-96532D0A7BE4}"/>
                </a:ext>
              </a:extLst>
            </p:cNvPr>
            <p:cNvSpPr>
              <a:spLocks/>
            </p:cNvSpPr>
            <p:nvPr/>
          </p:nvSpPr>
          <p:spPr bwMode="auto">
            <a:xfrm>
              <a:off x="3779837" y="3333750"/>
              <a:ext cx="1905" cy="744855"/>
            </a:xfrm>
            <a:custGeom>
              <a:avLst/>
              <a:gdLst>
                <a:gd name="T0" fmla="*/ 0 w 1904"/>
                <a:gd name="T1" fmla="*/ 0 h 744854"/>
                <a:gd name="T2" fmla="*/ 1589 w 1904"/>
                <a:gd name="T3" fmla="*/ 744539 h 744854"/>
                <a:gd name="T4" fmla="*/ 0 60000 65536"/>
                <a:gd name="T5" fmla="*/ 0 60000 65536"/>
              </a:gdLst>
              <a:ahLst/>
              <a:cxnLst>
                <a:cxn ang="T4">
                  <a:pos x="T0" y="T1"/>
                </a:cxn>
                <a:cxn ang="T5">
                  <a:pos x="T2" y="T3"/>
                </a:cxn>
              </a:cxnLst>
              <a:rect l="0" t="0" r="r" b="b"/>
              <a:pathLst>
                <a:path w="1904" h="744854">
                  <a:moveTo>
                    <a:pt x="0" y="0"/>
                  </a:moveTo>
                  <a:lnTo>
                    <a:pt x="1587" y="744537"/>
                  </a:lnTo>
                </a:path>
              </a:pathLst>
            </a:custGeom>
            <a:noFill/>
            <a:ln w="12700">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37" name="object 130">
              <a:extLst>
                <a:ext uri="{FF2B5EF4-FFF2-40B4-BE49-F238E27FC236}">
                  <a16:creationId xmlns:a16="http://schemas.microsoft.com/office/drawing/2014/main" id="{472E69CD-9E3C-4735-BC38-C2202600AF57}"/>
                </a:ext>
              </a:extLst>
            </p:cNvPr>
            <p:cNvSpPr>
              <a:spLocks/>
            </p:cNvSpPr>
            <p:nvPr/>
          </p:nvSpPr>
          <p:spPr bwMode="auto">
            <a:xfrm>
              <a:off x="6221412" y="3395662"/>
              <a:ext cx="0" cy="682625"/>
            </a:xfrm>
            <a:custGeom>
              <a:avLst/>
              <a:gdLst>
                <a:gd name="T0" fmla="*/ 0 h 682625"/>
                <a:gd name="T1" fmla="*/ 682625 h 682625"/>
                <a:gd name="T2" fmla="*/ 0 60000 65536"/>
                <a:gd name="T3" fmla="*/ 0 60000 65536"/>
              </a:gdLst>
              <a:ahLst/>
              <a:cxnLst>
                <a:cxn ang="T2">
                  <a:pos x="0" y="T0"/>
                </a:cxn>
                <a:cxn ang="T3">
                  <a:pos x="0" y="T1"/>
                </a:cxn>
              </a:cxnLst>
              <a:rect l="0" t="0" r="r" b="b"/>
              <a:pathLst>
                <a:path h="682625">
                  <a:moveTo>
                    <a:pt x="0" y="0"/>
                  </a:moveTo>
                  <a:lnTo>
                    <a:pt x="0" y="682625"/>
                  </a:lnTo>
                </a:path>
              </a:pathLst>
            </a:custGeom>
            <a:noFill/>
            <a:ln w="12700">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38" name="object 131">
              <a:extLst>
                <a:ext uri="{FF2B5EF4-FFF2-40B4-BE49-F238E27FC236}">
                  <a16:creationId xmlns:a16="http://schemas.microsoft.com/office/drawing/2014/main" id="{25F602B7-959D-40B5-A545-888CEE3BE8BD}"/>
                </a:ext>
              </a:extLst>
            </p:cNvPr>
            <p:cNvSpPr>
              <a:spLocks/>
            </p:cNvSpPr>
            <p:nvPr/>
          </p:nvSpPr>
          <p:spPr bwMode="auto">
            <a:xfrm>
              <a:off x="3779837" y="3395662"/>
              <a:ext cx="2447925" cy="0"/>
            </a:xfrm>
            <a:custGeom>
              <a:avLst/>
              <a:gdLst>
                <a:gd name="T0" fmla="*/ 0 w 2447925"/>
                <a:gd name="T1" fmla="*/ 2447925 w 2447925"/>
                <a:gd name="T2" fmla="*/ 0 60000 65536"/>
                <a:gd name="T3" fmla="*/ 0 60000 65536"/>
              </a:gdLst>
              <a:ahLst/>
              <a:cxnLst>
                <a:cxn ang="T2">
                  <a:pos x="T0" y="0"/>
                </a:cxn>
                <a:cxn ang="T3">
                  <a:pos x="T1" y="0"/>
                </a:cxn>
              </a:cxnLst>
              <a:rect l="0" t="0" r="r" b="b"/>
              <a:pathLst>
                <a:path w="2447925">
                  <a:moveTo>
                    <a:pt x="0" y="0"/>
                  </a:moveTo>
                  <a:lnTo>
                    <a:pt x="2447925" y="0"/>
                  </a:lnTo>
                </a:path>
              </a:pathLst>
            </a:custGeom>
            <a:noFill/>
            <a:ln w="12700">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39" name="object 132">
              <a:extLst>
                <a:ext uri="{FF2B5EF4-FFF2-40B4-BE49-F238E27FC236}">
                  <a16:creationId xmlns:a16="http://schemas.microsoft.com/office/drawing/2014/main" id="{506984F4-7A88-4CC2-AE1B-100099C02792}"/>
                </a:ext>
              </a:extLst>
            </p:cNvPr>
            <p:cNvSpPr>
              <a:spLocks/>
            </p:cNvSpPr>
            <p:nvPr/>
          </p:nvSpPr>
          <p:spPr bwMode="auto">
            <a:xfrm>
              <a:off x="3779837" y="4078287"/>
              <a:ext cx="2447925" cy="0"/>
            </a:xfrm>
            <a:custGeom>
              <a:avLst/>
              <a:gdLst>
                <a:gd name="T0" fmla="*/ 0 w 2447925"/>
                <a:gd name="T1" fmla="*/ 2447925 w 2447925"/>
                <a:gd name="T2" fmla="*/ 0 60000 65536"/>
                <a:gd name="T3" fmla="*/ 0 60000 65536"/>
              </a:gdLst>
              <a:ahLst/>
              <a:cxnLst>
                <a:cxn ang="T2">
                  <a:pos x="T0" y="0"/>
                </a:cxn>
                <a:cxn ang="T3">
                  <a:pos x="T1" y="0"/>
                </a:cxn>
              </a:cxnLst>
              <a:rect l="0" t="0" r="r" b="b"/>
              <a:pathLst>
                <a:path w="2447925">
                  <a:moveTo>
                    <a:pt x="0" y="0"/>
                  </a:moveTo>
                  <a:lnTo>
                    <a:pt x="2447925" y="0"/>
                  </a:lnTo>
                </a:path>
              </a:pathLst>
            </a:custGeom>
            <a:noFill/>
            <a:ln w="12700">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40" name="object 133">
              <a:extLst>
                <a:ext uri="{FF2B5EF4-FFF2-40B4-BE49-F238E27FC236}">
                  <a16:creationId xmlns:a16="http://schemas.microsoft.com/office/drawing/2014/main" id="{0673B0BE-C23C-430D-8D9D-871FAD9CAA04}"/>
                </a:ext>
              </a:extLst>
            </p:cNvPr>
            <p:cNvSpPr>
              <a:spLocks/>
            </p:cNvSpPr>
            <p:nvPr/>
          </p:nvSpPr>
          <p:spPr bwMode="auto">
            <a:xfrm>
              <a:off x="6227762" y="3395662"/>
              <a:ext cx="0" cy="682625"/>
            </a:xfrm>
            <a:custGeom>
              <a:avLst/>
              <a:gdLst>
                <a:gd name="T0" fmla="*/ 0 h 682625"/>
                <a:gd name="T1" fmla="*/ 682625 h 682625"/>
                <a:gd name="T2" fmla="*/ 0 60000 65536"/>
                <a:gd name="T3" fmla="*/ 0 60000 65536"/>
              </a:gdLst>
              <a:ahLst/>
              <a:cxnLst>
                <a:cxn ang="T2">
                  <a:pos x="0" y="T0"/>
                </a:cxn>
                <a:cxn ang="T3">
                  <a:pos x="0" y="T1"/>
                </a:cxn>
              </a:cxnLst>
              <a:rect l="0" t="0" r="r" b="b"/>
              <a:pathLst>
                <a:path h="682625">
                  <a:moveTo>
                    <a:pt x="0" y="0"/>
                  </a:moveTo>
                  <a:lnTo>
                    <a:pt x="0" y="682625"/>
                  </a:lnTo>
                </a:path>
              </a:pathLst>
            </a:custGeom>
            <a:noFill/>
            <a:ln w="12700">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9541" name="object 134">
              <a:extLst>
                <a:ext uri="{FF2B5EF4-FFF2-40B4-BE49-F238E27FC236}">
                  <a16:creationId xmlns:a16="http://schemas.microsoft.com/office/drawing/2014/main" id="{C2DA2776-9362-4EA8-83E4-5789806DD0FB}"/>
                </a:ext>
              </a:extLst>
            </p:cNvPr>
            <p:cNvSpPr>
              <a:spLocks/>
            </p:cNvSpPr>
            <p:nvPr/>
          </p:nvSpPr>
          <p:spPr bwMode="auto">
            <a:xfrm>
              <a:off x="3792537" y="3792537"/>
              <a:ext cx="3024505" cy="1905"/>
            </a:xfrm>
            <a:custGeom>
              <a:avLst/>
              <a:gdLst>
                <a:gd name="T0" fmla="*/ 0 w 3024504"/>
                <a:gd name="T1" fmla="*/ 0 h 1904"/>
                <a:gd name="T2" fmla="*/ 3024189 w 3024504"/>
                <a:gd name="T3" fmla="*/ 1589 h 1904"/>
                <a:gd name="T4" fmla="*/ 0 60000 65536"/>
                <a:gd name="T5" fmla="*/ 0 60000 65536"/>
              </a:gdLst>
              <a:ahLst/>
              <a:cxnLst>
                <a:cxn ang="T4">
                  <a:pos x="T0" y="T1"/>
                </a:cxn>
                <a:cxn ang="T5">
                  <a:pos x="T2" y="T3"/>
                </a:cxn>
              </a:cxnLst>
              <a:rect l="0" t="0" r="r" b="b"/>
              <a:pathLst>
                <a:path w="3024504" h="1904">
                  <a:moveTo>
                    <a:pt x="0" y="0"/>
                  </a:moveTo>
                  <a:lnTo>
                    <a:pt x="3024187" y="1587"/>
                  </a:lnTo>
                </a:path>
              </a:pathLst>
            </a:custGeom>
            <a:noFill/>
            <a:ln w="9525">
              <a:solidFill>
                <a:srgbClr val="FFFFFF"/>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135" name="object 135">
            <a:extLst>
              <a:ext uri="{FF2B5EF4-FFF2-40B4-BE49-F238E27FC236}">
                <a16:creationId xmlns:a16="http://schemas.microsoft.com/office/drawing/2014/main" id="{9B65FC38-8632-4B30-9C2A-69F2270A6C5D}"/>
              </a:ext>
            </a:extLst>
          </p:cNvPr>
          <p:cNvSpPr txBox="1"/>
          <p:nvPr/>
        </p:nvSpPr>
        <p:spPr>
          <a:xfrm>
            <a:off x="6523039" y="3395664"/>
            <a:ext cx="612775" cy="599523"/>
          </a:xfrm>
          <a:prstGeom prst="rect">
            <a:avLst/>
          </a:prstGeom>
          <a:ln w="12700">
            <a:solidFill>
              <a:srgbClr val="006600"/>
            </a:solidFill>
          </a:ln>
        </p:spPr>
        <p:txBody>
          <a:bodyPr lIns="0" tIns="6985" rIns="0" bIns="0">
            <a:spAutoFit/>
          </a:bodyPr>
          <a:lstStyle/>
          <a:p>
            <a:pPr>
              <a:spcBef>
                <a:spcPts val="55"/>
              </a:spcBef>
              <a:defRPr/>
            </a:pPr>
            <a:endParaRPr sz="900">
              <a:latin typeface="Times New Roman"/>
              <a:cs typeface="Times New Roman"/>
            </a:endParaRPr>
          </a:p>
          <a:p>
            <a:pPr marL="167005" indent="-92075">
              <a:buClr>
                <a:srgbClr val="333399"/>
              </a:buClr>
              <a:buSzPct val="88888"/>
              <a:buFont typeface="Wingdings"/>
              <a:buChar char=""/>
              <a:tabLst>
                <a:tab pos="167640" algn="l"/>
              </a:tabLst>
              <a:defRPr/>
            </a:pPr>
            <a:r>
              <a:rPr sz="900" spc="70" dirty="0">
                <a:solidFill>
                  <a:srgbClr val="FFFFFF"/>
                </a:solidFill>
                <a:latin typeface="Times New Roman"/>
                <a:cs typeface="Times New Roman"/>
              </a:rPr>
              <a:t>Depart</a:t>
            </a:r>
            <a:endParaRPr sz="900">
              <a:latin typeface="Times New Roman"/>
              <a:cs typeface="Times New Roman"/>
            </a:endParaRPr>
          </a:p>
          <a:p>
            <a:pPr marL="182245" indent="-92075">
              <a:buClr>
                <a:srgbClr val="333399"/>
              </a:buClr>
              <a:buSzPct val="88888"/>
              <a:buFont typeface="Wingdings"/>
              <a:buChar char=""/>
              <a:tabLst>
                <a:tab pos="182880" algn="l"/>
              </a:tabLst>
              <a:defRPr/>
            </a:pPr>
            <a:r>
              <a:rPr sz="900" spc="110" dirty="0">
                <a:solidFill>
                  <a:srgbClr val="FFFFFF"/>
                </a:solidFill>
                <a:latin typeface="Times New Roman"/>
                <a:cs typeface="Times New Roman"/>
              </a:rPr>
              <a:t>-ment</a:t>
            </a:r>
            <a:endParaRPr sz="900">
              <a:latin typeface="Times New Roman"/>
              <a:cs typeface="Times New Roman"/>
            </a:endParaRPr>
          </a:p>
          <a:p>
            <a:pPr marL="96520">
              <a:spcBef>
                <a:spcPts val="320"/>
              </a:spcBef>
              <a:defRPr/>
            </a:pPr>
            <a:r>
              <a:rPr sz="900" spc="65" dirty="0">
                <a:solidFill>
                  <a:srgbClr val="FFFFFF"/>
                </a:solidFill>
                <a:latin typeface="Times New Roman"/>
                <a:cs typeface="Times New Roman"/>
              </a:rPr>
              <a:t>Districts</a:t>
            </a:r>
            <a:endParaRPr sz="900">
              <a:latin typeface="Times New Roman"/>
              <a:cs typeface="Times New Roman"/>
            </a:endParaRPr>
          </a:p>
        </p:txBody>
      </p:sp>
      <p:sp>
        <p:nvSpPr>
          <p:cNvPr id="19508" name="object 136">
            <a:extLst>
              <a:ext uri="{FF2B5EF4-FFF2-40B4-BE49-F238E27FC236}">
                <a16:creationId xmlns:a16="http://schemas.microsoft.com/office/drawing/2014/main" id="{1F5AB830-B3B7-4B04-A858-1BEA9E29FC6D}"/>
              </a:ext>
            </a:extLst>
          </p:cNvPr>
          <p:cNvSpPr txBox="1">
            <a:spLocks noChangeArrowheads="1"/>
          </p:cNvSpPr>
          <p:nvPr/>
        </p:nvSpPr>
        <p:spPr bwMode="auto">
          <a:xfrm>
            <a:off x="5913438" y="3395663"/>
            <a:ext cx="647700" cy="691856"/>
          </a:xfrm>
          <a:prstGeom prst="rect">
            <a:avLst/>
          </a:prstGeom>
          <a:noFill/>
          <a:ln w="127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lIns="0" tIns="6985"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50"/>
              </a:spcBef>
              <a:buNone/>
            </a:pPr>
            <a:endParaRPr lang="en-US" altLang="en-US" sz="900">
              <a:latin typeface="Times New Roman" panose="02020603050405020304" pitchFamily="18" charset="0"/>
              <a:cs typeface="Times New Roman" panose="02020603050405020304" pitchFamily="18" charset="0"/>
            </a:endParaRPr>
          </a:p>
          <a:p>
            <a:pPr algn="r">
              <a:lnSpc>
                <a:spcPct val="100000"/>
              </a:lnSpc>
              <a:spcBef>
                <a:spcPct val="0"/>
              </a:spcBef>
              <a:buClr>
                <a:srgbClr val="333399"/>
              </a:buClr>
              <a:buSzPct val="89000"/>
              <a:buFont typeface="Wingdings" panose="05000000000000000000" pitchFamily="2" charset="2"/>
              <a:buChar char=""/>
            </a:pPr>
            <a:r>
              <a:rPr lang="en-US" altLang="en-US" sz="900">
                <a:solidFill>
                  <a:srgbClr val="FFFFFF"/>
                </a:solidFill>
                <a:latin typeface="Times New Roman" panose="02020603050405020304" pitchFamily="18" charset="0"/>
                <a:cs typeface="Times New Roman" panose="02020603050405020304" pitchFamily="18" charset="0"/>
              </a:rPr>
              <a:t>Depart</a:t>
            </a:r>
            <a:endParaRPr lang="en-US" altLang="en-US" sz="900">
              <a:latin typeface="Times New Roman" panose="02020603050405020304" pitchFamily="18" charset="0"/>
              <a:cs typeface="Times New Roman" panose="02020603050405020304" pitchFamily="18" charset="0"/>
            </a:endParaRPr>
          </a:p>
          <a:p>
            <a:pPr algn="r">
              <a:lnSpc>
                <a:spcPct val="100000"/>
              </a:lnSpc>
              <a:spcBef>
                <a:spcPct val="0"/>
              </a:spcBef>
              <a:buClr>
                <a:srgbClr val="333399"/>
              </a:buClr>
              <a:buSzPct val="89000"/>
              <a:buFont typeface="Wingdings" panose="05000000000000000000" pitchFamily="2" charset="2"/>
              <a:buChar char=""/>
            </a:pPr>
            <a:r>
              <a:rPr lang="en-US" altLang="en-US" sz="900">
                <a:solidFill>
                  <a:srgbClr val="FFFFFF"/>
                </a:solidFill>
                <a:latin typeface="Times New Roman" panose="02020603050405020304" pitchFamily="18" charset="0"/>
                <a:cs typeface="Times New Roman" panose="02020603050405020304" pitchFamily="18" charset="0"/>
              </a:rPr>
              <a:t>-ment</a:t>
            </a:r>
            <a:endParaRPr lang="en-US" altLang="en-US" sz="900">
              <a:latin typeface="Times New Roman" panose="02020603050405020304" pitchFamily="18" charset="0"/>
              <a:cs typeface="Times New Roman" panose="02020603050405020304" pitchFamily="18" charset="0"/>
            </a:endParaRPr>
          </a:p>
          <a:p>
            <a:pPr algn="r">
              <a:lnSpc>
                <a:spcPts val="863"/>
              </a:lnSpc>
              <a:spcBef>
                <a:spcPts val="325"/>
              </a:spcBef>
              <a:buNone/>
            </a:pPr>
            <a:r>
              <a:rPr lang="en-US" altLang="en-US" sz="900">
                <a:solidFill>
                  <a:srgbClr val="FFFFFF"/>
                </a:solidFill>
                <a:latin typeface="Times New Roman" panose="02020603050405020304" pitchFamily="18" charset="0"/>
                <a:cs typeface="Times New Roman" panose="02020603050405020304" pitchFamily="18" charset="0"/>
              </a:rPr>
              <a:t>Provinces</a:t>
            </a:r>
            <a:endParaRPr lang="en-US" altLang="en-US" sz="900">
              <a:latin typeface="Times New Roman" panose="02020603050405020304" pitchFamily="18" charset="0"/>
              <a:cs typeface="Times New Roman" panose="02020603050405020304" pitchFamily="18" charset="0"/>
            </a:endParaRPr>
          </a:p>
          <a:p>
            <a:pPr algn="r">
              <a:lnSpc>
                <a:spcPts val="863"/>
              </a:lnSpc>
              <a:spcBef>
                <a:spcPct val="0"/>
              </a:spcBef>
              <a:buNone/>
            </a:pPr>
            <a:r>
              <a:rPr lang="en-US" altLang="en-US" sz="900" b="1">
                <a:solidFill>
                  <a:srgbClr val="FFFFFF"/>
                </a:solidFill>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p:txBody>
      </p:sp>
      <p:grpSp>
        <p:nvGrpSpPr>
          <p:cNvPr id="19509" name="object 137">
            <a:extLst>
              <a:ext uri="{FF2B5EF4-FFF2-40B4-BE49-F238E27FC236}">
                <a16:creationId xmlns:a16="http://schemas.microsoft.com/office/drawing/2014/main" id="{771434D5-EA9A-446A-8B0E-1CC5CF77C2CF}"/>
              </a:ext>
            </a:extLst>
          </p:cNvPr>
          <p:cNvGrpSpPr>
            <a:grpSpLocks/>
          </p:cNvGrpSpPr>
          <p:nvPr/>
        </p:nvGrpSpPr>
        <p:grpSpPr bwMode="auto">
          <a:xfrm>
            <a:off x="5591176" y="3027364"/>
            <a:ext cx="1871663" cy="434975"/>
            <a:chOff x="4067171" y="3027070"/>
            <a:chExt cx="1871980" cy="435609"/>
          </a:xfrm>
        </p:grpSpPr>
        <p:sp>
          <p:nvSpPr>
            <p:cNvPr id="19533" name="object 138">
              <a:extLst>
                <a:ext uri="{FF2B5EF4-FFF2-40B4-BE49-F238E27FC236}">
                  <a16:creationId xmlns:a16="http://schemas.microsoft.com/office/drawing/2014/main" id="{8F2B00CA-B1AF-47CE-B295-4FC4FDF02AC4}"/>
                </a:ext>
              </a:extLst>
            </p:cNvPr>
            <p:cNvSpPr>
              <a:spLocks/>
            </p:cNvSpPr>
            <p:nvPr/>
          </p:nvSpPr>
          <p:spPr bwMode="auto">
            <a:xfrm>
              <a:off x="4113199" y="3060687"/>
              <a:ext cx="1826260" cy="401955"/>
            </a:xfrm>
            <a:custGeom>
              <a:avLst/>
              <a:gdLst>
                <a:gd name="T0" fmla="*/ 1807070 w 1826260"/>
                <a:gd name="T1" fmla="*/ 162077 h 401954"/>
                <a:gd name="T2" fmla="*/ 1772920 w 1826260"/>
                <a:gd name="T3" fmla="*/ 139255 h 401954"/>
                <a:gd name="T4" fmla="*/ 1779117 w 1826260"/>
                <a:gd name="T5" fmla="*/ 133248 h 401954"/>
                <a:gd name="T6" fmla="*/ 1772119 w 1826260"/>
                <a:gd name="T7" fmla="*/ 91300 h 401954"/>
                <a:gd name="T8" fmla="*/ 1686509 w 1826260"/>
                <a:gd name="T9" fmla="*/ 59182 h 401954"/>
                <a:gd name="T10" fmla="*/ 1617573 w 1826260"/>
                <a:gd name="T11" fmla="*/ 46761 h 401954"/>
                <a:gd name="T12" fmla="*/ 1504988 w 1826260"/>
                <a:gd name="T13" fmla="*/ 5473 h 401954"/>
                <a:gd name="T14" fmla="*/ 1401673 w 1826260"/>
                <a:gd name="T15" fmla="*/ 0 h 401954"/>
                <a:gd name="T16" fmla="*/ 1302753 w 1826260"/>
                <a:gd name="T17" fmla="*/ 10452 h 401954"/>
                <a:gd name="T18" fmla="*/ 1248117 w 1826260"/>
                <a:gd name="T19" fmla="*/ 16675 h 401954"/>
                <a:gd name="T20" fmla="*/ 1215758 w 1826260"/>
                <a:gd name="T21" fmla="*/ 8661 h 401954"/>
                <a:gd name="T22" fmla="*/ 1141031 w 1826260"/>
                <a:gd name="T23" fmla="*/ 241 h 401954"/>
                <a:gd name="T24" fmla="*/ 1030376 w 1826260"/>
                <a:gd name="T25" fmla="*/ 5854 h 401954"/>
                <a:gd name="T26" fmla="*/ 949833 w 1826260"/>
                <a:gd name="T27" fmla="*/ 30302 h 401954"/>
                <a:gd name="T28" fmla="*/ 897407 w 1826260"/>
                <a:gd name="T29" fmla="*/ 18783 h 401954"/>
                <a:gd name="T30" fmla="*/ 782408 w 1826260"/>
                <a:gd name="T31" fmla="*/ 10947 h 401954"/>
                <a:gd name="T32" fmla="*/ 672985 w 1826260"/>
                <a:gd name="T33" fmla="*/ 20980 h 401954"/>
                <a:gd name="T34" fmla="*/ 592391 w 1826260"/>
                <a:gd name="T35" fmla="*/ 46761 h 401954"/>
                <a:gd name="T36" fmla="*/ 504012 w 1826260"/>
                <a:gd name="T37" fmla="*/ 36703 h 401954"/>
                <a:gd name="T38" fmla="*/ 409498 w 1826260"/>
                <a:gd name="T39" fmla="*/ 35814 h 401954"/>
                <a:gd name="T40" fmla="*/ 271907 w 1826260"/>
                <a:gd name="T41" fmla="*/ 53200 h 401954"/>
                <a:gd name="T42" fmla="*/ 184175 w 1826260"/>
                <a:gd name="T43" fmla="*/ 87706 h 401954"/>
                <a:gd name="T44" fmla="*/ 164973 w 1826260"/>
                <a:gd name="T45" fmla="*/ 132003 h 401954"/>
                <a:gd name="T46" fmla="*/ 121183 w 1826260"/>
                <a:gd name="T47" fmla="*/ 136105 h 401954"/>
                <a:gd name="T48" fmla="*/ 23698 w 1826260"/>
                <a:gd name="T49" fmla="*/ 160299 h 401954"/>
                <a:gd name="T50" fmla="*/ 4470 w 1826260"/>
                <a:gd name="T51" fmla="*/ 202224 h 401954"/>
                <a:gd name="T52" fmla="*/ 89408 w 1826260"/>
                <a:gd name="T53" fmla="*/ 235942 h 401954"/>
                <a:gd name="T54" fmla="*/ 48856 w 1826260"/>
                <a:gd name="T55" fmla="*/ 256351 h 401954"/>
                <a:gd name="T56" fmla="*/ 40894 w 1826260"/>
                <a:gd name="T57" fmla="*/ 279960 h 401954"/>
                <a:gd name="T58" fmla="*/ 109728 w 1826260"/>
                <a:gd name="T59" fmla="*/ 316727 h 401954"/>
                <a:gd name="T60" fmla="*/ 245541 w 1826260"/>
                <a:gd name="T61" fmla="*/ 328195 h 401954"/>
                <a:gd name="T62" fmla="*/ 325196 w 1826260"/>
                <a:gd name="T63" fmla="*/ 356122 h 401954"/>
                <a:gd name="T64" fmla="*/ 423202 w 1826260"/>
                <a:gd name="T65" fmla="*/ 372213 h 401954"/>
                <a:gd name="T66" fmla="*/ 532866 w 1826260"/>
                <a:gd name="T67" fmla="*/ 377496 h 401954"/>
                <a:gd name="T68" fmla="*/ 644067 w 1826260"/>
                <a:gd name="T69" fmla="*/ 371197 h 401954"/>
                <a:gd name="T70" fmla="*/ 727849 w 1826260"/>
                <a:gd name="T71" fmla="*/ 374994 h 401954"/>
                <a:gd name="T72" fmla="*/ 806056 w 1826260"/>
                <a:gd name="T73" fmla="*/ 392381 h 401954"/>
                <a:gd name="T74" fmla="*/ 916597 w 1826260"/>
                <a:gd name="T75" fmla="*/ 401385 h 401954"/>
                <a:gd name="T76" fmla="*/ 1040879 w 1826260"/>
                <a:gd name="T77" fmla="*/ 395378 h 401954"/>
                <a:gd name="T78" fmla="*/ 1143647 w 1826260"/>
                <a:gd name="T79" fmla="*/ 374220 h 401954"/>
                <a:gd name="T80" fmla="*/ 1181633 w 1826260"/>
                <a:gd name="T81" fmla="*/ 358827 h 401954"/>
                <a:gd name="T82" fmla="*/ 1237576 w 1826260"/>
                <a:gd name="T83" fmla="*/ 345416 h 401954"/>
                <a:gd name="T84" fmla="*/ 1301851 w 1826260"/>
                <a:gd name="T85" fmla="*/ 351004 h 401954"/>
                <a:gd name="T86" fmla="*/ 1400568 w 1826260"/>
                <a:gd name="T87" fmla="*/ 349328 h 401954"/>
                <a:gd name="T88" fmla="*/ 1465389 w 1826260"/>
                <a:gd name="T89" fmla="*/ 340679 h 401954"/>
                <a:gd name="T90" fmla="*/ 1547685 w 1826260"/>
                <a:gd name="T91" fmla="*/ 316066 h 401954"/>
                <a:gd name="T92" fmla="*/ 1582089 w 1826260"/>
                <a:gd name="T93" fmla="*/ 279224 h 401954"/>
                <a:gd name="T94" fmla="*/ 1685518 w 1826260"/>
                <a:gd name="T95" fmla="*/ 268480 h 401954"/>
                <a:gd name="T96" fmla="*/ 1806943 w 1826260"/>
                <a:gd name="T97" fmla="*/ 226709 h 401954"/>
                <a:gd name="T98" fmla="*/ 1825853 w 1826260"/>
                <a:gd name="T99" fmla="*/ 183578 h 4019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26260" h="401954">
                  <a:moveTo>
                    <a:pt x="1825853" y="183578"/>
                  </a:moveTo>
                  <a:lnTo>
                    <a:pt x="1807070" y="162077"/>
                  </a:lnTo>
                  <a:lnTo>
                    <a:pt x="1768792" y="142138"/>
                  </a:lnTo>
                  <a:lnTo>
                    <a:pt x="1772920" y="139255"/>
                  </a:lnTo>
                  <a:lnTo>
                    <a:pt x="1776374" y="136283"/>
                  </a:lnTo>
                  <a:lnTo>
                    <a:pt x="1779117" y="133248"/>
                  </a:lnTo>
                  <a:lnTo>
                    <a:pt x="1786750" y="111721"/>
                  </a:lnTo>
                  <a:lnTo>
                    <a:pt x="1772119" y="91300"/>
                  </a:lnTo>
                  <a:lnTo>
                    <a:pt x="1737842" y="73329"/>
                  </a:lnTo>
                  <a:lnTo>
                    <a:pt x="1686509" y="59182"/>
                  </a:lnTo>
                  <a:lnTo>
                    <a:pt x="1620735" y="50241"/>
                  </a:lnTo>
                  <a:lnTo>
                    <a:pt x="1617573" y="46761"/>
                  </a:lnTo>
                  <a:lnTo>
                    <a:pt x="1576374" y="21869"/>
                  </a:lnTo>
                  <a:lnTo>
                    <a:pt x="1504988" y="5473"/>
                  </a:lnTo>
                  <a:lnTo>
                    <a:pt x="1454162" y="711"/>
                  </a:lnTo>
                  <a:lnTo>
                    <a:pt x="1401673" y="0"/>
                  </a:lnTo>
                  <a:lnTo>
                    <a:pt x="1350276" y="3276"/>
                  </a:lnTo>
                  <a:lnTo>
                    <a:pt x="1302753" y="10452"/>
                  </a:lnTo>
                  <a:lnTo>
                    <a:pt x="1261846" y="21463"/>
                  </a:lnTo>
                  <a:lnTo>
                    <a:pt x="1248117" y="16675"/>
                  </a:lnTo>
                  <a:lnTo>
                    <a:pt x="1232700" y="12382"/>
                  </a:lnTo>
                  <a:lnTo>
                    <a:pt x="1215758" y="8661"/>
                  </a:lnTo>
                  <a:lnTo>
                    <a:pt x="1197457" y="5511"/>
                  </a:lnTo>
                  <a:lnTo>
                    <a:pt x="1141031" y="241"/>
                  </a:lnTo>
                  <a:lnTo>
                    <a:pt x="1083970" y="495"/>
                  </a:lnTo>
                  <a:lnTo>
                    <a:pt x="1030376" y="5854"/>
                  </a:lnTo>
                  <a:lnTo>
                    <a:pt x="984300" y="15925"/>
                  </a:lnTo>
                  <a:lnTo>
                    <a:pt x="949833" y="30302"/>
                  </a:lnTo>
                  <a:lnTo>
                    <a:pt x="937793" y="27012"/>
                  </a:lnTo>
                  <a:lnTo>
                    <a:pt x="897407" y="18783"/>
                  </a:lnTo>
                  <a:lnTo>
                    <a:pt x="840663" y="12496"/>
                  </a:lnTo>
                  <a:lnTo>
                    <a:pt x="782408" y="10947"/>
                  </a:lnTo>
                  <a:lnTo>
                    <a:pt x="725551" y="13855"/>
                  </a:lnTo>
                  <a:lnTo>
                    <a:pt x="672985" y="20980"/>
                  </a:lnTo>
                  <a:lnTo>
                    <a:pt x="627634" y="32042"/>
                  </a:lnTo>
                  <a:lnTo>
                    <a:pt x="592391" y="46761"/>
                  </a:lnTo>
                  <a:lnTo>
                    <a:pt x="549440" y="40614"/>
                  </a:lnTo>
                  <a:lnTo>
                    <a:pt x="504012" y="36703"/>
                  </a:lnTo>
                  <a:lnTo>
                    <a:pt x="457034" y="35090"/>
                  </a:lnTo>
                  <a:lnTo>
                    <a:pt x="409498" y="35814"/>
                  </a:lnTo>
                  <a:lnTo>
                    <a:pt x="335622" y="41910"/>
                  </a:lnTo>
                  <a:lnTo>
                    <a:pt x="271907" y="53200"/>
                  </a:lnTo>
                  <a:lnTo>
                    <a:pt x="220637" y="68770"/>
                  </a:lnTo>
                  <a:lnTo>
                    <a:pt x="184175" y="87706"/>
                  </a:lnTo>
                  <a:lnTo>
                    <a:pt x="164846" y="109093"/>
                  </a:lnTo>
                  <a:lnTo>
                    <a:pt x="164973" y="132003"/>
                  </a:lnTo>
                  <a:lnTo>
                    <a:pt x="163436" y="133248"/>
                  </a:lnTo>
                  <a:lnTo>
                    <a:pt x="121183" y="136105"/>
                  </a:lnTo>
                  <a:lnTo>
                    <a:pt x="82816" y="141770"/>
                  </a:lnTo>
                  <a:lnTo>
                    <a:pt x="23698" y="160299"/>
                  </a:lnTo>
                  <a:lnTo>
                    <a:pt x="0" y="181076"/>
                  </a:lnTo>
                  <a:lnTo>
                    <a:pt x="4470" y="202222"/>
                  </a:lnTo>
                  <a:lnTo>
                    <a:pt x="34975" y="221322"/>
                  </a:lnTo>
                  <a:lnTo>
                    <a:pt x="89408" y="235940"/>
                  </a:lnTo>
                  <a:lnTo>
                    <a:pt x="65278" y="245554"/>
                  </a:lnTo>
                  <a:lnTo>
                    <a:pt x="48856" y="256349"/>
                  </a:lnTo>
                  <a:lnTo>
                    <a:pt x="40589" y="267957"/>
                  </a:lnTo>
                  <a:lnTo>
                    <a:pt x="40894" y="279958"/>
                  </a:lnTo>
                  <a:lnTo>
                    <a:pt x="63652" y="300736"/>
                  </a:lnTo>
                  <a:lnTo>
                    <a:pt x="109728" y="316725"/>
                  </a:lnTo>
                  <a:lnTo>
                    <a:pt x="172554" y="326402"/>
                  </a:lnTo>
                  <a:lnTo>
                    <a:pt x="245541" y="328193"/>
                  </a:lnTo>
                  <a:lnTo>
                    <a:pt x="248996" y="329958"/>
                  </a:lnTo>
                  <a:lnTo>
                    <a:pt x="325196" y="356120"/>
                  </a:lnTo>
                  <a:lnTo>
                    <a:pt x="372110" y="365467"/>
                  </a:lnTo>
                  <a:lnTo>
                    <a:pt x="423202" y="372211"/>
                  </a:lnTo>
                  <a:lnTo>
                    <a:pt x="477202" y="376250"/>
                  </a:lnTo>
                  <a:lnTo>
                    <a:pt x="532866" y="377494"/>
                  </a:lnTo>
                  <a:lnTo>
                    <a:pt x="588899" y="375843"/>
                  </a:lnTo>
                  <a:lnTo>
                    <a:pt x="644067" y="371195"/>
                  </a:lnTo>
                  <a:lnTo>
                    <a:pt x="697090" y="363461"/>
                  </a:lnTo>
                  <a:lnTo>
                    <a:pt x="727849" y="374992"/>
                  </a:lnTo>
                  <a:lnTo>
                    <a:pt x="764463" y="384683"/>
                  </a:lnTo>
                  <a:lnTo>
                    <a:pt x="806056" y="392379"/>
                  </a:lnTo>
                  <a:lnTo>
                    <a:pt x="851750" y="397852"/>
                  </a:lnTo>
                  <a:lnTo>
                    <a:pt x="916597" y="401383"/>
                  </a:lnTo>
                  <a:lnTo>
                    <a:pt x="980351" y="400443"/>
                  </a:lnTo>
                  <a:lnTo>
                    <a:pt x="1040879" y="395376"/>
                  </a:lnTo>
                  <a:lnTo>
                    <a:pt x="1096022" y="386524"/>
                  </a:lnTo>
                  <a:lnTo>
                    <a:pt x="1143647" y="374218"/>
                  </a:lnTo>
                  <a:lnTo>
                    <a:pt x="1170190" y="363461"/>
                  </a:lnTo>
                  <a:lnTo>
                    <a:pt x="1181633" y="358825"/>
                  </a:lnTo>
                  <a:lnTo>
                    <a:pt x="1207833" y="340677"/>
                  </a:lnTo>
                  <a:lnTo>
                    <a:pt x="1237576" y="345414"/>
                  </a:lnTo>
                  <a:lnTo>
                    <a:pt x="1269072" y="348869"/>
                  </a:lnTo>
                  <a:lnTo>
                    <a:pt x="1301851" y="351002"/>
                  </a:lnTo>
                  <a:lnTo>
                    <a:pt x="1335455" y="351777"/>
                  </a:lnTo>
                  <a:lnTo>
                    <a:pt x="1400568" y="349326"/>
                  </a:lnTo>
                  <a:lnTo>
                    <a:pt x="1459204" y="342087"/>
                  </a:lnTo>
                  <a:lnTo>
                    <a:pt x="1465389" y="340677"/>
                  </a:lnTo>
                  <a:lnTo>
                    <a:pt x="1509039" y="330771"/>
                  </a:lnTo>
                  <a:lnTo>
                    <a:pt x="1547685" y="316064"/>
                  </a:lnTo>
                  <a:lnTo>
                    <a:pt x="1572818" y="298653"/>
                  </a:lnTo>
                  <a:lnTo>
                    <a:pt x="1582089" y="279222"/>
                  </a:lnTo>
                  <a:lnTo>
                    <a:pt x="1618094" y="276974"/>
                  </a:lnTo>
                  <a:lnTo>
                    <a:pt x="1685518" y="268478"/>
                  </a:lnTo>
                  <a:lnTo>
                    <a:pt x="1770253" y="246037"/>
                  </a:lnTo>
                  <a:lnTo>
                    <a:pt x="1806943" y="226707"/>
                  </a:lnTo>
                  <a:lnTo>
                    <a:pt x="1825650" y="205511"/>
                  </a:lnTo>
                  <a:lnTo>
                    <a:pt x="1825853" y="183578"/>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9534" name="object 139">
              <a:extLst>
                <a:ext uri="{FF2B5EF4-FFF2-40B4-BE49-F238E27FC236}">
                  <a16:creationId xmlns:a16="http://schemas.microsoft.com/office/drawing/2014/main" id="{94666323-3521-4479-99F5-25B650CA8A00}"/>
                </a:ext>
              </a:extLst>
            </p:cNvPr>
            <p:cNvSpPr>
              <a:spLocks noChangeArrowheads="1"/>
            </p:cNvSpPr>
            <p:nvPr/>
          </p:nvSpPr>
          <p:spPr bwMode="auto">
            <a:xfrm>
              <a:off x="4351400" y="3250641"/>
              <a:ext cx="66941" cy="66954"/>
            </a:xfrm>
            <a:prstGeom prst="rect">
              <a:avLst/>
            </a:prstGeom>
            <a:blipFill dpi="0" rotWithShape="1">
              <a:blip r:embed="rId3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35" name="object 140">
              <a:extLst>
                <a:ext uri="{FF2B5EF4-FFF2-40B4-BE49-F238E27FC236}">
                  <a16:creationId xmlns:a16="http://schemas.microsoft.com/office/drawing/2014/main" id="{FBFAB683-BC62-4186-80CB-1EB555BE4E61}"/>
                </a:ext>
              </a:extLst>
            </p:cNvPr>
            <p:cNvSpPr>
              <a:spLocks noChangeArrowheads="1"/>
            </p:cNvSpPr>
            <p:nvPr/>
          </p:nvSpPr>
          <p:spPr bwMode="auto">
            <a:xfrm>
              <a:off x="4067171" y="3027070"/>
              <a:ext cx="1825848" cy="401686"/>
            </a:xfrm>
            <a:prstGeom prst="rect">
              <a:avLst/>
            </a:prstGeom>
            <a:blipFill dpi="0" rotWithShape="1">
              <a:blip r:embed="rId3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141" name="object 141">
            <a:extLst>
              <a:ext uri="{FF2B5EF4-FFF2-40B4-BE49-F238E27FC236}">
                <a16:creationId xmlns:a16="http://schemas.microsoft.com/office/drawing/2014/main" id="{8314F326-4EB4-4F8F-B772-E3C606B84450}"/>
              </a:ext>
            </a:extLst>
          </p:cNvPr>
          <p:cNvSpPr txBox="1"/>
          <p:nvPr/>
        </p:nvSpPr>
        <p:spPr>
          <a:xfrm>
            <a:off x="5824538" y="3016250"/>
            <a:ext cx="1217612" cy="355600"/>
          </a:xfrm>
          <a:prstGeom prst="rect">
            <a:avLst/>
          </a:prstGeom>
        </p:spPr>
        <p:txBody>
          <a:bodyPr lIns="0" tIns="40005" rIns="0" bIns="0">
            <a:spAutoFit/>
          </a:bodyPr>
          <a:lstStyle/>
          <a:p>
            <a:pPr marL="114300" indent="-102235">
              <a:spcBef>
                <a:spcPts val="315"/>
              </a:spcBef>
              <a:buFontTx/>
              <a:buChar char="•"/>
              <a:tabLst>
                <a:tab pos="114935" algn="l"/>
              </a:tabLst>
              <a:defRPr/>
            </a:pPr>
            <a:r>
              <a:rPr sz="900" spc="50" dirty="0">
                <a:latin typeface="Times New Roman"/>
                <a:cs typeface="Times New Roman"/>
              </a:rPr>
              <a:t>Information</a:t>
            </a:r>
            <a:r>
              <a:rPr sz="900" spc="25" dirty="0">
                <a:latin typeface="Times New Roman"/>
                <a:cs typeface="Times New Roman"/>
              </a:rPr>
              <a:t> </a:t>
            </a:r>
            <a:r>
              <a:rPr sz="900" spc="65" dirty="0">
                <a:latin typeface="Times New Roman"/>
                <a:cs typeface="Times New Roman"/>
              </a:rPr>
              <a:t>Sharing</a:t>
            </a:r>
            <a:endParaRPr sz="900">
              <a:latin typeface="Times New Roman"/>
              <a:cs typeface="Times New Roman"/>
            </a:endParaRPr>
          </a:p>
          <a:p>
            <a:pPr marL="114300" indent="-102235">
              <a:spcBef>
                <a:spcPts val="215"/>
              </a:spcBef>
              <a:buFontTx/>
              <a:buChar char="•"/>
              <a:tabLst>
                <a:tab pos="114935" algn="l"/>
              </a:tabLst>
              <a:defRPr/>
            </a:pPr>
            <a:r>
              <a:rPr sz="900" spc="85" dirty="0">
                <a:latin typeface="Times New Roman"/>
                <a:cs typeface="Times New Roman"/>
              </a:rPr>
              <a:t>Systems</a:t>
            </a:r>
            <a:r>
              <a:rPr sz="900" spc="-10" dirty="0">
                <a:latin typeface="Times New Roman"/>
                <a:cs typeface="Times New Roman"/>
              </a:rPr>
              <a:t> </a:t>
            </a:r>
            <a:r>
              <a:rPr sz="900" spc="65" dirty="0">
                <a:latin typeface="Times New Roman"/>
                <a:cs typeface="Times New Roman"/>
              </a:rPr>
              <a:t>Integration</a:t>
            </a:r>
            <a:endParaRPr sz="900">
              <a:latin typeface="Times New Roman"/>
              <a:cs typeface="Times New Roman"/>
            </a:endParaRPr>
          </a:p>
        </p:txBody>
      </p:sp>
      <p:grpSp>
        <p:nvGrpSpPr>
          <p:cNvPr id="19511" name="object 142">
            <a:extLst>
              <a:ext uri="{FF2B5EF4-FFF2-40B4-BE49-F238E27FC236}">
                <a16:creationId xmlns:a16="http://schemas.microsoft.com/office/drawing/2014/main" id="{00DD3FA8-B92E-4FE5-9D2A-F1F28654DFA4}"/>
              </a:ext>
            </a:extLst>
          </p:cNvPr>
          <p:cNvGrpSpPr>
            <a:grpSpLocks/>
          </p:cNvGrpSpPr>
          <p:nvPr/>
        </p:nvGrpSpPr>
        <p:grpSpPr bwMode="auto">
          <a:xfrm>
            <a:off x="7864476" y="4286251"/>
            <a:ext cx="2371725" cy="1806575"/>
            <a:chOff x="6340475" y="4286326"/>
            <a:chExt cx="2371725" cy="1806575"/>
          </a:xfrm>
        </p:grpSpPr>
        <p:sp>
          <p:nvSpPr>
            <p:cNvPr id="19528" name="object 143">
              <a:extLst>
                <a:ext uri="{FF2B5EF4-FFF2-40B4-BE49-F238E27FC236}">
                  <a16:creationId xmlns:a16="http://schemas.microsoft.com/office/drawing/2014/main" id="{CCA3D0FC-675D-4120-98C8-700B121490FC}"/>
                </a:ext>
              </a:extLst>
            </p:cNvPr>
            <p:cNvSpPr>
              <a:spLocks noChangeArrowheads="1"/>
            </p:cNvSpPr>
            <p:nvPr/>
          </p:nvSpPr>
          <p:spPr bwMode="auto">
            <a:xfrm>
              <a:off x="6342062" y="4286326"/>
              <a:ext cx="2369820" cy="279323"/>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29" name="object 144">
              <a:extLst>
                <a:ext uri="{FF2B5EF4-FFF2-40B4-BE49-F238E27FC236}">
                  <a16:creationId xmlns:a16="http://schemas.microsoft.com/office/drawing/2014/main" id="{C34C219A-2817-452F-946F-2811210865E3}"/>
                </a:ext>
              </a:extLst>
            </p:cNvPr>
            <p:cNvSpPr>
              <a:spLocks noChangeArrowheads="1"/>
            </p:cNvSpPr>
            <p:nvPr/>
          </p:nvSpPr>
          <p:spPr bwMode="auto">
            <a:xfrm>
              <a:off x="6340475" y="4621276"/>
              <a:ext cx="2369820" cy="279336"/>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30" name="object 145">
              <a:extLst>
                <a:ext uri="{FF2B5EF4-FFF2-40B4-BE49-F238E27FC236}">
                  <a16:creationId xmlns:a16="http://schemas.microsoft.com/office/drawing/2014/main" id="{1B5145AE-0750-4329-BAC6-0593ADBC20D6}"/>
                </a:ext>
              </a:extLst>
            </p:cNvPr>
            <p:cNvSpPr>
              <a:spLocks noChangeArrowheads="1"/>
            </p:cNvSpPr>
            <p:nvPr/>
          </p:nvSpPr>
          <p:spPr bwMode="auto">
            <a:xfrm>
              <a:off x="6340475" y="4965750"/>
              <a:ext cx="2369820" cy="279349"/>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31" name="object 146">
              <a:extLst>
                <a:ext uri="{FF2B5EF4-FFF2-40B4-BE49-F238E27FC236}">
                  <a16:creationId xmlns:a16="http://schemas.microsoft.com/office/drawing/2014/main" id="{5ACF2AED-EC37-468F-A8E5-FBAAAA59DF55}"/>
                </a:ext>
              </a:extLst>
            </p:cNvPr>
            <p:cNvSpPr>
              <a:spLocks noChangeArrowheads="1"/>
            </p:cNvSpPr>
            <p:nvPr/>
          </p:nvSpPr>
          <p:spPr bwMode="auto">
            <a:xfrm>
              <a:off x="6340475" y="5468975"/>
              <a:ext cx="2369820" cy="279361"/>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32" name="object 147">
              <a:extLst>
                <a:ext uri="{FF2B5EF4-FFF2-40B4-BE49-F238E27FC236}">
                  <a16:creationId xmlns:a16="http://schemas.microsoft.com/office/drawing/2014/main" id="{42454676-4681-45D0-9E2E-F9EB2C4A9DCA}"/>
                </a:ext>
              </a:extLst>
            </p:cNvPr>
            <p:cNvSpPr>
              <a:spLocks noChangeArrowheads="1"/>
            </p:cNvSpPr>
            <p:nvPr/>
          </p:nvSpPr>
          <p:spPr bwMode="auto">
            <a:xfrm>
              <a:off x="6340475" y="5813450"/>
              <a:ext cx="2369820" cy="279374"/>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148" name="object 148">
            <a:extLst>
              <a:ext uri="{FF2B5EF4-FFF2-40B4-BE49-F238E27FC236}">
                <a16:creationId xmlns:a16="http://schemas.microsoft.com/office/drawing/2014/main" id="{D9A2D0E9-8FC3-4D3B-8E35-BE0864D80B8B}"/>
              </a:ext>
            </a:extLst>
          </p:cNvPr>
          <p:cNvSpPr txBox="1"/>
          <p:nvPr/>
        </p:nvSpPr>
        <p:spPr>
          <a:xfrm>
            <a:off x="8396288" y="4337051"/>
            <a:ext cx="1300162" cy="151323"/>
          </a:xfrm>
          <a:prstGeom prst="rect">
            <a:avLst/>
          </a:prstGeom>
        </p:spPr>
        <p:txBody>
          <a:bodyPr lIns="0" tIns="12700" rIns="0" bIns="0">
            <a:spAutoFit/>
          </a:bodyPr>
          <a:lstStyle/>
          <a:p>
            <a:pPr marL="12700">
              <a:spcBef>
                <a:spcPts val="100"/>
              </a:spcBef>
              <a:defRPr/>
            </a:pPr>
            <a:r>
              <a:rPr sz="900" spc="80" dirty="0">
                <a:solidFill>
                  <a:srgbClr val="FFFFFF"/>
                </a:solidFill>
                <a:latin typeface="Times New Roman"/>
                <a:cs typeface="Times New Roman"/>
              </a:rPr>
              <a:t>Personnel</a:t>
            </a:r>
            <a:r>
              <a:rPr sz="900" dirty="0">
                <a:solidFill>
                  <a:srgbClr val="FFFFFF"/>
                </a:solidFill>
                <a:latin typeface="Times New Roman"/>
                <a:cs typeface="Times New Roman"/>
              </a:rPr>
              <a:t> </a:t>
            </a:r>
            <a:r>
              <a:rPr sz="900" spc="70" dirty="0">
                <a:solidFill>
                  <a:srgbClr val="FFFFFF"/>
                </a:solidFill>
                <a:latin typeface="Times New Roman"/>
                <a:cs typeface="Times New Roman"/>
              </a:rPr>
              <a:t>Management</a:t>
            </a:r>
            <a:endParaRPr sz="900">
              <a:latin typeface="Times New Roman"/>
              <a:cs typeface="Times New Roman"/>
            </a:endParaRPr>
          </a:p>
        </p:txBody>
      </p:sp>
      <p:sp>
        <p:nvSpPr>
          <p:cNvPr id="149" name="object 149">
            <a:extLst>
              <a:ext uri="{FF2B5EF4-FFF2-40B4-BE49-F238E27FC236}">
                <a16:creationId xmlns:a16="http://schemas.microsoft.com/office/drawing/2014/main" id="{EF483F90-015D-4C16-86B2-926A3EB6ADD5}"/>
              </a:ext>
            </a:extLst>
          </p:cNvPr>
          <p:cNvSpPr txBox="1"/>
          <p:nvPr/>
        </p:nvSpPr>
        <p:spPr>
          <a:xfrm>
            <a:off x="8416925" y="4670426"/>
            <a:ext cx="1244600" cy="151323"/>
          </a:xfrm>
          <a:prstGeom prst="rect">
            <a:avLst/>
          </a:prstGeom>
        </p:spPr>
        <p:txBody>
          <a:bodyPr lIns="0" tIns="12700" rIns="0" bIns="0">
            <a:spAutoFit/>
          </a:bodyPr>
          <a:lstStyle/>
          <a:p>
            <a:pPr marL="12700">
              <a:spcBef>
                <a:spcPts val="100"/>
              </a:spcBef>
              <a:defRPr/>
            </a:pPr>
            <a:r>
              <a:rPr sz="900" spc="55" dirty="0">
                <a:solidFill>
                  <a:srgbClr val="FFFFFF"/>
                </a:solidFill>
                <a:latin typeface="Times New Roman"/>
                <a:cs typeface="Times New Roman"/>
              </a:rPr>
              <a:t>Financial</a:t>
            </a:r>
            <a:r>
              <a:rPr sz="900" spc="-10" dirty="0">
                <a:solidFill>
                  <a:srgbClr val="FFFFFF"/>
                </a:solidFill>
                <a:latin typeface="Times New Roman"/>
                <a:cs typeface="Times New Roman"/>
              </a:rPr>
              <a:t> </a:t>
            </a:r>
            <a:r>
              <a:rPr sz="900" spc="70" dirty="0">
                <a:solidFill>
                  <a:srgbClr val="FFFFFF"/>
                </a:solidFill>
                <a:latin typeface="Times New Roman"/>
                <a:cs typeface="Times New Roman"/>
              </a:rPr>
              <a:t>Management</a:t>
            </a:r>
            <a:endParaRPr sz="900">
              <a:latin typeface="Times New Roman"/>
              <a:cs typeface="Times New Roman"/>
            </a:endParaRPr>
          </a:p>
        </p:txBody>
      </p:sp>
      <p:sp>
        <p:nvSpPr>
          <p:cNvPr id="150" name="object 150">
            <a:extLst>
              <a:ext uri="{FF2B5EF4-FFF2-40B4-BE49-F238E27FC236}">
                <a16:creationId xmlns:a16="http://schemas.microsoft.com/office/drawing/2014/main" id="{2671D09C-7BA9-4C02-B29D-9EDBD76ADBCC}"/>
              </a:ext>
            </a:extLst>
          </p:cNvPr>
          <p:cNvSpPr txBox="1"/>
          <p:nvPr/>
        </p:nvSpPr>
        <p:spPr>
          <a:xfrm>
            <a:off x="8883650" y="5022851"/>
            <a:ext cx="312738" cy="151323"/>
          </a:xfrm>
          <a:prstGeom prst="rect">
            <a:avLst/>
          </a:prstGeom>
        </p:spPr>
        <p:txBody>
          <a:bodyPr lIns="0" tIns="12700" rIns="0" bIns="0">
            <a:spAutoFit/>
          </a:bodyPr>
          <a:lstStyle/>
          <a:p>
            <a:pPr marL="12700">
              <a:spcBef>
                <a:spcPts val="100"/>
              </a:spcBef>
              <a:defRPr/>
            </a:pPr>
            <a:r>
              <a:rPr sz="900" spc="35" dirty="0">
                <a:solidFill>
                  <a:srgbClr val="FFFFFF"/>
                </a:solidFill>
                <a:latin typeface="Times New Roman"/>
                <a:cs typeface="Times New Roman"/>
              </a:rPr>
              <a:t>A</a:t>
            </a:r>
            <a:r>
              <a:rPr sz="900" spc="15" dirty="0">
                <a:solidFill>
                  <a:srgbClr val="FFFFFF"/>
                </a:solidFill>
                <a:latin typeface="Times New Roman"/>
                <a:cs typeface="Times New Roman"/>
              </a:rPr>
              <a:t>u</a:t>
            </a:r>
            <a:r>
              <a:rPr sz="900" spc="45" dirty="0">
                <a:solidFill>
                  <a:srgbClr val="FFFFFF"/>
                </a:solidFill>
                <a:latin typeface="Times New Roman"/>
                <a:cs typeface="Times New Roman"/>
              </a:rPr>
              <a:t>d</a:t>
            </a:r>
            <a:r>
              <a:rPr sz="900" spc="25" dirty="0">
                <a:solidFill>
                  <a:srgbClr val="FFFFFF"/>
                </a:solidFill>
                <a:latin typeface="Times New Roman"/>
                <a:cs typeface="Times New Roman"/>
              </a:rPr>
              <a:t>i</a:t>
            </a:r>
            <a:r>
              <a:rPr sz="900" spc="70" dirty="0">
                <a:solidFill>
                  <a:srgbClr val="FFFFFF"/>
                </a:solidFill>
                <a:latin typeface="Times New Roman"/>
                <a:cs typeface="Times New Roman"/>
              </a:rPr>
              <a:t>t</a:t>
            </a:r>
            <a:endParaRPr sz="900">
              <a:latin typeface="Times New Roman"/>
              <a:cs typeface="Times New Roman"/>
            </a:endParaRPr>
          </a:p>
        </p:txBody>
      </p:sp>
      <p:sp>
        <p:nvSpPr>
          <p:cNvPr id="151" name="object 151">
            <a:extLst>
              <a:ext uri="{FF2B5EF4-FFF2-40B4-BE49-F238E27FC236}">
                <a16:creationId xmlns:a16="http://schemas.microsoft.com/office/drawing/2014/main" id="{F548CDFF-9FE8-4C0D-8230-030C21BF2AD1}"/>
              </a:ext>
            </a:extLst>
          </p:cNvPr>
          <p:cNvSpPr txBox="1"/>
          <p:nvPr/>
        </p:nvSpPr>
        <p:spPr>
          <a:xfrm>
            <a:off x="8339139" y="5519739"/>
            <a:ext cx="1398587" cy="151323"/>
          </a:xfrm>
          <a:prstGeom prst="rect">
            <a:avLst/>
          </a:prstGeom>
        </p:spPr>
        <p:txBody>
          <a:bodyPr lIns="0" tIns="12700" rIns="0" bIns="0">
            <a:spAutoFit/>
          </a:bodyPr>
          <a:lstStyle/>
          <a:p>
            <a:pPr marL="12700">
              <a:spcBef>
                <a:spcPts val="100"/>
              </a:spcBef>
              <a:defRPr/>
            </a:pPr>
            <a:r>
              <a:rPr sz="900" spc="55" dirty="0">
                <a:solidFill>
                  <a:srgbClr val="FFFFFF"/>
                </a:solidFill>
                <a:latin typeface="Times New Roman"/>
                <a:cs typeface="Times New Roman"/>
              </a:rPr>
              <a:t>Ubiquitous</a:t>
            </a:r>
            <a:r>
              <a:rPr sz="900" spc="20" dirty="0">
                <a:solidFill>
                  <a:srgbClr val="FFFFFF"/>
                </a:solidFill>
                <a:latin typeface="Times New Roman"/>
                <a:cs typeface="Times New Roman"/>
              </a:rPr>
              <a:t> </a:t>
            </a:r>
            <a:r>
              <a:rPr sz="900" spc="70" dirty="0">
                <a:solidFill>
                  <a:srgbClr val="FFFFFF"/>
                </a:solidFill>
                <a:latin typeface="Times New Roman"/>
                <a:cs typeface="Times New Roman"/>
              </a:rPr>
              <a:t>Infrastructure</a:t>
            </a:r>
            <a:endParaRPr sz="900" dirty="0">
              <a:latin typeface="Times New Roman"/>
              <a:cs typeface="Times New Roman"/>
            </a:endParaRPr>
          </a:p>
        </p:txBody>
      </p:sp>
      <p:sp>
        <p:nvSpPr>
          <p:cNvPr id="152" name="object 152">
            <a:extLst>
              <a:ext uri="{FF2B5EF4-FFF2-40B4-BE49-F238E27FC236}">
                <a16:creationId xmlns:a16="http://schemas.microsoft.com/office/drawing/2014/main" id="{50C7CB76-CEF1-405E-AAD3-C948C1FF98FC}"/>
              </a:ext>
            </a:extLst>
          </p:cNvPr>
          <p:cNvSpPr txBox="1"/>
          <p:nvPr/>
        </p:nvSpPr>
        <p:spPr>
          <a:xfrm>
            <a:off x="8115301" y="5857876"/>
            <a:ext cx="1844675" cy="151323"/>
          </a:xfrm>
          <a:prstGeom prst="rect">
            <a:avLst/>
          </a:prstGeom>
        </p:spPr>
        <p:txBody>
          <a:bodyPr lIns="0" tIns="12700" rIns="0" bIns="0">
            <a:spAutoFit/>
          </a:bodyPr>
          <a:lstStyle/>
          <a:p>
            <a:pPr marL="12700">
              <a:spcBef>
                <a:spcPts val="100"/>
              </a:spcBef>
              <a:defRPr/>
            </a:pPr>
            <a:r>
              <a:rPr sz="900" spc="70" dirty="0">
                <a:solidFill>
                  <a:srgbClr val="FFFFFF"/>
                </a:solidFill>
                <a:latin typeface="Times New Roman"/>
                <a:cs typeface="Times New Roman"/>
              </a:rPr>
              <a:t>Integrated </a:t>
            </a:r>
            <a:r>
              <a:rPr sz="900" spc="20" dirty="0">
                <a:solidFill>
                  <a:srgbClr val="FFFFFF"/>
                </a:solidFill>
                <a:latin typeface="Times New Roman"/>
                <a:cs typeface="Times New Roman"/>
              </a:rPr>
              <a:t>NW </a:t>
            </a:r>
            <a:r>
              <a:rPr sz="900" spc="50" dirty="0">
                <a:solidFill>
                  <a:srgbClr val="FFFFFF"/>
                </a:solidFill>
                <a:latin typeface="Times New Roman"/>
                <a:cs typeface="Times New Roman"/>
              </a:rPr>
              <a:t>(Wire </a:t>
            </a:r>
            <a:r>
              <a:rPr sz="900" spc="45" dirty="0">
                <a:solidFill>
                  <a:srgbClr val="FFFFFF"/>
                </a:solidFill>
                <a:latin typeface="Times New Roman"/>
                <a:cs typeface="Times New Roman"/>
              </a:rPr>
              <a:t>&amp;</a:t>
            </a:r>
            <a:r>
              <a:rPr sz="900" spc="120" dirty="0">
                <a:solidFill>
                  <a:srgbClr val="FFFFFF"/>
                </a:solidFill>
                <a:latin typeface="Times New Roman"/>
                <a:cs typeface="Times New Roman"/>
              </a:rPr>
              <a:t> </a:t>
            </a:r>
            <a:r>
              <a:rPr sz="900" spc="65" dirty="0">
                <a:solidFill>
                  <a:srgbClr val="FFFFFF"/>
                </a:solidFill>
                <a:latin typeface="Times New Roman"/>
                <a:cs typeface="Times New Roman"/>
              </a:rPr>
              <a:t>Wireless)</a:t>
            </a:r>
            <a:endParaRPr sz="900">
              <a:latin typeface="Times New Roman"/>
              <a:cs typeface="Times New Roman"/>
            </a:endParaRPr>
          </a:p>
        </p:txBody>
      </p:sp>
      <p:sp>
        <p:nvSpPr>
          <p:cNvPr id="19517" name="object 153">
            <a:extLst>
              <a:ext uri="{FF2B5EF4-FFF2-40B4-BE49-F238E27FC236}">
                <a16:creationId xmlns:a16="http://schemas.microsoft.com/office/drawing/2014/main" id="{E41572F5-0E53-4F9C-8976-F96BBB388EC4}"/>
              </a:ext>
            </a:extLst>
          </p:cNvPr>
          <p:cNvSpPr>
            <a:spLocks noChangeArrowheads="1"/>
          </p:cNvSpPr>
          <p:nvPr/>
        </p:nvSpPr>
        <p:spPr bwMode="auto">
          <a:xfrm>
            <a:off x="7896226" y="3167064"/>
            <a:ext cx="2303463" cy="911225"/>
          </a:xfrm>
          <a:prstGeom prst="rect">
            <a:avLst/>
          </a:prstGeom>
          <a:blipFill dpi="0" rotWithShape="1">
            <a:blip r:embed="rId3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54" name="object 154">
            <a:extLst>
              <a:ext uri="{FF2B5EF4-FFF2-40B4-BE49-F238E27FC236}">
                <a16:creationId xmlns:a16="http://schemas.microsoft.com/office/drawing/2014/main" id="{311939B2-BB3E-4768-A058-0E953DDF4A57}"/>
              </a:ext>
            </a:extLst>
          </p:cNvPr>
          <p:cNvSpPr txBox="1"/>
          <p:nvPr/>
        </p:nvSpPr>
        <p:spPr>
          <a:xfrm>
            <a:off x="8583614" y="3427413"/>
            <a:ext cx="928687" cy="354012"/>
          </a:xfrm>
          <a:prstGeom prst="rect">
            <a:avLst/>
          </a:prstGeom>
        </p:spPr>
        <p:txBody>
          <a:bodyPr lIns="0" tIns="40005" rIns="0" bIns="0">
            <a:spAutoFit/>
          </a:bodyPr>
          <a:lstStyle/>
          <a:p>
            <a:pPr marL="104139" indent="-91440">
              <a:spcBef>
                <a:spcPts val="315"/>
              </a:spcBef>
              <a:buClr>
                <a:srgbClr val="333399"/>
              </a:buClr>
              <a:buSzPct val="88888"/>
              <a:buFont typeface="Wingdings"/>
              <a:buChar char=""/>
              <a:tabLst>
                <a:tab pos="104139" algn="l"/>
              </a:tabLst>
              <a:defRPr/>
            </a:pPr>
            <a:r>
              <a:rPr sz="900" spc="85" dirty="0">
                <a:solidFill>
                  <a:srgbClr val="FFFFFF"/>
                </a:solidFill>
                <a:latin typeface="Times New Roman"/>
                <a:cs typeface="Times New Roman"/>
              </a:rPr>
              <a:t>Boundary-less</a:t>
            </a:r>
            <a:endParaRPr sz="900">
              <a:latin typeface="Times New Roman"/>
              <a:cs typeface="Times New Roman"/>
            </a:endParaRPr>
          </a:p>
          <a:p>
            <a:pPr marL="134620" indent="-92075">
              <a:spcBef>
                <a:spcPts val="215"/>
              </a:spcBef>
              <a:buClr>
                <a:srgbClr val="333399"/>
              </a:buClr>
              <a:buSzPct val="88888"/>
              <a:buFont typeface="Wingdings"/>
              <a:buChar char=""/>
              <a:tabLst>
                <a:tab pos="135255" algn="l"/>
              </a:tabLst>
              <a:defRPr/>
            </a:pPr>
            <a:r>
              <a:rPr sz="900" spc="60" dirty="0">
                <a:solidFill>
                  <a:srgbClr val="FFFFFF"/>
                </a:solidFill>
                <a:latin typeface="Times New Roman"/>
                <a:cs typeface="Times New Roman"/>
              </a:rPr>
              <a:t>Organizations</a:t>
            </a:r>
            <a:endParaRPr sz="900">
              <a:latin typeface="Times New Roman"/>
              <a:cs typeface="Times New Roman"/>
            </a:endParaRPr>
          </a:p>
        </p:txBody>
      </p:sp>
      <p:sp>
        <p:nvSpPr>
          <p:cNvPr id="19519" name="object 155">
            <a:extLst>
              <a:ext uri="{FF2B5EF4-FFF2-40B4-BE49-F238E27FC236}">
                <a16:creationId xmlns:a16="http://schemas.microsoft.com/office/drawing/2014/main" id="{59684C57-38A2-441E-90FB-04F78B924B62}"/>
              </a:ext>
            </a:extLst>
          </p:cNvPr>
          <p:cNvSpPr txBox="1">
            <a:spLocks noChangeArrowheads="1"/>
          </p:cNvSpPr>
          <p:nvPr/>
        </p:nvSpPr>
        <p:spPr bwMode="auto">
          <a:xfrm>
            <a:off x="8396288" y="2528889"/>
            <a:ext cx="13001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439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sz="900">
                <a:latin typeface="Times New Roman" panose="02020603050405020304" pitchFamily="18" charset="0"/>
                <a:cs typeface="Times New Roman" panose="02020603050405020304" pitchFamily="18" charset="0"/>
              </a:rPr>
              <a:t>Access  Anytime and Anywhere</a:t>
            </a:r>
          </a:p>
        </p:txBody>
      </p:sp>
      <p:grpSp>
        <p:nvGrpSpPr>
          <p:cNvPr id="19520" name="object 156">
            <a:extLst>
              <a:ext uri="{FF2B5EF4-FFF2-40B4-BE49-F238E27FC236}">
                <a16:creationId xmlns:a16="http://schemas.microsoft.com/office/drawing/2014/main" id="{4C360B54-6E80-4A9E-818E-9E2C6C6DD9EF}"/>
              </a:ext>
            </a:extLst>
          </p:cNvPr>
          <p:cNvGrpSpPr>
            <a:grpSpLocks/>
          </p:cNvGrpSpPr>
          <p:nvPr/>
        </p:nvGrpSpPr>
        <p:grpSpPr bwMode="auto">
          <a:xfrm>
            <a:off x="3730625" y="1598614"/>
            <a:ext cx="5861050" cy="617537"/>
            <a:chOff x="2206993" y="1598792"/>
            <a:chExt cx="5861050" cy="617855"/>
          </a:xfrm>
        </p:grpSpPr>
        <p:sp>
          <p:nvSpPr>
            <p:cNvPr id="19522" name="object 157">
              <a:extLst>
                <a:ext uri="{FF2B5EF4-FFF2-40B4-BE49-F238E27FC236}">
                  <a16:creationId xmlns:a16="http://schemas.microsoft.com/office/drawing/2014/main" id="{8BBC5E38-F8B1-4A7B-ADDF-88006BC17B32}"/>
                </a:ext>
              </a:extLst>
            </p:cNvPr>
            <p:cNvSpPr>
              <a:spLocks noChangeArrowheads="1"/>
            </p:cNvSpPr>
            <p:nvPr/>
          </p:nvSpPr>
          <p:spPr bwMode="auto">
            <a:xfrm>
              <a:off x="2206993" y="1598866"/>
              <a:ext cx="855474" cy="617283"/>
            </a:xfrm>
            <a:prstGeom prst="rect">
              <a:avLst/>
            </a:prstGeom>
            <a:blipFill dpi="0" rotWithShape="1">
              <a:blip r:embed="rId3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23" name="object 158">
              <a:extLst>
                <a:ext uri="{FF2B5EF4-FFF2-40B4-BE49-F238E27FC236}">
                  <a16:creationId xmlns:a16="http://schemas.microsoft.com/office/drawing/2014/main" id="{0EF6043E-7A85-48A2-97BC-0E014B31FAFE}"/>
                </a:ext>
              </a:extLst>
            </p:cNvPr>
            <p:cNvSpPr>
              <a:spLocks noChangeArrowheads="1"/>
            </p:cNvSpPr>
            <p:nvPr/>
          </p:nvSpPr>
          <p:spPr bwMode="auto">
            <a:xfrm>
              <a:off x="2252738" y="1665037"/>
              <a:ext cx="770276" cy="501468"/>
            </a:xfrm>
            <a:prstGeom prst="rect">
              <a:avLst/>
            </a:prstGeom>
            <a:blipFill dpi="0" rotWithShape="1">
              <a:blip r:embed="rId3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24" name="object 159">
              <a:extLst>
                <a:ext uri="{FF2B5EF4-FFF2-40B4-BE49-F238E27FC236}">
                  <a16:creationId xmlns:a16="http://schemas.microsoft.com/office/drawing/2014/main" id="{BC68F49E-C21F-42B3-9BA5-EBF7FC6DEC6B}"/>
                </a:ext>
              </a:extLst>
            </p:cNvPr>
            <p:cNvSpPr>
              <a:spLocks noChangeArrowheads="1"/>
            </p:cNvSpPr>
            <p:nvPr/>
          </p:nvSpPr>
          <p:spPr bwMode="auto">
            <a:xfrm>
              <a:off x="4568888" y="1598792"/>
              <a:ext cx="933424" cy="610969"/>
            </a:xfrm>
            <a:prstGeom prst="rect">
              <a:avLst/>
            </a:prstGeom>
            <a:blipFill dpi="0" rotWithShape="1">
              <a:blip r:embed="rId3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25" name="object 160">
              <a:extLst>
                <a:ext uri="{FF2B5EF4-FFF2-40B4-BE49-F238E27FC236}">
                  <a16:creationId xmlns:a16="http://schemas.microsoft.com/office/drawing/2014/main" id="{D93C0298-0682-4044-A10A-BCB843B18BFA}"/>
                </a:ext>
              </a:extLst>
            </p:cNvPr>
            <p:cNvSpPr>
              <a:spLocks noChangeArrowheads="1"/>
            </p:cNvSpPr>
            <p:nvPr/>
          </p:nvSpPr>
          <p:spPr bwMode="auto">
            <a:xfrm>
              <a:off x="4642447" y="1646275"/>
              <a:ext cx="819378" cy="517512"/>
            </a:xfrm>
            <a:prstGeom prst="rect">
              <a:avLst/>
            </a:prstGeom>
            <a:blipFill dpi="0" rotWithShape="1">
              <a:blip r:embed="rId3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26" name="object 161">
              <a:extLst>
                <a:ext uri="{FF2B5EF4-FFF2-40B4-BE49-F238E27FC236}">
                  <a16:creationId xmlns:a16="http://schemas.microsoft.com/office/drawing/2014/main" id="{CD3A595F-2D4F-4683-97CC-1AD22B2D8924}"/>
                </a:ext>
              </a:extLst>
            </p:cNvPr>
            <p:cNvSpPr>
              <a:spLocks noChangeArrowheads="1"/>
            </p:cNvSpPr>
            <p:nvPr/>
          </p:nvSpPr>
          <p:spPr bwMode="auto">
            <a:xfrm>
              <a:off x="7159777" y="1598792"/>
              <a:ext cx="907796" cy="610969"/>
            </a:xfrm>
            <a:prstGeom prst="rect">
              <a:avLst/>
            </a:prstGeom>
            <a:blipFill dpi="0" rotWithShape="1">
              <a:blip r:embed="rId4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9527" name="object 162">
              <a:extLst>
                <a:ext uri="{FF2B5EF4-FFF2-40B4-BE49-F238E27FC236}">
                  <a16:creationId xmlns:a16="http://schemas.microsoft.com/office/drawing/2014/main" id="{B8DCD524-CA6B-49B8-BE68-21E904FFD618}"/>
                </a:ext>
              </a:extLst>
            </p:cNvPr>
            <p:cNvSpPr>
              <a:spLocks noChangeArrowheads="1"/>
            </p:cNvSpPr>
            <p:nvPr/>
          </p:nvSpPr>
          <p:spPr bwMode="auto">
            <a:xfrm>
              <a:off x="7207732" y="1650302"/>
              <a:ext cx="830113" cy="511453"/>
            </a:xfrm>
            <a:prstGeom prst="rect">
              <a:avLst/>
            </a:prstGeom>
            <a:blipFill dpi="0" rotWithShape="1">
              <a:blip r:embed="rId4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19521" name="object 163">
            <a:extLst>
              <a:ext uri="{FF2B5EF4-FFF2-40B4-BE49-F238E27FC236}">
                <a16:creationId xmlns:a16="http://schemas.microsoft.com/office/drawing/2014/main" id="{6DC01875-A74E-4E06-B391-EBE8C02E513D}"/>
              </a:ext>
            </a:extLst>
          </p:cNvPr>
          <p:cNvSpPr>
            <a:spLocks noChangeArrowheads="1"/>
          </p:cNvSpPr>
          <p:nvPr/>
        </p:nvSpPr>
        <p:spPr bwMode="auto">
          <a:xfrm>
            <a:off x="2822576" y="4289425"/>
            <a:ext cx="568325" cy="279400"/>
          </a:xfrm>
          <a:prstGeom prst="rect">
            <a:avLst/>
          </a:prstGeom>
          <a:blipFill dpi="0" rotWithShape="1">
            <a:blip r:embed="rId4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14D035-B588-4886-965B-AEA59ECE1D03}"/>
              </a:ext>
            </a:extLst>
          </p:cNvPr>
          <p:cNvSpPr txBox="1"/>
          <p:nvPr/>
        </p:nvSpPr>
        <p:spPr>
          <a:xfrm>
            <a:off x="1989139" y="1609725"/>
            <a:ext cx="6408737" cy="4050468"/>
          </a:xfrm>
          <a:prstGeom prst="rect">
            <a:avLst/>
          </a:prstGeom>
        </p:spPr>
        <p:txBody>
          <a:bodyPr lIns="0" tIns="13335" rIns="0" bIns="0">
            <a:spAutoFit/>
          </a:bodyPr>
          <a:lstStyle/>
          <a:p>
            <a:pPr marL="13335">
              <a:spcBef>
                <a:spcPts val="105"/>
              </a:spcBef>
              <a:tabLst>
                <a:tab pos="1605280" algn="l"/>
                <a:tab pos="3466465" algn="l"/>
              </a:tabLst>
              <a:defRPr/>
            </a:pPr>
            <a:r>
              <a:rPr sz="2000" b="1" i="1" dirty="0">
                <a:latin typeface="Arial"/>
                <a:cs typeface="Arial"/>
              </a:rPr>
              <a:t>Stakeholder	</a:t>
            </a:r>
            <a:r>
              <a:rPr sz="2000" b="1" spc="-5" dirty="0">
                <a:latin typeface="Arial"/>
                <a:cs typeface="Arial"/>
              </a:rPr>
              <a:t>e-Government	meliputi</a:t>
            </a:r>
            <a:r>
              <a:rPr sz="2000" b="1" spc="-40" dirty="0">
                <a:latin typeface="Arial"/>
                <a:cs typeface="Arial"/>
              </a:rPr>
              <a:t> </a:t>
            </a:r>
            <a:r>
              <a:rPr sz="2000" b="1" dirty="0">
                <a:latin typeface="Arial"/>
                <a:cs typeface="Arial"/>
              </a:rPr>
              <a:t>:</a:t>
            </a:r>
            <a:endParaRPr sz="2000">
              <a:latin typeface="Arial"/>
              <a:cs typeface="Arial"/>
            </a:endParaRPr>
          </a:p>
          <a:p>
            <a:pPr>
              <a:spcBef>
                <a:spcPts val="20"/>
              </a:spcBef>
              <a:defRPr/>
            </a:pPr>
            <a:endParaRPr sz="2900">
              <a:latin typeface="Arial"/>
              <a:cs typeface="Arial"/>
            </a:endParaRPr>
          </a:p>
          <a:p>
            <a:pPr marL="469900" indent="-457834">
              <a:buClr>
                <a:srgbClr val="333399"/>
              </a:buClr>
              <a:buFont typeface="Wingdings"/>
              <a:buChar char=""/>
              <a:tabLst>
                <a:tab pos="469900" algn="l"/>
                <a:tab pos="470534" algn="l"/>
              </a:tabLst>
              <a:defRPr/>
            </a:pPr>
            <a:r>
              <a:rPr sz="2000" dirty="0">
                <a:latin typeface="Arial"/>
                <a:cs typeface="Arial"/>
              </a:rPr>
              <a:t>Masyarakat</a:t>
            </a:r>
            <a:endParaRPr sz="2000">
              <a:latin typeface="Arial"/>
              <a:cs typeface="Arial"/>
            </a:endParaRPr>
          </a:p>
          <a:p>
            <a:pPr marL="469900" indent="-457834">
              <a:spcBef>
                <a:spcPts val="480"/>
              </a:spcBef>
              <a:buClr>
                <a:srgbClr val="333399"/>
              </a:buClr>
              <a:buFont typeface="Wingdings"/>
              <a:buChar char=""/>
              <a:tabLst>
                <a:tab pos="469900" algn="l"/>
                <a:tab pos="470534" algn="l"/>
              </a:tabLst>
              <a:defRPr/>
            </a:pPr>
            <a:r>
              <a:rPr sz="2000" dirty="0">
                <a:latin typeface="Arial"/>
                <a:cs typeface="Arial"/>
              </a:rPr>
              <a:t>Kalangan</a:t>
            </a:r>
            <a:r>
              <a:rPr sz="2000" spc="-35" dirty="0">
                <a:latin typeface="Arial"/>
                <a:cs typeface="Arial"/>
              </a:rPr>
              <a:t> </a:t>
            </a:r>
            <a:r>
              <a:rPr sz="2000" dirty="0">
                <a:latin typeface="Arial"/>
                <a:cs typeface="Arial"/>
              </a:rPr>
              <a:t>bisnis</a:t>
            </a:r>
            <a:endParaRPr sz="2000">
              <a:latin typeface="Arial"/>
              <a:cs typeface="Arial"/>
            </a:endParaRPr>
          </a:p>
          <a:p>
            <a:pPr marL="469900" indent="-457834">
              <a:spcBef>
                <a:spcPts val="480"/>
              </a:spcBef>
              <a:buClr>
                <a:srgbClr val="333399"/>
              </a:buClr>
              <a:buFont typeface="Wingdings"/>
              <a:buChar char=""/>
              <a:tabLst>
                <a:tab pos="469900" algn="l"/>
                <a:tab pos="470534" algn="l"/>
              </a:tabLst>
              <a:defRPr/>
            </a:pPr>
            <a:r>
              <a:rPr sz="2000" dirty="0">
                <a:latin typeface="Arial"/>
                <a:cs typeface="Arial"/>
              </a:rPr>
              <a:t>Pegawai</a:t>
            </a:r>
            <a:r>
              <a:rPr sz="2000" spc="-35" dirty="0">
                <a:latin typeface="Arial"/>
                <a:cs typeface="Arial"/>
              </a:rPr>
              <a:t> </a:t>
            </a:r>
            <a:r>
              <a:rPr sz="2000" dirty="0">
                <a:latin typeface="Arial"/>
                <a:cs typeface="Arial"/>
              </a:rPr>
              <a:t>pemerintahan</a:t>
            </a:r>
            <a:endParaRPr sz="2000">
              <a:latin typeface="Arial"/>
              <a:cs typeface="Arial"/>
            </a:endParaRPr>
          </a:p>
          <a:p>
            <a:pPr marL="469900" indent="-457834">
              <a:spcBef>
                <a:spcPts val="480"/>
              </a:spcBef>
              <a:buClr>
                <a:srgbClr val="333399"/>
              </a:buClr>
              <a:buFont typeface="Wingdings"/>
              <a:buChar char=""/>
              <a:tabLst>
                <a:tab pos="469900" algn="l"/>
                <a:tab pos="470534" algn="l"/>
              </a:tabLst>
              <a:defRPr/>
            </a:pPr>
            <a:r>
              <a:rPr sz="2000" dirty="0">
                <a:latin typeface="Arial"/>
                <a:cs typeface="Arial"/>
              </a:rPr>
              <a:t>Lembaga, departemen, dan kementerian</a:t>
            </a:r>
            <a:r>
              <a:rPr sz="2000" spc="-195" dirty="0">
                <a:latin typeface="Arial"/>
                <a:cs typeface="Arial"/>
              </a:rPr>
              <a:t> </a:t>
            </a:r>
            <a:r>
              <a:rPr sz="2000" spc="-5" dirty="0">
                <a:latin typeface="Arial"/>
                <a:cs typeface="Arial"/>
              </a:rPr>
              <a:t>pemerintah</a:t>
            </a:r>
            <a:endParaRPr sz="2000">
              <a:latin typeface="Arial"/>
              <a:cs typeface="Arial"/>
            </a:endParaRPr>
          </a:p>
          <a:p>
            <a:pPr marL="469900" indent="-457834">
              <a:spcBef>
                <a:spcPts val="480"/>
              </a:spcBef>
              <a:buClr>
                <a:srgbClr val="333399"/>
              </a:buClr>
              <a:buFont typeface="Wingdings"/>
              <a:buChar char=""/>
              <a:tabLst>
                <a:tab pos="469900" algn="l"/>
                <a:tab pos="470534" algn="l"/>
              </a:tabLst>
              <a:defRPr/>
            </a:pPr>
            <a:r>
              <a:rPr sz="2000" spc="-5" dirty="0">
                <a:latin typeface="Arial"/>
                <a:cs typeface="Arial"/>
              </a:rPr>
              <a:t>Pemimpin</a:t>
            </a:r>
            <a:r>
              <a:rPr sz="2000" spc="-35" dirty="0">
                <a:latin typeface="Arial"/>
                <a:cs typeface="Arial"/>
              </a:rPr>
              <a:t> </a:t>
            </a:r>
            <a:r>
              <a:rPr sz="2000" dirty="0">
                <a:latin typeface="Arial"/>
                <a:cs typeface="Arial"/>
              </a:rPr>
              <a:t>perserikatan</a:t>
            </a:r>
            <a:endParaRPr sz="2000">
              <a:latin typeface="Arial"/>
              <a:cs typeface="Arial"/>
            </a:endParaRPr>
          </a:p>
          <a:p>
            <a:pPr marL="469900" indent="-457834">
              <a:spcBef>
                <a:spcPts val="480"/>
              </a:spcBef>
              <a:buClr>
                <a:srgbClr val="333399"/>
              </a:buClr>
              <a:buFont typeface="Wingdings"/>
              <a:buChar char=""/>
              <a:tabLst>
                <a:tab pos="469900" algn="l"/>
                <a:tab pos="470534" algn="l"/>
              </a:tabLst>
              <a:defRPr/>
            </a:pPr>
            <a:r>
              <a:rPr sz="2000" spc="-5" dirty="0">
                <a:latin typeface="Arial"/>
                <a:cs typeface="Arial"/>
              </a:rPr>
              <a:t>Pemimpin </a:t>
            </a:r>
            <a:r>
              <a:rPr sz="2000" dirty="0">
                <a:latin typeface="Arial"/>
                <a:cs typeface="Arial"/>
              </a:rPr>
              <a:t>masyarakat, organisasi</a:t>
            </a:r>
            <a:r>
              <a:rPr sz="2000" spc="-125" dirty="0">
                <a:latin typeface="Arial"/>
                <a:cs typeface="Arial"/>
              </a:rPr>
              <a:t> </a:t>
            </a:r>
            <a:r>
              <a:rPr sz="2000" dirty="0">
                <a:latin typeface="Arial"/>
                <a:cs typeface="Arial"/>
              </a:rPr>
              <a:t>nirlaba</a:t>
            </a:r>
            <a:endParaRPr sz="2000">
              <a:latin typeface="Arial"/>
              <a:cs typeface="Arial"/>
            </a:endParaRPr>
          </a:p>
          <a:p>
            <a:pPr marL="469900" indent="-457834">
              <a:spcBef>
                <a:spcPts val="480"/>
              </a:spcBef>
              <a:buClr>
                <a:srgbClr val="333399"/>
              </a:buClr>
              <a:buFont typeface="Wingdings"/>
              <a:buChar char=""/>
              <a:tabLst>
                <a:tab pos="469900" algn="l"/>
                <a:tab pos="470534" algn="l"/>
              </a:tabLst>
              <a:defRPr/>
            </a:pPr>
            <a:r>
              <a:rPr sz="2000" spc="-5" dirty="0">
                <a:latin typeface="Arial"/>
                <a:cs typeface="Arial"/>
              </a:rPr>
              <a:t>Politikus</a:t>
            </a:r>
            <a:endParaRPr sz="2000">
              <a:latin typeface="Arial"/>
              <a:cs typeface="Arial"/>
            </a:endParaRPr>
          </a:p>
          <a:p>
            <a:pPr marL="469900" indent="-457834">
              <a:spcBef>
                <a:spcPts val="480"/>
              </a:spcBef>
              <a:buClr>
                <a:srgbClr val="333399"/>
              </a:buClr>
              <a:buFont typeface="Wingdings"/>
              <a:buChar char=""/>
              <a:tabLst>
                <a:tab pos="469900" algn="l"/>
                <a:tab pos="470534" algn="l"/>
              </a:tabLst>
              <a:defRPr/>
            </a:pPr>
            <a:r>
              <a:rPr sz="2000" spc="-5" dirty="0">
                <a:latin typeface="Arial"/>
                <a:cs typeface="Arial"/>
              </a:rPr>
              <a:t>Investor</a:t>
            </a:r>
            <a:r>
              <a:rPr sz="2000" spc="-55" dirty="0">
                <a:latin typeface="Arial"/>
                <a:cs typeface="Arial"/>
              </a:rPr>
              <a:t> </a:t>
            </a:r>
            <a:r>
              <a:rPr sz="2000" dirty="0">
                <a:latin typeface="Arial"/>
                <a:cs typeface="Arial"/>
              </a:rPr>
              <a:t>asing</a:t>
            </a:r>
            <a:endParaRPr sz="2000">
              <a:latin typeface="Arial"/>
              <a:cs typeface="Arial"/>
            </a:endParaRPr>
          </a:p>
          <a:p>
            <a:pPr marL="469265" indent="-457200">
              <a:spcBef>
                <a:spcPts val="480"/>
              </a:spcBef>
              <a:buClr>
                <a:srgbClr val="333399"/>
              </a:buClr>
              <a:buFont typeface="Wingdings"/>
              <a:buChar char=""/>
              <a:tabLst>
                <a:tab pos="469265" algn="l"/>
                <a:tab pos="469900" algn="l"/>
              </a:tabLst>
              <a:defRPr/>
            </a:pPr>
            <a:r>
              <a:rPr sz="2000" dirty="0">
                <a:latin typeface="Arial"/>
                <a:cs typeface="Arial"/>
              </a:rPr>
              <a:t>dan</a:t>
            </a:r>
            <a:r>
              <a:rPr sz="2000" spc="-35" dirty="0">
                <a:latin typeface="Arial"/>
                <a:cs typeface="Arial"/>
              </a:rPr>
              <a:t> </a:t>
            </a:r>
            <a:r>
              <a:rPr sz="2000" spc="-5" dirty="0">
                <a:latin typeface="Arial"/>
                <a:cs typeface="Arial"/>
              </a:rPr>
              <a:t>lain-lain</a:t>
            </a:r>
            <a:endParaRPr sz="2000">
              <a:latin typeface="Arial"/>
              <a:cs typeface="Arial"/>
            </a:endParaRPr>
          </a:p>
        </p:txBody>
      </p:sp>
      <p:sp>
        <p:nvSpPr>
          <p:cNvPr id="3" name="object 3">
            <a:extLst>
              <a:ext uri="{FF2B5EF4-FFF2-40B4-BE49-F238E27FC236}">
                <a16:creationId xmlns:a16="http://schemas.microsoft.com/office/drawing/2014/main" id="{5D2C003B-F077-4302-A27B-222FA6D98F56}"/>
              </a:ext>
            </a:extLst>
          </p:cNvPr>
          <p:cNvSpPr txBox="1">
            <a:spLocks noGrp="1"/>
          </p:cNvSpPr>
          <p:nvPr>
            <p:ph type="title"/>
          </p:nvPr>
        </p:nvSpPr>
        <p:spPr>
          <a:xfrm>
            <a:off x="2228850" y="530067"/>
            <a:ext cx="7772400" cy="689291"/>
          </a:xfrm>
        </p:spPr>
        <p:txBody>
          <a:bodyPr vert="horz" lIns="0" tIns="12065" rIns="0" bIns="0" rtlCol="0" anchor="ctr">
            <a:spAutoFit/>
          </a:bodyPr>
          <a:lstStyle/>
          <a:p>
            <a:pPr marL="12700">
              <a:lnSpc>
                <a:spcPct val="100000"/>
              </a:lnSpc>
              <a:spcBef>
                <a:spcPts val="95"/>
              </a:spcBef>
              <a:defRPr/>
            </a:pPr>
            <a:r>
              <a:rPr b="0" dirty="0">
                <a:latin typeface="Arial"/>
                <a:cs typeface="Arial"/>
              </a:rPr>
              <a:t>Model-Model</a:t>
            </a:r>
            <a:r>
              <a:rPr spc="-35" dirty="0">
                <a:latin typeface="Arial"/>
                <a:cs typeface="Arial"/>
              </a:rPr>
              <a:t> </a:t>
            </a:r>
            <a:r>
              <a:rPr b="0" i="1" dirty="0">
                <a:latin typeface="Arial"/>
                <a:cs typeface="Arial"/>
              </a:rPr>
              <a:t>e-Government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bject 2">
            <a:extLst>
              <a:ext uri="{FF2B5EF4-FFF2-40B4-BE49-F238E27FC236}">
                <a16:creationId xmlns:a16="http://schemas.microsoft.com/office/drawing/2014/main" id="{B9649C0B-45D2-4CCE-A37D-211C1BF7A637}"/>
              </a:ext>
            </a:extLst>
          </p:cNvPr>
          <p:cNvSpPr txBox="1">
            <a:spLocks noChangeArrowheads="1"/>
          </p:cNvSpPr>
          <p:nvPr/>
        </p:nvSpPr>
        <p:spPr bwMode="auto">
          <a:xfrm>
            <a:off x="2070101" y="1717675"/>
            <a:ext cx="7980363"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sz="1600" b="1">
                <a:latin typeface="Arial" panose="020B0604020202020204" pitchFamily="34" charset="0"/>
                <a:cs typeface="Arial" panose="020B0604020202020204" pitchFamily="34" charset="0"/>
              </a:rPr>
              <a:t>8 Model atau Jenis </a:t>
            </a:r>
            <a:r>
              <a:rPr lang="en-US" altLang="en-US" sz="1600" b="1" i="1">
                <a:latin typeface="Arial" panose="020B0604020202020204" pitchFamily="34" charset="0"/>
                <a:cs typeface="Arial" panose="020B0604020202020204" pitchFamily="34" charset="0"/>
              </a:rPr>
              <a:t>e-Government </a:t>
            </a:r>
            <a:r>
              <a:rPr lang="en-US" altLang="en-US" sz="1600" b="1">
                <a:latin typeface="Arial" panose="020B0604020202020204" pitchFamily="34" charset="0"/>
                <a:cs typeface="Arial" panose="020B0604020202020204" pitchFamily="34" charset="0"/>
              </a:rPr>
              <a:t>(20):</a:t>
            </a:r>
            <a:endParaRPr lang="en-US" altLang="en-US" sz="1600">
              <a:latin typeface="Arial" panose="020B0604020202020204" pitchFamily="34" charset="0"/>
              <a:cs typeface="Arial" panose="020B0604020202020204" pitchFamily="34" charset="0"/>
            </a:endParaRPr>
          </a:p>
          <a:p>
            <a:pPr>
              <a:lnSpc>
                <a:spcPct val="100000"/>
              </a:lnSpc>
              <a:spcBef>
                <a:spcPct val="0"/>
              </a:spcBef>
              <a:buFontTx/>
              <a:buNone/>
            </a:pPr>
            <a:endParaRPr lang="en-US" altLang="en-US" sz="1600">
              <a:latin typeface="Arial" panose="020B0604020202020204" pitchFamily="34" charset="0"/>
              <a:cs typeface="Arial" panose="020B0604020202020204" pitchFamily="34" charset="0"/>
            </a:endParaRPr>
          </a:p>
          <a:p>
            <a:pPr>
              <a:lnSpc>
                <a:spcPct val="80000"/>
              </a:lnSpc>
              <a:spcBef>
                <a:spcPct val="0"/>
              </a:spcBef>
              <a:buClr>
                <a:srgbClr val="333399"/>
              </a:buClr>
              <a:buFontTx/>
              <a:buAutoNum type="arabicParenR"/>
            </a:pPr>
            <a:r>
              <a:rPr lang="en-US" altLang="en-US" sz="1600">
                <a:latin typeface="Arial" panose="020B0604020202020204" pitchFamily="34" charset="0"/>
                <a:cs typeface="Arial" panose="020B0604020202020204" pitchFamily="34" charset="0"/>
              </a:rPr>
              <a:t>Pemerintah ke masyarakat (G2C) </a:t>
            </a:r>
            <a:r>
              <a:rPr lang="en-US" altLang="en-US" sz="1600">
                <a:latin typeface="Wingdings" panose="05000000000000000000" pitchFamily="2" charset="2"/>
                <a:ea typeface="Wingdings" panose="05000000000000000000" pitchFamily="2" charset="2"/>
                <a:cs typeface="Wingdings" panose="05000000000000000000" pitchFamily="2" charset="2"/>
              </a:rPr>
              <a:t></a:t>
            </a:r>
            <a:r>
              <a:rPr lang="en-US" altLang="en-US" sz="1600">
                <a:latin typeface="Times New Roman" panose="02020603050405020304" pitchFamily="18" charset="0"/>
                <a:cs typeface="Times New Roman" panose="02020603050405020304" pitchFamily="18" charset="0"/>
              </a:rPr>
              <a:t> </a:t>
            </a:r>
            <a:r>
              <a:rPr lang="en-US" altLang="en-US" sz="1600">
                <a:latin typeface="Arial" panose="020B0604020202020204" pitchFamily="34" charset="0"/>
                <a:cs typeface="Arial" panose="020B0604020202020204" pitchFamily="34" charset="0"/>
              </a:rPr>
              <a:t>Penyampaian layanan publik dan  informasi satu arah oleh pemerintah ke masyarakat;</a:t>
            </a:r>
          </a:p>
          <a:p>
            <a:pPr>
              <a:lnSpc>
                <a:spcPct val="100000"/>
              </a:lnSpc>
              <a:spcBef>
                <a:spcPct val="0"/>
              </a:spcBef>
              <a:buClr>
                <a:srgbClr val="333399"/>
              </a:buClr>
              <a:buFont typeface="Arial" panose="020B0604020202020204" pitchFamily="34" charset="0"/>
              <a:buAutoNum type="arabicParenR"/>
            </a:pPr>
            <a:endParaRPr lang="en-US" altLang="en-US" sz="1600">
              <a:latin typeface="Arial" panose="020B0604020202020204" pitchFamily="34" charset="0"/>
              <a:cs typeface="Arial" panose="020B0604020202020204" pitchFamily="34" charset="0"/>
            </a:endParaRPr>
          </a:p>
          <a:p>
            <a:pPr>
              <a:lnSpc>
                <a:spcPct val="80000"/>
              </a:lnSpc>
              <a:spcBef>
                <a:spcPct val="0"/>
              </a:spcBef>
              <a:buClr>
                <a:srgbClr val="333399"/>
              </a:buClr>
              <a:buFontTx/>
              <a:buAutoNum type="arabicParenR"/>
            </a:pPr>
            <a:r>
              <a:rPr lang="en-US" altLang="en-US" sz="1600">
                <a:latin typeface="Arial" panose="020B0604020202020204" pitchFamily="34" charset="0"/>
                <a:cs typeface="Arial" panose="020B0604020202020204" pitchFamily="34" charset="0"/>
              </a:rPr>
              <a:t>Masyarakat ke pemerintah (C2G) </a:t>
            </a:r>
            <a:r>
              <a:rPr lang="en-US" altLang="en-US" sz="1600">
                <a:latin typeface="Wingdings" panose="05000000000000000000" pitchFamily="2" charset="2"/>
                <a:ea typeface="Wingdings" panose="05000000000000000000" pitchFamily="2" charset="2"/>
                <a:cs typeface="Wingdings" panose="05000000000000000000" pitchFamily="2" charset="2"/>
              </a:rPr>
              <a:t></a:t>
            </a:r>
            <a:r>
              <a:rPr lang="en-US" altLang="en-US" sz="1600">
                <a:latin typeface="Times New Roman" panose="02020603050405020304" pitchFamily="18" charset="0"/>
                <a:cs typeface="Times New Roman" panose="02020603050405020304" pitchFamily="18" charset="0"/>
              </a:rPr>
              <a:t> </a:t>
            </a:r>
            <a:r>
              <a:rPr lang="en-US" altLang="en-US" sz="1600">
                <a:latin typeface="Arial" panose="020B0604020202020204" pitchFamily="34" charset="0"/>
                <a:cs typeface="Arial" panose="020B0604020202020204" pitchFamily="34" charset="0"/>
              </a:rPr>
              <a:t>Memungkinkan pertukaran informasi  dan komunikasi antara masyarakat dan pemerintah.;</a:t>
            </a:r>
          </a:p>
          <a:p>
            <a:pPr>
              <a:lnSpc>
                <a:spcPct val="100000"/>
              </a:lnSpc>
              <a:spcBef>
                <a:spcPct val="0"/>
              </a:spcBef>
              <a:buClr>
                <a:srgbClr val="333399"/>
              </a:buClr>
              <a:buFont typeface="Arial" panose="020B0604020202020204" pitchFamily="34" charset="0"/>
              <a:buAutoNum type="arabicParenR"/>
            </a:pPr>
            <a:endParaRPr lang="en-US" altLang="en-US" sz="1600">
              <a:latin typeface="Arial" panose="020B0604020202020204" pitchFamily="34" charset="0"/>
              <a:cs typeface="Arial" panose="020B0604020202020204" pitchFamily="34" charset="0"/>
            </a:endParaRPr>
          </a:p>
          <a:p>
            <a:pPr>
              <a:lnSpc>
                <a:spcPct val="80000"/>
              </a:lnSpc>
              <a:spcBef>
                <a:spcPct val="0"/>
              </a:spcBef>
              <a:buClr>
                <a:srgbClr val="333399"/>
              </a:buClr>
              <a:buFontTx/>
              <a:buAutoNum type="arabicParenR"/>
            </a:pPr>
            <a:r>
              <a:rPr lang="en-US" altLang="en-US" sz="1600">
                <a:latin typeface="Arial" panose="020B0604020202020204" pitchFamily="34" charset="0"/>
                <a:cs typeface="Arial" panose="020B0604020202020204" pitchFamily="34" charset="0"/>
              </a:rPr>
              <a:t>Pemerintah ke bisnis (G2B) </a:t>
            </a:r>
            <a:r>
              <a:rPr lang="en-US" altLang="en-US" sz="1600">
                <a:latin typeface="Wingdings" panose="05000000000000000000" pitchFamily="2" charset="2"/>
                <a:ea typeface="Wingdings" panose="05000000000000000000" pitchFamily="2" charset="2"/>
                <a:cs typeface="Wingdings" panose="05000000000000000000" pitchFamily="2" charset="2"/>
              </a:rPr>
              <a:t></a:t>
            </a:r>
            <a:r>
              <a:rPr lang="en-US" altLang="en-US" sz="1600">
                <a:latin typeface="Times New Roman" panose="02020603050405020304" pitchFamily="18" charset="0"/>
                <a:cs typeface="Times New Roman" panose="02020603050405020304" pitchFamily="18" charset="0"/>
              </a:rPr>
              <a:t> </a:t>
            </a:r>
            <a:r>
              <a:rPr lang="en-US" altLang="en-US" sz="1600">
                <a:latin typeface="Arial" panose="020B0604020202020204" pitchFamily="34" charset="0"/>
                <a:cs typeface="Arial" panose="020B0604020202020204" pitchFamily="34" charset="0"/>
              </a:rPr>
              <a:t>transaksi-transaksi elektronik dimana  pemerintah menyediakan berbagai informasi yang dibutuhkan bagi kalangan  bisnis untuk bertransaksi dengan pemerintah. Contoh: sistem </a:t>
            </a:r>
            <a:r>
              <a:rPr lang="en-US" altLang="en-US" sz="1600" i="1">
                <a:latin typeface="Arial" panose="020B0604020202020204" pitchFamily="34" charset="0"/>
                <a:cs typeface="Arial" panose="020B0604020202020204" pitchFamily="34" charset="0"/>
              </a:rPr>
              <a:t>e-procurement</a:t>
            </a:r>
            <a:endParaRPr lang="en-US" altLang="en-US" sz="1600">
              <a:latin typeface="Arial" panose="020B0604020202020204" pitchFamily="34" charset="0"/>
              <a:cs typeface="Arial" panose="020B0604020202020204" pitchFamily="34" charset="0"/>
            </a:endParaRPr>
          </a:p>
          <a:p>
            <a:pPr>
              <a:lnSpc>
                <a:spcPct val="100000"/>
              </a:lnSpc>
              <a:spcBef>
                <a:spcPct val="0"/>
              </a:spcBef>
              <a:buClr>
                <a:srgbClr val="333399"/>
              </a:buClr>
              <a:buFont typeface="Arial" panose="020B0604020202020204" pitchFamily="34" charset="0"/>
              <a:buAutoNum type="arabicParenR"/>
            </a:pPr>
            <a:endParaRPr lang="en-US" altLang="en-US" sz="1600">
              <a:latin typeface="Arial" panose="020B0604020202020204" pitchFamily="34" charset="0"/>
              <a:cs typeface="Arial" panose="020B0604020202020204" pitchFamily="34" charset="0"/>
            </a:endParaRPr>
          </a:p>
          <a:p>
            <a:pPr>
              <a:lnSpc>
                <a:spcPct val="80000"/>
              </a:lnSpc>
              <a:spcBef>
                <a:spcPct val="0"/>
              </a:spcBef>
              <a:buClr>
                <a:srgbClr val="333399"/>
              </a:buClr>
              <a:buFontTx/>
              <a:buAutoNum type="arabicParenR"/>
            </a:pPr>
            <a:r>
              <a:rPr lang="en-US" altLang="en-US" sz="1600">
                <a:latin typeface="Arial" panose="020B0604020202020204" pitchFamily="34" charset="0"/>
                <a:cs typeface="Arial" panose="020B0604020202020204" pitchFamily="34" charset="0"/>
              </a:rPr>
              <a:t>Bisnis ke pemerintah (B2G) </a:t>
            </a:r>
            <a:r>
              <a:rPr lang="en-US" altLang="en-US" sz="1600">
                <a:latin typeface="Wingdings" panose="05000000000000000000" pitchFamily="2" charset="2"/>
                <a:ea typeface="Wingdings" panose="05000000000000000000" pitchFamily="2" charset="2"/>
                <a:cs typeface="Wingdings" panose="05000000000000000000" pitchFamily="2" charset="2"/>
              </a:rPr>
              <a:t></a:t>
            </a:r>
            <a:r>
              <a:rPr lang="en-US" altLang="en-US" sz="1600">
                <a:latin typeface="Times New Roman" panose="02020603050405020304" pitchFamily="18" charset="0"/>
                <a:cs typeface="Times New Roman" panose="02020603050405020304" pitchFamily="18" charset="0"/>
              </a:rPr>
              <a:t> </a:t>
            </a:r>
            <a:r>
              <a:rPr lang="en-US" altLang="en-US" sz="1600">
                <a:latin typeface="Arial" panose="020B0604020202020204" pitchFamily="34" charset="0"/>
                <a:cs typeface="Arial" panose="020B0604020202020204" pitchFamily="34" charset="0"/>
              </a:rPr>
              <a:t>Mengarah kepada pemasaran produk dan  jasa ke pemerintah untuk membantu	pemerintah menjadi lebih efisien;  peningkatan proses bisnis dan manajemen data elektronik. Sistem</a:t>
            </a:r>
          </a:p>
          <a:p>
            <a:pPr>
              <a:lnSpc>
                <a:spcPct val="80000"/>
              </a:lnSpc>
              <a:spcBef>
                <a:spcPct val="0"/>
              </a:spcBef>
              <a:buFontTx/>
              <a:buNone/>
            </a:pPr>
            <a:r>
              <a:rPr lang="en-US" altLang="en-US" sz="1600" i="1">
                <a:latin typeface="Arial" panose="020B0604020202020204" pitchFamily="34" charset="0"/>
                <a:cs typeface="Arial" panose="020B0604020202020204" pitchFamily="34" charset="0"/>
              </a:rPr>
              <a:t>e-procurement </a:t>
            </a:r>
            <a:r>
              <a:rPr lang="en-US" altLang="en-US" sz="1600">
                <a:latin typeface="Arial" panose="020B0604020202020204" pitchFamily="34" charset="0"/>
                <a:cs typeface="Arial" panose="020B0604020202020204" pitchFamily="34" charset="0"/>
              </a:rPr>
              <a:t>adalah contoh aplikasi yang memfasilitasi baik interaksi G2B  maupun B2G</a:t>
            </a:r>
            <a:r>
              <a:rPr lang="en-US" altLang="en-US" sz="1600" i="1">
                <a:solidFill>
                  <a:srgbClr val="3366FF"/>
                </a:solidFill>
                <a:latin typeface="Arial" panose="020B0604020202020204" pitchFamily="34" charset="0"/>
                <a:cs typeface="Arial" panose="020B0604020202020204" pitchFamily="34" charset="0"/>
              </a:rPr>
              <a:t>.</a:t>
            </a:r>
            <a:endParaRPr lang="en-US" altLang="en-US" sz="160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id="{192F7197-1BEE-44A8-AF09-C514DBC5D02C}"/>
              </a:ext>
            </a:extLst>
          </p:cNvPr>
          <p:cNvSpPr txBox="1">
            <a:spLocks noGrp="1"/>
          </p:cNvSpPr>
          <p:nvPr>
            <p:ph type="title"/>
          </p:nvPr>
        </p:nvSpPr>
        <p:spPr>
          <a:xfrm>
            <a:off x="2190751" y="530067"/>
            <a:ext cx="7859713" cy="689291"/>
          </a:xfrm>
        </p:spPr>
        <p:txBody>
          <a:bodyPr vert="horz" lIns="0" tIns="12065" rIns="0" bIns="0" rtlCol="0" anchor="ctr">
            <a:spAutoFit/>
          </a:bodyPr>
          <a:lstStyle/>
          <a:p>
            <a:pPr marL="12700">
              <a:lnSpc>
                <a:spcPct val="100000"/>
              </a:lnSpc>
              <a:spcBef>
                <a:spcPts val="95"/>
              </a:spcBef>
              <a:defRPr/>
            </a:pPr>
            <a:r>
              <a:rPr b="0" dirty="0">
                <a:latin typeface="Arial"/>
                <a:cs typeface="Arial"/>
              </a:rPr>
              <a:t>Model-Model</a:t>
            </a:r>
            <a:r>
              <a:rPr spc="-35" dirty="0">
                <a:latin typeface="Arial"/>
                <a:cs typeface="Arial"/>
              </a:rPr>
              <a:t> </a:t>
            </a:r>
            <a:r>
              <a:rPr b="0" i="1" dirty="0">
                <a:latin typeface="Arial"/>
                <a:cs typeface="Arial"/>
              </a:rPr>
              <a:t>e-Government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bject 2">
            <a:extLst>
              <a:ext uri="{FF2B5EF4-FFF2-40B4-BE49-F238E27FC236}">
                <a16:creationId xmlns:a16="http://schemas.microsoft.com/office/drawing/2014/main" id="{FDD7F042-D43F-465F-A61D-DC47C1782D9A}"/>
              </a:ext>
            </a:extLst>
          </p:cNvPr>
          <p:cNvSpPr txBox="1">
            <a:spLocks noChangeArrowheads="1"/>
          </p:cNvSpPr>
          <p:nvPr/>
        </p:nvSpPr>
        <p:spPr bwMode="auto">
          <a:xfrm>
            <a:off x="2065339" y="1490664"/>
            <a:ext cx="7585075" cy="374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7310" rIns="0" bIns="0">
            <a:spAutoFit/>
          </a:bodyPr>
          <a:lstStyle>
            <a:lvl1pPr marL="352425" indent="-279400">
              <a:lnSpc>
                <a:spcPct val="90000"/>
              </a:lnSpc>
              <a:spcBef>
                <a:spcPts val="1000"/>
              </a:spcBef>
              <a:buFont typeface="Arial" panose="020B0604020202020204" pitchFamily="34" charset="0"/>
              <a:buChar char="•"/>
              <a:tabLst>
                <a:tab pos="341313"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341313"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41313"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41313"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41313"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341313"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341313"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341313"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341313" algn="l"/>
              </a:tabLst>
              <a:defRPr>
                <a:solidFill>
                  <a:schemeClr val="tx1"/>
                </a:solidFill>
                <a:latin typeface="Calibri" panose="020F0502020204030204" pitchFamily="34" charset="0"/>
              </a:defRPr>
            </a:lvl9pPr>
          </a:lstStyle>
          <a:p>
            <a:pPr>
              <a:lnSpc>
                <a:spcPct val="80000"/>
              </a:lnSpc>
              <a:spcBef>
                <a:spcPts val="525"/>
              </a:spcBef>
              <a:buFont typeface="Arial" panose="020B0604020202020204" pitchFamily="34" charset="0"/>
              <a:buAutoNum type="arabicParenR" startAt="5"/>
            </a:pPr>
            <a:r>
              <a:rPr lang="en-US" altLang="en-US" sz="1800">
                <a:latin typeface="Arial" panose="020B0604020202020204" pitchFamily="34" charset="0"/>
                <a:cs typeface="Arial" panose="020B0604020202020204" pitchFamily="34" charset="0"/>
              </a:rPr>
              <a:t>Pemerintah ke pegawai (G2E) </a:t>
            </a:r>
            <a:r>
              <a:rPr lang="en-US" altLang="en-US" sz="1800">
                <a:latin typeface="Wingdings" panose="05000000000000000000" pitchFamily="2" charset="2"/>
                <a:ea typeface="Wingdings" panose="05000000000000000000" pitchFamily="2" charset="2"/>
                <a:cs typeface="Wingdings" panose="05000000000000000000" pitchFamily="2" charset="2"/>
              </a:rPr>
              <a:t></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Terdiri dari inisiatif-inisiatif yang  memfasilitasi manajemen pelayanan dan komunikasi internal dengan  pegawai pemerintahan.</a:t>
            </a:r>
          </a:p>
          <a:p>
            <a:pPr>
              <a:lnSpc>
                <a:spcPct val="100000"/>
              </a:lnSpc>
              <a:spcBef>
                <a:spcPts val="50"/>
              </a:spcBef>
              <a:buFontTx/>
              <a:buAutoNum type="arabicParenR" startAt="5"/>
            </a:pPr>
            <a:endParaRPr lang="en-US" altLang="en-US" sz="2200">
              <a:latin typeface="Arial" panose="020B0604020202020204" pitchFamily="34" charset="0"/>
              <a:cs typeface="Arial" panose="020B0604020202020204" pitchFamily="34" charset="0"/>
            </a:endParaRPr>
          </a:p>
          <a:p>
            <a:pPr>
              <a:lnSpc>
                <a:spcPts val="1725"/>
              </a:lnSpc>
              <a:spcBef>
                <a:spcPct val="0"/>
              </a:spcBef>
              <a:buFontTx/>
              <a:buAutoNum type="arabicParenR" startAt="5"/>
            </a:pPr>
            <a:r>
              <a:rPr lang="en-US" altLang="en-US" sz="1800">
                <a:latin typeface="Arial" panose="020B0604020202020204" pitchFamily="34" charset="0"/>
                <a:cs typeface="Arial" panose="020B0604020202020204" pitchFamily="34" charset="0"/>
              </a:rPr>
              <a:t>Pemerintah ke pemerintah (G2G)</a:t>
            </a:r>
            <a:r>
              <a:rPr lang="en-US" altLang="en-US" sz="1800">
                <a:latin typeface="Wingdings" panose="05000000000000000000" pitchFamily="2" charset="2"/>
                <a:ea typeface="Wingdings" panose="05000000000000000000" pitchFamily="2" charset="2"/>
                <a:cs typeface="Wingdings" panose="05000000000000000000" pitchFamily="2" charset="2"/>
              </a:rPr>
              <a:t></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Memungkinkan komunikasi dan  pertukaran informasi </a:t>
            </a:r>
            <a:r>
              <a:rPr lang="en-US" altLang="en-US" sz="1800" i="1">
                <a:latin typeface="Arial" panose="020B0604020202020204" pitchFamily="34" charset="0"/>
                <a:cs typeface="Arial" panose="020B0604020202020204" pitchFamily="34" charset="0"/>
              </a:rPr>
              <a:t>online </a:t>
            </a:r>
            <a:r>
              <a:rPr lang="en-US" altLang="en-US" sz="1800">
                <a:latin typeface="Arial" panose="020B0604020202020204" pitchFamily="34" charset="0"/>
                <a:cs typeface="Arial" panose="020B0604020202020204" pitchFamily="34" charset="0"/>
              </a:rPr>
              <a:t>antar departemen atau lembaga  pemerintahan melalui basisdata terintegrasi sehingga berdampak pada  efisiensi dan efektivitas.</a:t>
            </a:r>
          </a:p>
          <a:p>
            <a:pPr>
              <a:lnSpc>
                <a:spcPct val="100000"/>
              </a:lnSpc>
              <a:spcBef>
                <a:spcPts val="13"/>
              </a:spcBef>
              <a:buFontTx/>
              <a:buAutoNum type="arabicParenR" startAt="5"/>
            </a:pPr>
            <a:endParaRPr lang="en-US" altLang="en-US" sz="2200">
              <a:latin typeface="Arial" panose="020B0604020202020204" pitchFamily="34" charset="0"/>
              <a:cs typeface="Arial" panose="020B0604020202020204" pitchFamily="34" charset="0"/>
            </a:endParaRPr>
          </a:p>
          <a:p>
            <a:pPr>
              <a:lnSpc>
                <a:spcPct val="80000"/>
              </a:lnSpc>
              <a:spcBef>
                <a:spcPct val="0"/>
              </a:spcBef>
              <a:buClr>
                <a:srgbClr val="333399"/>
              </a:buClr>
              <a:buFontTx/>
              <a:buAutoNum type="arabicParenR" startAt="5"/>
            </a:pPr>
            <a:r>
              <a:rPr lang="en-US" altLang="en-US" sz="1800">
                <a:latin typeface="Arial" panose="020B0604020202020204" pitchFamily="34" charset="0"/>
                <a:cs typeface="Arial" panose="020B0604020202020204" pitchFamily="34" charset="0"/>
              </a:rPr>
              <a:t>Pemerintah ke organisasi nirlaba (G2N)</a:t>
            </a:r>
            <a:r>
              <a:rPr lang="en-US" altLang="en-US" sz="1800">
                <a:latin typeface="Wingdings" panose="05000000000000000000" pitchFamily="2" charset="2"/>
                <a:ea typeface="Wingdings" panose="05000000000000000000" pitchFamily="2" charset="2"/>
                <a:cs typeface="Wingdings" panose="05000000000000000000" pitchFamily="2" charset="2"/>
              </a:rPr>
              <a:t></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Pemerintah menyediakan  informasi bagi organisasi nirlaba, partai politik, atau organisasi sosial.</a:t>
            </a:r>
          </a:p>
          <a:p>
            <a:pPr>
              <a:lnSpc>
                <a:spcPct val="100000"/>
              </a:lnSpc>
              <a:spcBef>
                <a:spcPct val="0"/>
              </a:spcBef>
              <a:buFontTx/>
              <a:buAutoNum type="arabicParenR" startAt="5"/>
            </a:pPr>
            <a:endParaRPr lang="en-US" altLang="en-US" sz="2200">
              <a:latin typeface="Arial" panose="020B0604020202020204" pitchFamily="34" charset="0"/>
              <a:cs typeface="Arial" panose="020B0604020202020204" pitchFamily="34" charset="0"/>
            </a:endParaRPr>
          </a:p>
          <a:p>
            <a:pPr>
              <a:lnSpc>
                <a:spcPct val="80000"/>
              </a:lnSpc>
              <a:spcBef>
                <a:spcPct val="0"/>
              </a:spcBef>
              <a:buClr>
                <a:srgbClr val="333399"/>
              </a:buClr>
              <a:buFontTx/>
              <a:buAutoNum type="arabicParenR" startAt="5"/>
            </a:pPr>
            <a:r>
              <a:rPr lang="en-US" altLang="en-US" sz="1800">
                <a:latin typeface="Arial" panose="020B0604020202020204" pitchFamily="34" charset="0"/>
                <a:cs typeface="Arial" panose="020B0604020202020204" pitchFamily="34" charset="0"/>
              </a:rPr>
              <a:t>Organisasi nirlaba	ke pemerintah	(N2G)</a:t>
            </a:r>
            <a:r>
              <a:rPr lang="en-US" altLang="en-US" sz="1800">
                <a:latin typeface="Wingdings" panose="05000000000000000000" pitchFamily="2" charset="2"/>
                <a:ea typeface="Wingdings" panose="05000000000000000000" pitchFamily="2" charset="2"/>
                <a:cs typeface="Wingdings" panose="05000000000000000000" pitchFamily="2" charset="2"/>
              </a:rPr>
              <a:t></a:t>
            </a:r>
            <a:r>
              <a:rPr lang="en-US" altLang="en-US" sz="1800">
                <a:latin typeface="Times New Roman" panose="02020603050405020304" pitchFamily="18" charset="0"/>
                <a:cs typeface="Times New Roman" panose="02020603050405020304" pitchFamily="18" charset="0"/>
              </a:rPr>
              <a:t> </a:t>
            </a:r>
            <a:r>
              <a:rPr lang="en-US" altLang="en-US" sz="1800">
                <a:latin typeface="Arial" panose="020B0604020202020204" pitchFamily="34" charset="0"/>
                <a:cs typeface="Arial" panose="020B0604020202020204" pitchFamily="34" charset="0"/>
              </a:rPr>
              <a:t>Memungkinkan	pertukaran  informasi dan komunikasi antara pemerintah dan organisasi nirlaba,  partai politik dan organisasi sosial.</a:t>
            </a:r>
          </a:p>
        </p:txBody>
      </p:sp>
      <p:sp>
        <p:nvSpPr>
          <p:cNvPr id="3" name="object 3">
            <a:extLst>
              <a:ext uri="{FF2B5EF4-FFF2-40B4-BE49-F238E27FC236}">
                <a16:creationId xmlns:a16="http://schemas.microsoft.com/office/drawing/2014/main" id="{52321A44-3CBE-42F4-992B-9EC445F4557E}"/>
              </a:ext>
            </a:extLst>
          </p:cNvPr>
          <p:cNvSpPr txBox="1">
            <a:spLocks noGrp="1"/>
          </p:cNvSpPr>
          <p:nvPr>
            <p:ph type="title"/>
          </p:nvPr>
        </p:nvSpPr>
        <p:spPr>
          <a:xfrm>
            <a:off x="2179639" y="622301"/>
            <a:ext cx="7945437" cy="504825"/>
          </a:xfrm>
        </p:spPr>
        <p:txBody>
          <a:bodyPr vert="horz" lIns="0" tIns="12065" rIns="0" bIns="0" rtlCol="0" anchor="ctr">
            <a:spAutoFit/>
          </a:bodyPr>
          <a:lstStyle/>
          <a:p>
            <a:pPr marL="12700">
              <a:lnSpc>
                <a:spcPct val="100000"/>
              </a:lnSpc>
              <a:spcBef>
                <a:spcPts val="95"/>
              </a:spcBef>
              <a:defRPr/>
            </a:pPr>
            <a:r>
              <a:rPr sz="3200" spc="-5" dirty="0">
                <a:latin typeface="Arial"/>
                <a:cs typeface="Arial"/>
              </a:rPr>
              <a:t>2.1 </a:t>
            </a:r>
            <a:r>
              <a:rPr sz="3200" dirty="0">
                <a:latin typeface="Arial"/>
                <a:cs typeface="Arial"/>
              </a:rPr>
              <a:t>Model-Model e-Government </a:t>
            </a:r>
            <a:r>
              <a:rPr sz="3200" spc="-5" dirty="0">
                <a:latin typeface="Arial"/>
                <a:cs typeface="Arial"/>
              </a:rPr>
              <a:t>-</a:t>
            </a:r>
            <a:r>
              <a:rPr sz="3200" spc="-10" dirty="0">
                <a:latin typeface="Arial"/>
                <a:cs typeface="Arial"/>
              </a:rPr>
              <a:t> </a:t>
            </a:r>
            <a:r>
              <a:rPr sz="3200" dirty="0">
                <a:latin typeface="Arial"/>
                <a:cs typeface="Arial"/>
              </a:rPr>
              <a:t>Lanjutan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A2903DD-F078-475D-A6ED-A8CE88F6255B}"/>
              </a:ext>
            </a:extLst>
          </p:cNvPr>
          <p:cNvSpPr txBox="1">
            <a:spLocks noGrp="1"/>
          </p:cNvSpPr>
          <p:nvPr>
            <p:ph type="title"/>
          </p:nvPr>
        </p:nvSpPr>
        <p:spPr>
          <a:xfrm>
            <a:off x="2141539" y="622301"/>
            <a:ext cx="7958137" cy="504825"/>
          </a:xfrm>
        </p:spPr>
        <p:txBody>
          <a:bodyPr vert="horz" lIns="0" tIns="12065" rIns="0" bIns="0" rtlCol="0" anchor="ctr">
            <a:spAutoFit/>
          </a:bodyPr>
          <a:lstStyle/>
          <a:p>
            <a:pPr marL="12700">
              <a:lnSpc>
                <a:spcPct val="100000"/>
              </a:lnSpc>
              <a:spcBef>
                <a:spcPts val="95"/>
              </a:spcBef>
              <a:defRPr/>
            </a:pPr>
            <a:r>
              <a:rPr sz="3200" dirty="0">
                <a:latin typeface="Arial"/>
                <a:cs typeface="Arial"/>
              </a:rPr>
              <a:t>Model-Model </a:t>
            </a:r>
            <a:r>
              <a:rPr sz="3200" i="1" dirty="0">
                <a:latin typeface="Arial"/>
                <a:cs typeface="Arial"/>
              </a:rPr>
              <a:t>e-Government </a:t>
            </a:r>
            <a:r>
              <a:rPr sz="3200" spc="-5" dirty="0">
                <a:latin typeface="Arial"/>
                <a:cs typeface="Arial"/>
              </a:rPr>
              <a:t>-</a:t>
            </a:r>
            <a:r>
              <a:rPr sz="3200" spc="-10" dirty="0">
                <a:latin typeface="Arial"/>
                <a:cs typeface="Arial"/>
              </a:rPr>
              <a:t> </a:t>
            </a:r>
            <a:r>
              <a:rPr sz="3200" dirty="0">
                <a:latin typeface="Arial"/>
                <a:cs typeface="Arial"/>
              </a:rPr>
              <a:t>Lanjutan</a:t>
            </a:r>
          </a:p>
        </p:txBody>
      </p:sp>
      <p:sp>
        <p:nvSpPr>
          <p:cNvPr id="23555" name="object 3">
            <a:extLst>
              <a:ext uri="{FF2B5EF4-FFF2-40B4-BE49-F238E27FC236}">
                <a16:creationId xmlns:a16="http://schemas.microsoft.com/office/drawing/2014/main" id="{8140ECDF-3F8D-4757-BC59-4851104B8BB3}"/>
              </a:ext>
            </a:extLst>
          </p:cNvPr>
          <p:cNvSpPr>
            <a:spLocks noChangeArrowheads="1"/>
          </p:cNvSpPr>
          <p:nvPr/>
        </p:nvSpPr>
        <p:spPr bwMode="auto">
          <a:xfrm>
            <a:off x="2374900" y="1690689"/>
            <a:ext cx="6605588" cy="44735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4" name="object 4">
            <a:extLst>
              <a:ext uri="{FF2B5EF4-FFF2-40B4-BE49-F238E27FC236}">
                <a16:creationId xmlns:a16="http://schemas.microsoft.com/office/drawing/2014/main" id="{2E5815C4-0B0B-4915-9550-21CE7EA006D4}"/>
              </a:ext>
            </a:extLst>
          </p:cNvPr>
          <p:cNvSpPr txBox="1"/>
          <p:nvPr/>
        </p:nvSpPr>
        <p:spPr>
          <a:xfrm>
            <a:off x="4810126" y="1736726"/>
            <a:ext cx="2232025" cy="282129"/>
          </a:xfrm>
          <a:prstGeom prst="rect">
            <a:avLst/>
          </a:prstGeom>
          <a:solidFill>
            <a:srgbClr val="FFFFFF"/>
          </a:solidFill>
        </p:spPr>
        <p:txBody>
          <a:bodyPr lIns="0" tIns="0" rIns="0" bIns="0">
            <a:spAutoFit/>
          </a:bodyPr>
          <a:lstStyle/>
          <a:p>
            <a:pPr marL="90805">
              <a:lnSpc>
                <a:spcPts val="2200"/>
              </a:lnSpc>
              <a:defRPr/>
            </a:pPr>
            <a:r>
              <a:rPr sz="2000" b="1" spc="-10" dirty="0">
                <a:latin typeface="Carlito"/>
                <a:cs typeface="Carlito"/>
              </a:rPr>
              <a:t>Pemerintah</a:t>
            </a:r>
            <a:r>
              <a:rPr sz="2000" b="1" spc="-30" dirty="0">
                <a:latin typeface="Carlito"/>
                <a:cs typeface="Carlito"/>
              </a:rPr>
              <a:t> </a:t>
            </a:r>
            <a:r>
              <a:rPr sz="2000" b="1" spc="-5" dirty="0">
                <a:latin typeface="Carlito"/>
                <a:cs typeface="Carlito"/>
              </a:rPr>
              <a:t>Pusat</a:t>
            </a:r>
            <a:endParaRPr sz="2000">
              <a:latin typeface="Carlito"/>
              <a:cs typeface="Carlito"/>
            </a:endParaRPr>
          </a:p>
        </p:txBody>
      </p:sp>
      <p:sp>
        <p:nvSpPr>
          <p:cNvPr id="5" name="object 5">
            <a:extLst>
              <a:ext uri="{FF2B5EF4-FFF2-40B4-BE49-F238E27FC236}">
                <a16:creationId xmlns:a16="http://schemas.microsoft.com/office/drawing/2014/main" id="{B6751F07-082E-4357-8AC8-C8EBB5738AA9}"/>
              </a:ext>
            </a:extLst>
          </p:cNvPr>
          <p:cNvSpPr txBox="1"/>
          <p:nvPr/>
        </p:nvSpPr>
        <p:spPr>
          <a:xfrm>
            <a:off x="2495550" y="3051176"/>
            <a:ext cx="1455738" cy="282129"/>
          </a:xfrm>
          <a:prstGeom prst="rect">
            <a:avLst/>
          </a:prstGeom>
          <a:solidFill>
            <a:srgbClr val="FFFFFF"/>
          </a:solidFill>
        </p:spPr>
        <p:txBody>
          <a:bodyPr lIns="0" tIns="0" rIns="0" bIns="0">
            <a:spAutoFit/>
          </a:bodyPr>
          <a:lstStyle/>
          <a:p>
            <a:pPr marL="90805">
              <a:lnSpc>
                <a:spcPts val="2200"/>
              </a:lnSpc>
              <a:defRPr/>
            </a:pPr>
            <a:r>
              <a:rPr sz="2000" b="1" spc="-5" dirty="0">
                <a:latin typeface="Carlito"/>
                <a:cs typeface="Carlito"/>
              </a:rPr>
              <a:t>Nirlaba</a:t>
            </a:r>
            <a:endParaRPr sz="2000">
              <a:latin typeface="Carlito"/>
              <a:cs typeface="Carlito"/>
            </a:endParaRPr>
          </a:p>
        </p:txBody>
      </p:sp>
      <p:sp>
        <p:nvSpPr>
          <p:cNvPr id="6" name="object 6">
            <a:extLst>
              <a:ext uri="{FF2B5EF4-FFF2-40B4-BE49-F238E27FC236}">
                <a16:creationId xmlns:a16="http://schemas.microsoft.com/office/drawing/2014/main" id="{267DF2E6-2CA2-4FA8-8D78-6F314FC8EDE4}"/>
              </a:ext>
            </a:extLst>
          </p:cNvPr>
          <p:cNvSpPr txBox="1"/>
          <p:nvPr/>
        </p:nvSpPr>
        <p:spPr>
          <a:xfrm>
            <a:off x="4973639" y="3965576"/>
            <a:ext cx="2232025" cy="282129"/>
          </a:xfrm>
          <a:prstGeom prst="rect">
            <a:avLst/>
          </a:prstGeom>
          <a:solidFill>
            <a:srgbClr val="FFFFFF"/>
          </a:solidFill>
        </p:spPr>
        <p:txBody>
          <a:bodyPr lIns="0" tIns="0" rIns="0" bIns="0">
            <a:spAutoFit/>
          </a:bodyPr>
          <a:lstStyle/>
          <a:p>
            <a:pPr marL="90805">
              <a:lnSpc>
                <a:spcPts val="2200"/>
              </a:lnSpc>
              <a:defRPr/>
            </a:pPr>
            <a:r>
              <a:rPr sz="2000" b="1" spc="-10" dirty="0">
                <a:latin typeface="Carlito"/>
                <a:cs typeface="Carlito"/>
              </a:rPr>
              <a:t>Pemerintah</a:t>
            </a:r>
            <a:r>
              <a:rPr sz="2000" b="1" spc="-30" dirty="0">
                <a:latin typeface="Carlito"/>
                <a:cs typeface="Carlito"/>
              </a:rPr>
              <a:t> </a:t>
            </a:r>
            <a:r>
              <a:rPr sz="2000" b="1" spc="-10" dirty="0">
                <a:latin typeface="Carlito"/>
                <a:cs typeface="Carlito"/>
              </a:rPr>
              <a:t>Lokal</a:t>
            </a:r>
            <a:endParaRPr sz="2000">
              <a:latin typeface="Carlito"/>
              <a:cs typeface="Carlito"/>
            </a:endParaRPr>
          </a:p>
        </p:txBody>
      </p:sp>
      <p:sp>
        <p:nvSpPr>
          <p:cNvPr id="7" name="object 7">
            <a:extLst>
              <a:ext uri="{FF2B5EF4-FFF2-40B4-BE49-F238E27FC236}">
                <a16:creationId xmlns:a16="http://schemas.microsoft.com/office/drawing/2014/main" id="{14920EF7-1506-4677-B565-E270DBD25499}"/>
              </a:ext>
            </a:extLst>
          </p:cNvPr>
          <p:cNvSpPr txBox="1"/>
          <p:nvPr/>
        </p:nvSpPr>
        <p:spPr>
          <a:xfrm>
            <a:off x="4103689" y="5634039"/>
            <a:ext cx="1500187" cy="282129"/>
          </a:xfrm>
          <a:prstGeom prst="rect">
            <a:avLst/>
          </a:prstGeom>
          <a:solidFill>
            <a:srgbClr val="FFFFFF"/>
          </a:solidFill>
        </p:spPr>
        <p:txBody>
          <a:bodyPr lIns="0" tIns="0" rIns="0" bIns="0">
            <a:spAutoFit/>
          </a:bodyPr>
          <a:lstStyle/>
          <a:p>
            <a:pPr marL="90805">
              <a:lnSpc>
                <a:spcPts val="2200"/>
              </a:lnSpc>
              <a:defRPr/>
            </a:pPr>
            <a:r>
              <a:rPr sz="2000" b="1" spc="-20" dirty="0">
                <a:latin typeface="Carlito"/>
                <a:cs typeface="Carlito"/>
              </a:rPr>
              <a:t>Masyarakat</a:t>
            </a:r>
            <a:endParaRPr sz="2000">
              <a:latin typeface="Carlito"/>
              <a:cs typeface="Carlito"/>
            </a:endParaRPr>
          </a:p>
        </p:txBody>
      </p:sp>
      <p:sp>
        <p:nvSpPr>
          <p:cNvPr id="8" name="object 8">
            <a:extLst>
              <a:ext uri="{FF2B5EF4-FFF2-40B4-BE49-F238E27FC236}">
                <a16:creationId xmlns:a16="http://schemas.microsoft.com/office/drawing/2014/main" id="{C6BE4C63-629E-47DD-8BFF-B6C0890C5A5E}"/>
              </a:ext>
            </a:extLst>
          </p:cNvPr>
          <p:cNvSpPr txBox="1"/>
          <p:nvPr/>
        </p:nvSpPr>
        <p:spPr>
          <a:xfrm>
            <a:off x="6881814" y="5643563"/>
            <a:ext cx="1500187" cy="230832"/>
          </a:xfrm>
          <a:prstGeom prst="rect">
            <a:avLst/>
          </a:prstGeom>
          <a:solidFill>
            <a:srgbClr val="FFFFFF"/>
          </a:solidFill>
        </p:spPr>
        <p:txBody>
          <a:bodyPr lIns="0" tIns="0" rIns="0" bIns="0">
            <a:spAutoFit/>
          </a:bodyPr>
          <a:lstStyle/>
          <a:p>
            <a:pPr marL="90805">
              <a:lnSpc>
                <a:spcPts val="1830"/>
              </a:lnSpc>
              <a:defRPr/>
            </a:pPr>
            <a:r>
              <a:rPr sz="1600" b="1" spc="-10" dirty="0">
                <a:latin typeface="Carlito"/>
                <a:cs typeface="Carlito"/>
              </a:rPr>
              <a:t>Kalangan</a:t>
            </a:r>
            <a:r>
              <a:rPr sz="1600" b="1" spc="-35" dirty="0">
                <a:latin typeface="Carlito"/>
                <a:cs typeface="Carlito"/>
              </a:rPr>
              <a:t> </a:t>
            </a:r>
            <a:r>
              <a:rPr sz="1600" b="1" spc="-5" dirty="0">
                <a:latin typeface="Carlito"/>
                <a:cs typeface="Carlito"/>
              </a:rPr>
              <a:t>Bisnis</a:t>
            </a:r>
            <a:endParaRPr sz="160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object 2">
            <a:extLst>
              <a:ext uri="{FF2B5EF4-FFF2-40B4-BE49-F238E27FC236}">
                <a16:creationId xmlns:a16="http://schemas.microsoft.com/office/drawing/2014/main" id="{4E725688-C4FB-4E4E-8FA1-C510996590D3}"/>
              </a:ext>
            </a:extLst>
          </p:cNvPr>
          <p:cNvGrpSpPr>
            <a:grpSpLocks/>
          </p:cNvGrpSpPr>
          <p:nvPr/>
        </p:nvGrpSpPr>
        <p:grpSpPr bwMode="auto">
          <a:xfrm>
            <a:off x="1992313" y="1125539"/>
            <a:ext cx="8132762" cy="5038725"/>
            <a:chOff x="468312" y="1125537"/>
            <a:chExt cx="8133080" cy="5038090"/>
          </a:xfrm>
        </p:grpSpPr>
        <p:sp>
          <p:nvSpPr>
            <p:cNvPr id="24645" name="object 3">
              <a:extLst>
                <a:ext uri="{FF2B5EF4-FFF2-40B4-BE49-F238E27FC236}">
                  <a16:creationId xmlns:a16="http://schemas.microsoft.com/office/drawing/2014/main" id="{899D1E11-CC07-44ED-8E94-C22FBC9795C4}"/>
                </a:ext>
              </a:extLst>
            </p:cNvPr>
            <p:cNvSpPr>
              <a:spLocks noChangeArrowheads="1"/>
            </p:cNvSpPr>
            <p:nvPr/>
          </p:nvSpPr>
          <p:spPr bwMode="auto">
            <a:xfrm>
              <a:off x="592889" y="1219198"/>
              <a:ext cx="8000235" cy="493751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24646" name="object 4">
              <a:extLst>
                <a:ext uri="{FF2B5EF4-FFF2-40B4-BE49-F238E27FC236}">
                  <a16:creationId xmlns:a16="http://schemas.microsoft.com/office/drawing/2014/main" id="{1AA0BF0C-9239-4B41-8258-29DE175D670E}"/>
                </a:ext>
              </a:extLst>
            </p:cNvPr>
            <p:cNvSpPr>
              <a:spLocks noChangeArrowheads="1"/>
            </p:cNvSpPr>
            <p:nvPr/>
          </p:nvSpPr>
          <p:spPr bwMode="auto">
            <a:xfrm>
              <a:off x="5949912" y="4509357"/>
              <a:ext cx="2651036" cy="16538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grpSp>
        <p:nvGrpSpPr>
          <p:cNvPr id="24579" name="object 5">
            <a:extLst>
              <a:ext uri="{FF2B5EF4-FFF2-40B4-BE49-F238E27FC236}">
                <a16:creationId xmlns:a16="http://schemas.microsoft.com/office/drawing/2014/main" id="{F67917D2-281A-419A-883E-4AF95E7865C5}"/>
              </a:ext>
            </a:extLst>
          </p:cNvPr>
          <p:cNvGrpSpPr>
            <a:grpSpLocks/>
          </p:cNvGrpSpPr>
          <p:nvPr/>
        </p:nvGrpSpPr>
        <p:grpSpPr bwMode="auto">
          <a:xfrm>
            <a:off x="2116139" y="1219201"/>
            <a:ext cx="5381625" cy="3311525"/>
            <a:chOff x="592889" y="1219200"/>
            <a:chExt cx="5381625" cy="3310890"/>
          </a:xfrm>
        </p:grpSpPr>
        <p:sp>
          <p:nvSpPr>
            <p:cNvPr id="24643" name="object 6">
              <a:extLst>
                <a:ext uri="{FF2B5EF4-FFF2-40B4-BE49-F238E27FC236}">
                  <a16:creationId xmlns:a16="http://schemas.microsoft.com/office/drawing/2014/main" id="{7E20DDFC-F999-4768-8977-78C360843147}"/>
                </a:ext>
              </a:extLst>
            </p:cNvPr>
            <p:cNvSpPr>
              <a:spLocks noChangeArrowheads="1"/>
            </p:cNvSpPr>
            <p:nvPr/>
          </p:nvSpPr>
          <p:spPr bwMode="auto">
            <a:xfrm>
              <a:off x="3279546" y="2884982"/>
              <a:ext cx="2694444" cy="1644599"/>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24644" name="object 7">
              <a:extLst>
                <a:ext uri="{FF2B5EF4-FFF2-40B4-BE49-F238E27FC236}">
                  <a16:creationId xmlns:a16="http://schemas.microsoft.com/office/drawing/2014/main" id="{1B25AAA9-2F87-43B2-898C-850DA5BE04A1}"/>
                </a:ext>
              </a:extLst>
            </p:cNvPr>
            <p:cNvSpPr>
              <a:spLocks noChangeArrowheads="1"/>
            </p:cNvSpPr>
            <p:nvPr/>
          </p:nvSpPr>
          <p:spPr bwMode="auto">
            <a:xfrm>
              <a:off x="592889" y="1219200"/>
              <a:ext cx="2708361" cy="1661147"/>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24580" name="object 8">
            <a:extLst>
              <a:ext uri="{FF2B5EF4-FFF2-40B4-BE49-F238E27FC236}">
                <a16:creationId xmlns:a16="http://schemas.microsoft.com/office/drawing/2014/main" id="{704484FB-CEF1-4615-9B4F-525DAB8F3C5C}"/>
              </a:ext>
            </a:extLst>
          </p:cNvPr>
          <p:cNvSpPr>
            <a:spLocks/>
          </p:cNvSpPr>
          <p:nvPr/>
        </p:nvSpPr>
        <p:spPr bwMode="auto">
          <a:xfrm>
            <a:off x="9099551" y="1219200"/>
            <a:ext cx="61913" cy="114300"/>
          </a:xfrm>
          <a:custGeom>
            <a:avLst/>
            <a:gdLst>
              <a:gd name="T0" fmla="*/ 61559 w 62229"/>
              <a:gd name="T1" fmla="*/ 113840 h 114300"/>
              <a:gd name="T2" fmla="*/ 0 w 62229"/>
              <a:gd name="T3" fmla="*/ 113840 h 114300"/>
              <a:gd name="T4" fmla="*/ 0 w 62229"/>
              <a:gd name="T5" fmla="*/ 0 h 114300"/>
              <a:gd name="T6" fmla="*/ 61559 w 62229"/>
              <a:gd name="T7" fmla="*/ 0 h 114300"/>
              <a:gd name="T8" fmla="*/ 61559 w 62229"/>
              <a:gd name="T9" fmla="*/ 113840 h 114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29" h="114300">
                <a:moveTo>
                  <a:pt x="62189" y="113840"/>
                </a:moveTo>
                <a:lnTo>
                  <a:pt x="0" y="113840"/>
                </a:lnTo>
                <a:lnTo>
                  <a:pt x="0" y="0"/>
                </a:lnTo>
                <a:lnTo>
                  <a:pt x="62189" y="0"/>
                </a:lnTo>
                <a:lnTo>
                  <a:pt x="62189" y="113840"/>
                </a:lnTo>
                <a:close/>
              </a:path>
            </a:pathLst>
          </a:custGeom>
          <a:solidFill>
            <a:srgbClr val="85C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581" name="object 9">
            <a:extLst>
              <a:ext uri="{FF2B5EF4-FFF2-40B4-BE49-F238E27FC236}">
                <a16:creationId xmlns:a16="http://schemas.microsoft.com/office/drawing/2014/main" id="{CB42E0FA-B3E9-42D9-9B3C-B7EB534EA159}"/>
              </a:ext>
            </a:extLst>
          </p:cNvPr>
          <p:cNvSpPr>
            <a:spLocks/>
          </p:cNvSpPr>
          <p:nvPr/>
        </p:nvSpPr>
        <p:spPr bwMode="auto">
          <a:xfrm flipV="1">
            <a:off x="1981200" y="6127751"/>
            <a:ext cx="7734300" cy="60325"/>
          </a:xfrm>
          <a:custGeom>
            <a:avLst/>
            <a:gdLst>
              <a:gd name="T0" fmla="*/ 7734023 w 8141970"/>
              <a:gd name="T1" fmla="*/ 59890 h 207645"/>
              <a:gd name="T2" fmla="*/ 0 w 8141970"/>
              <a:gd name="T3" fmla="*/ 59890 h 207645"/>
              <a:gd name="T4" fmla="*/ 0 w 8141970"/>
              <a:gd name="T5" fmla="*/ 0 h 207645"/>
              <a:gd name="T6" fmla="*/ 7734023 w 8141970"/>
              <a:gd name="T7" fmla="*/ 0 h 207645"/>
              <a:gd name="T8" fmla="*/ 7734023 w 8141970"/>
              <a:gd name="T9" fmla="*/ 59890 h 2076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1970" h="207645">
                <a:moveTo>
                  <a:pt x="8141360" y="207313"/>
                </a:moveTo>
                <a:lnTo>
                  <a:pt x="0" y="207313"/>
                </a:lnTo>
                <a:lnTo>
                  <a:pt x="0" y="0"/>
                </a:lnTo>
                <a:lnTo>
                  <a:pt x="8141360" y="0"/>
                </a:lnTo>
                <a:lnTo>
                  <a:pt x="8141360" y="207313"/>
                </a:lnTo>
                <a:close/>
              </a:path>
            </a:pathLst>
          </a:custGeom>
          <a:solidFill>
            <a:srgbClr val="85C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582" name="object 10">
            <a:extLst>
              <a:ext uri="{FF2B5EF4-FFF2-40B4-BE49-F238E27FC236}">
                <a16:creationId xmlns:a16="http://schemas.microsoft.com/office/drawing/2014/main" id="{D33647A5-17B6-4E81-889F-859B0BEBA578}"/>
              </a:ext>
            </a:extLst>
          </p:cNvPr>
          <p:cNvSpPr>
            <a:spLocks/>
          </p:cNvSpPr>
          <p:nvPr/>
        </p:nvSpPr>
        <p:spPr bwMode="auto">
          <a:xfrm>
            <a:off x="2082801" y="1304925"/>
            <a:ext cx="7077075" cy="4878388"/>
          </a:xfrm>
          <a:custGeom>
            <a:avLst/>
            <a:gdLst>
              <a:gd name="T0" fmla="*/ 7077075 w 7077075"/>
              <a:gd name="T1" fmla="*/ 0 h 4878705"/>
              <a:gd name="T2" fmla="*/ 0 w 7077075"/>
              <a:gd name="T3" fmla="*/ 0 h 4878705"/>
              <a:gd name="T4" fmla="*/ 0 w 7077075"/>
              <a:gd name="T5" fmla="*/ 2387 h 4878705"/>
              <a:gd name="T6" fmla="*/ 0 w 7077075"/>
              <a:gd name="T7" fmla="*/ 27555 h 4878705"/>
              <a:gd name="T8" fmla="*/ 2832 w 7077075"/>
              <a:gd name="T9" fmla="*/ 27555 h 4878705"/>
              <a:gd name="T10" fmla="*/ 2832 w 7077075"/>
              <a:gd name="T11" fmla="*/ 4877804 h 4878705"/>
              <a:gd name="T12" fmla="*/ 35344 w 7077075"/>
              <a:gd name="T13" fmla="*/ 4877804 h 4878705"/>
              <a:gd name="T14" fmla="*/ 35344 w 7077075"/>
              <a:gd name="T15" fmla="*/ 27555 h 4878705"/>
              <a:gd name="T16" fmla="*/ 7077075 w 7077075"/>
              <a:gd name="T17" fmla="*/ 27555 h 4878705"/>
              <a:gd name="T18" fmla="*/ 7077075 w 7077075"/>
              <a:gd name="T19" fmla="*/ 2387 h 4878705"/>
              <a:gd name="T20" fmla="*/ 7077075 w 7077075"/>
              <a:gd name="T21" fmla="*/ 0 h 48787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077075" h="4878705">
                <a:moveTo>
                  <a:pt x="7077075" y="0"/>
                </a:moveTo>
                <a:lnTo>
                  <a:pt x="0" y="0"/>
                </a:lnTo>
                <a:lnTo>
                  <a:pt x="0" y="2387"/>
                </a:lnTo>
                <a:lnTo>
                  <a:pt x="0" y="27559"/>
                </a:lnTo>
                <a:lnTo>
                  <a:pt x="2832" y="27559"/>
                </a:lnTo>
                <a:lnTo>
                  <a:pt x="2832" y="4878438"/>
                </a:lnTo>
                <a:lnTo>
                  <a:pt x="35344" y="4878438"/>
                </a:lnTo>
                <a:lnTo>
                  <a:pt x="35344" y="27559"/>
                </a:lnTo>
                <a:lnTo>
                  <a:pt x="7077075" y="27559"/>
                </a:lnTo>
                <a:lnTo>
                  <a:pt x="7077075" y="2387"/>
                </a:lnTo>
                <a:lnTo>
                  <a:pt x="7077075" y="0"/>
                </a:lnTo>
                <a:close/>
              </a:path>
            </a:pathLst>
          </a:custGeom>
          <a:solidFill>
            <a:srgbClr val="85C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grpSp>
        <p:nvGrpSpPr>
          <p:cNvPr id="24583" name="object 11">
            <a:extLst>
              <a:ext uri="{FF2B5EF4-FFF2-40B4-BE49-F238E27FC236}">
                <a16:creationId xmlns:a16="http://schemas.microsoft.com/office/drawing/2014/main" id="{B210801C-C327-4A5F-BC30-4F9D30D8299A}"/>
              </a:ext>
            </a:extLst>
          </p:cNvPr>
          <p:cNvGrpSpPr>
            <a:grpSpLocks/>
          </p:cNvGrpSpPr>
          <p:nvPr/>
        </p:nvGrpSpPr>
        <p:grpSpPr bwMode="auto">
          <a:xfrm>
            <a:off x="1981200" y="1219201"/>
            <a:ext cx="8142288" cy="4970463"/>
            <a:chOff x="457197" y="1219132"/>
            <a:chExt cx="8141970" cy="4970145"/>
          </a:xfrm>
        </p:grpSpPr>
        <p:sp>
          <p:nvSpPr>
            <p:cNvPr id="24638" name="object 12">
              <a:extLst>
                <a:ext uri="{FF2B5EF4-FFF2-40B4-BE49-F238E27FC236}">
                  <a16:creationId xmlns:a16="http://schemas.microsoft.com/office/drawing/2014/main" id="{4DFF507F-0FF0-4376-86CF-1F427B67DAD4}"/>
                </a:ext>
              </a:extLst>
            </p:cNvPr>
            <p:cNvSpPr>
              <a:spLocks/>
            </p:cNvSpPr>
            <p:nvPr/>
          </p:nvSpPr>
          <p:spPr bwMode="auto">
            <a:xfrm>
              <a:off x="8465712" y="2024422"/>
              <a:ext cx="33020" cy="4154804"/>
            </a:xfrm>
            <a:custGeom>
              <a:avLst/>
              <a:gdLst>
                <a:gd name="T0" fmla="*/ 32511 w 33020"/>
                <a:gd name="T1" fmla="*/ 4154668 h 4154804"/>
                <a:gd name="T2" fmla="*/ 0 w 33020"/>
                <a:gd name="T3" fmla="*/ 4154668 h 4154804"/>
                <a:gd name="T4" fmla="*/ 0 w 33020"/>
                <a:gd name="T5" fmla="*/ 0 h 4154804"/>
                <a:gd name="T6" fmla="*/ 32511 w 33020"/>
                <a:gd name="T7" fmla="*/ 0 h 4154804"/>
                <a:gd name="T8" fmla="*/ 32511 w 33020"/>
                <a:gd name="T9" fmla="*/ 4154668 h 4154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020" h="4154804">
                  <a:moveTo>
                    <a:pt x="32511" y="4154668"/>
                  </a:moveTo>
                  <a:lnTo>
                    <a:pt x="0" y="4154668"/>
                  </a:lnTo>
                  <a:lnTo>
                    <a:pt x="0" y="0"/>
                  </a:lnTo>
                  <a:lnTo>
                    <a:pt x="32511" y="0"/>
                  </a:lnTo>
                  <a:lnTo>
                    <a:pt x="32511" y="4154668"/>
                  </a:lnTo>
                  <a:close/>
                </a:path>
              </a:pathLst>
            </a:custGeom>
            <a:solidFill>
              <a:srgbClr val="85C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639" name="object 13">
              <a:extLst>
                <a:ext uri="{FF2B5EF4-FFF2-40B4-BE49-F238E27FC236}">
                  <a16:creationId xmlns:a16="http://schemas.microsoft.com/office/drawing/2014/main" id="{0CF1E6BF-EAE9-4BCC-919F-D88B6265836A}"/>
                </a:ext>
              </a:extLst>
            </p:cNvPr>
            <p:cNvSpPr>
              <a:spLocks/>
            </p:cNvSpPr>
            <p:nvPr/>
          </p:nvSpPr>
          <p:spPr bwMode="auto">
            <a:xfrm>
              <a:off x="558964" y="6161130"/>
              <a:ext cx="8035925" cy="27940"/>
            </a:xfrm>
            <a:custGeom>
              <a:avLst/>
              <a:gdLst>
                <a:gd name="T0" fmla="*/ 8035359 w 8035925"/>
                <a:gd name="T1" fmla="*/ 27565 h 27939"/>
                <a:gd name="T2" fmla="*/ 0 w 8035925"/>
                <a:gd name="T3" fmla="*/ 27565 h 27939"/>
                <a:gd name="T4" fmla="*/ 0 w 8035925"/>
                <a:gd name="T5" fmla="*/ 0 h 27939"/>
                <a:gd name="T6" fmla="*/ 8035359 w 8035925"/>
                <a:gd name="T7" fmla="*/ 0 h 27939"/>
                <a:gd name="T8" fmla="*/ 8035359 w 8035925"/>
                <a:gd name="T9" fmla="*/ 27565 h 27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35925" h="27939">
                  <a:moveTo>
                    <a:pt x="8035359" y="27563"/>
                  </a:moveTo>
                  <a:lnTo>
                    <a:pt x="0" y="27563"/>
                  </a:lnTo>
                  <a:lnTo>
                    <a:pt x="0" y="0"/>
                  </a:lnTo>
                  <a:lnTo>
                    <a:pt x="8035359" y="0"/>
                  </a:lnTo>
                  <a:lnTo>
                    <a:pt x="8035359" y="27563"/>
                  </a:lnTo>
                  <a:close/>
                </a:path>
              </a:pathLst>
            </a:custGeom>
            <a:solidFill>
              <a:srgbClr val="8B70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640" name="object 14">
              <a:extLst>
                <a:ext uri="{FF2B5EF4-FFF2-40B4-BE49-F238E27FC236}">
                  <a16:creationId xmlns:a16="http://schemas.microsoft.com/office/drawing/2014/main" id="{A71ADE84-6FFC-4DBA-B155-DEF5B6536A5E}"/>
                </a:ext>
              </a:extLst>
            </p:cNvPr>
            <p:cNvSpPr>
              <a:spLocks/>
            </p:cNvSpPr>
            <p:nvPr/>
          </p:nvSpPr>
          <p:spPr bwMode="auto">
            <a:xfrm>
              <a:off x="8465705" y="2024430"/>
              <a:ext cx="133350" cy="27940"/>
            </a:xfrm>
            <a:custGeom>
              <a:avLst/>
              <a:gdLst>
                <a:gd name="T0" fmla="*/ 132867 w 133350"/>
                <a:gd name="T1" fmla="*/ 0 h 27939"/>
                <a:gd name="T2" fmla="*/ 0 w 133350"/>
                <a:gd name="T3" fmla="*/ 0 h 27939"/>
                <a:gd name="T4" fmla="*/ 0 w 133350"/>
                <a:gd name="T5" fmla="*/ 25173 h 27939"/>
                <a:gd name="T6" fmla="*/ 0 w 133350"/>
                <a:gd name="T7" fmla="*/ 27561 h 27939"/>
                <a:gd name="T8" fmla="*/ 132867 w 133350"/>
                <a:gd name="T9" fmla="*/ 27561 h 27939"/>
                <a:gd name="T10" fmla="*/ 132867 w 133350"/>
                <a:gd name="T11" fmla="*/ 25173 h 27939"/>
                <a:gd name="T12" fmla="*/ 132867 w 133350"/>
                <a:gd name="T13" fmla="*/ 0 h 279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350" h="27939">
                  <a:moveTo>
                    <a:pt x="132867" y="0"/>
                  </a:moveTo>
                  <a:lnTo>
                    <a:pt x="0" y="0"/>
                  </a:lnTo>
                  <a:lnTo>
                    <a:pt x="0" y="25171"/>
                  </a:lnTo>
                  <a:lnTo>
                    <a:pt x="0" y="27559"/>
                  </a:lnTo>
                  <a:lnTo>
                    <a:pt x="132867" y="27559"/>
                  </a:lnTo>
                  <a:lnTo>
                    <a:pt x="132867" y="25171"/>
                  </a:lnTo>
                  <a:lnTo>
                    <a:pt x="132867" y="0"/>
                  </a:lnTo>
                  <a:close/>
                </a:path>
              </a:pathLst>
            </a:custGeom>
            <a:solidFill>
              <a:srgbClr val="85C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641" name="object 15">
              <a:extLst>
                <a:ext uri="{FF2B5EF4-FFF2-40B4-BE49-F238E27FC236}">
                  <a16:creationId xmlns:a16="http://schemas.microsoft.com/office/drawing/2014/main" id="{6CCC62DE-43FF-43D7-B468-21E5ED2B6353}"/>
                </a:ext>
              </a:extLst>
            </p:cNvPr>
            <p:cNvSpPr>
              <a:spLocks/>
            </p:cNvSpPr>
            <p:nvPr/>
          </p:nvSpPr>
          <p:spPr bwMode="auto">
            <a:xfrm>
              <a:off x="457187" y="1219136"/>
              <a:ext cx="8141970" cy="4970145"/>
            </a:xfrm>
            <a:custGeom>
              <a:avLst/>
              <a:gdLst>
                <a:gd name="T0" fmla="*/ 7147738 w 8141970"/>
                <a:gd name="T1" fmla="*/ 0 h 4970145"/>
                <a:gd name="T2" fmla="*/ 103187 w 8141970"/>
                <a:gd name="T3" fmla="*/ 0 h 4970145"/>
                <a:gd name="T4" fmla="*/ 0 w 8141970"/>
                <a:gd name="T5" fmla="*/ 0 h 4970145"/>
                <a:gd name="T6" fmla="*/ 0 w 8141970"/>
                <a:gd name="T7" fmla="*/ 87477 h 4970145"/>
                <a:gd name="T8" fmla="*/ 0 w 8141970"/>
                <a:gd name="T9" fmla="*/ 4969561 h 4970145"/>
                <a:gd name="T10" fmla="*/ 103187 w 8141970"/>
                <a:gd name="T11" fmla="*/ 4969561 h 4970145"/>
                <a:gd name="T12" fmla="*/ 103187 w 8141970"/>
                <a:gd name="T13" fmla="*/ 87477 h 4970145"/>
                <a:gd name="T14" fmla="*/ 7147738 w 8141970"/>
                <a:gd name="T15" fmla="*/ 87477 h 4970145"/>
                <a:gd name="T16" fmla="*/ 7147738 w 8141970"/>
                <a:gd name="T17" fmla="*/ 0 h 4970145"/>
                <a:gd name="T18" fmla="*/ 8141386 w 8141970"/>
                <a:gd name="T19" fmla="*/ 830465 h 4970145"/>
                <a:gd name="T20" fmla="*/ 8038211 w 8141970"/>
                <a:gd name="T21" fmla="*/ 830465 h 4970145"/>
                <a:gd name="T22" fmla="*/ 8038211 w 8141970"/>
                <a:gd name="T23" fmla="*/ 4964760 h 4970145"/>
                <a:gd name="T24" fmla="*/ 8141386 w 8141970"/>
                <a:gd name="T25" fmla="*/ 4964760 h 4970145"/>
                <a:gd name="T26" fmla="*/ 8141386 w 8141970"/>
                <a:gd name="T27" fmla="*/ 830465 h 49701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141970" h="4970145">
                  <a:moveTo>
                    <a:pt x="7147738" y="0"/>
                  </a:moveTo>
                  <a:lnTo>
                    <a:pt x="103187" y="0"/>
                  </a:lnTo>
                  <a:lnTo>
                    <a:pt x="0" y="0"/>
                  </a:lnTo>
                  <a:lnTo>
                    <a:pt x="0" y="87477"/>
                  </a:lnTo>
                  <a:lnTo>
                    <a:pt x="0" y="4969561"/>
                  </a:lnTo>
                  <a:lnTo>
                    <a:pt x="103187" y="4969561"/>
                  </a:lnTo>
                  <a:lnTo>
                    <a:pt x="103187" y="87477"/>
                  </a:lnTo>
                  <a:lnTo>
                    <a:pt x="7147738" y="87477"/>
                  </a:lnTo>
                  <a:lnTo>
                    <a:pt x="7147738" y="0"/>
                  </a:lnTo>
                  <a:close/>
                </a:path>
                <a:path w="8141970" h="4970145">
                  <a:moveTo>
                    <a:pt x="8141386" y="830465"/>
                  </a:moveTo>
                  <a:lnTo>
                    <a:pt x="8038211" y="830465"/>
                  </a:lnTo>
                  <a:lnTo>
                    <a:pt x="8038211" y="4964760"/>
                  </a:lnTo>
                  <a:lnTo>
                    <a:pt x="8141386" y="4964760"/>
                  </a:lnTo>
                  <a:lnTo>
                    <a:pt x="8141386" y="830465"/>
                  </a:lnTo>
                  <a:close/>
                </a:path>
              </a:pathLst>
            </a:custGeom>
            <a:solidFill>
              <a:srgbClr val="8B70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642" name="object 16">
              <a:extLst>
                <a:ext uri="{FF2B5EF4-FFF2-40B4-BE49-F238E27FC236}">
                  <a16:creationId xmlns:a16="http://schemas.microsoft.com/office/drawing/2014/main" id="{8AFA417E-7EEE-47C3-AADD-34D412E40F81}"/>
                </a:ext>
              </a:extLst>
            </p:cNvPr>
            <p:cNvSpPr>
              <a:spLocks noChangeArrowheads="1"/>
            </p:cNvSpPr>
            <p:nvPr/>
          </p:nvSpPr>
          <p:spPr bwMode="auto">
            <a:xfrm>
              <a:off x="7762722" y="1320434"/>
              <a:ext cx="700150" cy="593557"/>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17" name="object 17">
            <a:extLst>
              <a:ext uri="{FF2B5EF4-FFF2-40B4-BE49-F238E27FC236}">
                <a16:creationId xmlns:a16="http://schemas.microsoft.com/office/drawing/2014/main" id="{42FCB5E9-3871-42B9-B037-696B0F982C08}"/>
              </a:ext>
            </a:extLst>
          </p:cNvPr>
          <p:cNvSpPr txBox="1"/>
          <p:nvPr/>
        </p:nvSpPr>
        <p:spPr>
          <a:xfrm>
            <a:off x="2049463" y="6223001"/>
            <a:ext cx="3105150" cy="129523"/>
          </a:xfrm>
          <a:prstGeom prst="rect">
            <a:avLst/>
          </a:prstGeom>
        </p:spPr>
        <p:txBody>
          <a:bodyPr lIns="0" tIns="13970" rIns="0" bIns="0">
            <a:spAutoFit/>
          </a:bodyPr>
          <a:lstStyle/>
          <a:p>
            <a:pPr marL="83185" indent="-71120">
              <a:spcBef>
                <a:spcPts val="110"/>
              </a:spcBef>
              <a:buClr>
                <a:srgbClr val="0000FF"/>
              </a:buClr>
              <a:buFont typeface="Arial"/>
              <a:buChar char="•"/>
              <a:tabLst>
                <a:tab pos="83820" algn="l"/>
              </a:tabLst>
              <a:defRPr/>
            </a:pPr>
            <a:r>
              <a:rPr sz="750" b="1" spc="75" dirty="0">
                <a:solidFill>
                  <a:srgbClr val="0000FF"/>
                </a:solidFill>
                <a:latin typeface="Arial"/>
                <a:cs typeface="Arial"/>
              </a:rPr>
              <a:t>e-México</a:t>
            </a:r>
            <a:r>
              <a:rPr sz="750" b="1" spc="55" dirty="0">
                <a:solidFill>
                  <a:srgbClr val="0000FF"/>
                </a:solidFill>
                <a:latin typeface="Arial"/>
                <a:cs typeface="Arial"/>
              </a:rPr>
              <a:t> </a:t>
            </a:r>
            <a:r>
              <a:rPr sz="750" b="1" spc="65" dirty="0">
                <a:solidFill>
                  <a:srgbClr val="0000FF"/>
                </a:solidFill>
                <a:latin typeface="Arial"/>
                <a:cs typeface="Arial"/>
              </a:rPr>
              <a:t>National</a:t>
            </a:r>
            <a:r>
              <a:rPr sz="750" b="1" spc="10" dirty="0">
                <a:solidFill>
                  <a:srgbClr val="0000FF"/>
                </a:solidFill>
                <a:latin typeface="Arial"/>
                <a:cs typeface="Arial"/>
              </a:rPr>
              <a:t> </a:t>
            </a:r>
            <a:r>
              <a:rPr sz="750" b="1" spc="75" dirty="0">
                <a:solidFill>
                  <a:srgbClr val="0000FF"/>
                </a:solidFill>
                <a:latin typeface="Arial"/>
                <a:cs typeface="Arial"/>
              </a:rPr>
              <a:t>System</a:t>
            </a:r>
            <a:r>
              <a:rPr sz="750" b="1" spc="65" dirty="0">
                <a:solidFill>
                  <a:srgbClr val="0000FF"/>
                </a:solidFill>
                <a:latin typeface="Arial"/>
                <a:cs typeface="Arial"/>
              </a:rPr>
              <a:t> </a:t>
            </a:r>
            <a:r>
              <a:rPr sz="750" b="1" spc="50" dirty="0">
                <a:solidFill>
                  <a:srgbClr val="0000FF"/>
                </a:solidFill>
                <a:latin typeface="Arial"/>
                <a:cs typeface="Arial"/>
              </a:rPr>
              <a:t>•</a:t>
            </a:r>
            <a:r>
              <a:rPr sz="750" b="1" spc="-10" dirty="0">
                <a:solidFill>
                  <a:srgbClr val="0000FF"/>
                </a:solidFill>
                <a:latin typeface="Arial"/>
                <a:cs typeface="Arial"/>
              </a:rPr>
              <a:t> </a:t>
            </a:r>
            <a:r>
              <a:rPr sz="750" b="1" spc="70" dirty="0">
                <a:solidFill>
                  <a:srgbClr val="0000FF"/>
                </a:solidFill>
                <a:latin typeface="Arial"/>
                <a:cs typeface="Arial"/>
              </a:rPr>
              <a:t>June,</a:t>
            </a:r>
            <a:r>
              <a:rPr sz="750" b="1" spc="10" dirty="0">
                <a:solidFill>
                  <a:srgbClr val="0000FF"/>
                </a:solidFill>
                <a:latin typeface="Arial"/>
                <a:cs typeface="Arial"/>
              </a:rPr>
              <a:t> </a:t>
            </a:r>
            <a:r>
              <a:rPr sz="750" b="1" spc="65" dirty="0">
                <a:solidFill>
                  <a:srgbClr val="0000FF"/>
                </a:solidFill>
                <a:latin typeface="Arial"/>
                <a:cs typeface="Arial"/>
              </a:rPr>
              <a:t>2005 </a:t>
            </a:r>
            <a:r>
              <a:rPr sz="750" b="1" spc="50" dirty="0">
                <a:solidFill>
                  <a:srgbClr val="0000FF"/>
                </a:solidFill>
                <a:latin typeface="Arial"/>
                <a:cs typeface="Arial"/>
              </a:rPr>
              <a:t>•</a:t>
            </a:r>
            <a:r>
              <a:rPr sz="750" b="1" spc="30" dirty="0">
                <a:solidFill>
                  <a:srgbClr val="0000FF"/>
                </a:solidFill>
                <a:latin typeface="Arial"/>
                <a:cs typeface="Arial"/>
              </a:rPr>
              <a:t> </a:t>
            </a:r>
            <a:r>
              <a:rPr sz="750" b="1" spc="65" dirty="0">
                <a:solidFill>
                  <a:srgbClr val="0000FF"/>
                </a:solidFill>
                <a:latin typeface="Arial"/>
                <a:cs typeface="Arial"/>
              </a:rPr>
              <a:t>Yongin,</a:t>
            </a:r>
            <a:r>
              <a:rPr sz="750" b="1" spc="55" dirty="0">
                <a:solidFill>
                  <a:srgbClr val="0000FF"/>
                </a:solidFill>
                <a:latin typeface="Arial"/>
                <a:cs typeface="Arial"/>
              </a:rPr>
              <a:t> </a:t>
            </a:r>
            <a:r>
              <a:rPr sz="750" b="1" spc="70" dirty="0">
                <a:solidFill>
                  <a:srgbClr val="0000FF"/>
                </a:solidFill>
                <a:latin typeface="Arial"/>
                <a:cs typeface="Arial"/>
              </a:rPr>
              <a:t>Korea</a:t>
            </a:r>
            <a:r>
              <a:rPr sz="750" b="1" spc="65" dirty="0">
                <a:solidFill>
                  <a:srgbClr val="0000FF"/>
                </a:solidFill>
                <a:latin typeface="Arial"/>
                <a:cs typeface="Arial"/>
              </a:rPr>
              <a:t> </a:t>
            </a:r>
            <a:r>
              <a:rPr sz="750" b="1" spc="50" dirty="0">
                <a:solidFill>
                  <a:srgbClr val="0000FF"/>
                </a:solidFill>
                <a:latin typeface="Arial"/>
                <a:cs typeface="Arial"/>
              </a:rPr>
              <a:t>•</a:t>
            </a:r>
            <a:endParaRPr sz="750">
              <a:latin typeface="Arial"/>
              <a:cs typeface="Arial"/>
            </a:endParaRPr>
          </a:p>
        </p:txBody>
      </p:sp>
      <p:sp>
        <p:nvSpPr>
          <p:cNvPr id="18" name="object 18">
            <a:extLst>
              <a:ext uri="{FF2B5EF4-FFF2-40B4-BE49-F238E27FC236}">
                <a16:creationId xmlns:a16="http://schemas.microsoft.com/office/drawing/2014/main" id="{0F9D87A4-E1A8-4FF2-BF5F-85567F917F32}"/>
              </a:ext>
            </a:extLst>
          </p:cNvPr>
          <p:cNvSpPr txBox="1"/>
          <p:nvPr/>
        </p:nvSpPr>
        <p:spPr>
          <a:xfrm>
            <a:off x="7212013" y="6180139"/>
            <a:ext cx="2214562" cy="174407"/>
          </a:xfrm>
          <a:prstGeom prst="rect">
            <a:avLst/>
          </a:prstGeom>
        </p:spPr>
        <p:txBody>
          <a:bodyPr lIns="0" tIns="12700" rIns="0" bIns="0">
            <a:spAutoFit/>
          </a:bodyPr>
          <a:lstStyle/>
          <a:p>
            <a:pPr marL="12700">
              <a:spcBef>
                <a:spcPts val="100"/>
              </a:spcBef>
              <a:defRPr/>
            </a:pPr>
            <a:r>
              <a:rPr sz="1050" b="1" spc="95" dirty="0">
                <a:solidFill>
                  <a:srgbClr val="008000"/>
                </a:solidFill>
                <a:latin typeface="Arial"/>
                <a:cs typeface="Arial"/>
                <a:hlinkClick r:id="rId7"/>
              </a:rPr>
              <a:t>http://</a:t>
            </a:r>
            <a:r>
              <a:rPr sz="1050" b="1" spc="95" dirty="0">
                <a:solidFill>
                  <a:srgbClr val="800080"/>
                </a:solidFill>
                <a:latin typeface="Arial"/>
                <a:cs typeface="Arial"/>
                <a:hlinkClick r:id="rId7"/>
              </a:rPr>
              <a:t>www</a:t>
            </a:r>
            <a:r>
              <a:rPr sz="1050" b="1" spc="95" dirty="0">
                <a:solidFill>
                  <a:srgbClr val="008000"/>
                </a:solidFill>
                <a:latin typeface="Arial"/>
                <a:cs typeface="Arial"/>
                <a:hlinkClick r:id="rId7"/>
              </a:rPr>
              <a:t>.</a:t>
            </a:r>
            <a:r>
              <a:rPr sz="1050" b="1" spc="95" dirty="0">
                <a:solidFill>
                  <a:srgbClr val="800080"/>
                </a:solidFill>
                <a:latin typeface="Arial"/>
                <a:cs typeface="Arial"/>
                <a:hlinkClick r:id="rId7"/>
              </a:rPr>
              <a:t>e-mexico</a:t>
            </a:r>
            <a:r>
              <a:rPr sz="1050" b="1" spc="95" dirty="0">
                <a:solidFill>
                  <a:srgbClr val="008000"/>
                </a:solidFill>
                <a:latin typeface="Arial"/>
                <a:cs typeface="Arial"/>
                <a:hlinkClick r:id="rId7"/>
              </a:rPr>
              <a:t>.</a:t>
            </a:r>
            <a:r>
              <a:rPr sz="1050" b="1" spc="95" dirty="0">
                <a:solidFill>
                  <a:srgbClr val="800080"/>
                </a:solidFill>
                <a:latin typeface="Arial"/>
                <a:cs typeface="Arial"/>
                <a:hlinkClick r:id="rId7"/>
              </a:rPr>
              <a:t>gob</a:t>
            </a:r>
            <a:r>
              <a:rPr sz="1050" b="1" spc="95" dirty="0">
                <a:solidFill>
                  <a:srgbClr val="008000"/>
                </a:solidFill>
                <a:latin typeface="Arial"/>
                <a:cs typeface="Arial"/>
                <a:hlinkClick r:id="rId7"/>
              </a:rPr>
              <a:t>.</a:t>
            </a:r>
            <a:r>
              <a:rPr sz="1050" b="1" spc="95" dirty="0">
                <a:solidFill>
                  <a:srgbClr val="800080"/>
                </a:solidFill>
                <a:latin typeface="Arial"/>
                <a:cs typeface="Arial"/>
                <a:hlinkClick r:id="rId7"/>
              </a:rPr>
              <a:t>mx</a:t>
            </a:r>
            <a:r>
              <a:rPr sz="1050" b="1" spc="95" dirty="0">
                <a:solidFill>
                  <a:srgbClr val="008000"/>
                </a:solidFill>
                <a:latin typeface="Arial"/>
                <a:cs typeface="Arial"/>
                <a:hlinkClick r:id="rId7"/>
              </a:rPr>
              <a:t>/</a:t>
            </a:r>
            <a:endParaRPr sz="1050">
              <a:latin typeface="Arial"/>
              <a:cs typeface="Arial"/>
            </a:endParaRPr>
          </a:p>
        </p:txBody>
      </p:sp>
      <p:sp>
        <p:nvSpPr>
          <p:cNvPr id="19" name="object 19">
            <a:extLst>
              <a:ext uri="{FF2B5EF4-FFF2-40B4-BE49-F238E27FC236}">
                <a16:creationId xmlns:a16="http://schemas.microsoft.com/office/drawing/2014/main" id="{26F2ABB0-8F01-4C9A-987B-519A76168EC8}"/>
              </a:ext>
            </a:extLst>
          </p:cNvPr>
          <p:cNvSpPr txBox="1"/>
          <p:nvPr/>
        </p:nvSpPr>
        <p:spPr>
          <a:xfrm>
            <a:off x="9783763" y="6180139"/>
            <a:ext cx="125412" cy="196849"/>
          </a:xfrm>
          <a:prstGeom prst="rect">
            <a:avLst/>
          </a:prstGeom>
        </p:spPr>
        <p:txBody>
          <a:bodyPr lIns="0" tIns="12065" rIns="0" bIns="0">
            <a:spAutoFit/>
          </a:bodyPr>
          <a:lstStyle/>
          <a:p>
            <a:pPr marL="12700">
              <a:spcBef>
                <a:spcPts val="95"/>
              </a:spcBef>
              <a:defRPr/>
            </a:pPr>
            <a:r>
              <a:rPr sz="1200" b="1" spc="114" dirty="0">
                <a:solidFill>
                  <a:srgbClr val="3366FF"/>
                </a:solidFill>
                <a:latin typeface="Arial"/>
                <a:cs typeface="Arial"/>
              </a:rPr>
              <a:t>9</a:t>
            </a:r>
            <a:endParaRPr sz="1200">
              <a:latin typeface="Arial"/>
              <a:cs typeface="Arial"/>
            </a:endParaRPr>
          </a:p>
        </p:txBody>
      </p:sp>
      <p:grpSp>
        <p:nvGrpSpPr>
          <p:cNvPr id="24587" name="object 20">
            <a:extLst>
              <a:ext uri="{FF2B5EF4-FFF2-40B4-BE49-F238E27FC236}">
                <a16:creationId xmlns:a16="http://schemas.microsoft.com/office/drawing/2014/main" id="{DAB0ABF9-5B90-4FA0-8166-8A584C7D85AB}"/>
              </a:ext>
            </a:extLst>
          </p:cNvPr>
          <p:cNvGrpSpPr>
            <a:grpSpLocks/>
          </p:cNvGrpSpPr>
          <p:nvPr/>
        </p:nvGrpSpPr>
        <p:grpSpPr bwMode="auto">
          <a:xfrm>
            <a:off x="2181226" y="2173288"/>
            <a:ext cx="7737475" cy="3186112"/>
            <a:chOff x="657015" y="2172911"/>
            <a:chExt cx="7738109" cy="3185795"/>
          </a:xfrm>
        </p:grpSpPr>
        <p:sp>
          <p:nvSpPr>
            <p:cNvPr id="24629" name="object 21">
              <a:extLst>
                <a:ext uri="{FF2B5EF4-FFF2-40B4-BE49-F238E27FC236}">
                  <a16:creationId xmlns:a16="http://schemas.microsoft.com/office/drawing/2014/main" id="{9CF422F1-C89F-41AC-A1C0-58A675859B32}"/>
                </a:ext>
              </a:extLst>
            </p:cNvPr>
            <p:cNvSpPr>
              <a:spLocks noChangeArrowheads="1"/>
            </p:cNvSpPr>
            <p:nvPr/>
          </p:nvSpPr>
          <p:spPr bwMode="auto">
            <a:xfrm>
              <a:off x="2085469" y="2751833"/>
              <a:ext cx="6309554" cy="2606404"/>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24630" name="object 22">
              <a:extLst>
                <a:ext uri="{FF2B5EF4-FFF2-40B4-BE49-F238E27FC236}">
                  <a16:creationId xmlns:a16="http://schemas.microsoft.com/office/drawing/2014/main" id="{C6E20A34-3637-4A73-AFAE-F1C27FE49B62}"/>
                </a:ext>
              </a:extLst>
            </p:cNvPr>
            <p:cNvSpPr>
              <a:spLocks/>
            </p:cNvSpPr>
            <p:nvPr/>
          </p:nvSpPr>
          <p:spPr bwMode="auto">
            <a:xfrm>
              <a:off x="660736" y="2176626"/>
              <a:ext cx="1424940" cy="575310"/>
            </a:xfrm>
            <a:custGeom>
              <a:avLst/>
              <a:gdLst>
                <a:gd name="T0" fmla="*/ 1424734 w 1424939"/>
                <a:gd name="T1" fmla="*/ 575206 h 575310"/>
                <a:gd name="T2" fmla="*/ 0 w 1424939"/>
                <a:gd name="T3" fmla="*/ 575206 h 575310"/>
                <a:gd name="T4" fmla="*/ 0 w 1424939"/>
                <a:gd name="T5" fmla="*/ 0 h 575310"/>
                <a:gd name="T6" fmla="*/ 1424734 w 1424939"/>
                <a:gd name="T7" fmla="*/ 575206 h 575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4939" h="575310">
                  <a:moveTo>
                    <a:pt x="1424732" y="575206"/>
                  </a:moveTo>
                  <a:lnTo>
                    <a:pt x="0" y="575206"/>
                  </a:lnTo>
                  <a:lnTo>
                    <a:pt x="0" y="0"/>
                  </a:lnTo>
                  <a:lnTo>
                    <a:pt x="1424732" y="575206"/>
                  </a:lnTo>
                  <a:close/>
                </a:path>
              </a:pathLst>
            </a:custGeom>
            <a:solidFill>
              <a:srgbClr val="FFC5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631" name="object 23">
              <a:extLst>
                <a:ext uri="{FF2B5EF4-FFF2-40B4-BE49-F238E27FC236}">
                  <a16:creationId xmlns:a16="http://schemas.microsoft.com/office/drawing/2014/main" id="{87CE4200-D17D-45B1-9371-583685EEA541}"/>
                </a:ext>
              </a:extLst>
            </p:cNvPr>
            <p:cNvSpPr>
              <a:spLocks/>
            </p:cNvSpPr>
            <p:nvPr/>
          </p:nvSpPr>
          <p:spPr bwMode="auto">
            <a:xfrm>
              <a:off x="660731" y="2176645"/>
              <a:ext cx="1424940" cy="575310"/>
            </a:xfrm>
            <a:custGeom>
              <a:avLst/>
              <a:gdLst>
                <a:gd name="T0" fmla="*/ 0 w 1424939"/>
                <a:gd name="T1" fmla="*/ 0 h 575310"/>
                <a:gd name="T2" fmla="*/ 0 w 1424939"/>
                <a:gd name="T3" fmla="*/ 575206 h 575310"/>
                <a:gd name="T4" fmla="*/ 1424740 w 1424939"/>
                <a:gd name="T5" fmla="*/ 575206 h 575310"/>
                <a:gd name="T6" fmla="*/ 0 w 1424939"/>
                <a:gd name="T7" fmla="*/ 0 h 575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4939" h="575310">
                  <a:moveTo>
                    <a:pt x="0" y="0"/>
                  </a:moveTo>
                  <a:lnTo>
                    <a:pt x="0" y="575206"/>
                  </a:lnTo>
                  <a:lnTo>
                    <a:pt x="1424738" y="575206"/>
                  </a:lnTo>
                  <a:lnTo>
                    <a:pt x="0" y="0"/>
                  </a:lnTo>
                  <a:close/>
                </a:path>
              </a:pathLst>
            </a:custGeom>
            <a:noFill/>
            <a:ln w="7373">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4632" name="object 24">
              <a:extLst>
                <a:ext uri="{FF2B5EF4-FFF2-40B4-BE49-F238E27FC236}">
                  <a16:creationId xmlns:a16="http://schemas.microsoft.com/office/drawing/2014/main" id="{9FBED51B-727C-419E-A18E-DD42677D4E73}"/>
                </a:ext>
              </a:extLst>
            </p:cNvPr>
            <p:cNvSpPr>
              <a:spLocks noChangeArrowheads="1"/>
            </p:cNvSpPr>
            <p:nvPr/>
          </p:nvSpPr>
          <p:spPr bwMode="auto">
            <a:xfrm>
              <a:off x="6183300" y="2751543"/>
              <a:ext cx="2207920" cy="260449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24633" name="object 25">
              <a:extLst>
                <a:ext uri="{FF2B5EF4-FFF2-40B4-BE49-F238E27FC236}">
                  <a16:creationId xmlns:a16="http://schemas.microsoft.com/office/drawing/2014/main" id="{8A8CC8BE-22EA-4972-AE41-42D4EB1758A2}"/>
                </a:ext>
              </a:extLst>
            </p:cNvPr>
            <p:cNvSpPr>
              <a:spLocks noChangeArrowheads="1"/>
            </p:cNvSpPr>
            <p:nvPr/>
          </p:nvSpPr>
          <p:spPr bwMode="auto">
            <a:xfrm>
              <a:off x="2096325" y="2760738"/>
              <a:ext cx="2382710" cy="2595295"/>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24634" name="object 26">
              <a:extLst>
                <a:ext uri="{FF2B5EF4-FFF2-40B4-BE49-F238E27FC236}">
                  <a16:creationId xmlns:a16="http://schemas.microsoft.com/office/drawing/2014/main" id="{17E6E5D6-33F2-4C0D-8769-37BCFD3E369C}"/>
                </a:ext>
              </a:extLst>
            </p:cNvPr>
            <p:cNvSpPr>
              <a:spLocks noChangeArrowheads="1"/>
            </p:cNvSpPr>
            <p:nvPr/>
          </p:nvSpPr>
          <p:spPr bwMode="auto">
            <a:xfrm>
              <a:off x="4481235" y="2176680"/>
              <a:ext cx="1697530" cy="575155"/>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24635" name="object 27">
              <a:extLst>
                <a:ext uri="{FF2B5EF4-FFF2-40B4-BE49-F238E27FC236}">
                  <a16:creationId xmlns:a16="http://schemas.microsoft.com/office/drawing/2014/main" id="{F27614A3-AACB-433D-9159-FB888BAEA539}"/>
                </a:ext>
              </a:extLst>
            </p:cNvPr>
            <p:cNvSpPr>
              <a:spLocks noChangeArrowheads="1"/>
            </p:cNvSpPr>
            <p:nvPr/>
          </p:nvSpPr>
          <p:spPr bwMode="auto">
            <a:xfrm>
              <a:off x="6181607" y="2176680"/>
              <a:ext cx="2213418" cy="575155"/>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24636" name="object 28">
              <a:extLst>
                <a:ext uri="{FF2B5EF4-FFF2-40B4-BE49-F238E27FC236}">
                  <a16:creationId xmlns:a16="http://schemas.microsoft.com/office/drawing/2014/main" id="{05629208-F6F0-4A04-B640-5AB78D311AC6}"/>
                </a:ext>
              </a:extLst>
            </p:cNvPr>
            <p:cNvSpPr>
              <a:spLocks/>
            </p:cNvSpPr>
            <p:nvPr/>
          </p:nvSpPr>
          <p:spPr bwMode="auto">
            <a:xfrm>
              <a:off x="660736" y="2176644"/>
              <a:ext cx="1424940" cy="575310"/>
            </a:xfrm>
            <a:custGeom>
              <a:avLst/>
              <a:gdLst>
                <a:gd name="T0" fmla="*/ 1424734 w 1424939"/>
                <a:gd name="T1" fmla="*/ 575206 h 575310"/>
                <a:gd name="T2" fmla="*/ 0 w 1424939"/>
                <a:gd name="T3" fmla="*/ 0 h 575310"/>
                <a:gd name="T4" fmla="*/ 1424734 w 1424939"/>
                <a:gd name="T5" fmla="*/ 0 h 575310"/>
                <a:gd name="T6" fmla="*/ 1424734 w 1424939"/>
                <a:gd name="T7" fmla="*/ 575206 h 575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4939" h="575310">
                  <a:moveTo>
                    <a:pt x="1424732" y="575206"/>
                  </a:moveTo>
                  <a:lnTo>
                    <a:pt x="0" y="0"/>
                  </a:lnTo>
                  <a:lnTo>
                    <a:pt x="1424732" y="0"/>
                  </a:lnTo>
                  <a:lnTo>
                    <a:pt x="1424732" y="575206"/>
                  </a:lnTo>
                  <a:close/>
                </a:path>
              </a:pathLst>
            </a:custGeom>
            <a:solidFill>
              <a:srgbClr val="FFC5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637" name="object 29">
              <a:extLst>
                <a:ext uri="{FF2B5EF4-FFF2-40B4-BE49-F238E27FC236}">
                  <a16:creationId xmlns:a16="http://schemas.microsoft.com/office/drawing/2014/main" id="{7EFD055B-BE4E-4625-9169-ACA5EF657EDD}"/>
                </a:ext>
              </a:extLst>
            </p:cNvPr>
            <p:cNvSpPr>
              <a:spLocks/>
            </p:cNvSpPr>
            <p:nvPr/>
          </p:nvSpPr>
          <p:spPr bwMode="auto">
            <a:xfrm>
              <a:off x="660731" y="2176627"/>
              <a:ext cx="1424940" cy="575310"/>
            </a:xfrm>
            <a:custGeom>
              <a:avLst/>
              <a:gdLst>
                <a:gd name="T0" fmla="*/ 1424740 w 1424939"/>
                <a:gd name="T1" fmla="*/ 575206 h 575310"/>
                <a:gd name="T2" fmla="*/ 1424740 w 1424939"/>
                <a:gd name="T3" fmla="*/ 0 h 575310"/>
                <a:gd name="T4" fmla="*/ 0 w 1424939"/>
                <a:gd name="T5" fmla="*/ 0 h 575310"/>
                <a:gd name="T6" fmla="*/ 1424740 w 1424939"/>
                <a:gd name="T7" fmla="*/ 575206 h 575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4939" h="575310">
                  <a:moveTo>
                    <a:pt x="1424738" y="575206"/>
                  </a:moveTo>
                  <a:lnTo>
                    <a:pt x="1424738" y="0"/>
                  </a:lnTo>
                  <a:lnTo>
                    <a:pt x="0" y="0"/>
                  </a:lnTo>
                  <a:lnTo>
                    <a:pt x="1424738" y="575206"/>
                  </a:lnTo>
                  <a:close/>
                </a:path>
              </a:pathLst>
            </a:custGeom>
            <a:noFill/>
            <a:ln w="7373">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graphicFrame>
        <p:nvGraphicFramePr>
          <p:cNvPr id="30" name="object 30">
            <a:extLst>
              <a:ext uri="{FF2B5EF4-FFF2-40B4-BE49-F238E27FC236}">
                <a16:creationId xmlns:a16="http://schemas.microsoft.com/office/drawing/2014/main" id="{BCFC35D6-7835-46D4-BCBA-F64AAA820B19}"/>
              </a:ext>
            </a:extLst>
          </p:cNvPr>
          <p:cNvGraphicFramePr>
            <a:graphicFrameLocks noGrp="1"/>
          </p:cNvGraphicFramePr>
          <p:nvPr/>
        </p:nvGraphicFramePr>
        <p:xfrm>
          <a:off x="2181225" y="2173289"/>
          <a:ext cx="7734300" cy="3182939"/>
        </p:xfrm>
        <a:graphic>
          <a:graphicData uri="http://schemas.openxmlformats.org/drawingml/2006/table">
            <a:tbl>
              <a:tblPr/>
              <a:tblGrid>
                <a:gridCol w="1423988">
                  <a:extLst>
                    <a:ext uri="{9D8B030D-6E8A-4147-A177-3AD203B41FA5}">
                      <a16:colId xmlns:a16="http://schemas.microsoft.com/office/drawing/2014/main" val="20000"/>
                    </a:ext>
                  </a:extLst>
                </a:gridCol>
                <a:gridCol w="2397125">
                  <a:extLst>
                    <a:ext uri="{9D8B030D-6E8A-4147-A177-3AD203B41FA5}">
                      <a16:colId xmlns:a16="http://schemas.microsoft.com/office/drawing/2014/main" val="20001"/>
                    </a:ext>
                  </a:extLst>
                </a:gridCol>
                <a:gridCol w="1698625">
                  <a:extLst>
                    <a:ext uri="{9D8B030D-6E8A-4147-A177-3AD203B41FA5}">
                      <a16:colId xmlns:a16="http://schemas.microsoft.com/office/drawing/2014/main" val="20002"/>
                    </a:ext>
                  </a:extLst>
                </a:gridCol>
                <a:gridCol w="2214562">
                  <a:extLst>
                    <a:ext uri="{9D8B030D-6E8A-4147-A177-3AD203B41FA5}">
                      <a16:colId xmlns:a16="http://schemas.microsoft.com/office/drawing/2014/main" val="20003"/>
                    </a:ext>
                  </a:extLst>
                </a:gridCol>
              </a:tblGrid>
              <a:tr h="574675">
                <a:tc>
                  <a:txBody>
                    <a:bodyPr/>
                    <a:lstStyle>
                      <a:lvl1pPr marL="6350" indent="8128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350" marR="0" lvl="0" indent="812800" algn="l" defTabSz="914400" rtl="0" eaLnBrk="1" fontAlgn="base" latinLnBrk="0" hangingPunct="1">
                        <a:lnSpc>
                          <a:spcPct val="121000"/>
                        </a:lnSpc>
                        <a:spcBef>
                          <a:spcPts val="200"/>
                        </a:spcBef>
                        <a:spcAft>
                          <a:spcPct val="0"/>
                        </a:spcAft>
                        <a:buClrTx/>
                        <a:buSzTx/>
                        <a:buFontTx/>
                        <a:buNone/>
                        <a:tabLst/>
                      </a:pPr>
                      <a:r>
                        <a:rPr kumimoji="0" lang="en-US" altLang="en-US" sz="1300" b="1" i="0" u="none" strike="noStrike" cap="none" normalizeH="0" baseline="0">
                          <a:ln>
                            <a:noFill/>
                          </a:ln>
                          <a:solidFill>
                            <a:srgbClr val="000099"/>
                          </a:solidFill>
                          <a:effectLst/>
                          <a:latin typeface="Arial" panose="020B0604020202020204" pitchFamily="34" charset="0"/>
                          <a:cs typeface="Arial" panose="020B0604020202020204" pitchFamily="34" charset="0"/>
                        </a:rPr>
                        <a:t>Axis  Mainstays</a:t>
                      </a:r>
                      <a:endParaRPr kumimoji="0" lang="en-US" alt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24765" marB="0" horzOverflow="overflow">
                    <a:lnL>
                      <a:noFill/>
                    </a:lnL>
                    <a:lnR w="9525" cap="flat" cmpd="sng" algn="ctr">
                      <a:solidFill>
                        <a:srgbClr val="FFCC00"/>
                      </a:solidFill>
                      <a:prstDash val="solid"/>
                      <a:round/>
                      <a:headEnd type="none" w="med" len="med"/>
                      <a:tailEnd type="none" w="med" len="med"/>
                    </a:lnR>
                    <a:lnT>
                      <a:noFill/>
                    </a:lnT>
                    <a:lnB w="9525" cap="flat" cmpd="sng" algn="ctr">
                      <a:solidFill>
                        <a:srgbClr val="333399"/>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99"/>
                          </a:solidFill>
                          <a:effectLst/>
                          <a:latin typeface="Arial" panose="020B0604020202020204" pitchFamily="34" charset="0"/>
                          <a:cs typeface="Arial" panose="020B0604020202020204" pitchFamily="34" charset="0"/>
                        </a:rPr>
                        <a:t>Connectivity</a:t>
                      </a:r>
                      <a:endParaRPr kumimoji="0" lang="en-US" alt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2540" marB="0" horzOverflow="overflow">
                    <a:lnL w="9525" cap="flat" cmpd="sng" algn="ctr">
                      <a:solidFill>
                        <a:srgbClr val="FFCC00"/>
                      </a:solidFill>
                      <a:prstDash val="solid"/>
                      <a:round/>
                      <a:headEnd type="none" w="med" len="med"/>
                      <a:tailEnd type="none" w="med" len="med"/>
                    </a:lnL>
                    <a:lnR w="9525" cap="flat" cmpd="sng" algn="ctr">
                      <a:solidFill>
                        <a:srgbClr val="99CC00"/>
                      </a:solidFill>
                      <a:prstDash val="solid"/>
                      <a:round/>
                      <a:headEnd type="none" w="med" len="med"/>
                      <a:tailEnd type="none" w="med" len="med"/>
                    </a:lnR>
                    <a:lnT w="9525" cap="flat" cmpd="sng" algn="ctr">
                      <a:solidFill>
                        <a:srgbClr val="FFCC00"/>
                      </a:solidFill>
                      <a:prstDash val="solid"/>
                      <a:round/>
                      <a:headEnd type="none" w="med" len="med"/>
                      <a:tailEnd type="none" w="med" len="med"/>
                    </a:lnT>
                    <a:lnB w="9525" cap="flat" cmpd="sng" algn="ctr">
                      <a:solidFill>
                        <a:srgbClr val="FFCC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99"/>
                          </a:solidFill>
                          <a:effectLst/>
                          <a:latin typeface="Arial" panose="020B0604020202020204" pitchFamily="34" charset="0"/>
                          <a:cs typeface="Arial" panose="020B0604020202020204" pitchFamily="34" charset="0"/>
                        </a:rPr>
                        <a:t>Contents</a:t>
                      </a:r>
                      <a:endParaRPr kumimoji="0" lang="en-US" alt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2540" marB="0" horzOverflow="overflow">
                    <a:lnL w="9525" cap="flat" cmpd="sng" algn="ctr">
                      <a:solidFill>
                        <a:srgbClr val="99CC00"/>
                      </a:solidFill>
                      <a:prstDash val="solid"/>
                      <a:round/>
                      <a:headEnd type="none" w="med" len="med"/>
                      <a:tailEnd type="none" w="med" len="med"/>
                    </a:lnL>
                    <a:lnR w="12700" cap="flat" cmpd="sng" algn="ctr">
                      <a:solidFill>
                        <a:srgbClr val="333399"/>
                      </a:solidFill>
                      <a:prstDash val="solid"/>
                      <a:round/>
                      <a:headEnd type="none" w="med" len="med"/>
                      <a:tailEnd type="none" w="med" len="med"/>
                    </a:lnR>
                    <a:lnT w="9525" cap="flat" cmpd="sng" algn="ctr">
                      <a:solidFill>
                        <a:srgbClr val="99CC00"/>
                      </a:solidFill>
                      <a:prstDash val="solid"/>
                      <a:round/>
                      <a:headEnd type="none" w="med" len="med"/>
                      <a:tailEnd type="none" w="med" len="med"/>
                    </a:lnT>
                    <a:lnB w="9525" cap="flat" cmpd="sng" algn="ctr">
                      <a:solidFill>
                        <a:srgbClr val="99CC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99"/>
                          </a:solidFill>
                          <a:effectLst/>
                          <a:latin typeface="Arial" panose="020B0604020202020204" pitchFamily="34" charset="0"/>
                          <a:cs typeface="Arial" panose="020B0604020202020204" pitchFamily="34" charset="0"/>
                        </a:rPr>
                        <a:t>Systems</a:t>
                      </a:r>
                      <a:endParaRPr kumimoji="0" lang="en-US" alt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2540" marB="0" horzOverflow="overflow">
                    <a:lnL w="12700" cap="flat" cmpd="sng" algn="ctr">
                      <a:solidFill>
                        <a:srgbClr val="333399"/>
                      </a:solidFill>
                      <a:prstDash val="solid"/>
                      <a:round/>
                      <a:headEnd type="none" w="med" len="med"/>
                      <a:tailEnd type="none" w="med" len="med"/>
                    </a:lnL>
                    <a:lnR w="9525" cap="flat" cmpd="sng" algn="ctr">
                      <a:solidFill>
                        <a:srgbClr val="333399"/>
                      </a:solidFill>
                      <a:prstDash val="solid"/>
                      <a:round/>
                      <a:headEnd type="none" w="med" len="med"/>
                      <a:tailEnd type="none" w="med" len="med"/>
                    </a:lnR>
                    <a:lnT w="9525" cap="flat" cmpd="sng" algn="ctr">
                      <a:solidFill>
                        <a:srgbClr val="333399"/>
                      </a:solidFill>
                      <a:prstDash val="solid"/>
                      <a:round/>
                      <a:headEnd type="none" w="med" len="med"/>
                      <a:tailEnd type="none" w="med" len="med"/>
                    </a:lnT>
                    <a:lnB w="9525" cap="flat" cmpd="sng" algn="ctr">
                      <a:solidFill>
                        <a:srgbClr val="33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246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rPr>
                        <a:t>e-Learning</a:t>
                      </a: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635" marB="0" horzOverflow="overflow">
                    <a:lnL w="9525" cap="flat" cmpd="sng" algn="ctr">
                      <a:solidFill>
                        <a:srgbClr val="333399"/>
                      </a:solidFill>
                      <a:prstDash val="solid"/>
                      <a:round/>
                      <a:headEnd type="none" w="med" len="med"/>
                      <a:tailEnd type="none" w="med" len="med"/>
                    </a:lnL>
                    <a:lnR w="9525" cap="flat" cmpd="sng" algn="ctr">
                      <a:solidFill>
                        <a:srgbClr val="333399"/>
                      </a:solidFill>
                      <a:prstDash val="solid"/>
                      <a:round/>
                      <a:headEnd type="none" w="med" len="med"/>
                      <a:tailEnd type="none" w="med" len="med"/>
                    </a:lnR>
                    <a:lnT w="9525" cap="flat" cmpd="sng" algn="ctr">
                      <a:solidFill>
                        <a:srgbClr val="333399"/>
                      </a:solidFill>
                      <a:prstDash val="solid"/>
                      <a:round/>
                      <a:headEnd type="none" w="med" len="med"/>
                      <a:tailEnd type="none" w="med" len="med"/>
                    </a:lnT>
                    <a:lnB w="9525" cap="flat" cmpd="sng" algn="ctr">
                      <a:solidFill>
                        <a:srgbClr val="3366FF"/>
                      </a:solidFill>
                      <a:prstDash val="solid"/>
                      <a:round/>
                      <a:headEnd type="none" w="med" len="med"/>
                      <a:tailEnd type="none" w="med" len="med"/>
                    </a:lnB>
                    <a:lnTlToBr>
                      <a:noFill/>
                    </a:lnTlToBr>
                    <a:lnBlToTr>
                      <a:noFill/>
                    </a:lnBlToTr>
                    <a:solidFill>
                      <a:srgbClr val="D5DFFF"/>
                    </a:solidFill>
                  </a:tcPr>
                </a:tc>
                <a:tc rowSpan="4" gridSpan="3">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9525" cap="flat" cmpd="sng" algn="ctr">
                      <a:solidFill>
                        <a:srgbClr val="333399"/>
                      </a:solidFill>
                      <a:prstDash val="solid"/>
                      <a:round/>
                      <a:headEnd type="none" w="med" len="med"/>
                      <a:tailEnd type="none" w="med" len="med"/>
                    </a:lnL>
                    <a:lnR w="9525" cap="flat" cmpd="sng" algn="ctr">
                      <a:solidFill>
                        <a:srgbClr val="FF6600"/>
                      </a:solidFill>
                      <a:prstDash val="solid"/>
                      <a:round/>
                      <a:headEnd type="none" w="med" len="med"/>
                      <a:tailEnd type="none" w="med" len="med"/>
                    </a:lnR>
                    <a:lnT w="9525" cap="flat" cmpd="sng" algn="ctr">
                      <a:solidFill>
                        <a:srgbClr val="FFCC00"/>
                      </a:solidFill>
                      <a:prstDash val="solid"/>
                      <a:round/>
                      <a:headEnd type="none" w="med" len="med"/>
                      <a:tailEnd type="none" w="med" len="med"/>
                    </a:lnT>
                    <a:lnB w="9525" cap="flat" cmpd="sng" algn="ctr">
                      <a:solidFill>
                        <a:srgbClr val="FF6600"/>
                      </a:solidFill>
                      <a:prstDash val="solid"/>
                      <a:round/>
                      <a:headEnd type="none" w="med" len="med"/>
                      <a:tailEnd type="none" w="med" len="med"/>
                    </a:lnB>
                    <a:lnTlToBr>
                      <a:noFill/>
                    </a:lnTlToBr>
                    <a:lnBlToTr>
                      <a:noFill/>
                    </a:lnBlToTr>
                    <a:noFill/>
                  </a:tcPr>
                </a:tc>
                <a:tc rowSpan="4" hMerge="1">
                  <a:txBody>
                    <a:bodyPr/>
                    <a:lstStyle/>
                    <a:p>
                      <a:endParaRPr lang="en-ID"/>
                    </a:p>
                  </a:txBody>
                  <a:tcPr/>
                </a:tc>
                <a:tc rowSpan="4" hMerge="1">
                  <a:txBody>
                    <a:bodyPr/>
                    <a:lstStyle/>
                    <a:p>
                      <a:endParaRPr lang="en-ID"/>
                    </a:p>
                  </a:txBody>
                  <a:tcPr/>
                </a:tc>
                <a:extLst>
                  <a:ext uri="{0D108BD9-81ED-4DB2-BD59-A6C34878D82A}">
                    <a16:rowId xmlns:a16="http://schemas.microsoft.com/office/drawing/2014/main" val="10001"/>
                  </a:ext>
                </a:extLst>
              </a:tr>
              <a:tr h="65246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rPr>
                        <a:t>e-Health</a:t>
                      </a: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2540" marB="0" horzOverflow="overflow">
                    <a:lnL w="9525" cap="flat" cmpd="sng" algn="ctr">
                      <a:solidFill>
                        <a:srgbClr val="3366FF"/>
                      </a:solidFill>
                      <a:prstDash val="solid"/>
                      <a:round/>
                      <a:headEnd type="none" w="med" len="med"/>
                      <a:tailEnd type="none" w="med" len="med"/>
                    </a:lnL>
                    <a:lnR w="9525" cap="flat" cmpd="sng" algn="ctr">
                      <a:solidFill>
                        <a:srgbClr val="3366FF"/>
                      </a:solidFill>
                      <a:prstDash val="solid"/>
                      <a:round/>
                      <a:headEnd type="none" w="med" len="med"/>
                      <a:tailEnd type="none" w="med" len="med"/>
                    </a:lnR>
                    <a:lnT w="9525" cap="flat" cmpd="sng" algn="ctr">
                      <a:solidFill>
                        <a:srgbClr val="3366FF"/>
                      </a:solidFill>
                      <a:prstDash val="solid"/>
                      <a:round/>
                      <a:headEnd type="none" w="med" len="med"/>
                      <a:tailEnd type="none" w="med" len="med"/>
                    </a:lnT>
                    <a:lnB w="9525" cap="flat" cmpd="sng" algn="ctr">
                      <a:solidFill>
                        <a:srgbClr val="3366FF"/>
                      </a:solidFill>
                      <a:prstDash val="solid"/>
                      <a:round/>
                      <a:headEnd type="none" w="med" len="med"/>
                      <a:tailEnd type="none" w="med" len="med"/>
                    </a:lnB>
                    <a:lnTlToBr>
                      <a:noFill/>
                    </a:lnTlToBr>
                    <a:lnBlToTr>
                      <a:noFill/>
                    </a:lnBlToTr>
                    <a:noFill/>
                  </a:tcPr>
                </a:tc>
                <a:tc gridSpan="3" vMerge="1">
                  <a:txBody>
                    <a:bodyPr/>
                    <a:lstStyle/>
                    <a:p>
                      <a:endParaRPr lang="en-ID"/>
                    </a:p>
                  </a:txBody>
                  <a:tcPr/>
                </a:tc>
                <a:tc hMerge="1" vMerge="1">
                  <a:txBody>
                    <a:bodyPr/>
                    <a:lstStyle/>
                    <a:p>
                      <a:endParaRPr lang="en-ID"/>
                    </a:p>
                  </a:txBody>
                  <a:tcPr/>
                </a:tc>
                <a:tc hMerge="1" vMerge="1">
                  <a:txBody>
                    <a:bodyPr/>
                    <a:lstStyle/>
                    <a:p>
                      <a:endParaRPr lang="en-ID"/>
                    </a:p>
                  </a:txBody>
                  <a:tcPr/>
                </a:tc>
                <a:extLst>
                  <a:ext uri="{0D108BD9-81ED-4DB2-BD59-A6C34878D82A}">
                    <a16:rowId xmlns:a16="http://schemas.microsoft.com/office/drawing/2014/main" val="10002"/>
                  </a:ext>
                </a:extLst>
              </a:tr>
              <a:tr h="65246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rPr>
                        <a:t>e-Economy</a:t>
                      </a: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810" marB="0" horzOverflow="overflow">
                    <a:lnL w="9525" cap="flat" cmpd="sng" algn="ctr">
                      <a:solidFill>
                        <a:srgbClr val="800080"/>
                      </a:solidFill>
                      <a:prstDash val="solid"/>
                      <a:round/>
                      <a:headEnd type="none" w="med" len="med"/>
                      <a:tailEnd type="none" w="med" len="med"/>
                    </a:lnL>
                    <a:lnR w="9525" cap="flat" cmpd="sng" algn="ctr">
                      <a:solidFill>
                        <a:srgbClr val="800080"/>
                      </a:solidFill>
                      <a:prstDash val="solid"/>
                      <a:round/>
                      <a:headEnd type="none" w="med" len="med"/>
                      <a:tailEnd type="none" w="med" len="med"/>
                    </a:lnR>
                    <a:lnT w="9525" cap="flat" cmpd="sng" algn="ctr">
                      <a:solidFill>
                        <a:srgbClr val="3366FF"/>
                      </a:solidFill>
                      <a:prstDash val="solid"/>
                      <a:round/>
                      <a:headEnd type="none" w="med" len="med"/>
                      <a:tailEnd type="none" w="med" len="med"/>
                    </a:lnT>
                    <a:lnB w="9525" cap="flat" cmpd="sng" algn="ctr">
                      <a:solidFill>
                        <a:srgbClr val="800080"/>
                      </a:solidFill>
                      <a:prstDash val="solid"/>
                      <a:round/>
                      <a:headEnd type="none" w="med" len="med"/>
                      <a:tailEnd type="none" w="med" len="med"/>
                    </a:lnB>
                    <a:lnTlToBr>
                      <a:noFill/>
                    </a:lnTlToBr>
                    <a:lnBlToTr>
                      <a:noFill/>
                    </a:lnBlToTr>
                    <a:solidFill>
                      <a:srgbClr val="E8D1FF"/>
                    </a:solidFill>
                  </a:tcPr>
                </a:tc>
                <a:tc gridSpan="3" vMerge="1">
                  <a:txBody>
                    <a:bodyPr/>
                    <a:lstStyle/>
                    <a:p>
                      <a:endParaRPr lang="en-ID"/>
                    </a:p>
                  </a:txBody>
                  <a:tcPr/>
                </a:tc>
                <a:tc hMerge="1" vMerge="1">
                  <a:txBody>
                    <a:bodyPr/>
                    <a:lstStyle/>
                    <a:p>
                      <a:endParaRPr lang="en-ID"/>
                    </a:p>
                  </a:txBody>
                  <a:tcPr/>
                </a:tc>
                <a:tc hMerge="1" vMerge="1">
                  <a:txBody>
                    <a:bodyPr/>
                    <a:lstStyle/>
                    <a:p>
                      <a:endParaRPr lang="en-ID"/>
                    </a:p>
                  </a:txBody>
                  <a:tcPr/>
                </a:tc>
                <a:extLst>
                  <a:ext uri="{0D108BD9-81ED-4DB2-BD59-A6C34878D82A}">
                    <a16:rowId xmlns:a16="http://schemas.microsoft.com/office/drawing/2014/main" val="10003"/>
                  </a:ext>
                </a:extLst>
              </a:tr>
              <a:tr h="65087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99"/>
                          </a:solidFill>
                          <a:effectLst/>
                          <a:latin typeface="Arial" panose="020B0604020202020204" pitchFamily="34" charset="0"/>
                          <a:cs typeface="Arial" panose="020B0604020202020204" pitchFamily="34" charset="0"/>
                        </a:rPr>
                        <a:t>e-Government</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635" marB="0" horzOverflow="overflow">
                    <a:lnL w="9525" cap="flat" cmpd="sng" algn="ctr">
                      <a:solidFill>
                        <a:srgbClr val="339966"/>
                      </a:solidFill>
                      <a:prstDash val="solid"/>
                      <a:round/>
                      <a:headEnd type="none" w="med" len="med"/>
                      <a:tailEnd type="none" w="med" len="med"/>
                    </a:lnL>
                    <a:lnR w="9525" cap="flat" cmpd="sng" algn="ctr">
                      <a:solidFill>
                        <a:srgbClr val="339966"/>
                      </a:solidFill>
                      <a:prstDash val="solid"/>
                      <a:round/>
                      <a:headEnd type="none" w="med" len="med"/>
                      <a:tailEnd type="none" w="med" len="med"/>
                    </a:lnR>
                    <a:lnT w="9525" cap="flat" cmpd="sng" algn="ctr">
                      <a:solidFill>
                        <a:srgbClr val="800080"/>
                      </a:solidFill>
                      <a:prstDash val="solid"/>
                      <a:round/>
                      <a:headEnd type="none" w="med" len="med"/>
                      <a:tailEnd type="none" w="med" len="med"/>
                    </a:lnT>
                    <a:lnB w="9525" cap="flat" cmpd="sng" algn="ctr">
                      <a:solidFill>
                        <a:srgbClr val="339966"/>
                      </a:solidFill>
                      <a:prstDash val="solid"/>
                      <a:round/>
                      <a:headEnd type="none" w="med" len="med"/>
                      <a:tailEnd type="none" w="med" len="med"/>
                    </a:lnB>
                    <a:lnTlToBr>
                      <a:noFill/>
                    </a:lnTlToBr>
                    <a:lnBlToTr>
                      <a:noFill/>
                    </a:lnBlToTr>
                    <a:solidFill>
                      <a:srgbClr val="C9EDDB"/>
                    </a:solidFill>
                  </a:tcPr>
                </a:tc>
                <a:tc gridSpan="3" vMerge="1">
                  <a:txBody>
                    <a:bodyPr/>
                    <a:lstStyle/>
                    <a:p>
                      <a:endParaRPr lang="en-ID"/>
                    </a:p>
                  </a:txBody>
                  <a:tcPr/>
                </a:tc>
                <a:tc hMerge="1" vMerge="1">
                  <a:txBody>
                    <a:bodyPr/>
                    <a:lstStyle/>
                    <a:p>
                      <a:endParaRPr lang="en-ID"/>
                    </a:p>
                  </a:txBody>
                  <a:tcPr/>
                </a:tc>
                <a:tc hMerge="1" vMerge="1">
                  <a:txBody>
                    <a:bodyPr/>
                    <a:lstStyle/>
                    <a:p>
                      <a:endParaRPr lang="en-ID"/>
                    </a:p>
                  </a:txBody>
                  <a:tcPr/>
                </a:tc>
                <a:extLst>
                  <a:ext uri="{0D108BD9-81ED-4DB2-BD59-A6C34878D82A}">
                    <a16:rowId xmlns:a16="http://schemas.microsoft.com/office/drawing/2014/main" val="10004"/>
                  </a:ext>
                </a:extLst>
              </a:tr>
            </a:tbl>
          </a:graphicData>
        </a:graphic>
      </p:graphicFrame>
      <p:grpSp>
        <p:nvGrpSpPr>
          <p:cNvPr id="24623" name="object 31">
            <a:extLst>
              <a:ext uri="{FF2B5EF4-FFF2-40B4-BE49-F238E27FC236}">
                <a16:creationId xmlns:a16="http://schemas.microsoft.com/office/drawing/2014/main" id="{BB15A226-307C-4FE4-B80A-9620EE87BD26}"/>
              </a:ext>
            </a:extLst>
          </p:cNvPr>
          <p:cNvGrpSpPr>
            <a:grpSpLocks/>
          </p:cNvGrpSpPr>
          <p:nvPr/>
        </p:nvGrpSpPr>
        <p:grpSpPr bwMode="auto">
          <a:xfrm>
            <a:off x="2314575" y="1409700"/>
            <a:ext cx="6548438" cy="363538"/>
            <a:chOff x="790213" y="1409677"/>
            <a:chExt cx="6548120" cy="363220"/>
          </a:xfrm>
        </p:grpSpPr>
        <p:sp>
          <p:nvSpPr>
            <p:cNvPr id="24627" name="object 32">
              <a:extLst>
                <a:ext uri="{FF2B5EF4-FFF2-40B4-BE49-F238E27FC236}">
                  <a16:creationId xmlns:a16="http://schemas.microsoft.com/office/drawing/2014/main" id="{20AC105D-807C-4C50-9956-D2E6F74DA509}"/>
                </a:ext>
              </a:extLst>
            </p:cNvPr>
            <p:cNvSpPr>
              <a:spLocks/>
            </p:cNvSpPr>
            <p:nvPr/>
          </p:nvSpPr>
          <p:spPr bwMode="auto">
            <a:xfrm>
              <a:off x="795009" y="1414472"/>
              <a:ext cx="6538595" cy="353695"/>
            </a:xfrm>
            <a:custGeom>
              <a:avLst/>
              <a:gdLst>
                <a:gd name="T0" fmla="*/ 6469037 w 6538595"/>
                <a:gd name="T1" fmla="*/ 353514 h 353694"/>
                <a:gd name="T2" fmla="*/ 69494 w 6538595"/>
                <a:gd name="T3" fmla="*/ 353514 h 353694"/>
                <a:gd name="T4" fmla="*/ 42445 w 6538595"/>
                <a:gd name="T5" fmla="*/ 348884 h 353694"/>
                <a:gd name="T6" fmla="*/ 20355 w 6538595"/>
                <a:gd name="T7" fmla="*/ 336256 h 353694"/>
                <a:gd name="T8" fmla="*/ 5461 w 6538595"/>
                <a:gd name="T9" fmla="*/ 317528 h 353694"/>
                <a:gd name="T10" fmla="*/ 0 w 6538595"/>
                <a:gd name="T11" fmla="*/ 294595 h 353694"/>
                <a:gd name="T12" fmla="*/ 0 w 6538595"/>
                <a:gd name="T13" fmla="*/ 58919 h 353694"/>
                <a:gd name="T14" fmla="*/ 5461 w 6538595"/>
                <a:gd name="T15" fmla="*/ 35986 h 353694"/>
                <a:gd name="T16" fmla="*/ 20355 w 6538595"/>
                <a:gd name="T17" fmla="*/ 17257 h 353694"/>
                <a:gd name="T18" fmla="*/ 42445 w 6538595"/>
                <a:gd name="T19" fmla="*/ 4630 h 353694"/>
                <a:gd name="T20" fmla="*/ 69494 w 6538595"/>
                <a:gd name="T21" fmla="*/ 0 h 353694"/>
                <a:gd name="T22" fmla="*/ 6469037 w 6538595"/>
                <a:gd name="T23" fmla="*/ 0 h 353694"/>
                <a:gd name="T24" fmla="*/ 6496081 w 6538595"/>
                <a:gd name="T25" fmla="*/ 4630 h 353694"/>
                <a:gd name="T26" fmla="*/ 6518164 w 6538595"/>
                <a:gd name="T27" fmla="*/ 17257 h 353694"/>
                <a:gd name="T28" fmla="*/ 6533051 w 6538595"/>
                <a:gd name="T29" fmla="*/ 35986 h 353694"/>
                <a:gd name="T30" fmla="*/ 6538510 w 6538595"/>
                <a:gd name="T31" fmla="*/ 58919 h 353694"/>
                <a:gd name="T32" fmla="*/ 6538510 w 6538595"/>
                <a:gd name="T33" fmla="*/ 294595 h 353694"/>
                <a:gd name="T34" fmla="*/ 6533051 w 6538595"/>
                <a:gd name="T35" fmla="*/ 317528 h 353694"/>
                <a:gd name="T36" fmla="*/ 6518164 w 6538595"/>
                <a:gd name="T37" fmla="*/ 336256 h 353694"/>
                <a:gd name="T38" fmla="*/ 6496081 w 6538595"/>
                <a:gd name="T39" fmla="*/ 348884 h 353694"/>
                <a:gd name="T40" fmla="*/ 6469037 w 6538595"/>
                <a:gd name="T41" fmla="*/ 353514 h 3536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538595" h="353694">
                  <a:moveTo>
                    <a:pt x="6469037" y="353512"/>
                  </a:moveTo>
                  <a:lnTo>
                    <a:pt x="69494" y="353512"/>
                  </a:lnTo>
                  <a:lnTo>
                    <a:pt x="42445" y="348882"/>
                  </a:lnTo>
                  <a:lnTo>
                    <a:pt x="20355" y="336254"/>
                  </a:lnTo>
                  <a:lnTo>
                    <a:pt x="5461" y="317526"/>
                  </a:lnTo>
                  <a:lnTo>
                    <a:pt x="0" y="294593"/>
                  </a:lnTo>
                  <a:lnTo>
                    <a:pt x="0" y="58919"/>
                  </a:lnTo>
                  <a:lnTo>
                    <a:pt x="5461" y="35986"/>
                  </a:lnTo>
                  <a:lnTo>
                    <a:pt x="20355" y="17257"/>
                  </a:lnTo>
                  <a:lnTo>
                    <a:pt x="42445" y="4630"/>
                  </a:lnTo>
                  <a:lnTo>
                    <a:pt x="69494" y="0"/>
                  </a:lnTo>
                  <a:lnTo>
                    <a:pt x="6469037" y="0"/>
                  </a:lnTo>
                  <a:lnTo>
                    <a:pt x="6496081" y="4630"/>
                  </a:lnTo>
                  <a:lnTo>
                    <a:pt x="6518164" y="17257"/>
                  </a:lnTo>
                  <a:lnTo>
                    <a:pt x="6533051" y="35986"/>
                  </a:lnTo>
                  <a:lnTo>
                    <a:pt x="6538510" y="58919"/>
                  </a:lnTo>
                  <a:lnTo>
                    <a:pt x="6538510" y="294593"/>
                  </a:lnTo>
                  <a:lnTo>
                    <a:pt x="6533051" y="317526"/>
                  </a:lnTo>
                  <a:lnTo>
                    <a:pt x="6518164" y="336254"/>
                  </a:lnTo>
                  <a:lnTo>
                    <a:pt x="6496081" y="348882"/>
                  </a:lnTo>
                  <a:lnTo>
                    <a:pt x="6469037" y="353512"/>
                  </a:lnTo>
                  <a:close/>
                </a:path>
              </a:pathLst>
            </a:custGeom>
            <a:solidFill>
              <a:srgbClr val="FFCC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628" name="object 33">
              <a:extLst>
                <a:ext uri="{FF2B5EF4-FFF2-40B4-BE49-F238E27FC236}">
                  <a16:creationId xmlns:a16="http://schemas.microsoft.com/office/drawing/2014/main" id="{184EFF8B-1E78-45CA-9287-F2795C990EBA}"/>
                </a:ext>
              </a:extLst>
            </p:cNvPr>
            <p:cNvSpPr>
              <a:spLocks/>
            </p:cNvSpPr>
            <p:nvPr/>
          </p:nvSpPr>
          <p:spPr bwMode="auto">
            <a:xfrm>
              <a:off x="795009" y="1414473"/>
              <a:ext cx="6538595" cy="353695"/>
            </a:xfrm>
            <a:custGeom>
              <a:avLst/>
              <a:gdLst>
                <a:gd name="T0" fmla="*/ 69494 w 6538595"/>
                <a:gd name="T1" fmla="*/ 0 h 353694"/>
                <a:gd name="T2" fmla="*/ 42445 w 6538595"/>
                <a:gd name="T3" fmla="*/ 4630 h 353694"/>
                <a:gd name="T4" fmla="*/ 20355 w 6538595"/>
                <a:gd name="T5" fmla="*/ 17257 h 353694"/>
                <a:gd name="T6" fmla="*/ 5461 w 6538595"/>
                <a:gd name="T7" fmla="*/ 35986 h 353694"/>
                <a:gd name="T8" fmla="*/ 0 w 6538595"/>
                <a:gd name="T9" fmla="*/ 58919 h 353694"/>
                <a:gd name="T10" fmla="*/ 0 w 6538595"/>
                <a:gd name="T11" fmla="*/ 294595 h 353694"/>
                <a:gd name="T12" fmla="*/ 5461 w 6538595"/>
                <a:gd name="T13" fmla="*/ 317528 h 353694"/>
                <a:gd name="T14" fmla="*/ 20355 w 6538595"/>
                <a:gd name="T15" fmla="*/ 336256 h 353694"/>
                <a:gd name="T16" fmla="*/ 42445 w 6538595"/>
                <a:gd name="T17" fmla="*/ 348884 h 353694"/>
                <a:gd name="T18" fmla="*/ 69494 w 6538595"/>
                <a:gd name="T19" fmla="*/ 353514 h 353694"/>
                <a:gd name="T20" fmla="*/ 6469037 w 6538595"/>
                <a:gd name="T21" fmla="*/ 353514 h 353694"/>
                <a:gd name="T22" fmla="*/ 6496081 w 6538595"/>
                <a:gd name="T23" fmla="*/ 348884 h 353694"/>
                <a:gd name="T24" fmla="*/ 6518164 w 6538595"/>
                <a:gd name="T25" fmla="*/ 336256 h 353694"/>
                <a:gd name="T26" fmla="*/ 6533051 w 6538595"/>
                <a:gd name="T27" fmla="*/ 317528 h 353694"/>
                <a:gd name="T28" fmla="*/ 6538510 w 6538595"/>
                <a:gd name="T29" fmla="*/ 294595 h 353694"/>
                <a:gd name="T30" fmla="*/ 6538510 w 6538595"/>
                <a:gd name="T31" fmla="*/ 58919 h 353694"/>
                <a:gd name="T32" fmla="*/ 6533051 w 6538595"/>
                <a:gd name="T33" fmla="*/ 35986 h 353694"/>
                <a:gd name="T34" fmla="*/ 6518164 w 6538595"/>
                <a:gd name="T35" fmla="*/ 17257 h 353694"/>
                <a:gd name="T36" fmla="*/ 6496081 w 6538595"/>
                <a:gd name="T37" fmla="*/ 4630 h 353694"/>
                <a:gd name="T38" fmla="*/ 6469037 w 6538595"/>
                <a:gd name="T39" fmla="*/ 0 h 353694"/>
                <a:gd name="T40" fmla="*/ 69494 w 6538595"/>
                <a:gd name="T41" fmla="*/ 0 h 3536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538595" h="353694">
                  <a:moveTo>
                    <a:pt x="69494" y="0"/>
                  </a:moveTo>
                  <a:lnTo>
                    <a:pt x="42445" y="4630"/>
                  </a:lnTo>
                  <a:lnTo>
                    <a:pt x="20355" y="17257"/>
                  </a:lnTo>
                  <a:lnTo>
                    <a:pt x="5461" y="35986"/>
                  </a:lnTo>
                  <a:lnTo>
                    <a:pt x="0" y="58919"/>
                  </a:lnTo>
                  <a:lnTo>
                    <a:pt x="0" y="294593"/>
                  </a:lnTo>
                  <a:lnTo>
                    <a:pt x="5461" y="317526"/>
                  </a:lnTo>
                  <a:lnTo>
                    <a:pt x="20355" y="336254"/>
                  </a:lnTo>
                  <a:lnTo>
                    <a:pt x="42445" y="348882"/>
                  </a:lnTo>
                  <a:lnTo>
                    <a:pt x="69494" y="353512"/>
                  </a:lnTo>
                  <a:lnTo>
                    <a:pt x="6469037" y="353512"/>
                  </a:lnTo>
                  <a:lnTo>
                    <a:pt x="6496081" y="348882"/>
                  </a:lnTo>
                  <a:lnTo>
                    <a:pt x="6518164" y="336254"/>
                  </a:lnTo>
                  <a:lnTo>
                    <a:pt x="6533051" y="317526"/>
                  </a:lnTo>
                  <a:lnTo>
                    <a:pt x="6538510" y="294593"/>
                  </a:lnTo>
                  <a:lnTo>
                    <a:pt x="6538510" y="58919"/>
                  </a:lnTo>
                  <a:lnTo>
                    <a:pt x="6533051" y="35986"/>
                  </a:lnTo>
                  <a:lnTo>
                    <a:pt x="6518164" y="17257"/>
                  </a:lnTo>
                  <a:lnTo>
                    <a:pt x="6496081" y="4630"/>
                  </a:lnTo>
                  <a:lnTo>
                    <a:pt x="6469037" y="0"/>
                  </a:lnTo>
                  <a:lnTo>
                    <a:pt x="69494" y="0"/>
                  </a:lnTo>
                  <a:close/>
                </a:path>
              </a:pathLst>
            </a:custGeom>
            <a:noFill/>
            <a:ln w="9590">
              <a:solidFill>
                <a:srgbClr val="CC99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34" name="object 34">
            <a:extLst>
              <a:ext uri="{FF2B5EF4-FFF2-40B4-BE49-F238E27FC236}">
                <a16:creationId xmlns:a16="http://schemas.microsoft.com/office/drawing/2014/main" id="{778D5B1F-2C40-4B5F-BC2E-7320DD1A149A}"/>
              </a:ext>
            </a:extLst>
          </p:cNvPr>
          <p:cNvSpPr txBox="1"/>
          <p:nvPr/>
        </p:nvSpPr>
        <p:spPr>
          <a:xfrm>
            <a:off x="3086101" y="1427164"/>
            <a:ext cx="5000625" cy="301625"/>
          </a:xfrm>
          <a:prstGeom prst="rect">
            <a:avLst/>
          </a:prstGeom>
        </p:spPr>
        <p:txBody>
          <a:bodyPr lIns="0" tIns="13970" rIns="0" bIns="0">
            <a:spAutoFit/>
          </a:bodyPr>
          <a:lstStyle/>
          <a:p>
            <a:pPr marL="12700">
              <a:spcBef>
                <a:spcPts val="110"/>
              </a:spcBef>
              <a:defRPr/>
            </a:pPr>
            <a:r>
              <a:rPr b="1" spc="180" dirty="0">
                <a:solidFill>
                  <a:srgbClr val="6A0199"/>
                </a:solidFill>
                <a:latin typeface="Arial"/>
                <a:cs typeface="Arial"/>
              </a:rPr>
              <a:t>e-México </a:t>
            </a:r>
            <a:r>
              <a:rPr b="1" spc="160" dirty="0">
                <a:solidFill>
                  <a:srgbClr val="6A0199"/>
                </a:solidFill>
                <a:latin typeface="Arial"/>
                <a:cs typeface="Arial"/>
              </a:rPr>
              <a:t>National </a:t>
            </a:r>
            <a:r>
              <a:rPr b="1" spc="195" dirty="0">
                <a:solidFill>
                  <a:srgbClr val="6A0199"/>
                </a:solidFill>
                <a:latin typeface="Arial"/>
                <a:cs typeface="Arial"/>
              </a:rPr>
              <a:t>System</a:t>
            </a:r>
            <a:r>
              <a:rPr b="1" spc="-95" dirty="0">
                <a:solidFill>
                  <a:srgbClr val="6A0199"/>
                </a:solidFill>
                <a:latin typeface="Arial"/>
                <a:cs typeface="Arial"/>
              </a:rPr>
              <a:t> </a:t>
            </a:r>
            <a:r>
              <a:rPr b="1" spc="185" dirty="0">
                <a:solidFill>
                  <a:srgbClr val="6A0199"/>
                </a:solidFill>
                <a:latin typeface="Arial"/>
                <a:cs typeface="Arial"/>
              </a:rPr>
              <a:t>Deployment</a:t>
            </a:r>
            <a:endParaRPr>
              <a:latin typeface="Arial"/>
              <a:cs typeface="Arial"/>
            </a:endParaRPr>
          </a:p>
        </p:txBody>
      </p:sp>
      <p:sp>
        <p:nvSpPr>
          <p:cNvPr id="24625" name="object 35">
            <a:extLst>
              <a:ext uri="{FF2B5EF4-FFF2-40B4-BE49-F238E27FC236}">
                <a16:creationId xmlns:a16="http://schemas.microsoft.com/office/drawing/2014/main" id="{F2F84FD5-D71B-45D3-96D2-A182A84D373C}"/>
              </a:ext>
            </a:extLst>
          </p:cNvPr>
          <p:cNvSpPr>
            <a:spLocks noChangeArrowheads="1"/>
          </p:cNvSpPr>
          <p:nvPr/>
        </p:nvSpPr>
        <p:spPr bwMode="auto">
          <a:xfrm>
            <a:off x="6002338" y="2746376"/>
            <a:ext cx="1706562" cy="2601913"/>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36" name="object 36">
            <a:extLst>
              <a:ext uri="{FF2B5EF4-FFF2-40B4-BE49-F238E27FC236}">
                <a16:creationId xmlns:a16="http://schemas.microsoft.com/office/drawing/2014/main" id="{B11BB290-4C90-414D-9FAB-886F89C3AF2A}"/>
              </a:ext>
            </a:extLst>
          </p:cNvPr>
          <p:cNvSpPr txBox="1">
            <a:spLocks noGrp="1"/>
          </p:cNvSpPr>
          <p:nvPr>
            <p:ph type="title"/>
          </p:nvPr>
        </p:nvSpPr>
        <p:spPr>
          <a:xfrm>
            <a:off x="1981200" y="190501"/>
            <a:ext cx="8242300" cy="873125"/>
          </a:xfrm>
        </p:spPr>
        <p:txBody>
          <a:bodyPr vert="horz" lIns="0" tIns="12065" rIns="0" bIns="0" rtlCol="0" anchor="ctr">
            <a:spAutoFit/>
          </a:bodyPr>
          <a:lstStyle/>
          <a:p>
            <a:pPr marL="12700">
              <a:lnSpc>
                <a:spcPct val="100000"/>
              </a:lnSpc>
              <a:spcBef>
                <a:spcPts val="95"/>
              </a:spcBef>
              <a:defRPr/>
            </a:pPr>
            <a:r>
              <a:rPr sz="2800" spc="-5" dirty="0" err="1">
                <a:latin typeface="Arial"/>
                <a:cs typeface="Arial"/>
              </a:rPr>
              <a:t>Bidang-Bidang</a:t>
            </a:r>
            <a:r>
              <a:rPr sz="2800" spc="-5" dirty="0">
                <a:latin typeface="Arial"/>
                <a:cs typeface="Arial"/>
              </a:rPr>
              <a:t> Prioritas</a:t>
            </a:r>
            <a:r>
              <a:rPr sz="2800" spc="-10" dirty="0">
                <a:latin typeface="Arial"/>
                <a:cs typeface="Arial"/>
              </a:rPr>
              <a:t> </a:t>
            </a:r>
            <a:r>
              <a:rPr sz="2800" i="1" spc="-5" dirty="0">
                <a:latin typeface="Arial"/>
                <a:cs typeface="Arial"/>
              </a:rPr>
              <a:t>e-Government</a:t>
            </a:r>
            <a:br>
              <a:rPr sz="2800" i="1" spc="-5" dirty="0">
                <a:latin typeface="Arial"/>
                <a:cs typeface="Arial"/>
              </a:rPr>
            </a:br>
            <a:r>
              <a:rPr sz="2800" spc="-10" dirty="0">
                <a:latin typeface="Arial"/>
                <a:cs typeface="Arial"/>
              </a:rPr>
              <a:t>di </a:t>
            </a:r>
            <a:r>
              <a:rPr sz="2800" spc="-5" dirty="0">
                <a:latin typeface="Arial"/>
                <a:cs typeface="Arial"/>
              </a:rPr>
              <a:t>Negara</a:t>
            </a:r>
            <a:r>
              <a:rPr sz="2800" spc="10" dirty="0">
                <a:latin typeface="Arial"/>
                <a:cs typeface="Arial"/>
              </a:rPr>
              <a:t> </a:t>
            </a:r>
            <a:r>
              <a:rPr sz="2800" spc="-5" dirty="0">
                <a:latin typeface="Arial"/>
                <a:cs typeface="Arial"/>
              </a:rPr>
              <a:t>Berkembang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3">
            <a:extLst>
              <a:ext uri="{FF2B5EF4-FFF2-40B4-BE49-F238E27FC236}">
                <a16:creationId xmlns:a16="http://schemas.microsoft.com/office/drawing/2014/main" id="{4940D26E-9199-48C3-97F6-93DA0B56CABB}"/>
              </a:ext>
            </a:extLst>
          </p:cNvPr>
          <p:cNvSpPr txBox="1">
            <a:spLocks noChangeArrowheads="1"/>
          </p:cNvSpPr>
          <p:nvPr/>
        </p:nvSpPr>
        <p:spPr bwMode="auto">
          <a:xfrm>
            <a:off x="2071688" y="649288"/>
            <a:ext cx="782955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sz="2400" dirty="0" err="1">
                <a:solidFill>
                  <a:srgbClr val="333399"/>
                </a:solidFill>
                <a:latin typeface="Verdana" panose="020B0604030504040204" pitchFamily="34" charset="0"/>
                <a:ea typeface="Verdana" panose="020B0604030504040204" pitchFamily="34" charset="0"/>
                <a:cs typeface="Verdana" panose="020B0604030504040204" pitchFamily="34" charset="0"/>
              </a:rPr>
              <a:t>Keuntungan</a:t>
            </a:r>
            <a:r>
              <a:rPr lang="en-US" altLang="en-US" sz="2400" dirty="0">
                <a:solidFill>
                  <a:srgbClr val="333399"/>
                </a:solidFill>
                <a:latin typeface="Verdana" panose="020B0604030504040204" pitchFamily="34" charset="0"/>
                <a:ea typeface="Verdana" panose="020B0604030504040204" pitchFamily="34" charset="0"/>
                <a:cs typeface="Verdana" panose="020B0604030504040204" pitchFamily="34" charset="0"/>
              </a:rPr>
              <a:t> </a:t>
            </a:r>
            <a:r>
              <a:rPr lang="en-US" altLang="en-US" sz="2400" dirty="0" err="1">
                <a:solidFill>
                  <a:srgbClr val="333399"/>
                </a:solidFill>
                <a:latin typeface="Verdana" panose="020B0604030504040204" pitchFamily="34" charset="0"/>
                <a:ea typeface="Verdana" panose="020B0604030504040204" pitchFamily="34" charset="0"/>
                <a:cs typeface="Verdana" panose="020B0604030504040204" pitchFamily="34" charset="0"/>
              </a:rPr>
              <a:t>Kesuksesan</a:t>
            </a:r>
            <a:r>
              <a:rPr lang="en-US" altLang="en-US" sz="2400" dirty="0">
                <a:solidFill>
                  <a:srgbClr val="333399"/>
                </a:solidFill>
                <a:latin typeface="Verdana" panose="020B0604030504040204" pitchFamily="34" charset="0"/>
                <a:ea typeface="Verdana" panose="020B0604030504040204" pitchFamily="34" charset="0"/>
                <a:cs typeface="Verdana" panose="020B0604030504040204" pitchFamily="34" charset="0"/>
              </a:rPr>
              <a:t> </a:t>
            </a:r>
            <a:r>
              <a:rPr lang="en-US" altLang="en-US" sz="2400" dirty="0" err="1">
                <a:solidFill>
                  <a:srgbClr val="333399"/>
                </a:solidFill>
                <a:latin typeface="Verdana" panose="020B0604030504040204" pitchFamily="34" charset="0"/>
                <a:ea typeface="Verdana" panose="020B0604030504040204" pitchFamily="34" charset="0"/>
                <a:cs typeface="Verdana" panose="020B0604030504040204" pitchFamily="34" charset="0"/>
              </a:rPr>
              <a:t>Implementasi</a:t>
            </a:r>
            <a:r>
              <a:rPr lang="en-US" altLang="en-US" sz="2400" dirty="0">
                <a:solidFill>
                  <a:srgbClr val="333399"/>
                </a:solidFill>
                <a:latin typeface="Verdana" panose="020B0604030504040204" pitchFamily="34" charset="0"/>
                <a:ea typeface="Verdana" panose="020B0604030504040204" pitchFamily="34" charset="0"/>
                <a:cs typeface="Verdana" panose="020B0604030504040204" pitchFamily="34" charset="0"/>
              </a:rPr>
              <a:t> TIK</a:t>
            </a: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Bef>
                <a:spcPts val="25"/>
              </a:spcBef>
              <a:buNone/>
            </a:pPr>
            <a:endParaRPr lang="en-US" altLang="en-US" sz="30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Bef>
                <a:spcPct val="0"/>
              </a:spcBef>
              <a:buFontTx/>
              <a:buNone/>
            </a:pPr>
            <a:r>
              <a:rPr lang="en-US" altLang="en-US" sz="2000" dirty="0">
                <a:latin typeface="Arial" panose="020B0604020202020204" pitchFamily="34" charset="0"/>
                <a:cs typeface="Arial" panose="020B0604020202020204" pitchFamily="34" charset="0"/>
              </a:rPr>
              <a:t>AS-IS (</a:t>
            </a:r>
            <a:r>
              <a:rPr lang="en-US" altLang="en-US" sz="2000" dirty="0" err="1">
                <a:latin typeface="Arial" panose="020B0604020202020204" pitchFamily="34" charset="0"/>
                <a:cs typeface="Arial" panose="020B0604020202020204" pitchFamily="34" charset="0"/>
              </a:rPr>
              <a:t>Kondisi</a:t>
            </a:r>
            <a:r>
              <a:rPr lang="en-US" altLang="en-US" sz="2000" dirty="0">
                <a:latin typeface="Arial" panose="020B0604020202020204" pitchFamily="34" charset="0"/>
                <a:cs typeface="Arial" panose="020B0604020202020204" pitchFamily="34" charset="0"/>
              </a:rPr>
              <a:t> Existing):</a:t>
            </a:r>
          </a:p>
          <a:p>
            <a:pPr>
              <a:lnSpc>
                <a:spcPts val="5813"/>
              </a:lnSpc>
              <a:spcBef>
                <a:spcPts val="663"/>
              </a:spcBef>
              <a:buNone/>
            </a:pPr>
            <a:r>
              <a:rPr lang="en-US" altLang="en-US" sz="2000" dirty="0">
                <a:latin typeface="Arial" panose="020B0604020202020204" pitchFamily="34" charset="0"/>
                <a:cs typeface="Arial" panose="020B0604020202020204" pitchFamily="34" charset="0"/>
              </a:rPr>
              <a:t>Proses </a:t>
            </a:r>
            <a:r>
              <a:rPr lang="en-US" altLang="en-US" sz="2000" dirty="0" err="1">
                <a:latin typeface="Arial" panose="020B0604020202020204" pitchFamily="34" charset="0"/>
                <a:cs typeface="Arial" panose="020B0604020202020204" pitchFamily="34" charset="0"/>
              </a:rPr>
              <a:t>kerja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pemerintah</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menggunakan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kertas</a:t>
            </a:r>
            <a:r>
              <a:rPr lang="en-US" altLang="en-US" sz="2000" dirty="0">
                <a:latin typeface="Arial" panose="020B0604020202020204" pitchFamily="34" charset="0"/>
                <a:cs typeface="Arial" panose="020B0604020202020204" pitchFamily="34" charset="0"/>
              </a:rPr>
              <a:t> </a:t>
            </a:r>
            <a:r>
              <a:rPr lang="en-US" altLang="en-US" sz="2400" dirty="0">
                <a:latin typeface="Wingdings" panose="05000000000000000000" pitchFamily="2" charset="2"/>
                <a:ea typeface="Wingdings" panose="05000000000000000000" pitchFamily="2" charset="2"/>
                <a:cs typeface="Wingdings" panose="05000000000000000000" pitchFamily="2" charset="2"/>
              </a:rPr>
              <a:t></a:t>
            </a:r>
            <a:r>
              <a:rPr lang="en-US" altLang="en-US" sz="2400" dirty="0">
                <a:latin typeface="Times New Roman" panose="02020603050405020304" pitchFamily="18" charset="0"/>
                <a:cs typeface="Times New Roman" panose="02020603050405020304" pitchFamily="18" charset="0"/>
              </a:rPr>
              <a:t> </a:t>
            </a:r>
            <a:r>
              <a:rPr lang="en-US" altLang="en-US" sz="2000" dirty="0" err="1">
                <a:latin typeface="Arial" panose="020B0604020202020204" pitchFamily="34" charset="0"/>
                <a:cs typeface="Arial" panose="020B0604020202020204" pitchFamily="34" charset="0"/>
              </a:rPr>
              <a:t>Prosedur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berorientasi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departemen</a:t>
            </a:r>
            <a:r>
              <a:rPr lang="en-US" altLang="en-US" sz="2000" dirty="0">
                <a:latin typeface="Arial" panose="020B0604020202020204" pitchFamily="34" charset="0"/>
                <a:cs typeface="Arial" panose="020B0604020202020204" pitchFamily="34" charset="0"/>
              </a:rPr>
              <a:t> </a:t>
            </a:r>
            <a:r>
              <a:rPr lang="en-US" altLang="en-US" sz="2400" dirty="0">
                <a:latin typeface="Wingdings" panose="05000000000000000000" pitchFamily="2" charset="2"/>
                <a:ea typeface="Wingdings" panose="05000000000000000000" pitchFamily="2" charset="2"/>
                <a:cs typeface="Wingdings" panose="05000000000000000000" pitchFamily="2" charset="2"/>
              </a:rPr>
              <a:t></a:t>
            </a:r>
          </a:p>
          <a:p>
            <a:pPr>
              <a:lnSpc>
                <a:spcPts val="2500"/>
              </a:lnSpc>
              <a:spcBef>
                <a:spcPts val="2213"/>
              </a:spcBef>
              <a:buNone/>
            </a:pPr>
            <a:r>
              <a:rPr lang="en-US" altLang="en-US" sz="2000" dirty="0" err="1">
                <a:latin typeface="Arial" panose="020B0604020202020204" pitchFamily="34" charset="0"/>
                <a:cs typeface="Arial" panose="020B0604020202020204" pitchFamily="34" charset="0"/>
              </a:rPr>
              <a:t>Banyaknya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jalur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kontak</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ke</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pemerintah</a:t>
            </a:r>
            <a:r>
              <a:rPr lang="en-US" altLang="en-US" sz="2000" dirty="0">
                <a:latin typeface="Arial" panose="020B0604020202020204" pitchFamily="34" charset="0"/>
                <a:cs typeface="Arial" panose="020B0604020202020204" pitchFamily="34" charset="0"/>
              </a:rPr>
              <a:t> dan </a:t>
            </a:r>
            <a:r>
              <a:rPr lang="en-US" altLang="en-US" sz="2000" dirty="0" err="1">
                <a:latin typeface="Arial" panose="020B0604020202020204" pitchFamily="34" charset="0"/>
                <a:cs typeface="Arial" panose="020B0604020202020204" pitchFamily="34" charset="0"/>
              </a:rPr>
              <a:t>kunjungan</a:t>
            </a:r>
            <a:r>
              <a:rPr lang="en-US" altLang="en-US" sz="2000" dirty="0">
                <a:latin typeface="Arial" panose="020B0604020202020204" pitchFamily="34" charset="0"/>
                <a:cs typeface="Arial" panose="020B0604020202020204" pitchFamily="34" charset="0"/>
              </a:rPr>
              <a:t> personal (</a:t>
            </a:r>
            <a:r>
              <a:rPr lang="en-US" altLang="en-US" sz="2000" dirty="0" err="1">
                <a:latin typeface="Arial" panose="020B0604020202020204" pitchFamily="34" charset="0"/>
                <a:cs typeface="Arial" panose="020B0604020202020204" pitchFamily="34" charset="0"/>
              </a:rPr>
              <a:t>tatap</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muka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ke</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kantor-kantor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pemerintah</a:t>
            </a:r>
            <a:r>
              <a:rPr lang="en-US" altLang="en-US" sz="2000" dirty="0">
                <a:latin typeface="Arial" panose="020B0604020202020204" pitchFamily="34" charset="0"/>
                <a:cs typeface="Arial" panose="020B0604020202020204" pitchFamily="34" charset="0"/>
              </a:rPr>
              <a:t> </a:t>
            </a:r>
            <a:r>
              <a:rPr lang="en-US" altLang="en-US" sz="2400" dirty="0">
                <a:latin typeface="Wingdings" panose="05000000000000000000" pitchFamily="2" charset="2"/>
                <a:ea typeface="Wingdings" panose="05000000000000000000" pitchFamily="2" charset="2"/>
                <a:cs typeface="Wingdings" panose="05000000000000000000" pitchFamily="2" charset="2"/>
              </a:rPr>
              <a:t></a:t>
            </a:r>
          </a:p>
          <a:p>
            <a:pPr>
              <a:lnSpc>
                <a:spcPct val="100000"/>
              </a:lnSpc>
              <a:spcBef>
                <a:spcPts val="38"/>
              </a:spcBef>
              <a:buNone/>
            </a:pPr>
            <a:endParaRPr lang="en-US" altLang="en-US" sz="2400" dirty="0">
              <a:latin typeface="Wingdings" panose="05000000000000000000" pitchFamily="2" charset="2"/>
              <a:ea typeface="Wingdings" panose="05000000000000000000" pitchFamily="2" charset="2"/>
              <a:cs typeface="Wingdings" panose="05000000000000000000" pitchFamily="2" charset="2"/>
            </a:endParaRPr>
          </a:p>
          <a:p>
            <a:pPr>
              <a:lnSpc>
                <a:spcPct val="111000"/>
              </a:lnSpc>
              <a:spcBef>
                <a:spcPct val="0"/>
              </a:spcBef>
              <a:buFontTx/>
              <a:buNone/>
            </a:pPr>
            <a:r>
              <a:rPr lang="en-US" altLang="en-US" sz="2000" dirty="0" err="1">
                <a:latin typeface="Arial" panose="020B0604020202020204" pitchFamily="34" charset="0"/>
                <a:cs typeface="Arial" panose="020B0604020202020204" pitchFamily="34" charset="0"/>
              </a:rPr>
              <a:t>Manajemen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sumber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daya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informasi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tingkat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departemen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dengan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banyaknya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duplikasi</a:t>
            </a:r>
            <a:r>
              <a:rPr lang="en-US" altLang="en-US" sz="2000" dirty="0">
                <a:latin typeface="Arial" panose="020B0604020202020204" pitchFamily="34" charset="0"/>
                <a:cs typeface="Arial" panose="020B0604020202020204" pitchFamily="34" charset="0"/>
              </a:rPr>
              <a:t>	dan	</a:t>
            </a:r>
            <a:r>
              <a:rPr lang="en-US" altLang="en-US" sz="2000" dirty="0" err="1">
                <a:latin typeface="Arial" panose="020B0604020202020204" pitchFamily="34" charset="0"/>
                <a:cs typeface="Arial" panose="020B0604020202020204" pitchFamily="34" charset="0"/>
              </a:rPr>
              <a:t>pemborosan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antar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departemen</a:t>
            </a:r>
            <a:r>
              <a:rPr lang="en-US" altLang="en-US" sz="2000" dirty="0">
                <a:latin typeface="Arial" panose="020B0604020202020204" pitchFamily="34" charset="0"/>
                <a:cs typeface="Arial" panose="020B0604020202020204" pitchFamily="34" charset="0"/>
              </a:rPr>
              <a:t> yang  </a:t>
            </a:r>
            <a:r>
              <a:rPr lang="en-US" altLang="en-US" sz="2000" dirty="0" err="1">
                <a:latin typeface="Arial" panose="020B0604020202020204" pitchFamily="34" charset="0"/>
                <a:cs typeface="Arial" panose="020B0604020202020204" pitchFamily="34" charset="0"/>
              </a:rPr>
              <a:t>berbeda</a:t>
            </a:r>
            <a:r>
              <a:rPr lang="en-US" altLang="en-US" sz="2000" dirty="0">
                <a:latin typeface="Arial" panose="020B0604020202020204" pitchFamily="34" charset="0"/>
                <a:cs typeface="Arial" panose="020B0604020202020204" pitchFamily="34" charset="0"/>
              </a:rPr>
              <a:t> </a:t>
            </a:r>
            <a:r>
              <a:rPr lang="en-US" altLang="en-US" sz="2400" dirty="0">
                <a:latin typeface="Wingdings" panose="05000000000000000000" pitchFamily="2" charset="2"/>
                <a:ea typeface="Wingdings" panose="05000000000000000000" pitchFamily="2" charset="2"/>
                <a:cs typeface="Wingdings" panose="05000000000000000000" pitchFamily="2" charset="2"/>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bject 2">
            <a:extLst>
              <a:ext uri="{FF2B5EF4-FFF2-40B4-BE49-F238E27FC236}">
                <a16:creationId xmlns:a16="http://schemas.microsoft.com/office/drawing/2014/main" id="{FE05ABD3-1D49-4D59-9C49-F0B56B1E3CCD}"/>
              </a:ext>
            </a:extLst>
          </p:cNvPr>
          <p:cNvSpPr txBox="1">
            <a:spLocks noChangeArrowheads="1"/>
          </p:cNvSpPr>
          <p:nvPr/>
        </p:nvSpPr>
        <p:spPr bwMode="auto">
          <a:xfrm>
            <a:off x="2125663" y="1955801"/>
            <a:ext cx="7688262" cy="317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625" rIns="0" bIns="0">
            <a:spAutoFit/>
          </a:bodyPr>
          <a:lstStyle>
            <a:lvl1pPr marL="12700" indent="6350">
              <a:lnSpc>
                <a:spcPct val="90000"/>
              </a:lnSpc>
              <a:spcBef>
                <a:spcPts val="1000"/>
              </a:spcBef>
              <a:buFont typeface="Arial" panose="020B0604020202020204" pitchFamily="34" charset="0"/>
              <a:buChar char="•"/>
              <a:tabLst>
                <a:tab pos="812800" algn="l"/>
                <a:tab pos="1692275" algn="l"/>
                <a:tab pos="2105025" algn="l"/>
                <a:tab pos="2646363" algn="l"/>
                <a:tab pos="3286125" algn="l"/>
                <a:tab pos="4718050" algn="l"/>
                <a:tab pos="5935663" algn="l"/>
                <a:tab pos="6772275"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812800" algn="l"/>
                <a:tab pos="1692275" algn="l"/>
                <a:tab pos="2105025" algn="l"/>
                <a:tab pos="2646363" algn="l"/>
                <a:tab pos="3286125" algn="l"/>
                <a:tab pos="4718050" algn="l"/>
                <a:tab pos="5935663" algn="l"/>
                <a:tab pos="6772275"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812800" algn="l"/>
                <a:tab pos="1692275" algn="l"/>
                <a:tab pos="2105025" algn="l"/>
                <a:tab pos="2646363" algn="l"/>
                <a:tab pos="3286125" algn="l"/>
                <a:tab pos="4718050" algn="l"/>
                <a:tab pos="5935663" algn="l"/>
                <a:tab pos="6772275"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812800" algn="l"/>
                <a:tab pos="1692275" algn="l"/>
                <a:tab pos="2105025" algn="l"/>
                <a:tab pos="2646363" algn="l"/>
                <a:tab pos="3286125" algn="l"/>
                <a:tab pos="4718050" algn="l"/>
                <a:tab pos="5935663" algn="l"/>
                <a:tab pos="6772275"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812800" algn="l"/>
                <a:tab pos="1692275" algn="l"/>
                <a:tab pos="2105025" algn="l"/>
                <a:tab pos="2646363" algn="l"/>
                <a:tab pos="3286125" algn="l"/>
                <a:tab pos="4718050" algn="l"/>
                <a:tab pos="5935663" algn="l"/>
                <a:tab pos="6772275"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812800" algn="l"/>
                <a:tab pos="1692275" algn="l"/>
                <a:tab pos="2105025" algn="l"/>
                <a:tab pos="2646363" algn="l"/>
                <a:tab pos="3286125" algn="l"/>
                <a:tab pos="4718050" algn="l"/>
                <a:tab pos="5935663" algn="l"/>
                <a:tab pos="6772275"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812800" algn="l"/>
                <a:tab pos="1692275" algn="l"/>
                <a:tab pos="2105025" algn="l"/>
                <a:tab pos="2646363" algn="l"/>
                <a:tab pos="3286125" algn="l"/>
                <a:tab pos="4718050" algn="l"/>
                <a:tab pos="5935663" algn="l"/>
                <a:tab pos="6772275"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812800" algn="l"/>
                <a:tab pos="1692275" algn="l"/>
                <a:tab pos="2105025" algn="l"/>
                <a:tab pos="2646363" algn="l"/>
                <a:tab pos="3286125" algn="l"/>
                <a:tab pos="4718050" algn="l"/>
                <a:tab pos="5935663" algn="l"/>
                <a:tab pos="6772275"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812800" algn="l"/>
                <a:tab pos="1692275" algn="l"/>
                <a:tab pos="2105025" algn="l"/>
                <a:tab pos="2646363" algn="l"/>
                <a:tab pos="3286125" algn="l"/>
                <a:tab pos="4718050" algn="l"/>
                <a:tab pos="5935663" algn="l"/>
                <a:tab pos="6772275" algn="l"/>
              </a:tabLst>
              <a:defRPr>
                <a:solidFill>
                  <a:schemeClr val="tx1"/>
                </a:solidFill>
                <a:latin typeface="Calibri" panose="020F0502020204030204" pitchFamily="34" charset="0"/>
              </a:defRPr>
            </a:lvl9pPr>
          </a:lstStyle>
          <a:p>
            <a:pPr>
              <a:lnSpc>
                <a:spcPts val="2163"/>
              </a:lnSpc>
              <a:spcBef>
                <a:spcPts val="375"/>
              </a:spcBef>
              <a:buNone/>
            </a:pPr>
            <a:r>
              <a:rPr lang="en-US" altLang="en-US" sz="2000">
                <a:latin typeface="Arial" panose="020B0604020202020204" pitchFamily="34" charset="0"/>
                <a:cs typeface="Arial" panose="020B0604020202020204" pitchFamily="34" charset="0"/>
              </a:rPr>
              <a:t>Studi	kasus	di	Fiji	dan	Kepulauan	Solomon	untuk	prioritas  pembangunan e-Government.</a:t>
            </a:r>
          </a:p>
          <a:p>
            <a:pPr>
              <a:lnSpc>
                <a:spcPct val="100000"/>
              </a:lnSpc>
              <a:spcBef>
                <a:spcPts val="25"/>
              </a:spcBef>
              <a:buNone/>
            </a:pPr>
            <a:endParaRPr lang="en-US" altLang="en-US" sz="2400">
              <a:latin typeface="Arial" panose="020B0604020202020204" pitchFamily="34" charset="0"/>
              <a:cs typeface="Arial" panose="020B0604020202020204" pitchFamily="34" charset="0"/>
            </a:endParaRPr>
          </a:p>
          <a:p>
            <a:pPr>
              <a:lnSpc>
                <a:spcPct val="100000"/>
              </a:lnSpc>
              <a:spcBef>
                <a:spcPct val="0"/>
              </a:spcBef>
              <a:buFontTx/>
              <a:buNone/>
            </a:pPr>
            <a:r>
              <a:rPr lang="en-US" altLang="en-US" sz="2000">
                <a:latin typeface="Arial" panose="020B0604020202020204" pitchFamily="34" charset="0"/>
                <a:cs typeface="Arial" panose="020B0604020202020204" pitchFamily="34" charset="0"/>
              </a:rPr>
              <a:t>Menteri keuangan Fiji, Ratu Jone Kubuabola menyatakan:</a:t>
            </a:r>
          </a:p>
          <a:p>
            <a:pPr>
              <a:lnSpc>
                <a:spcPct val="100000"/>
              </a:lnSpc>
              <a:spcBef>
                <a:spcPts val="50"/>
              </a:spcBef>
              <a:buNone/>
            </a:pPr>
            <a:endParaRPr lang="en-US" altLang="en-US" sz="2700">
              <a:latin typeface="Arial" panose="020B0604020202020204" pitchFamily="34" charset="0"/>
              <a:cs typeface="Arial" panose="020B0604020202020204" pitchFamily="34" charset="0"/>
            </a:endParaRPr>
          </a:p>
          <a:p>
            <a:pPr>
              <a:lnSpc>
                <a:spcPts val="2163"/>
              </a:lnSpc>
              <a:spcBef>
                <a:spcPct val="0"/>
              </a:spcBef>
              <a:buNone/>
            </a:pPr>
            <a:r>
              <a:rPr lang="en-US" altLang="en-US" sz="2000" i="1">
                <a:latin typeface="Arial" panose="020B0604020202020204" pitchFamily="34" charset="0"/>
                <a:cs typeface="Arial" panose="020B0604020202020204" pitchFamily="34" charset="0"/>
              </a:rPr>
              <a:t>“ e-Government berencana untuk membantu mengembangkan  fungsionalitas pemerintah untuk dapat memberikan hasil kebijakan  yang lebih baik, layanan yang lebih baik dan lebih efisien serta  interaksi yang lebih baik dengan masyarakat.”</a:t>
            </a:r>
            <a:endParaRPr lang="en-US" altLang="en-US" sz="2000">
              <a:latin typeface="Arial" panose="020B0604020202020204" pitchFamily="34" charset="0"/>
              <a:cs typeface="Arial" panose="020B0604020202020204" pitchFamily="34" charset="0"/>
            </a:endParaRPr>
          </a:p>
          <a:p>
            <a:pPr>
              <a:lnSpc>
                <a:spcPct val="100000"/>
              </a:lnSpc>
              <a:spcBef>
                <a:spcPts val="200"/>
              </a:spcBef>
              <a:buNone/>
            </a:pPr>
            <a:r>
              <a:rPr lang="en-US" altLang="en-US" sz="2000" i="1">
                <a:latin typeface="Arial" panose="020B0604020202020204" pitchFamily="34" charset="0"/>
                <a:cs typeface="Arial" panose="020B0604020202020204" pitchFamily="34" charset="0"/>
              </a:rPr>
              <a:t>(Hansad report, Dec 1 2005).</a:t>
            </a:r>
            <a:endParaRPr lang="en-US" altLang="en-US" sz="2000">
              <a:latin typeface="Arial" panose="020B0604020202020204" pitchFamily="34" charset="0"/>
              <a:cs typeface="Arial" panose="020B0604020202020204" pitchFamily="34" charset="0"/>
            </a:endParaRPr>
          </a:p>
        </p:txBody>
      </p:sp>
      <p:sp>
        <p:nvSpPr>
          <p:cNvPr id="25603" name="object 3">
            <a:extLst>
              <a:ext uri="{FF2B5EF4-FFF2-40B4-BE49-F238E27FC236}">
                <a16:creationId xmlns:a16="http://schemas.microsoft.com/office/drawing/2014/main" id="{70E24F6A-250E-430F-B6E0-877558A89BAE}"/>
              </a:ext>
            </a:extLst>
          </p:cNvPr>
          <p:cNvSpPr>
            <a:spLocks noGrp="1" noChangeArrowheads="1"/>
          </p:cNvSpPr>
          <p:nvPr>
            <p:ph type="title"/>
          </p:nvPr>
        </p:nvSpPr>
        <p:spPr>
          <a:xfrm>
            <a:off x="2125663" y="276226"/>
            <a:ext cx="7937500" cy="874713"/>
          </a:xfrm>
        </p:spPr>
        <p:txBody>
          <a:bodyPr vert="horz" lIns="0" tIns="12065" rIns="0" bIns="0" rtlCol="0" anchor="ctr">
            <a:spAutoFit/>
          </a:bodyPr>
          <a:lstStyle/>
          <a:p>
            <a:pPr marL="12700">
              <a:lnSpc>
                <a:spcPct val="100000"/>
              </a:lnSpc>
              <a:spcBef>
                <a:spcPts val="100"/>
              </a:spcBef>
            </a:pPr>
            <a:r>
              <a:rPr lang="en-US" altLang="en-US" sz="2800" dirty="0">
                <a:solidFill>
                  <a:srgbClr val="000000"/>
                </a:solidFill>
              </a:rPr>
              <a:t>. </a:t>
            </a:r>
            <a:r>
              <a:rPr lang="en-US" altLang="en-US" sz="2800" dirty="0" err="1">
                <a:solidFill>
                  <a:srgbClr val="203864"/>
                </a:solidFill>
              </a:rPr>
              <a:t>Bidang-Bidang</a:t>
            </a:r>
            <a:r>
              <a:rPr lang="en-US" altLang="en-US" sz="2800" dirty="0">
                <a:solidFill>
                  <a:srgbClr val="203864"/>
                </a:solidFill>
              </a:rPr>
              <a:t> </a:t>
            </a:r>
            <a:r>
              <a:rPr lang="en-US" altLang="en-US" sz="2800" dirty="0" err="1">
                <a:solidFill>
                  <a:srgbClr val="203864"/>
                </a:solidFill>
              </a:rPr>
              <a:t>Prioritas</a:t>
            </a:r>
            <a:r>
              <a:rPr lang="en-US" altLang="en-US" sz="2800" dirty="0">
                <a:solidFill>
                  <a:srgbClr val="203864"/>
                </a:solidFill>
              </a:rPr>
              <a:t> e</a:t>
            </a:r>
            <a:r>
              <a:rPr lang="en-US" altLang="en-US" sz="2800" i="1" dirty="0">
                <a:solidFill>
                  <a:srgbClr val="203864"/>
                </a:solidFill>
              </a:rPr>
              <a:t>-Government  </a:t>
            </a:r>
            <a:r>
              <a:rPr lang="en-US" altLang="en-US" sz="2800" dirty="0">
                <a:solidFill>
                  <a:srgbClr val="203864"/>
                </a:solidFill>
              </a:rPr>
              <a:t>di Negara </a:t>
            </a:r>
            <a:r>
              <a:rPr lang="en-US" altLang="en-US" sz="2800" dirty="0" err="1">
                <a:solidFill>
                  <a:srgbClr val="203864"/>
                </a:solidFill>
              </a:rPr>
              <a:t>Berkembang</a:t>
            </a:r>
            <a:r>
              <a:rPr lang="en-US" altLang="en-US" sz="2800" dirty="0">
                <a:solidFill>
                  <a:srgbClr val="203864"/>
                </a:solidFill>
              </a:rPr>
              <a:t> - </a:t>
            </a:r>
            <a:r>
              <a:rPr lang="en-US" altLang="en-US" sz="2800" dirty="0" err="1">
                <a:solidFill>
                  <a:srgbClr val="203864"/>
                </a:solidFill>
              </a:rPr>
              <a:t>Lanjutan</a:t>
            </a:r>
            <a:endParaRPr lang="en-US" altLang="en-US" sz="2800" dirty="0">
              <a:solidFill>
                <a:srgbClr val="20386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2">
            <a:extLst>
              <a:ext uri="{FF2B5EF4-FFF2-40B4-BE49-F238E27FC236}">
                <a16:creationId xmlns:a16="http://schemas.microsoft.com/office/drawing/2014/main" id="{71505F1B-725F-4435-8A5A-D6AC4E8C2843}"/>
              </a:ext>
            </a:extLst>
          </p:cNvPr>
          <p:cNvSpPr txBox="1">
            <a:spLocks noChangeArrowheads="1"/>
          </p:cNvSpPr>
          <p:nvPr/>
        </p:nvSpPr>
        <p:spPr bwMode="auto">
          <a:xfrm>
            <a:off x="2065338" y="1463676"/>
            <a:ext cx="8248650" cy="46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2425" indent="-341313">
              <a:lnSpc>
                <a:spcPct val="90000"/>
              </a:lnSpc>
              <a:spcBef>
                <a:spcPts val="1000"/>
              </a:spcBef>
              <a:buFont typeface="Arial" panose="020B0604020202020204" pitchFamily="34" charset="0"/>
              <a:buChar char="•"/>
              <a:tabLst>
                <a:tab pos="352425" algn="l"/>
                <a:tab pos="354013"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352425" algn="l"/>
                <a:tab pos="354013"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52425" algn="l"/>
                <a:tab pos="354013"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52425" algn="l"/>
                <a:tab pos="354013"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352425" algn="l"/>
                <a:tab pos="354013"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352425" algn="l"/>
                <a:tab pos="354013"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352425" algn="l"/>
                <a:tab pos="354013"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352425" algn="l"/>
                <a:tab pos="354013" algn="l"/>
              </a:tabLst>
              <a:defRPr>
                <a:solidFill>
                  <a:schemeClr val="tx1"/>
                </a:solidFill>
                <a:latin typeface="Calibri" panose="020F0502020204030204" pitchFamily="34" charset="0"/>
              </a:defRPr>
            </a:lvl9pPr>
          </a:lstStyle>
          <a:p>
            <a:pPr>
              <a:lnSpc>
                <a:spcPts val="2163"/>
              </a:lnSpc>
              <a:spcBef>
                <a:spcPts val="100"/>
              </a:spcBef>
              <a:buClr>
                <a:srgbClr val="333399"/>
              </a:buClr>
              <a:buFont typeface="Wingdings" panose="05000000000000000000" pitchFamily="2" charset="2"/>
              <a:buChar char=""/>
            </a:pPr>
            <a:r>
              <a:rPr lang="en-US" altLang="en-US" sz="2000">
                <a:latin typeface="Arial" panose="020B0604020202020204" pitchFamily="34" charset="0"/>
                <a:cs typeface="Arial" panose="020B0604020202020204" pitchFamily="34" charset="0"/>
              </a:rPr>
              <a:t>“Proyek </a:t>
            </a:r>
            <a:r>
              <a:rPr lang="en-US" altLang="en-US" sz="2000" i="1">
                <a:latin typeface="Arial" panose="020B0604020202020204" pitchFamily="34" charset="0"/>
                <a:cs typeface="Arial" panose="020B0604020202020204" pitchFamily="34" charset="0"/>
              </a:rPr>
              <a:t>e-Government </a:t>
            </a:r>
            <a:r>
              <a:rPr lang="en-US" altLang="en-US" sz="2000">
                <a:latin typeface="Arial" panose="020B0604020202020204" pitchFamily="34" charset="0"/>
                <a:cs typeface="Arial" panose="020B0604020202020204" pitchFamily="34" charset="0"/>
              </a:rPr>
              <a:t>akan membuat bisnis pemerintah secara</a:t>
            </a:r>
          </a:p>
          <a:p>
            <a:pPr>
              <a:lnSpc>
                <a:spcPts val="2163"/>
              </a:lnSpc>
              <a:spcBef>
                <a:spcPct val="0"/>
              </a:spcBef>
              <a:buNone/>
            </a:pPr>
            <a:r>
              <a:rPr lang="en-US" altLang="en-US" sz="2000" i="1">
                <a:latin typeface="Arial" panose="020B0604020202020204" pitchFamily="34" charset="0"/>
                <a:cs typeface="Arial" panose="020B0604020202020204" pitchFamily="34" charset="0"/>
              </a:rPr>
              <a:t>online	</a:t>
            </a:r>
            <a:r>
              <a:rPr lang="en-US" altLang="en-US" sz="2000">
                <a:latin typeface="Arial" panose="020B0604020202020204" pitchFamily="34" charset="0"/>
                <a:cs typeface="Arial" panose="020B0604020202020204" pitchFamily="34" charset="0"/>
              </a:rPr>
              <a:t>(e</a:t>
            </a:r>
            <a:r>
              <a:rPr lang="en-US" altLang="en-US" sz="2000" i="1">
                <a:latin typeface="Arial" panose="020B0604020202020204" pitchFamily="34" charset="0"/>
                <a:cs typeface="Arial" panose="020B0604020202020204" pitchFamily="34" charset="0"/>
              </a:rPr>
              <a:t>-Government</a:t>
            </a:r>
            <a:r>
              <a:rPr lang="en-US" altLang="en-US" sz="2000">
                <a:latin typeface="Arial" panose="020B0604020202020204" pitchFamily="34" charset="0"/>
                <a:cs typeface="Arial" panose="020B0604020202020204" pitchFamily="34" charset="0"/>
              </a:rPr>
              <a:t>)</a:t>
            </a:r>
          </a:p>
          <a:p>
            <a:pPr>
              <a:lnSpc>
                <a:spcPct val="80000"/>
              </a:lnSpc>
              <a:spcBef>
                <a:spcPts val="475"/>
              </a:spcBef>
              <a:buClr>
                <a:srgbClr val="333399"/>
              </a:buClr>
              <a:buFont typeface="Wingdings" panose="05000000000000000000" pitchFamily="2" charset="2"/>
              <a:buChar char=""/>
            </a:pPr>
            <a:r>
              <a:rPr lang="en-US" altLang="en-US" sz="2000">
                <a:latin typeface="Arial" panose="020B0604020202020204" pitchFamily="34" charset="0"/>
                <a:cs typeface="Arial" panose="020B0604020202020204" pitchFamily="34" charset="0"/>
              </a:rPr>
              <a:t>(</a:t>
            </a:r>
            <a:r>
              <a:rPr lang="en-US" altLang="en-US" sz="2000" i="1">
                <a:latin typeface="Arial" panose="020B0604020202020204" pitchFamily="34" charset="0"/>
                <a:cs typeface="Arial" panose="020B0604020202020204" pitchFamily="34" charset="0"/>
              </a:rPr>
              <a:t>e-Community</a:t>
            </a:r>
            <a:r>
              <a:rPr lang="en-US" altLang="en-US" sz="2000">
                <a:latin typeface="Arial" panose="020B0604020202020204" pitchFamily="34" charset="0"/>
                <a:cs typeface="Arial" panose="020B0604020202020204" pitchFamily="34" charset="0"/>
              </a:rPr>
              <a:t>), Komunitas juga mengakses layanan pemerintah yang  tersedia secara </a:t>
            </a:r>
            <a:r>
              <a:rPr lang="en-US" altLang="en-US" sz="2000" i="1">
                <a:latin typeface="Arial" panose="020B0604020202020204" pitchFamily="34" charset="0"/>
                <a:cs typeface="Arial" panose="020B0604020202020204" pitchFamily="34" charset="0"/>
              </a:rPr>
              <a:t>online </a:t>
            </a:r>
            <a:r>
              <a:rPr lang="en-US" altLang="en-US" sz="2000">
                <a:latin typeface="Arial" panose="020B0604020202020204" pitchFamily="34" charset="0"/>
                <a:cs typeface="Arial" panose="020B0604020202020204" pitchFamily="34" charset="0"/>
              </a:rPr>
              <a:t>(G2C).”</a:t>
            </a:r>
          </a:p>
          <a:p>
            <a:pPr>
              <a:lnSpc>
                <a:spcPct val="80000"/>
              </a:lnSpc>
              <a:spcBef>
                <a:spcPts val="475"/>
              </a:spcBef>
              <a:buClr>
                <a:srgbClr val="333399"/>
              </a:buClr>
              <a:buFont typeface="Wingdings" panose="05000000000000000000" pitchFamily="2" charset="2"/>
              <a:buChar char=""/>
            </a:pPr>
            <a:r>
              <a:rPr lang="en-US" altLang="en-US" sz="2000">
                <a:latin typeface="Arial" panose="020B0604020202020204" pitchFamily="34" charset="0"/>
                <a:cs typeface="Arial" panose="020B0604020202020204" pitchFamily="34" charset="0"/>
              </a:rPr>
              <a:t>Bisnis akan mengakses layanan pemerintah langsung yang (G2B)  tersedia </a:t>
            </a:r>
            <a:r>
              <a:rPr lang="en-US" altLang="en-US" sz="2000" i="1">
                <a:latin typeface="Arial" panose="020B0604020202020204" pitchFamily="34" charset="0"/>
                <a:cs typeface="Arial" panose="020B0604020202020204" pitchFamily="34" charset="0"/>
              </a:rPr>
              <a:t>online</a:t>
            </a:r>
            <a:r>
              <a:rPr lang="en-US" altLang="en-US" sz="2000">
                <a:latin typeface="Arial" panose="020B0604020202020204" pitchFamily="34" charset="0"/>
                <a:cs typeface="Arial" panose="020B0604020202020204" pitchFamily="34" charset="0"/>
              </a:rPr>
              <a:t>.</a:t>
            </a:r>
          </a:p>
          <a:p>
            <a:pPr>
              <a:lnSpc>
                <a:spcPct val="100000"/>
              </a:lnSpc>
              <a:spcBef>
                <a:spcPct val="0"/>
              </a:spcBef>
              <a:buClr>
                <a:srgbClr val="333399"/>
              </a:buClr>
              <a:buFont typeface="Wingdings" panose="05000000000000000000" pitchFamily="2" charset="2"/>
              <a:buChar char=""/>
            </a:pPr>
            <a:endParaRPr lang="en-US" altLang="en-US" sz="2500">
              <a:latin typeface="Arial" panose="020B0604020202020204" pitchFamily="34" charset="0"/>
              <a:cs typeface="Arial" panose="020B0604020202020204" pitchFamily="34" charset="0"/>
            </a:endParaRPr>
          </a:p>
          <a:p>
            <a:pPr>
              <a:lnSpc>
                <a:spcPct val="80000"/>
              </a:lnSpc>
              <a:spcBef>
                <a:spcPct val="0"/>
              </a:spcBef>
              <a:buClr>
                <a:srgbClr val="333399"/>
              </a:buClr>
              <a:buFont typeface="Wingdings" panose="05000000000000000000" pitchFamily="2" charset="2"/>
              <a:buChar char=""/>
            </a:pPr>
            <a:r>
              <a:rPr lang="en-US" altLang="en-US" sz="2000" i="1">
                <a:latin typeface="Arial" panose="020B0604020202020204" pitchFamily="34" charset="0"/>
                <a:cs typeface="Arial" panose="020B0604020202020204" pitchFamily="34" charset="0"/>
              </a:rPr>
              <a:t>Roadmap e-Government</a:t>
            </a:r>
            <a:r>
              <a:rPr lang="en-US" altLang="en-US" sz="2000">
                <a:latin typeface="Arial" panose="020B0604020202020204" pitchFamily="34" charset="0"/>
                <a:cs typeface="Arial" panose="020B0604020202020204" pitchFamily="34" charset="0"/>
              </a:rPr>
              <a:t>, perencanaan strategis, tahapan  implementasi dan aspek manajemen dan tata kelola terkait.</a:t>
            </a:r>
          </a:p>
          <a:p>
            <a:pPr>
              <a:lnSpc>
                <a:spcPct val="100000"/>
              </a:lnSpc>
              <a:spcBef>
                <a:spcPts val="38"/>
              </a:spcBef>
              <a:buClr>
                <a:srgbClr val="333399"/>
              </a:buClr>
              <a:buFont typeface="Wingdings" panose="05000000000000000000" pitchFamily="2" charset="2"/>
              <a:buChar char=""/>
            </a:pPr>
            <a:endParaRPr lang="en-US" altLang="en-US" sz="2000">
              <a:latin typeface="Arial" panose="020B0604020202020204" pitchFamily="34" charset="0"/>
              <a:cs typeface="Arial" panose="020B0604020202020204" pitchFamily="34" charset="0"/>
            </a:endParaRPr>
          </a:p>
          <a:p>
            <a:pPr>
              <a:lnSpc>
                <a:spcPct val="100000"/>
              </a:lnSpc>
              <a:spcBef>
                <a:spcPct val="0"/>
              </a:spcBef>
              <a:buClr>
                <a:srgbClr val="333399"/>
              </a:buClr>
              <a:buFont typeface="Wingdings" panose="05000000000000000000" pitchFamily="2" charset="2"/>
              <a:buChar char=""/>
            </a:pPr>
            <a:r>
              <a:rPr lang="en-US" altLang="en-US" sz="2000">
                <a:latin typeface="Arial" panose="020B0604020202020204" pitchFamily="34" charset="0"/>
                <a:cs typeface="Arial" panose="020B0604020202020204" pitchFamily="34" charset="0"/>
              </a:rPr>
              <a:t>Cetak Biru </a:t>
            </a:r>
            <a:r>
              <a:rPr lang="en-US" altLang="en-US" sz="2000" i="1">
                <a:latin typeface="Arial" panose="020B0604020202020204" pitchFamily="34" charset="0"/>
                <a:cs typeface="Arial" panose="020B0604020202020204" pitchFamily="34" charset="0"/>
              </a:rPr>
              <a:t>e-Government</a:t>
            </a:r>
            <a:r>
              <a:rPr lang="en-US" altLang="en-US" sz="2000">
                <a:latin typeface="Arial" panose="020B0604020202020204" pitchFamily="34" charset="0"/>
                <a:cs typeface="Arial" panose="020B0604020202020204" pitchFamily="34" charset="0"/>
              </a:rPr>
              <a:t>: visi dan misi, goal dan objektif”.</a:t>
            </a:r>
          </a:p>
          <a:p>
            <a:pPr>
              <a:lnSpc>
                <a:spcPct val="100000"/>
              </a:lnSpc>
              <a:spcBef>
                <a:spcPts val="50"/>
              </a:spcBef>
              <a:buClr>
                <a:srgbClr val="333399"/>
              </a:buClr>
              <a:buFont typeface="Wingdings" panose="05000000000000000000" pitchFamily="2" charset="2"/>
              <a:buChar char=""/>
            </a:pPr>
            <a:endParaRPr lang="en-US" altLang="en-US" sz="2000">
              <a:latin typeface="Arial" panose="020B0604020202020204" pitchFamily="34" charset="0"/>
              <a:cs typeface="Arial" panose="020B0604020202020204" pitchFamily="34" charset="0"/>
            </a:endParaRPr>
          </a:p>
          <a:p>
            <a:pPr>
              <a:lnSpc>
                <a:spcPct val="100000"/>
              </a:lnSpc>
              <a:spcBef>
                <a:spcPct val="0"/>
              </a:spcBef>
              <a:buClr>
                <a:srgbClr val="333399"/>
              </a:buClr>
              <a:buFont typeface="Wingdings" panose="05000000000000000000" pitchFamily="2" charset="2"/>
              <a:buChar char=""/>
            </a:pPr>
            <a:r>
              <a:rPr lang="en-US" altLang="en-US" sz="2000">
                <a:latin typeface="Arial" panose="020B0604020202020204" pitchFamily="34" charset="0"/>
                <a:cs typeface="Arial" panose="020B0604020202020204" pitchFamily="34" charset="0"/>
              </a:rPr>
              <a:t>Proyek e-Government akan terdiri dari lima komponen:</a:t>
            </a:r>
          </a:p>
          <a:p>
            <a:pPr>
              <a:lnSpc>
                <a:spcPct val="80000"/>
              </a:lnSpc>
              <a:spcBef>
                <a:spcPts val="475"/>
              </a:spcBef>
              <a:buNone/>
            </a:pPr>
            <a:r>
              <a:rPr lang="en-US" altLang="en-US" sz="2000">
                <a:latin typeface="Arial" panose="020B0604020202020204" pitchFamily="34" charset="0"/>
                <a:cs typeface="Arial" panose="020B0604020202020204" pitchFamily="34" charset="0"/>
              </a:rPr>
              <a:t>Cetak Biru </a:t>
            </a:r>
            <a:r>
              <a:rPr lang="en-US" altLang="en-US" sz="2000" i="1">
                <a:latin typeface="Arial" panose="020B0604020202020204" pitchFamily="34" charset="0"/>
                <a:cs typeface="Arial" panose="020B0604020202020204" pitchFamily="34" charset="0"/>
              </a:rPr>
              <a:t>e-Government,	</a:t>
            </a:r>
            <a:r>
              <a:rPr lang="en-US" altLang="en-US" sz="2000">
                <a:latin typeface="Arial" panose="020B0604020202020204" pitchFamily="34" charset="0"/>
                <a:cs typeface="Arial" panose="020B0604020202020204" pitchFamily="34" charset="0"/>
              </a:rPr>
              <a:t>Aplikasi </a:t>
            </a:r>
            <a:r>
              <a:rPr lang="en-US" altLang="en-US" sz="2000" i="1">
                <a:latin typeface="Arial" panose="020B0604020202020204" pitchFamily="34" charset="0"/>
                <a:cs typeface="Arial" panose="020B0604020202020204" pitchFamily="34" charset="0"/>
              </a:rPr>
              <a:t>e-Government, </a:t>
            </a:r>
            <a:r>
              <a:rPr lang="en-US" altLang="en-US" sz="2000">
                <a:latin typeface="Arial" panose="020B0604020202020204" pitchFamily="34" charset="0"/>
                <a:cs typeface="Arial" panose="020B0604020202020204" pitchFamily="34" charset="0"/>
              </a:rPr>
              <a:t>Pusat Data  Pemerintah</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Infrastruktur Info-Komunikasi Pemerintah,	dan	Pelatihan  dan Pengembangan Kompetensi TIK.</a:t>
            </a:r>
          </a:p>
        </p:txBody>
      </p:sp>
      <p:sp>
        <p:nvSpPr>
          <p:cNvPr id="26627" name="object 3">
            <a:extLst>
              <a:ext uri="{FF2B5EF4-FFF2-40B4-BE49-F238E27FC236}">
                <a16:creationId xmlns:a16="http://schemas.microsoft.com/office/drawing/2014/main" id="{A39396DE-9758-4E17-B5CC-05451CDD472A}"/>
              </a:ext>
            </a:extLst>
          </p:cNvPr>
          <p:cNvSpPr>
            <a:spLocks noGrp="1" noChangeArrowheads="1"/>
          </p:cNvSpPr>
          <p:nvPr>
            <p:ph type="title"/>
          </p:nvPr>
        </p:nvSpPr>
        <p:spPr>
          <a:xfrm>
            <a:off x="2517775" y="222250"/>
            <a:ext cx="7716838" cy="877888"/>
          </a:xfrm>
        </p:spPr>
        <p:txBody>
          <a:bodyPr vert="horz" lIns="0" tIns="12065" rIns="0" bIns="0" rtlCol="0" anchor="ctr">
            <a:spAutoFit/>
          </a:bodyPr>
          <a:lstStyle/>
          <a:p>
            <a:pPr marL="12700">
              <a:lnSpc>
                <a:spcPct val="100000"/>
              </a:lnSpc>
              <a:spcBef>
                <a:spcPts val="100"/>
              </a:spcBef>
            </a:pPr>
            <a:r>
              <a:rPr lang="en-US" altLang="en-US" sz="2800" dirty="0" err="1">
                <a:solidFill>
                  <a:srgbClr val="203864"/>
                </a:solidFill>
              </a:rPr>
              <a:t>Bidang-Bidang</a:t>
            </a:r>
            <a:r>
              <a:rPr lang="en-US" altLang="en-US" sz="2800" dirty="0">
                <a:solidFill>
                  <a:srgbClr val="203864"/>
                </a:solidFill>
              </a:rPr>
              <a:t> </a:t>
            </a:r>
            <a:r>
              <a:rPr lang="en-US" altLang="en-US" sz="2800" dirty="0" err="1">
                <a:solidFill>
                  <a:srgbClr val="203864"/>
                </a:solidFill>
              </a:rPr>
              <a:t>Prioritas</a:t>
            </a:r>
            <a:r>
              <a:rPr lang="en-US" altLang="en-US" sz="2800" dirty="0">
                <a:solidFill>
                  <a:srgbClr val="203864"/>
                </a:solidFill>
              </a:rPr>
              <a:t> </a:t>
            </a:r>
            <a:r>
              <a:rPr lang="en-US" altLang="en-US" sz="2800" i="1" dirty="0">
                <a:solidFill>
                  <a:srgbClr val="203864"/>
                </a:solidFill>
              </a:rPr>
              <a:t>e-Government </a:t>
            </a:r>
            <a:r>
              <a:rPr lang="en-US" altLang="en-US" sz="2800" dirty="0">
                <a:solidFill>
                  <a:srgbClr val="203864"/>
                </a:solidFill>
              </a:rPr>
              <a:t>di  Negara </a:t>
            </a:r>
            <a:r>
              <a:rPr lang="en-US" altLang="en-US" sz="2800" dirty="0" err="1">
                <a:solidFill>
                  <a:srgbClr val="203864"/>
                </a:solidFill>
              </a:rPr>
              <a:t>Berkembang</a:t>
            </a:r>
            <a:r>
              <a:rPr lang="en-US" altLang="en-US" sz="2800" dirty="0">
                <a:solidFill>
                  <a:srgbClr val="203864"/>
                </a:solidFill>
              </a:rPr>
              <a:t> - </a:t>
            </a:r>
            <a:r>
              <a:rPr lang="en-US" altLang="en-US" sz="2800" dirty="0" err="1">
                <a:solidFill>
                  <a:srgbClr val="203864"/>
                </a:solidFill>
              </a:rPr>
              <a:t>Lanjutan</a:t>
            </a:r>
            <a:endParaRPr lang="en-US" altLang="en-US" sz="2800" dirty="0">
              <a:solidFill>
                <a:srgbClr val="20386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2">
            <a:extLst>
              <a:ext uri="{FF2B5EF4-FFF2-40B4-BE49-F238E27FC236}">
                <a16:creationId xmlns:a16="http://schemas.microsoft.com/office/drawing/2014/main" id="{A1E488B4-46E1-4C72-B593-A9C9BACC8D29}"/>
              </a:ext>
            </a:extLst>
          </p:cNvPr>
          <p:cNvSpPr txBox="1">
            <a:spLocks noChangeArrowheads="1"/>
          </p:cNvSpPr>
          <p:nvPr/>
        </p:nvSpPr>
        <p:spPr bwMode="auto">
          <a:xfrm>
            <a:off x="2058988" y="1665288"/>
            <a:ext cx="799465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4295" rIns="0" bIns="0">
            <a:spAutoFit/>
          </a:bodyPr>
          <a:lstStyle>
            <a:lvl1pPr marL="12700" indent="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80000"/>
              </a:lnSpc>
              <a:spcBef>
                <a:spcPts val="588"/>
              </a:spcBef>
              <a:buNone/>
            </a:pPr>
            <a:r>
              <a:rPr lang="en-US" altLang="en-US" sz="2000">
                <a:latin typeface="Arial" panose="020B0604020202020204" pitchFamily="34" charset="0"/>
                <a:cs typeface="Arial" panose="020B0604020202020204" pitchFamily="34" charset="0"/>
              </a:rPr>
              <a:t>Aplikasi </a:t>
            </a:r>
            <a:r>
              <a:rPr lang="en-US" altLang="en-US" sz="2000" i="1">
                <a:latin typeface="Arial" panose="020B0604020202020204" pitchFamily="34" charset="0"/>
                <a:cs typeface="Arial" panose="020B0604020202020204" pitchFamily="34" charset="0"/>
              </a:rPr>
              <a:t>e-Government </a:t>
            </a:r>
            <a:r>
              <a:rPr lang="en-US" altLang="en-US" sz="2000">
                <a:latin typeface="Arial" panose="020B0604020202020204" pitchFamily="34" charset="0"/>
                <a:cs typeface="Arial" panose="020B0604020202020204" pitchFamily="34" charset="0"/>
              </a:rPr>
              <a:t>terdiri dari fungsi-fungsi teknis dari keseluruhan  arsitektur TI dimana di atasnya dibangun delapan aplikasi</a:t>
            </a:r>
          </a:p>
          <a:p>
            <a:pPr>
              <a:lnSpc>
                <a:spcPts val="1925"/>
              </a:lnSpc>
              <a:spcBef>
                <a:spcPct val="0"/>
              </a:spcBef>
              <a:buNone/>
            </a:pPr>
            <a:r>
              <a:rPr lang="en-US" altLang="en-US" sz="2000">
                <a:latin typeface="Arial" panose="020B0604020202020204" pitchFamily="34" charset="0"/>
                <a:cs typeface="Arial" panose="020B0604020202020204" pitchFamily="34" charset="0"/>
              </a:rPr>
              <a:t>e-Government:</a:t>
            </a:r>
          </a:p>
          <a:p>
            <a:pPr>
              <a:lnSpc>
                <a:spcPct val="100000"/>
              </a:lnSpc>
              <a:spcBef>
                <a:spcPts val="38"/>
              </a:spcBef>
              <a:buNone/>
            </a:pPr>
            <a:endParaRPr lang="en-US" altLang="en-US" sz="2000">
              <a:latin typeface="Arial" panose="020B0604020202020204" pitchFamily="34" charset="0"/>
              <a:cs typeface="Arial" panose="020B0604020202020204" pitchFamily="34" charset="0"/>
            </a:endParaRPr>
          </a:p>
          <a:p>
            <a:pPr>
              <a:lnSpc>
                <a:spcPct val="100000"/>
              </a:lnSpc>
              <a:spcBef>
                <a:spcPct val="0"/>
              </a:spcBef>
              <a:buClr>
                <a:srgbClr val="333399"/>
              </a:buClr>
              <a:buSzPct val="95000"/>
              <a:buFont typeface="Wingdings" panose="05000000000000000000" pitchFamily="2" charset="2"/>
              <a:buChar char=""/>
            </a:pPr>
            <a:r>
              <a:rPr lang="en-US" altLang="en-US" sz="2000" i="1">
                <a:latin typeface="Arial" panose="020B0604020202020204" pitchFamily="34" charset="0"/>
                <a:cs typeface="Arial" panose="020B0604020202020204" pitchFamily="34" charset="0"/>
              </a:rPr>
              <a:t>e-learning </a:t>
            </a:r>
            <a:r>
              <a:rPr lang="en-US" altLang="en-US" sz="2000">
                <a:latin typeface="Arial" panose="020B0604020202020204" pitchFamily="34" charset="0"/>
                <a:cs typeface="Arial" panose="020B0604020202020204" pitchFamily="34" charset="0"/>
              </a:rPr>
              <a:t>bagi guru dan pelajar di daerah pedalaman,</a:t>
            </a: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sistem </a:t>
            </a:r>
            <a:r>
              <a:rPr lang="en-US" altLang="en-US" sz="2000" i="1">
                <a:latin typeface="Arial" panose="020B0604020202020204" pitchFamily="34" charset="0"/>
                <a:cs typeface="Arial" panose="020B0604020202020204" pitchFamily="34" charset="0"/>
              </a:rPr>
              <a:t>e-scholarship</a:t>
            </a:r>
            <a:r>
              <a:rPr lang="en-US" altLang="en-US" sz="2000">
                <a:latin typeface="Arial" panose="020B0604020202020204" pitchFamily="34" charset="0"/>
                <a:cs typeface="Arial" panose="020B0604020202020204" pitchFamily="34" charset="0"/>
              </a:rPr>
              <a:t>,</a:t>
            </a: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sistem administrasi penjara,</a:t>
            </a: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basis data kriminalitas,</a:t>
            </a: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sistem kesejahteraan sosial,</a:t>
            </a: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sistem manajemen dokumen,</a:t>
            </a: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sistem untuk bea cukai, dan</a:t>
            </a: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sistem sumber daya manusia</a:t>
            </a:r>
          </a:p>
        </p:txBody>
      </p:sp>
      <p:sp>
        <p:nvSpPr>
          <p:cNvPr id="27651" name="object 3">
            <a:extLst>
              <a:ext uri="{FF2B5EF4-FFF2-40B4-BE49-F238E27FC236}">
                <a16:creationId xmlns:a16="http://schemas.microsoft.com/office/drawing/2014/main" id="{890E6037-3A74-428F-A1F5-ED56E5B25DA6}"/>
              </a:ext>
            </a:extLst>
          </p:cNvPr>
          <p:cNvSpPr>
            <a:spLocks noGrp="1" noChangeArrowheads="1"/>
          </p:cNvSpPr>
          <p:nvPr>
            <p:ph type="title"/>
          </p:nvPr>
        </p:nvSpPr>
        <p:spPr>
          <a:xfrm>
            <a:off x="2149476" y="354014"/>
            <a:ext cx="7813675" cy="877887"/>
          </a:xfrm>
        </p:spPr>
        <p:txBody>
          <a:bodyPr vert="horz" lIns="0" tIns="12065" rIns="0" bIns="0" rtlCol="0" anchor="ctr">
            <a:spAutoFit/>
          </a:bodyPr>
          <a:lstStyle/>
          <a:p>
            <a:pPr marL="12700" indent="95250">
              <a:lnSpc>
                <a:spcPct val="100000"/>
              </a:lnSpc>
              <a:spcBef>
                <a:spcPts val="100"/>
              </a:spcBef>
            </a:pPr>
            <a:r>
              <a:rPr lang="en-US" altLang="en-US" sz="2800" dirty="0" err="1">
                <a:solidFill>
                  <a:srgbClr val="203864"/>
                </a:solidFill>
              </a:rPr>
              <a:t>Bidang-Bidang</a:t>
            </a:r>
            <a:r>
              <a:rPr lang="en-US" altLang="en-US" sz="2800" dirty="0">
                <a:solidFill>
                  <a:srgbClr val="203864"/>
                </a:solidFill>
              </a:rPr>
              <a:t> </a:t>
            </a:r>
            <a:r>
              <a:rPr lang="en-US" altLang="en-US" sz="2800" dirty="0" err="1">
                <a:solidFill>
                  <a:srgbClr val="203864"/>
                </a:solidFill>
              </a:rPr>
              <a:t>Prioritas</a:t>
            </a:r>
            <a:r>
              <a:rPr lang="en-US" altLang="en-US" sz="2800" dirty="0">
                <a:solidFill>
                  <a:srgbClr val="203864"/>
                </a:solidFill>
              </a:rPr>
              <a:t> </a:t>
            </a:r>
            <a:r>
              <a:rPr lang="en-US" altLang="en-US" sz="2800" i="1" dirty="0">
                <a:solidFill>
                  <a:srgbClr val="203864"/>
                </a:solidFill>
              </a:rPr>
              <a:t>e-Government </a:t>
            </a:r>
            <a:r>
              <a:rPr lang="en-US" altLang="en-US" sz="2800" dirty="0">
                <a:solidFill>
                  <a:srgbClr val="203864"/>
                </a:solidFill>
              </a:rPr>
              <a:t>di  Negara </a:t>
            </a:r>
            <a:r>
              <a:rPr lang="en-US" altLang="en-US" sz="2800" dirty="0" err="1">
                <a:solidFill>
                  <a:srgbClr val="203864"/>
                </a:solidFill>
              </a:rPr>
              <a:t>Berkembang</a:t>
            </a:r>
            <a:r>
              <a:rPr lang="en-US" altLang="en-US" sz="2800" dirty="0">
                <a:solidFill>
                  <a:srgbClr val="203864"/>
                </a:solidFill>
              </a:rPr>
              <a:t> - </a:t>
            </a:r>
            <a:r>
              <a:rPr lang="en-US" altLang="en-US" sz="2800" dirty="0" err="1">
                <a:solidFill>
                  <a:srgbClr val="203864"/>
                </a:solidFill>
              </a:rPr>
              <a:t>Lanjutan</a:t>
            </a:r>
            <a:endParaRPr lang="en-US" altLang="en-US" sz="2800" dirty="0">
              <a:solidFill>
                <a:srgbClr val="20386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bject 2">
            <a:extLst>
              <a:ext uri="{FF2B5EF4-FFF2-40B4-BE49-F238E27FC236}">
                <a16:creationId xmlns:a16="http://schemas.microsoft.com/office/drawing/2014/main" id="{96354764-5DC5-43C0-8100-804BBA143B52}"/>
              </a:ext>
            </a:extLst>
          </p:cNvPr>
          <p:cNvSpPr txBox="1">
            <a:spLocks noChangeArrowheads="1"/>
          </p:cNvSpPr>
          <p:nvPr/>
        </p:nvSpPr>
        <p:spPr bwMode="auto">
          <a:xfrm>
            <a:off x="2060575" y="1949450"/>
            <a:ext cx="7670800" cy="3814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lnSpc>
                <a:spcPct val="90000"/>
              </a:lnSpc>
              <a:spcBef>
                <a:spcPts val="1000"/>
              </a:spcBef>
              <a:buFont typeface="Arial" panose="020B0604020202020204" pitchFamily="34" charset="0"/>
              <a:buChar char="•"/>
              <a:tabLst>
                <a:tab pos="857250" algn="l"/>
                <a:tab pos="1755775" algn="l"/>
                <a:tab pos="2657475" algn="l"/>
                <a:tab pos="3559175" algn="l"/>
                <a:tab pos="4246563" algn="l"/>
                <a:tab pos="4851400" algn="l"/>
                <a:tab pos="62484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857250" algn="l"/>
                <a:tab pos="1755775" algn="l"/>
                <a:tab pos="2657475" algn="l"/>
                <a:tab pos="3559175" algn="l"/>
                <a:tab pos="4246563" algn="l"/>
                <a:tab pos="4851400" algn="l"/>
                <a:tab pos="62484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857250" algn="l"/>
                <a:tab pos="1755775" algn="l"/>
                <a:tab pos="2657475" algn="l"/>
                <a:tab pos="3559175" algn="l"/>
                <a:tab pos="4246563" algn="l"/>
                <a:tab pos="4851400" algn="l"/>
                <a:tab pos="62484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857250" algn="l"/>
                <a:tab pos="1755775" algn="l"/>
                <a:tab pos="2657475" algn="l"/>
                <a:tab pos="3559175" algn="l"/>
                <a:tab pos="4246563" algn="l"/>
                <a:tab pos="4851400" algn="l"/>
                <a:tab pos="62484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857250" algn="l"/>
                <a:tab pos="1755775" algn="l"/>
                <a:tab pos="2657475" algn="l"/>
                <a:tab pos="3559175" algn="l"/>
                <a:tab pos="4246563" algn="l"/>
                <a:tab pos="4851400" algn="l"/>
                <a:tab pos="62484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857250" algn="l"/>
                <a:tab pos="1755775" algn="l"/>
                <a:tab pos="2657475" algn="l"/>
                <a:tab pos="3559175" algn="l"/>
                <a:tab pos="4246563" algn="l"/>
                <a:tab pos="4851400" algn="l"/>
                <a:tab pos="62484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857250" algn="l"/>
                <a:tab pos="1755775" algn="l"/>
                <a:tab pos="2657475" algn="l"/>
                <a:tab pos="3559175" algn="l"/>
                <a:tab pos="4246563" algn="l"/>
                <a:tab pos="4851400" algn="l"/>
                <a:tab pos="62484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857250" algn="l"/>
                <a:tab pos="1755775" algn="l"/>
                <a:tab pos="2657475" algn="l"/>
                <a:tab pos="3559175" algn="l"/>
                <a:tab pos="4246563" algn="l"/>
                <a:tab pos="4851400" algn="l"/>
                <a:tab pos="62484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857250" algn="l"/>
                <a:tab pos="1755775" algn="l"/>
                <a:tab pos="2657475" algn="l"/>
                <a:tab pos="3559175" algn="l"/>
                <a:tab pos="4246563" algn="l"/>
                <a:tab pos="4851400" algn="l"/>
                <a:tab pos="6248400" algn="l"/>
              </a:tabLst>
              <a:defRPr>
                <a:solidFill>
                  <a:schemeClr val="tx1"/>
                </a:solidFill>
                <a:latin typeface="Calibri" panose="020F0502020204030204" pitchFamily="34" charset="0"/>
              </a:defRPr>
            </a:lvl9pPr>
          </a:lstStyle>
          <a:p>
            <a:pPr>
              <a:lnSpc>
                <a:spcPct val="100000"/>
              </a:lnSpc>
              <a:spcBef>
                <a:spcPts val="100"/>
              </a:spcBef>
              <a:buNone/>
            </a:pPr>
            <a:r>
              <a:rPr lang="en-US" altLang="en-US" sz="2000">
                <a:latin typeface="Arial" panose="020B0604020202020204" pitchFamily="34" charset="0"/>
                <a:cs typeface="Arial" panose="020B0604020202020204" pitchFamily="34" charset="0"/>
              </a:rPr>
              <a:t>Kasus	berikut	adalah	contoh	yang	baik	bagaimana	membangun  konektivitas bahkan jika Anda berada di pulau terpencil.</a:t>
            </a:r>
          </a:p>
          <a:p>
            <a:pPr>
              <a:lnSpc>
                <a:spcPct val="100000"/>
              </a:lnSpc>
              <a:spcBef>
                <a:spcPts val="25"/>
              </a:spcBef>
              <a:buNone/>
            </a:pPr>
            <a:endParaRPr lang="en-US" altLang="en-US" sz="2900">
              <a:latin typeface="Arial" panose="020B0604020202020204" pitchFamily="34" charset="0"/>
              <a:cs typeface="Arial" panose="020B0604020202020204" pitchFamily="34" charset="0"/>
            </a:endParaRP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Hal-hal yang dapat dipelajari dari model TIK PFNet di kepulauan  Solomon.</a:t>
            </a:r>
          </a:p>
          <a:p>
            <a:pPr>
              <a:lnSpc>
                <a:spcPct val="100000"/>
              </a:lnSpc>
              <a:spcBef>
                <a:spcPts val="25"/>
              </a:spcBef>
              <a:buClr>
                <a:srgbClr val="333399"/>
              </a:buClr>
              <a:buFont typeface="Wingdings" panose="05000000000000000000" pitchFamily="2" charset="2"/>
              <a:buChar char=""/>
            </a:pPr>
            <a:endParaRPr lang="en-US" altLang="en-US" sz="2900">
              <a:latin typeface="Arial" panose="020B0604020202020204" pitchFamily="34" charset="0"/>
              <a:cs typeface="Arial" panose="020B0604020202020204" pitchFamily="34" charset="0"/>
            </a:endParaRP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Gunakan skenario berikut: Di sebuah desa bernama Sasamunga  di pedalaman pulau Choiseul, kira-kira 1,000 mil dari  Honiara, ibukota Kepulauan Solomon.</a:t>
            </a:r>
          </a:p>
          <a:p>
            <a:pPr>
              <a:lnSpc>
                <a:spcPct val="100000"/>
              </a:lnSpc>
              <a:spcBef>
                <a:spcPts val="25"/>
              </a:spcBef>
              <a:buClr>
                <a:srgbClr val="333399"/>
              </a:buClr>
              <a:buFont typeface="Wingdings" panose="05000000000000000000" pitchFamily="2" charset="2"/>
              <a:buChar char=""/>
            </a:pPr>
            <a:endParaRPr lang="en-US" altLang="en-US" sz="2900">
              <a:latin typeface="Arial" panose="020B0604020202020204" pitchFamily="34" charset="0"/>
              <a:cs typeface="Arial" panose="020B0604020202020204" pitchFamily="34" charset="0"/>
            </a:endParaRPr>
          </a:p>
          <a:p>
            <a:pPr>
              <a:lnSpc>
                <a:spcPct val="100000"/>
              </a:lnSpc>
              <a:spcBef>
                <a:spcPct val="0"/>
              </a:spcBef>
              <a:buClr>
                <a:srgbClr val="333399"/>
              </a:buClr>
              <a:buSzPct val="95000"/>
              <a:buFont typeface="Wingdings" panose="05000000000000000000" pitchFamily="2" charset="2"/>
              <a:buChar char=""/>
            </a:pPr>
            <a:r>
              <a:rPr lang="en-US" altLang="en-US" sz="2000">
                <a:latin typeface="Arial" panose="020B0604020202020204" pitchFamily="34" charset="0"/>
                <a:cs typeface="Arial" panose="020B0604020202020204" pitchFamily="34" charset="0"/>
              </a:rPr>
              <a:t>Desa tersebut tidak memiliki listrik atau koneksi telepon.</a:t>
            </a:r>
          </a:p>
        </p:txBody>
      </p:sp>
      <p:sp>
        <p:nvSpPr>
          <p:cNvPr id="28675" name="object 3">
            <a:extLst>
              <a:ext uri="{FF2B5EF4-FFF2-40B4-BE49-F238E27FC236}">
                <a16:creationId xmlns:a16="http://schemas.microsoft.com/office/drawing/2014/main" id="{AC4150F3-AF00-46FE-B573-2DF42590281A}"/>
              </a:ext>
            </a:extLst>
          </p:cNvPr>
          <p:cNvSpPr>
            <a:spLocks noGrp="1" noChangeArrowheads="1"/>
          </p:cNvSpPr>
          <p:nvPr>
            <p:ph type="title"/>
          </p:nvPr>
        </p:nvSpPr>
        <p:spPr>
          <a:xfrm>
            <a:off x="2159001" y="366714"/>
            <a:ext cx="7815263" cy="877887"/>
          </a:xfrm>
        </p:spPr>
        <p:txBody>
          <a:bodyPr vert="horz" lIns="0" tIns="12065" rIns="0" bIns="0" rtlCol="0" anchor="ctr">
            <a:spAutoFit/>
          </a:bodyPr>
          <a:lstStyle/>
          <a:p>
            <a:pPr marL="12700" indent="95250">
              <a:lnSpc>
                <a:spcPct val="100000"/>
              </a:lnSpc>
              <a:spcBef>
                <a:spcPts val="100"/>
              </a:spcBef>
            </a:pPr>
            <a:r>
              <a:rPr lang="en-US" altLang="en-US" sz="2800" dirty="0" err="1">
                <a:solidFill>
                  <a:srgbClr val="203864"/>
                </a:solidFill>
              </a:rPr>
              <a:t>Bidang-Bidang</a:t>
            </a:r>
            <a:r>
              <a:rPr lang="en-US" altLang="en-US" sz="2800" dirty="0">
                <a:solidFill>
                  <a:srgbClr val="203864"/>
                </a:solidFill>
              </a:rPr>
              <a:t> </a:t>
            </a:r>
            <a:r>
              <a:rPr lang="en-US" altLang="en-US" sz="2800" dirty="0" err="1">
                <a:solidFill>
                  <a:srgbClr val="203864"/>
                </a:solidFill>
              </a:rPr>
              <a:t>Prioritas</a:t>
            </a:r>
            <a:r>
              <a:rPr lang="en-US" altLang="en-US" sz="2800" dirty="0">
                <a:solidFill>
                  <a:srgbClr val="203864"/>
                </a:solidFill>
              </a:rPr>
              <a:t> </a:t>
            </a:r>
            <a:r>
              <a:rPr lang="en-US" altLang="en-US" sz="2800" i="1" dirty="0">
                <a:solidFill>
                  <a:srgbClr val="203864"/>
                </a:solidFill>
              </a:rPr>
              <a:t>e-Government </a:t>
            </a:r>
            <a:r>
              <a:rPr lang="en-US" altLang="en-US" sz="2800" dirty="0">
                <a:solidFill>
                  <a:srgbClr val="203864"/>
                </a:solidFill>
              </a:rPr>
              <a:t>di  Negara </a:t>
            </a:r>
            <a:r>
              <a:rPr lang="en-US" altLang="en-US" sz="2800" dirty="0" err="1">
                <a:solidFill>
                  <a:srgbClr val="203864"/>
                </a:solidFill>
              </a:rPr>
              <a:t>Berkembang</a:t>
            </a:r>
            <a:r>
              <a:rPr lang="en-US" altLang="en-US" sz="2800" dirty="0">
                <a:solidFill>
                  <a:srgbClr val="203864"/>
                </a:solidFill>
              </a:rPr>
              <a:t> – </a:t>
            </a:r>
            <a:r>
              <a:rPr lang="en-US" altLang="en-US" sz="2800" dirty="0" err="1">
                <a:solidFill>
                  <a:srgbClr val="203864"/>
                </a:solidFill>
              </a:rPr>
              <a:t>Lanjutan</a:t>
            </a:r>
            <a:endParaRPr lang="en-US" altLang="en-US" sz="2800" dirty="0">
              <a:solidFill>
                <a:srgbClr val="20386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bject 2">
            <a:extLst>
              <a:ext uri="{FF2B5EF4-FFF2-40B4-BE49-F238E27FC236}">
                <a16:creationId xmlns:a16="http://schemas.microsoft.com/office/drawing/2014/main" id="{EBF943C3-C63A-4ADF-9E05-4909533A873E}"/>
              </a:ext>
            </a:extLst>
          </p:cNvPr>
          <p:cNvSpPr txBox="1">
            <a:spLocks noChangeArrowheads="1"/>
          </p:cNvSpPr>
          <p:nvPr/>
        </p:nvSpPr>
        <p:spPr bwMode="auto">
          <a:xfrm>
            <a:off x="2065338" y="1500189"/>
            <a:ext cx="78978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5880" rIns="0" bIns="0">
            <a:spAutoFit/>
          </a:bodyPr>
          <a:lstStyle>
            <a:lvl1pPr marL="3524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80000"/>
              </a:lnSpc>
              <a:spcBef>
                <a:spcPts val="438"/>
              </a:spcBef>
              <a:buNone/>
            </a:pPr>
            <a:r>
              <a:rPr lang="en-US" altLang="en-US" sz="1400">
                <a:latin typeface="Arial" panose="020B0604020202020204" pitchFamily="34" charset="0"/>
                <a:cs typeface="Arial" panose="020B0604020202020204" pitchFamily="34" charset="0"/>
              </a:rPr>
              <a:t>Sistem komunikasi PFNet dibangun pada tahun 2001 sebagai proyek UNDP-UNOPS dan pada  awalnya didanai sebagian oleh UNDP.</a:t>
            </a:r>
          </a:p>
          <a:p>
            <a:pPr>
              <a:lnSpc>
                <a:spcPct val="100000"/>
              </a:lnSpc>
              <a:spcBef>
                <a:spcPct val="0"/>
              </a:spcBef>
              <a:buFontTx/>
              <a:buNone/>
            </a:pPr>
            <a:endParaRPr lang="en-US" altLang="en-US" sz="1700">
              <a:latin typeface="Arial" panose="020B0604020202020204" pitchFamily="34" charset="0"/>
              <a:cs typeface="Arial" panose="020B0604020202020204" pitchFamily="34" charset="0"/>
            </a:endParaRPr>
          </a:p>
          <a:p>
            <a:pPr>
              <a:lnSpc>
                <a:spcPct val="80000"/>
              </a:lnSpc>
              <a:spcBef>
                <a:spcPct val="0"/>
              </a:spcBef>
              <a:buClr>
                <a:srgbClr val="333399"/>
              </a:buClr>
              <a:buFont typeface="Wingdings" panose="05000000000000000000" pitchFamily="2" charset="2"/>
              <a:buChar char=""/>
            </a:pPr>
            <a:r>
              <a:rPr lang="en-US" altLang="en-US" sz="1400">
                <a:latin typeface="Arial" panose="020B0604020202020204" pitchFamily="34" charset="0"/>
                <a:cs typeface="Arial" panose="020B0604020202020204" pitchFamily="34" charset="0"/>
              </a:rPr>
              <a:t>Saat ini terdapat 14 stasiun </a:t>
            </a:r>
            <a:r>
              <a:rPr lang="en-US" altLang="en-US" sz="1400" i="1">
                <a:latin typeface="Arial" panose="020B0604020202020204" pitchFamily="34" charset="0"/>
                <a:cs typeface="Arial" panose="020B0604020202020204" pitchFamily="34" charset="0"/>
              </a:rPr>
              <a:t>e-mail </a:t>
            </a:r>
            <a:r>
              <a:rPr lang="en-US" altLang="en-US" sz="1400">
                <a:latin typeface="Arial" panose="020B0604020202020204" pitchFamily="34" charset="0"/>
                <a:cs typeface="Arial" panose="020B0604020202020204" pitchFamily="34" charset="0"/>
              </a:rPr>
              <a:t>di Kepulauan Solomon, atau satu stasiun </a:t>
            </a:r>
            <a:r>
              <a:rPr lang="en-US" altLang="en-US" sz="1400" i="1">
                <a:latin typeface="Arial" panose="020B0604020202020204" pitchFamily="34" charset="0"/>
                <a:cs typeface="Arial" panose="020B0604020202020204" pitchFamily="34" charset="0"/>
              </a:rPr>
              <a:t>e-mail </a:t>
            </a:r>
            <a:r>
              <a:rPr lang="en-US" altLang="en-US" sz="1400">
                <a:latin typeface="Arial" panose="020B0604020202020204" pitchFamily="34" charset="0"/>
                <a:cs typeface="Arial" panose="020B0604020202020204" pitchFamily="34" charset="0"/>
              </a:rPr>
              <a:t>di setiap  pulau besar. Setiap stasiun email diatur oleh seseorang dari </a:t>
            </a:r>
            <a:r>
              <a:rPr lang="en-US" altLang="en-US" sz="1400" i="1">
                <a:latin typeface="Arial" panose="020B0604020202020204" pitchFamily="34" charset="0"/>
                <a:cs typeface="Arial" panose="020B0604020202020204" pitchFamily="34" charset="0"/>
              </a:rPr>
              <a:t>Rural Development Volunteer</a:t>
            </a:r>
            <a:endParaRPr lang="en-US" altLang="en-US" sz="1400">
              <a:latin typeface="Arial" panose="020B0604020202020204" pitchFamily="34" charset="0"/>
              <a:cs typeface="Arial" panose="020B0604020202020204" pitchFamily="34" charset="0"/>
            </a:endParaRPr>
          </a:p>
          <a:p>
            <a:pPr>
              <a:lnSpc>
                <a:spcPct val="80000"/>
              </a:lnSpc>
              <a:spcBef>
                <a:spcPts val="338"/>
              </a:spcBef>
              <a:buNone/>
            </a:pPr>
            <a:r>
              <a:rPr lang="en-US" altLang="en-US" sz="1400" i="1">
                <a:latin typeface="Arial" panose="020B0604020202020204" pitchFamily="34" charset="0"/>
                <a:cs typeface="Arial" panose="020B0604020202020204" pitchFamily="34" charset="0"/>
              </a:rPr>
              <a:t>Association </a:t>
            </a:r>
            <a:r>
              <a:rPr lang="en-US" altLang="en-US" sz="1400">
                <a:latin typeface="Arial" panose="020B0604020202020204" pitchFamily="34" charset="0"/>
                <a:cs typeface="Arial" panose="020B0604020202020204" pitchFamily="34" charset="0"/>
              </a:rPr>
              <a:t>(RDVA) dan ditempatkan di sebuah ruangan kecil, biasanya di klinik kesehatan  provinsi, sekolah penduduk, atau di berbagai fasilitas umum yang aman dan terjangkau.</a:t>
            </a:r>
          </a:p>
          <a:p>
            <a:pPr>
              <a:lnSpc>
                <a:spcPct val="100000"/>
              </a:lnSpc>
              <a:spcBef>
                <a:spcPct val="0"/>
              </a:spcBef>
              <a:buFontTx/>
              <a:buNone/>
            </a:pPr>
            <a:endParaRPr lang="en-US" altLang="en-US" sz="1700">
              <a:latin typeface="Arial" panose="020B0604020202020204" pitchFamily="34" charset="0"/>
              <a:cs typeface="Arial" panose="020B0604020202020204" pitchFamily="34" charset="0"/>
            </a:endParaRPr>
          </a:p>
          <a:p>
            <a:pPr>
              <a:lnSpc>
                <a:spcPct val="80000"/>
              </a:lnSpc>
              <a:spcBef>
                <a:spcPct val="0"/>
              </a:spcBef>
              <a:buClr>
                <a:srgbClr val="333399"/>
              </a:buClr>
              <a:buFont typeface="Wingdings" panose="05000000000000000000" pitchFamily="2" charset="2"/>
              <a:buChar char=""/>
            </a:pPr>
            <a:r>
              <a:rPr lang="en-US" altLang="en-US" sz="1400">
                <a:latin typeface="Arial" panose="020B0604020202020204" pitchFamily="34" charset="0"/>
                <a:cs typeface="Arial" panose="020B0604020202020204" pitchFamily="34" charset="0"/>
              </a:rPr>
              <a:t>Bagaimana sistem PFnet bekerja? Secara teknologis pengoperasian sistem PFnet sangat  sederhana. Peralatan teknis terdiri dari sebuah </a:t>
            </a:r>
            <a:r>
              <a:rPr lang="en-US" altLang="en-US" sz="1400" i="1">
                <a:latin typeface="Arial" panose="020B0604020202020204" pitchFamily="34" charset="0"/>
                <a:cs typeface="Arial" panose="020B0604020202020204" pitchFamily="34" charset="0"/>
              </a:rPr>
              <a:t>laptop </a:t>
            </a:r>
            <a:r>
              <a:rPr lang="en-US" altLang="en-US" sz="1400">
                <a:latin typeface="Arial" panose="020B0604020202020204" pitchFamily="34" charset="0"/>
                <a:cs typeface="Arial" panose="020B0604020202020204" pitchFamily="34" charset="0"/>
              </a:rPr>
              <a:t>yang digunakan untuk mengetik pesan</a:t>
            </a:r>
          </a:p>
          <a:p>
            <a:pPr>
              <a:lnSpc>
                <a:spcPct val="80000"/>
              </a:lnSpc>
              <a:spcBef>
                <a:spcPct val="0"/>
              </a:spcBef>
              <a:buFontTx/>
              <a:buNone/>
            </a:pPr>
            <a:r>
              <a:rPr lang="en-US" altLang="en-US" sz="1400" i="1">
                <a:latin typeface="Arial" panose="020B0604020202020204" pitchFamily="34" charset="0"/>
                <a:cs typeface="Arial" panose="020B0604020202020204" pitchFamily="34" charset="0"/>
              </a:rPr>
              <a:t>e-mail </a:t>
            </a:r>
            <a:r>
              <a:rPr lang="en-US" altLang="en-US" sz="1400">
                <a:latin typeface="Arial" panose="020B0604020202020204" pitchFamily="34" charset="0"/>
                <a:cs typeface="Arial" panose="020B0604020202020204" pitchFamily="34" charset="0"/>
              </a:rPr>
              <a:t>dan pesan tersebut akan dikirimkan melalui ‘radio gelombang pendek berfrekuensi tinggi’  yang akan mentransmisikan pesan </a:t>
            </a:r>
            <a:r>
              <a:rPr lang="en-US" altLang="en-US" sz="1400" i="1">
                <a:latin typeface="Arial" panose="020B0604020202020204" pitchFamily="34" charset="0"/>
                <a:cs typeface="Arial" panose="020B0604020202020204" pitchFamily="34" charset="0"/>
              </a:rPr>
              <a:t>e-mail </a:t>
            </a:r>
            <a:r>
              <a:rPr lang="en-US" altLang="en-US" sz="1400">
                <a:latin typeface="Arial" panose="020B0604020202020204" pitchFamily="34" charset="0"/>
                <a:cs typeface="Arial" panose="020B0604020202020204" pitchFamily="34" charset="0"/>
              </a:rPr>
              <a:t>ke ‘radio penerima yang lebih besar’ di warung  Internet di Honiara dimana operator menerima pesan </a:t>
            </a:r>
            <a:r>
              <a:rPr lang="en-US" altLang="en-US" sz="1400" i="1">
                <a:latin typeface="Arial" panose="020B0604020202020204" pitchFamily="34" charset="0"/>
                <a:cs typeface="Arial" panose="020B0604020202020204" pitchFamily="34" charset="0"/>
              </a:rPr>
              <a:t>e-mail </a:t>
            </a:r>
            <a:r>
              <a:rPr lang="en-US" altLang="en-US" sz="1400">
                <a:latin typeface="Arial" panose="020B0604020202020204" pitchFamily="34" charset="0"/>
                <a:cs typeface="Arial" panose="020B0604020202020204" pitchFamily="34" charset="0"/>
              </a:rPr>
              <a:t>tersebut dan meneruskannya ke  alamat yang dituju. Hal ini dilakukan beberapa kali sehari, yang berarti bahwa ada komunikasi  konstan antara operator stasiun </a:t>
            </a:r>
            <a:r>
              <a:rPr lang="en-US" altLang="en-US" sz="1400" i="1">
                <a:latin typeface="Arial" panose="020B0604020202020204" pitchFamily="34" charset="0"/>
                <a:cs typeface="Arial" panose="020B0604020202020204" pitchFamily="34" charset="0"/>
              </a:rPr>
              <a:t>e-mail </a:t>
            </a:r>
            <a:r>
              <a:rPr lang="en-US" altLang="en-US" sz="1400">
                <a:latin typeface="Arial" panose="020B0604020202020204" pitchFamily="34" charset="0"/>
                <a:cs typeface="Arial" panose="020B0604020202020204" pitchFamily="34" charset="0"/>
              </a:rPr>
              <a:t>pedalaman dan operator di warung Internet di Honiara.</a:t>
            </a:r>
          </a:p>
          <a:p>
            <a:pPr>
              <a:lnSpc>
                <a:spcPct val="100000"/>
              </a:lnSpc>
              <a:spcBef>
                <a:spcPct val="0"/>
              </a:spcBef>
              <a:buFontTx/>
              <a:buNone/>
            </a:pPr>
            <a:endParaRPr lang="en-US" altLang="en-US" sz="1700">
              <a:latin typeface="Arial" panose="020B0604020202020204" pitchFamily="34" charset="0"/>
              <a:cs typeface="Arial" panose="020B0604020202020204" pitchFamily="34" charset="0"/>
            </a:endParaRPr>
          </a:p>
          <a:p>
            <a:pPr>
              <a:lnSpc>
                <a:spcPct val="80000"/>
              </a:lnSpc>
              <a:spcBef>
                <a:spcPct val="0"/>
              </a:spcBef>
              <a:buClr>
                <a:srgbClr val="333399"/>
              </a:buClr>
              <a:buFont typeface="Wingdings" panose="05000000000000000000" pitchFamily="2" charset="2"/>
              <a:buChar char=""/>
            </a:pPr>
            <a:r>
              <a:rPr lang="en-US" altLang="en-US" sz="1400">
                <a:latin typeface="Arial" panose="020B0604020202020204" pitchFamily="34" charset="0"/>
                <a:cs typeface="Arial" panose="020B0604020202020204" pitchFamily="34" charset="0"/>
              </a:rPr>
              <a:t>Di setiap stasiun </a:t>
            </a:r>
            <a:r>
              <a:rPr lang="en-US" altLang="en-US" sz="1400" i="1">
                <a:latin typeface="Arial" panose="020B0604020202020204" pitchFamily="34" charset="0"/>
                <a:cs typeface="Arial" panose="020B0604020202020204" pitchFamily="34" charset="0"/>
              </a:rPr>
              <a:t>e-mail, </a:t>
            </a:r>
            <a:r>
              <a:rPr lang="en-US" altLang="en-US" sz="1400">
                <a:latin typeface="Arial" panose="020B0604020202020204" pitchFamily="34" charset="0"/>
                <a:cs typeface="Arial" panose="020B0604020202020204" pitchFamily="34" charset="0"/>
              </a:rPr>
              <a:t>pesan </a:t>
            </a:r>
            <a:r>
              <a:rPr lang="en-US" altLang="en-US" sz="1400" i="1">
                <a:latin typeface="Arial" panose="020B0604020202020204" pitchFamily="34" charset="0"/>
                <a:cs typeface="Arial" panose="020B0604020202020204" pitchFamily="34" charset="0"/>
              </a:rPr>
              <a:t>e-mail </a:t>
            </a:r>
            <a:r>
              <a:rPr lang="en-US" altLang="en-US" sz="1400">
                <a:latin typeface="Arial" panose="020B0604020202020204" pitchFamily="34" charset="0"/>
                <a:cs typeface="Arial" panose="020B0604020202020204" pitchFamily="34" charset="0"/>
              </a:rPr>
              <a:t>“diproses” sebagai berikut: seorang pelanggan membawa  pesan ke stasiun dalam bentuk tulisan tangan di atas kertas atau secara verbal mendiktekan  pesan tersebut ke operator yang akan mengetik pesan tersebut dan mengirimkannya ke warung  Internet di Honiara. Karena operator di tiap stasiun melakukan fungsi pengetikan dan  pengiriman pesan atas nama pelanggan, buta huruf bukanlah hambatan dalam penggunaan  layanan PFnet.</a:t>
            </a:r>
          </a:p>
          <a:p>
            <a:pPr>
              <a:lnSpc>
                <a:spcPct val="100000"/>
              </a:lnSpc>
              <a:spcBef>
                <a:spcPts val="13"/>
              </a:spcBef>
              <a:buClr>
                <a:srgbClr val="333399"/>
              </a:buClr>
              <a:buFont typeface="Wingdings" panose="05000000000000000000" pitchFamily="2" charset="2"/>
              <a:buChar char=""/>
            </a:pPr>
            <a:endParaRPr lang="en-US" altLang="en-US" sz="1400">
              <a:latin typeface="Arial" panose="020B0604020202020204" pitchFamily="34" charset="0"/>
              <a:cs typeface="Arial" panose="020B0604020202020204" pitchFamily="34" charset="0"/>
            </a:endParaRPr>
          </a:p>
          <a:p>
            <a:pPr>
              <a:lnSpc>
                <a:spcPct val="100000"/>
              </a:lnSpc>
              <a:spcBef>
                <a:spcPct val="0"/>
              </a:spcBef>
              <a:buClr>
                <a:srgbClr val="333399"/>
              </a:buClr>
              <a:buFont typeface="Wingdings" panose="05000000000000000000" pitchFamily="2" charset="2"/>
              <a:buChar char=""/>
            </a:pPr>
            <a:r>
              <a:rPr lang="en-US" altLang="en-US" sz="1400">
                <a:latin typeface="Arial" panose="020B0604020202020204" pitchFamily="34" charset="0"/>
                <a:cs typeface="Arial" panose="020B0604020202020204" pitchFamily="34" charset="0"/>
              </a:rPr>
              <a:t>Biayanya sekitar US$ 2.000 dan dioperasikan melalui tenaga surya (tanpa listrik).</a:t>
            </a:r>
          </a:p>
        </p:txBody>
      </p:sp>
      <p:sp>
        <p:nvSpPr>
          <p:cNvPr id="29699" name="object 3">
            <a:extLst>
              <a:ext uri="{FF2B5EF4-FFF2-40B4-BE49-F238E27FC236}">
                <a16:creationId xmlns:a16="http://schemas.microsoft.com/office/drawing/2014/main" id="{DA03C7E4-BA11-41A1-8DB6-72708BBFF320}"/>
              </a:ext>
            </a:extLst>
          </p:cNvPr>
          <p:cNvSpPr>
            <a:spLocks noGrp="1" noChangeArrowheads="1"/>
          </p:cNvSpPr>
          <p:nvPr>
            <p:ph type="title"/>
          </p:nvPr>
        </p:nvSpPr>
        <p:spPr>
          <a:xfrm>
            <a:off x="2295526" y="328614"/>
            <a:ext cx="7813675" cy="879475"/>
          </a:xfrm>
        </p:spPr>
        <p:txBody>
          <a:bodyPr vert="horz" lIns="0" tIns="12065" rIns="0" bIns="0" rtlCol="0" anchor="ctr">
            <a:spAutoFit/>
          </a:bodyPr>
          <a:lstStyle/>
          <a:p>
            <a:pPr marL="12700" indent="95250">
              <a:lnSpc>
                <a:spcPct val="100000"/>
              </a:lnSpc>
              <a:spcBef>
                <a:spcPts val="100"/>
              </a:spcBef>
            </a:pPr>
            <a:r>
              <a:rPr lang="en-US" altLang="en-US" sz="2800" dirty="0" err="1">
                <a:solidFill>
                  <a:srgbClr val="203864"/>
                </a:solidFill>
              </a:rPr>
              <a:t>Bidang-Bidang</a:t>
            </a:r>
            <a:r>
              <a:rPr lang="en-US" altLang="en-US" sz="2800" dirty="0">
                <a:solidFill>
                  <a:srgbClr val="203864"/>
                </a:solidFill>
              </a:rPr>
              <a:t> </a:t>
            </a:r>
            <a:r>
              <a:rPr lang="en-US" altLang="en-US" sz="2800" dirty="0" err="1">
                <a:solidFill>
                  <a:srgbClr val="203864"/>
                </a:solidFill>
              </a:rPr>
              <a:t>Prioritas</a:t>
            </a:r>
            <a:r>
              <a:rPr lang="en-US" altLang="en-US" sz="2800" dirty="0">
                <a:solidFill>
                  <a:srgbClr val="203864"/>
                </a:solidFill>
              </a:rPr>
              <a:t> </a:t>
            </a:r>
            <a:r>
              <a:rPr lang="en-US" altLang="en-US" sz="2800" i="1" dirty="0">
                <a:solidFill>
                  <a:srgbClr val="203864"/>
                </a:solidFill>
              </a:rPr>
              <a:t>e-Government </a:t>
            </a:r>
            <a:r>
              <a:rPr lang="en-US" altLang="en-US" sz="2800" dirty="0">
                <a:solidFill>
                  <a:srgbClr val="203864"/>
                </a:solidFill>
              </a:rPr>
              <a:t>di  Negara </a:t>
            </a:r>
            <a:r>
              <a:rPr lang="en-US" altLang="en-US" sz="2800" dirty="0" err="1">
                <a:solidFill>
                  <a:srgbClr val="203864"/>
                </a:solidFill>
              </a:rPr>
              <a:t>Berkembang</a:t>
            </a:r>
            <a:r>
              <a:rPr lang="en-US" altLang="en-US" sz="2800" dirty="0">
                <a:solidFill>
                  <a:srgbClr val="203864"/>
                </a:solidFill>
              </a:rPr>
              <a:t> – </a:t>
            </a:r>
            <a:r>
              <a:rPr lang="en-US" altLang="en-US" sz="2800" dirty="0" err="1">
                <a:solidFill>
                  <a:srgbClr val="203864"/>
                </a:solidFill>
              </a:rPr>
              <a:t>Lanjutan</a:t>
            </a:r>
            <a:endParaRPr lang="en-US" altLang="en-US" sz="2800" dirty="0">
              <a:solidFill>
                <a:srgbClr val="20386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bject 2">
            <a:extLst>
              <a:ext uri="{FF2B5EF4-FFF2-40B4-BE49-F238E27FC236}">
                <a16:creationId xmlns:a16="http://schemas.microsoft.com/office/drawing/2014/main" id="{EC9133E6-1DDD-4392-A552-C1ADDA7D3479}"/>
              </a:ext>
            </a:extLst>
          </p:cNvPr>
          <p:cNvSpPr txBox="1">
            <a:spLocks noChangeArrowheads="1"/>
          </p:cNvSpPr>
          <p:nvPr/>
        </p:nvSpPr>
        <p:spPr bwMode="auto">
          <a:xfrm>
            <a:off x="2182814" y="1552576"/>
            <a:ext cx="7450137"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7310" rIns="0" bIns="0">
            <a:spAutoFit/>
          </a:bodyPr>
          <a:lstStyle>
            <a:lvl1pPr marL="354013" indent="-3413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80000"/>
              </a:lnSpc>
              <a:spcBef>
                <a:spcPts val="525"/>
              </a:spcBef>
              <a:buNone/>
            </a:pPr>
            <a:r>
              <a:rPr lang="en-US" altLang="en-US" sz="1800">
                <a:latin typeface="Arial" panose="020B0604020202020204" pitchFamily="34" charset="0"/>
                <a:cs typeface="Arial" panose="020B0604020202020204" pitchFamily="34" charset="0"/>
              </a:rPr>
              <a:t>Dalam kasus Bangladesh, prioritas pengembangan </a:t>
            </a:r>
            <a:r>
              <a:rPr lang="en-US" altLang="en-US" sz="1800" i="1">
                <a:latin typeface="Arial" panose="020B0604020202020204" pitchFamily="34" charset="0"/>
                <a:cs typeface="Arial" panose="020B0604020202020204" pitchFamily="34" charset="0"/>
              </a:rPr>
              <a:t>e-government </a:t>
            </a:r>
            <a:r>
              <a:rPr lang="en-US" altLang="en-US" sz="1800">
                <a:latin typeface="Arial" panose="020B0604020202020204" pitchFamily="34" charset="0"/>
                <a:cs typeface="Arial" panose="020B0604020202020204" pitchFamily="34" charset="0"/>
              </a:rPr>
              <a:t>adalah  membangun konektivitas terlebih dulu.</a:t>
            </a:r>
          </a:p>
          <a:p>
            <a:pPr>
              <a:lnSpc>
                <a:spcPct val="100000"/>
              </a:lnSpc>
              <a:spcBef>
                <a:spcPct val="0"/>
              </a:spcBef>
              <a:buFontTx/>
              <a:buNone/>
            </a:pPr>
            <a:endParaRPr lang="en-US" altLang="en-US" sz="2200">
              <a:latin typeface="Arial" panose="020B0604020202020204" pitchFamily="34" charset="0"/>
              <a:cs typeface="Arial" panose="020B0604020202020204" pitchFamily="34" charset="0"/>
            </a:endParaRPr>
          </a:p>
          <a:p>
            <a:pPr algn="just">
              <a:lnSpc>
                <a:spcPct val="80000"/>
              </a:lnSpc>
              <a:spcBef>
                <a:spcPct val="0"/>
              </a:spcBef>
              <a:buFontTx/>
              <a:buNone/>
            </a:pPr>
            <a:r>
              <a:rPr lang="en-US" altLang="en-US" sz="1800">
                <a:latin typeface="Arial" panose="020B0604020202020204" pitchFamily="34" charset="0"/>
                <a:cs typeface="Arial" panose="020B0604020202020204" pitchFamily="34" charset="0"/>
              </a:rPr>
              <a:t>Salah satu prioritas pembangunan </a:t>
            </a:r>
            <a:r>
              <a:rPr lang="en-US" altLang="en-US" sz="1800" i="1">
                <a:latin typeface="Arial" panose="020B0604020202020204" pitchFamily="34" charset="0"/>
                <a:cs typeface="Arial" panose="020B0604020202020204" pitchFamily="34" charset="0"/>
              </a:rPr>
              <a:t>e-government </a:t>
            </a:r>
            <a:r>
              <a:rPr lang="en-US" altLang="en-US" sz="1800">
                <a:latin typeface="Arial" panose="020B0604020202020204" pitchFamily="34" charset="0"/>
                <a:cs typeface="Arial" panose="020B0604020202020204" pitchFamily="34" charset="0"/>
              </a:rPr>
              <a:t>adalah membangun  </a:t>
            </a:r>
            <a:r>
              <a:rPr lang="en-US" altLang="en-US" sz="1800" i="1">
                <a:latin typeface="Arial" panose="020B0604020202020204" pitchFamily="34" charset="0"/>
                <a:cs typeface="Arial" panose="020B0604020202020204" pitchFamily="34" charset="0"/>
              </a:rPr>
              <a:t>Digital Community Center</a:t>
            </a:r>
            <a:r>
              <a:rPr lang="en-US" altLang="en-US" sz="1800">
                <a:latin typeface="Arial" panose="020B0604020202020204" pitchFamily="34" charset="0"/>
                <a:cs typeface="Arial" panose="020B0604020202020204" pitchFamily="34" charset="0"/>
              </a:rPr>
              <a:t>(DCC). Berikut penjelasan empat contoh  membangan konektivitas.</a:t>
            </a:r>
          </a:p>
          <a:p>
            <a:pPr>
              <a:lnSpc>
                <a:spcPct val="100000"/>
              </a:lnSpc>
              <a:spcBef>
                <a:spcPts val="25"/>
              </a:spcBef>
              <a:buNone/>
            </a:pPr>
            <a:endParaRPr lang="en-US" altLang="en-US" sz="1800">
              <a:latin typeface="Arial" panose="020B0604020202020204" pitchFamily="34" charset="0"/>
              <a:cs typeface="Arial" panose="020B0604020202020204" pitchFamily="34" charset="0"/>
            </a:endParaRPr>
          </a:p>
          <a:p>
            <a:pPr>
              <a:lnSpc>
                <a:spcPct val="100000"/>
              </a:lnSpc>
              <a:spcBef>
                <a:spcPct val="0"/>
              </a:spcBef>
              <a:buFontTx/>
              <a:buNone/>
            </a:pPr>
            <a:r>
              <a:rPr lang="en-US" altLang="en-US" sz="1800" b="1">
                <a:latin typeface="Arial" panose="020B0604020202020204" pitchFamily="34" charset="0"/>
                <a:cs typeface="Arial" panose="020B0604020202020204" pitchFamily="34" charset="0"/>
              </a:rPr>
              <a:t>1). </a:t>
            </a:r>
            <a:r>
              <a:rPr lang="en-US" altLang="en-US" sz="1800" b="1" i="1">
                <a:latin typeface="Arial" panose="020B0604020202020204" pitchFamily="34" charset="0"/>
                <a:cs typeface="Arial" panose="020B0604020202020204" pitchFamily="34" charset="0"/>
              </a:rPr>
              <a:t>Community Information Centre </a:t>
            </a:r>
            <a:r>
              <a:rPr lang="en-US" altLang="en-US" sz="1800" b="1">
                <a:latin typeface="Arial" panose="020B0604020202020204" pitchFamily="34" charset="0"/>
                <a:cs typeface="Arial" panose="020B0604020202020204" pitchFamily="34" charset="0"/>
              </a:rPr>
              <a:t>(CIC): Model berorientasi laba</a:t>
            </a:r>
            <a:endParaRPr lang="en-US" altLang="en-US" sz="1800">
              <a:latin typeface="Arial" panose="020B0604020202020204" pitchFamily="34" charset="0"/>
              <a:cs typeface="Arial" panose="020B0604020202020204" pitchFamily="34" charset="0"/>
            </a:endParaRPr>
          </a:p>
          <a:p>
            <a:pPr>
              <a:lnSpc>
                <a:spcPct val="80000"/>
              </a:lnSpc>
              <a:spcBef>
                <a:spcPts val="425"/>
              </a:spcBef>
              <a:buClr>
                <a:srgbClr val="333399"/>
              </a:buClr>
              <a:buFont typeface="Wingdings" panose="05000000000000000000" pitchFamily="2" charset="2"/>
              <a:buChar char=""/>
            </a:pPr>
            <a:r>
              <a:rPr lang="en-US" altLang="en-US" sz="1800">
                <a:latin typeface="Arial" panose="020B0604020202020204" pitchFamily="34" charset="0"/>
                <a:cs typeface="Arial" panose="020B0604020202020204" pitchFamily="34" charset="0"/>
              </a:rPr>
              <a:t>CIC di Bangladesh	didirikan pada tahun 2006	oleh	</a:t>
            </a:r>
            <a:r>
              <a:rPr lang="en-US" altLang="en-US" sz="1800" i="1">
                <a:latin typeface="Arial" panose="020B0604020202020204" pitchFamily="34" charset="0"/>
                <a:cs typeface="Arial" panose="020B0604020202020204" pitchFamily="34" charset="0"/>
              </a:rPr>
              <a:t>Grameen Phone</a:t>
            </a:r>
            <a:r>
              <a:rPr lang="en-US" altLang="en-US" sz="1800">
                <a:latin typeface="Arial" panose="020B0604020202020204" pitchFamily="34" charset="0"/>
                <a:cs typeface="Arial" panose="020B0604020202020204" pitchFamily="34" charset="0"/>
              </a:rPr>
              <a:t>,  operator telekomunikasi terbesar di Bangladesh. 16 CIC pertama  diluncurkan Februaryi2006 sebagai </a:t>
            </a:r>
            <a:r>
              <a:rPr lang="en-US" altLang="en-US" sz="1800" i="1">
                <a:latin typeface="Arial" panose="020B0604020202020204" pitchFamily="34" charset="0"/>
                <a:cs typeface="Arial" panose="020B0604020202020204" pitchFamily="34" charset="0"/>
              </a:rPr>
              <a:t>pilot project</a:t>
            </a:r>
            <a:r>
              <a:rPr lang="en-US" altLang="en-US" sz="1800">
                <a:latin typeface="Arial" panose="020B0604020202020204" pitchFamily="34" charset="0"/>
                <a:cs typeface="Arial" panose="020B0604020202020204" pitchFamily="34" charset="0"/>
              </a:rPr>
              <a:t>.</a:t>
            </a:r>
          </a:p>
          <a:p>
            <a:pPr>
              <a:lnSpc>
                <a:spcPts val="1725"/>
              </a:lnSpc>
              <a:spcBef>
                <a:spcPts val="413"/>
              </a:spcBef>
              <a:buClr>
                <a:srgbClr val="333399"/>
              </a:buClr>
              <a:buFont typeface="Wingdings" panose="05000000000000000000" pitchFamily="2" charset="2"/>
              <a:buChar char=""/>
            </a:pPr>
            <a:r>
              <a:rPr lang="en-US" altLang="en-US" sz="1800">
                <a:latin typeface="Arial" panose="020B0604020202020204" pitchFamily="34" charset="0"/>
                <a:cs typeface="Arial" panose="020B0604020202020204" pitchFamily="34" charset="0"/>
              </a:rPr>
              <a:t>CICs masing-masing dilengkapi dengan minimal sebuah komputer,  </a:t>
            </a:r>
            <a:r>
              <a:rPr lang="en-US" altLang="en-US" sz="1800" i="1">
                <a:latin typeface="Arial" panose="020B0604020202020204" pitchFamily="34" charset="0"/>
                <a:cs typeface="Arial" panose="020B0604020202020204" pitchFamily="34" charset="0"/>
              </a:rPr>
              <a:t>printer</a:t>
            </a:r>
            <a:r>
              <a:rPr lang="en-US" altLang="en-US" sz="1800">
                <a:latin typeface="Arial" panose="020B0604020202020204" pitchFamily="34" charset="0"/>
                <a:cs typeface="Arial" panose="020B0604020202020204" pitchFamily="34" charset="0"/>
              </a:rPr>
              <a:t>, </a:t>
            </a:r>
            <a:r>
              <a:rPr lang="en-US" altLang="en-US" sz="1800" i="1">
                <a:latin typeface="Arial" panose="020B0604020202020204" pitchFamily="34" charset="0"/>
                <a:cs typeface="Arial" panose="020B0604020202020204" pitchFamily="34" charset="0"/>
              </a:rPr>
              <a:t>scanner</a:t>
            </a:r>
            <a:r>
              <a:rPr lang="en-US" altLang="en-US" sz="1800">
                <a:latin typeface="Arial" panose="020B0604020202020204" pitchFamily="34" charset="0"/>
                <a:cs typeface="Arial" panose="020B0604020202020204" pitchFamily="34" charset="0"/>
              </a:rPr>
              <a:t>, </a:t>
            </a:r>
            <a:r>
              <a:rPr lang="en-US" altLang="en-US" sz="1800" i="1">
                <a:latin typeface="Arial" panose="020B0604020202020204" pitchFamily="34" charset="0"/>
                <a:cs typeface="Arial" panose="020B0604020202020204" pitchFamily="34" charset="0"/>
              </a:rPr>
              <a:t>webcam</a:t>
            </a:r>
            <a:r>
              <a:rPr lang="en-US" altLang="en-US" sz="1800">
                <a:latin typeface="Arial" panose="020B0604020202020204" pitchFamily="34" charset="0"/>
                <a:cs typeface="Arial" panose="020B0604020202020204" pitchFamily="34" charset="0"/>
              </a:rPr>
              <a:t>, dan </a:t>
            </a:r>
            <a:r>
              <a:rPr lang="en-US" altLang="en-US" sz="1800" i="1">
                <a:latin typeface="Arial" panose="020B0604020202020204" pitchFamily="34" charset="0"/>
                <a:cs typeface="Arial" panose="020B0604020202020204" pitchFamily="34" charset="0"/>
              </a:rPr>
              <a:t>modem </a:t>
            </a:r>
            <a:r>
              <a:rPr lang="en-US" altLang="en-US" sz="1800">
                <a:latin typeface="Arial" panose="020B0604020202020204" pitchFamily="34" charset="0"/>
                <a:cs typeface="Arial" panose="020B0604020202020204" pitchFamily="34" charset="0"/>
              </a:rPr>
              <a:t>untuk akses Internet  menggunakan konektivitas EDGE.</a:t>
            </a:r>
          </a:p>
          <a:p>
            <a:pPr>
              <a:lnSpc>
                <a:spcPct val="100000"/>
              </a:lnSpc>
              <a:spcBef>
                <a:spcPts val="13"/>
              </a:spcBef>
              <a:buClr>
                <a:srgbClr val="333399"/>
              </a:buClr>
              <a:buFont typeface="Wingdings" panose="05000000000000000000" pitchFamily="2" charset="2"/>
              <a:buChar char=""/>
            </a:pPr>
            <a:r>
              <a:rPr lang="en-US" altLang="en-US" sz="1800">
                <a:latin typeface="Arial" panose="020B0604020202020204" pitchFamily="34" charset="0"/>
                <a:cs typeface="Arial" panose="020B0604020202020204" pitchFamily="34" charset="0"/>
              </a:rPr>
              <a:t>CIC dioperasikan dalam bentuk waralaba dari </a:t>
            </a:r>
            <a:r>
              <a:rPr lang="en-US" altLang="en-US" sz="1800" i="1">
                <a:latin typeface="Arial" panose="020B0604020202020204" pitchFamily="34" charset="0"/>
                <a:cs typeface="Arial" panose="020B0604020202020204" pitchFamily="34" charset="0"/>
              </a:rPr>
              <a:t>Grameen Phone</a:t>
            </a:r>
            <a:r>
              <a:rPr lang="en-US" altLang="en-US" sz="1800">
                <a:latin typeface="Arial" panose="020B0604020202020204" pitchFamily="34" charset="0"/>
                <a:cs typeface="Arial" panose="020B0604020202020204" pitchFamily="34" charset="0"/>
              </a:rPr>
              <a:t>.</a:t>
            </a:r>
          </a:p>
          <a:p>
            <a:pPr>
              <a:lnSpc>
                <a:spcPct val="80000"/>
              </a:lnSpc>
              <a:spcBef>
                <a:spcPts val="438"/>
              </a:spcBef>
              <a:buClr>
                <a:srgbClr val="333399"/>
              </a:buClr>
              <a:buFont typeface="Wingdings" panose="05000000000000000000" pitchFamily="2" charset="2"/>
              <a:buChar char=""/>
            </a:pPr>
            <a:r>
              <a:rPr lang="en-US" altLang="en-US" sz="1800">
                <a:latin typeface="Arial" panose="020B0604020202020204" pitchFamily="34" charset="0"/>
                <a:cs typeface="Arial" panose="020B0604020202020204" pitchFamily="34" charset="0"/>
              </a:rPr>
              <a:t>CIC membantu warga desa untuk berhubungan dengan teman dan  keluarga yang berada di luar negeri dengan </a:t>
            </a:r>
            <a:r>
              <a:rPr lang="en-US" altLang="en-US" sz="1800" i="1">
                <a:latin typeface="Arial" panose="020B0604020202020204" pitchFamily="34" charset="0"/>
                <a:cs typeface="Arial" panose="020B0604020202020204" pitchFamily="34" charset="0"/>
              </a:rPr>
              <a:t>email</a:t>
            </a:r>
            <a:r>
              <a:rPr lang="en-US" altLang="en-US" sz="1800">
                <a:latin typeface="Arial" panose="020B0604020202020204" pitchFamily="34" charset="0"/>
                <a:cs typeface="Arial" panose="020B0604020202020204" pitchFamily="34" charset="0"/>
              </a:rPr>
              <a:t>, </a:t>
            </a:r>
            <a:r>
              <a:rPr lang="en-US" altLang="en-US" sz="1800" i="1">
                <a:latin typeface="Arial" panose="020B0604020202020204" pitchFamily="34" charset="0"/>
                <a:cs typeface="Arial" panose="020B0604020202020204" pitchFamily="34" charset="0"/>
              </a:rPr>
              <a:t>fax</a:t>
            </a:r>
            <a:r>
              <a:rPr lang="en-US" altLang="en-US" sz="1800">
                <a:latin typeface="Arial" panose="020B0604020202020204" pitchFamily="34" charset="0"/>
                <a:cs typeface="Arial" panose="020B0604020202020204" pitchFamily="34" charset="0"/>
              </a:rPr>
              <a:t>, dan pesan  instan.</a:t>
            </a:r>
          </a:p>
        </p:txBody>
      </p:sp>
      <p:sp>
        <p:nvSpPr>
          <p:cNvPr id="30723" name="object 3">
            <a:extLst>
              <a:ext uri="{FF2B5EF4-FFF2-40B4-BE49-F238E27FC236}">
                <a16:creationId xmlns:a16="http://schemas.microsoft.com/office/drawing/2014/main" id="{CD2BDF7B-0BDD-4DE7-9C7A-5D7C699C2884}"/>
              </a:ext>
            </a:extLst>
          </p:cNvPr>
          <p:cNvSpPr>
            <a:spLocks noGrp="1" noChangeArrowheads="1"/>
          </p:cNvSpPr>
          <p:nvPr>
            <p:ph type="title"/>
          </p:nvPr>
        </p:nvSpPr>
        <p:spPr>
          <a:xfrm>
            <a:off x="2182813" y="365126"/>
            <a:ext cx="7815262" cy="879475"/>
          </a:xfrm>
        </p:spPr>
        <p:txBody>
          <a:bodyPr vert="horz" lIns="0" tIns="12065" rIns="0" bIns="0" rtlCol="0" anchor="ctr">
            <a:spAutoFit/>
          </a:bodyPr>
          <a:lstStyle/>
          <a:p>
            <a:pPr marL="12700">
              <a:lnSpc>
                <a:spcPct val="100000"/>
              </a:lnSpc>
              <a:spcBef>
                <a:spcPts val="100"/>
              </a:spcBef>
            </a:pPr>
            <a:r>
              <a:rPr lang="en-US" altLang="en-US" sz="2800" dirty="0" err="1">
                <a:solidFill>
                  <a:srgbClr val="203864"/>
                </a:solidFill>
              </a:rPr>
              <a:t>Bidang-Bidang</a:t>
            </a:r>
            <a:r>
              <a:rPr lang="en-US" altLang="en-US" sz="2800" dirty="0">
                <a:solidFill>
                  <a:srgbClr val="203864"/>
                </a:solidFill>
              </a:rPr>
              <a:t> </a:t>
            </a:r>
            <a:r>
              <a:rPr lang="en-US" altLang="en-US" sz="2800" dirty="0" err="1">
                <a:solidFill>
                  <a:srgbClr val="203864"/>
                </a:solidFill>
              </a:rPr>
              <a:t>Prioritas</a:t>
            </a:r>
            <a:r>
              <a:rPr lang="en-US" altLang="en-US" sz="2800" dirty="0">
                <a:solidFill>
                  <a:srgbClr val="203864"/>
                </a:solidFill>
              </a:rPr>
              <a:t> </a:t>
            </a:r>
            <a:r>
              <a:rPr lang="en-US" altLang="en-US" sz="2800" i="1" dirty="0">
                <a:solidFill>
                  <a:srgbClr val="203864"/>
                </a:solidFill>
              </a:rPr>
              <a:t>e-Government </a:t>
            </a:r>
            <a:r>
              <a:rPr lang="en-US" altLang="en-US" sz="2800" dirty="0">
                <a:solidFill>
                  <a:srgbClr val="203864"/>
                </a:solidFill>
              </a:rPr>
              <a:t>di  Negara </a:t>
            </a:r>
            <a:r>
              <a:rPr lang="en-US" altLang="en-US" sz="2800" dirty="0" err="1">
                <a:solidFill>
                  <a:srgbClr val="203864"/>
                </a:solidFill>
              </a:rPr>
              <a:t>Berkembang</a:t>
            </a:r>
            <a:r>
              <a:rPr lang="en-US" altLang="en-US" sz="2800" dirty="0">
                <a:solidFill>
                  <a:srgbClr val="203864"/>
                </a:solidFill>
              </a:rPr>
              <a:t> – </a:t>
            </a:r>
            <a:r>
              <a:rPr lang="en-US" altLang="en-US" sz="2800" dirty="0" err="1">
                <a:solidFill>
                  <a:srgbClr val="203864"/>
                </a:solidFill>
              </a:rPr>
              <a:t>Lanjutan</a:t>
            </a:r>
            <a:endParaRPr lang="en-US" altLang="en-US" sz="2800" dirty="0">
              <a:solidFill>
                <a:srgbClr val="20386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bject 2">
            <a:extLst>
              <a:ext uri="{FF2B5EF4-FFF2-40B4-BE49-F238E27FC236}">
                <a16:creationId xmlns:a16="http://schemas.microsoft.com/office/drawing/2014/main" id="{D38D360D-B065-42C0-A43B-FDCD5F935D7A}"/>
              </a:ext>
            </a:extLst>
          </p:cNvPr>
          <p:cNvSpPr txBox="1">
            <a:spLocks noChangeArrowheads="1"/>
          </p:cNvSpPr>
          <p:nvPr/>
        </p:nvSpPr>
        <p:spPr bwMode="auto">
          <a:xfrm>
            <a:off x="2060575" y="1738313"/>
            <a:ext cx="7569200" cy="342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83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ts val="288"/>
              </a:spcBef>
              <a:buNone/>
            </a:pPr>
            <a:r>
              <a:rPr lang="en-US" altLang="en-US" sz="1600" b="1">
                <a:latin typeface="Arial" panose="020B0604020202020204" pitchFamily="34" charset="0"/>
                <a:cs typeface="Arial" panose="020B0604020202020204" pitchFamily="34" charset="0"/>
              </a:rPr>
              <a:t>2) GHAT: Rural ICT Centre (RIC)</a:t>
            </a:r>
            <a:endParaRPr lang="en-US" altLang="en-US" sz="1600">
              <a:latin typeface="Arial" panose="020B0604020202020204" pitchFamily="34" charset="0"/>
              <a:cs typeface="Arial" panose="020B0604020202020204" pitchFamily="34" charset="0"/>
            </a:endParaRPr>
          </a:p>
          <a:p>
            <a:pPr algn="just">
              <a:lnSpc>
                <a:spcPts val="1725"/>
              </a:lnSpc>
              <a:spcBef>
                <a:spcPts val="413"/>
              </a:spcBef>
              <a:buClr>
                <a:srgbClr val="333399"/>
              </a:buClr>
              <a:buFont typeface="Wingdings" panose="05000000000000000000" pitchFamily="2" charset="2"/>
              <a:buChar char=""/>
            </a:pPr>
            <a:r>
              <a:rPr lang="en-US" altLang="en-US" sz="1600">
                <a:latin typeface="Arial" panose="020B0604020202020204" pitchFamily="34" charset="0"/>
                <a:cs typeface="Arial" panose="020B0604020202020204" pitchFamily="34" charset="0"/>
              </a:rPr>
              <a:t>RIC diluncurkan pada tahun 2006 oleh </a:t>
            </a:r>
            <a:r>
              <a:rPr lang="en-US" altLang="en-US" sz="1600" i="1">
                <a:latin typeface="Arial" panose="020B0604020202020204" pitchFamily="34" charset="0"/>
                <a:cs typeface="Arial" panose="020B0604020202020204" pitchFamily="34" charset="0"/>
              </a:rPr>
              <a:t>Digital Equity Network </a:t>
            </a:r>
            <a:r>
              <a:rPr lang="en-US" altLang="en-US" sz="1600">
                <a:latin typeface="Arial" panose="020B0604020202020204" pitchFamily="34" charset="0"/>
                <a:cs typeface="Arial" panose="020B0604020202020204" pitchFamily="34" charset="0"/>
              </a:rPr>
              <a:t>dengan dukungan  dari KATALYST, sebuah konsorsium multi donor yang bergerak di Bangladesh.</a:t>
            </a:r>
          </a:p>
          <a:p>
            <a:pPr>
              <a:lnSpc>
                <a:spcPct val="100000"/>
              </a:lnSpc>
              <a:spcBef>
                <a:spcPts val="25"/>
              </a:spcBef>
              <a:buClr>
                <a:srgbClr val="333399"/>
              </a:buClr>
              <a:buFont typeface="Wingdings" panose="05000000000000000000" pitchFamily="2" charset="2"/>
              <a:buChar char=""/>
            </a:pPr>
            <a:endParaRPr lang="en-US" altLang="en-US" sz="1900">
              <a:latin typeface="Arial" panose="020B0604020202020204" pitchFamily="34" charset="0"/>
              <a:cs typeface="Arial" panose="020B0604020202020204" pitchFamily="34" charset="0"/>
            </a:endParaRPr>
          </a:p>
          <a:p>
            <a:pPr algn="just">
              <a:lnSpc>
                <a:spcPts val="1825"/>
              </a:lnSpc>
              <a:spcBef>
                <a:spcPct val="0"/>
              </a:spcBef>
              <a:buClr>
                <a:srgbClr val="333399"/>
              </a:buClr>
              <a:buFont typeface="Wingdings" panose="05000000000000000000" pitchFamily="2" charset="2"/>
              <a:buChar char=""/>
            </a:pPr>
            <a:r>
              <a:rPr lang="en-US" altLang="en-US" sz="1600">
                <a:latin typeface="Arial" panose="020B0604020202020204" pitchFamily="34" charset="0"/>
                <a:cs typeface="Arial" panose="020B0604020202020204" pitchFamily="34" charset="0"/>
              </a:rPr>
              <a:t>RIC adalah infrastruktur fisik dengan fasilitas TIK dasar (telepon, komputer,</a:t>
            </a:r>
          </a:p>
          <a:p>
            <a:pPr algn="just">
              <a:lnSpc>
                <a:spcPts val="1825"/>
              </a:lnSpc>
              <a:spcBef>
                <a:spcPct val="0"/>
              </a:spcBef>
              <a:buNone/>
            </a:pPr>
            <a:r>
              <a:rPr lang="en-US" altLang="en-US" sz="1600" i="1">
                <a:latin typeface="Arial" panose="020B0604020202020204" pitchFamily="34" charset="0"/>
                <a:cs typeface="Arial" panose="020B0604020202020204" pitchFamily="34" charset="0"/>
              </a:rPr>
              <a:t>printer</a:t>
            </a:r>
            <a:r>
              <a:rPr lang="en-US" altLang="en-US" sz="1600">
                <a:latin typeface="Arial" panose="020B0604020202020204" pitchFamily="34" charset="0"/>
                <a:cs typeface="Arial" panose="020B0604020202020204" pitchFamily="34" charset="0"/>
              </a:rPr>
              <a:t>, </a:t>
            </a:r>
            <a:r>
              <a:rPr lang="en-US" altLang="en-US" sz="1600" i="1">
                <a:latin typeface="Arial" panose="020B0604020202020204" pitchFamily="34" charset="0"/>
                <a:cs typeface="Arial" panose="020B0604020202020204" pitchFamily="34" charset="0"/>
              </a:rPr>
              <a:t>scanner</a:t>
            </a:r>
            <a:r>
              <a:rPr lang="en-US" altLang="en-US" sz="1600">
                <a:latin typeface="Arial" panose="020B0604020202020204" pitchFamily="34" charset="0"/>
                <a:cs typeface="Arial" panose="020B0604020202020204" pitchFamily="34" charset="0"/>
              </a:rPr>
              <a:t>, koneksi </a:t>
            </a:r>
            <a:r>
              <a:rPr lang="en-US" altLang="en-US" sz="1600" i="1">
                <a:latin typeface="Arial" panose="020B0604020202020204" pitchFamily="34" charset="0"/>
                <a:cs typeface="Arial" panose="020B0604020202020204" pitchFamily="34" charset="0"/>
              </a:rPr>
              <a:t>Internet </a:t>
            </a:r>
            <a:r>
              <a:rPr lang="en-US" altLang="en-US" sz="1600">
                <a:latin typeface="Arial" panose="020B0604020202020204" pitchFamily="34" charset="0"/>
                <a:cs typeface="Arial" panose="020B0604020202020204" pitchFamily="34" charset="0"/>
              </a:rPr>
              <a:t>dan kamera digital,dll).</a:t>
            </a:r>
          </a:p>
          <a:p>
            <a:pPr algn="just">
              <a:lnSpc>
                <a:spcPts val="1725"/>
              </a:lnSpc>
              <a:spcBef>
                <a:spcPts val="400"/>
              </a:spcBef>
              <a:buClr>
                <a:srgbClr val="333399"/>
              </a:buClr>
              <a:buFont typeface="Wingdings" panose="05000000000000000000" pitchFamily="2" charset="2"/>
              <a:buChar char=""/>
            </a:pPr>
            <a:r>
              <a:rPr lang="en-US" altLang="en-US" sz="1600">
                <a:latin typeface="Arial" panose="020B0604020202020204" pitchFamily="34" charset="0"/>
                <a:cs typeface="Arial" panose="020B0604020202020204" pitchFamily="34" charset="0"/>
              </a:rPr>
              <a:t>Moto dari model ini adalah untuk mengembangkan dan memajukan layanan TIK  untuk memenuhi kebutuhan informasi dan nasihat untuk usaha mikro, kecil, dan  menengah (UMKM) di pedalaman Bangladesh.</a:t>
            </a:r>
          </a:p>
          <a:p>
            <a:pPr>
              <a:lnSpc>
                <a:spcPts val="1725"/>
              </a:lnSpc>
              <a:spcBef>
                <a:spcPts val="375"/>
              </a:spcBef>
              <a:buClr>
                <a:srgbClr val="333399"/>
              </a:buClr>
              <a:buFont typeface="Wingdings" panose="05000000000000000000" pitchFamily="2" charset="2"/>
              <a:buChar char=""/>
            </a:pPr>
            <a:r>
              <a:rPr lang="en-US" altLang="en-US" sz="1600">
                <a:latin typeface="Arial" panose="020B0604020202020204" pitchFamily="34" charset="0"/>
                <a:cs typeface="Arial" panose="020B0604020202020204" pitchFamily="34" charset="0"/>
              </a:rPr>
              <a:t>Layanan information berbasis konten menerima perhatian. RIC menyebarkan  informasi bisnis bagi bisnis-bisnis lokal di sektor-sektor tertentu seperti  peternakan, perikanan, dan perkebunan kentang yang dominan di masing-  masing daerah.</a:t>
            </a:r>
          </a:p>
          <a:p>
            <a:pPr>
              <a:lnSpc>
                <a:spcPts val="1725"/>
              </a:lnSpc>
              <a:spcBef>
                <a:spcPts val="375"/>
              </a:spcBef>
              <a:buClr>
                <a:srgbClr val="333399"/>
              </a:buClr>
              <a:buFont typeface="Wingdings" panose="05000000000000000000" pitchFamily="2" charset="2"/>
              <a:buChar char=""/>
            </a:pPr>
            <a:r>
              <a:rPr lang="en-US" altLang="en-US" sz="1600">
                <a:latin typeface="Arial" panose="020B0604020202020204" pitchFamily="34" charset="0"/>
                <a:cs typeface="Arial" panose="020B0604020202020204" pitchFamily="34" charset="0"/>
              </a:rPr>
              <a:t>RIC juga menyediakan berbagai informasi sosial, kesehatan, pendidikan, dan  pemerintahan.</a:t>
            </a:r>
          </a:p>
        </p:txBody>
      </p:sp>
      <p:sp>
        <p:nvSpPr>
          <p:cNvPr id="31747" name="object 3">
            <a:extLst>
              <a:ext uri="{FF2B5EF4-FFF2-40B4-BE49-F238E27FC236}">
                <a16:creationId xmlns:a16="http://schemas.microsoft.com/office/drawing/2014/main" id="{15818096-D1A3-4AC4-A2DB-25353E86DA68}"/>
              </a:ext>
            </a:extLst>
          </p:cNvPr>
          <p:cNvSpPr>
            <a:spLocks noGrp="1" noChangeArrowheads="1"/>
          </p:cNvSpPr>
          <p:nvPr>
            <p:ph type="title"/>
          </p:nvPr>
        </p:nvSpPr>
        <p:spPr>
          <a:xfrm>
            <a:off x="2195513" y="306389"/>
            <a:ext cx="7815262" cy="873125"/>
          </a:xfrm>
        </p:spPr>
        <p:txBody>
          <a:bodyPr vert="horz" lIns="0" tIns="12065" rIns="0" bIns="0" rtlCol="0" anchor="ctr">
            <a:spAutoFit/>
          </a:bodyPr>
          <a:lstStyle/>
          <a:p>
            <a:pPr marL="12700">
              <a:lnSpc>
                <a:spcPct val="100000"/>
              </a:lnSpc>
              <a:spcBef>
                <a:spcPts val="100"/>
              </a:spcBef>
            </a:pPr>
            <a:r>
              <a:rPr lang="en-US" altLang="en-US" sz="2800" dirty="0" err="1">
                <a:solidFill>
                  <a:srgbClr val="203864"/>
                </a:solidFill>
              </a:rPr>
              <a:t>Bidang-Bidang</a:t>
            </a:r>
            <a:r>
              <a:rPr lang="en-US" altLang="en-US" sz="2800" dirty="0">
                <a:solidFill>
                  <a:srgbClr val="203864"/>
                </a:solidFill>
              </a:rPr>
              <a:t> </a:t>
            </a:r>
            <a:r>
              <a:rPr lang="en-US" altLang="en-US" sz="2800" dirty="0" err="1">
                <a:solidFill>
                  <a:srgbClr val="203864"/>
                </a:solidFill>
              </a:rPr>
              <a:t>Prioritas</a:t>
            </a:r>
            <a:r>
              <a:rPr lang="en-US" altLang="en-US" sz="2800" dirty="0">
                <a:solidFill>
                  <a:srgbClr val="203864"/>
                </a:solidFill>
              </a:rPr>
              <a:t> </a:t>
            </a:r>
            <a:r>
              <a:rPr lang="en-US" altLang="en-US" sz="2800" i="1" dirty="0">
                <a:solidFill>
                  <a:srgbClr val="203864"/>
                </a:solidFill>
              </a:rPr>
              <a:t>e-Government </a:t>
            </a:r>
            <a:r>
              <a:rPr lang="en-US" altLang="en-US" sz="2800" dirty="0">
                <a:solidFill>
                  <a:srgbClr val="203864"/>
                </a:solidFill>
              </a:rPr>
              <a:t>di  Negara </a:t>
            </a:r>
            <a:r>
              <a:rPr lang="en-US" altLang="en-US" sz="2800" dirty="0" err="1">
                <a:solidFill>
                  <a:srgbClr val="203864"/>
                </a:solidFill>
              </a:rPr>
              <a:t>Berkembang</a:t>
            </a:r>
            <a:r>
              <a:rPr lang="en-US" altLang="en-US" sz="2800" dirty="0">
                <a:solidFill>
                  <a:srgbClr val="203864"/>
                </a:solidFill>
              </a:rPr>
              <a:t> – </a:t>
            </a:r>
            <a:r>
              <a:rPr lang="en-US" altLang="en-US" sz="2800" dirty="0" err="1">
                <a:solidFill>
                  <a:srgbClr val="203864"/>
                </a:solidFill>
              </a:rPr>
              <a:t>Lanjutan</a:t>
            </a:r>
            <a:endParaRPr lang="en-US" altLang="en-US" sz="2800" dirty="0">
              <a:solidFill>
                <a:srgbClr val="203864"/>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bject 2">
            <a:extLst>
              <a:ext uri="{FF2B5EF4-FFF2-40B4-BE49-F238E27FC236}">
                <a16:creationId xmlns:a16="http://schemas.microsoft.com/office/drawing/2014/main" id="{57A15999-8DC9-4EB8-8688-1225C2AC5091}"/>
              </a:ext>
            </a:extLst>
          </p:cNvPr>
          <p:cNvSpPr txBox="1">
            <a:spLocks noChangeArrowheads="1"/>
          </p:cNvSpPr>
          <p:nvPr/>
        </p:nvSpPr>
        <p:spPr bwMode="auto">
          <a:xfrm>
            <a:off x="2065339" y="1443038"/>
            <a:ext cx="8061325" cy="314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ts val="100"/>
              </a:spcBef>
              <a:buNone/>
            </a:pPr>
            <a:r>
              <a:rPr lang="en-US" altLang="en-US" sz="1600" b="1">
                <a:latin typeface="Arial" panose="020B0604020202020204" pitchFamily="34" charset="0"/>
                <a:cs typeface="Arial" panose="020B0604020202020204" pitchFamily="34" charset="0"/>
              </a:rPr>
              <a:t>3) RTC (Rural Technology Centre)</a:t>
            </a:r>
            <a:endParaRPr lang="en-US" altLang="en-US" sz="1600">
              <a:latin typeface="Arial" panose="020B0604020202020204" pitchFamily="34" charset="0"/>
              <a:cs typeface="Arial" panose="020B0604020202020204" pitchFamily="34" charset="0"/>
            </a:endParaRPr>
          </a:p>
          <a:p>
            <a:pPr algn="just">
              <a:lnSpc>
                <a:spcPct val="80000"/>
              </a:lnSpc>
              <a:spcBef>
                <a:spcPts val="388"/>
              </a:spcBef>
              <a:buClr>
                <a:srgbClr val="333399"/>
              </a:buClr>
              <a:buFont typeface="Wingdings" panose="05000000000000000000" pitchFamily="2" charset="2"/>
              <a:buChar char=""/>
            </a:pPr>
            <a:r>
              <a:rPr lang="en-US" altLang="en-US" sz="1600">
                <a:latin typeface="Arial" panose="020B0604020202020204" pitchFamily="34" charset="0"/>
                <a:cs typeface="Arial" panose="020B0604020202020204" pitchFamily="34" charset="0"/>
              </a:rPr>
              <a:t>RTC pertama kali didirikan di Rajoir, Madaripur, Sarishabari, dan Jamalpur di tahun  2006 oleh </a:t>
            </a:r>
            <a:r>
              <a:rPr lang="en-US" altLang="en-US" sz="1600" i="1">
                <a:latin typeface="Arial" panose="020B0604020202020204" pitchFamily="34" charset="0"/>
                <a:cs typeface="Arial" panose="020B0604020202020204" pitchFamily="34" charset="0"/>
              </a:rPr>
              <a:t>Practical Action Bangladesh. RTC </a:t>
            </a:r>
            <a:r>
              <a:rPr lang="en-US" altLang="en-US" sz="1600">
                <a:latin typeface="Arial" panose="020B0604020202020204" pitchFamily="34" charset="0"/>
                <a:cs typeface="Arial" panose="020B0604020202020204" pitchFamily="34" charset="0"/>
              </a:rPr>
              <a:t>memenuhi mandatnya untuk membuat  teknologi terjangkau untuk mengakses layanan ICT.</a:t>
            </a:r>
          </a:p>
          <a:p>
            <a:pPr>
              <a:lnSpc>
                <a:spcPct val="100000"/>
              </a:lnSpc>
              <a:spcBef>
                <a:spcPts val="25"/>
              </a:spcBef>
              <a:buNone/>
            </a:pPr>
            <a:endParaRPr lang="en-US" altLang="en-US" sz="1600">
              <a:latin typeface="Arial" panose="020B0604020202020204" pitchFamily="34" charset="0"/>
              <a:cs typeface="Arial" panose="020B0604020202020204" pitchFamily="34" charset="0"/>
            </a:endParaRPr>
          </a:p>
          <a:p>
            <a:pPr>
              <a:lnSpc>
                <a:spcPct val="100000"/>
              </a:lnSpc>
              <a:spcBef>
                <a:spcPct val="0"/>
              </a:spcBef>
              <a:buFontTx/>
              <a:buNone/>
            </a:pPr>
            <a:r>
              <a:rPr lang="en-US" altLang="en-US" sz="1600" b="1">
                <a:latin typeface="Arial" panose="020B0604020202020204" pitchFamily="34" charset="0"/>
                <a:cs typeface="Arial" panose="020B0604020202020204" pitchFamily="34" charset="0"/>
              </a:rPr>
              <a:t>4) Internet Learning Centre(ILC): School Based Telecentre Relief</a:t>
            </a:r>
            <a:endParaRPr lang="en-US" altLang="en-US" sz="1600">
              <a:latin typeface="Arial" panose="020B0604020202020204" pitchFamily="34" charset="0"/>
              <a:cs typeface="Arial" panose="020B0604020202020204" pitchFamily="34" charset="0"/>
            </a:endParaRPr>
          </a:p>
          <a:p>
            <a:pPr>
              <a:lnSpc>
                <a:spcPct val="100000"/>
              </a:lnSpc>
              <a:spcBef>
                <a:spcPct val="0"/>
              </a:spcBef>
              <a:buClr>
                <a:srgbClr val="333399"/>
              </a:buClr>
              <a:buFont typeface="Wingdings" panose="05000000000000000000" pitchFamily="2" charset="2"/>
              <a:buChar char=""/>
            </a:pPr>
            <a:r>
              <a:rPr lang="en-US" altLang="en-US" sz="1600">
                <a:latin typeface="Arial" panose="020B0604020202020204" pitchFamily="34" charset="0"/>
                <a:cs typeface="Arial" panose="020B0604020202020204" pitchFamily="34" charset="0"/>
              </a:rPr>
              <a:t>International-School Online mengawali program ini dengan riset di tahun 2003.</a:t>
            </a:r>
          </a:p>
          <a:p>
            <a:pPr>
              <a:lnSpc>
                <a:spcPct val="80000"/>
              </a:lnSpc>
              <a:spcBef>
                <a:spcPts val="388"/>
              </a:spcBef>
              <a:buClr>
                <a:srgbClr val="333399"/>
              </a:buClr>
              <a:buFont typeface="Wingdings" panose="05000000000000000000" pitchFamily="2" charset="2"/>
              <a:buChar char=""/>
            </a:pPr>
            <a:r>
              <a:rPr lang="en-US" altLang="en-US" sz="1800"/>
              <a:t>	</a:t>
            </a:r>
            <a:r>
              <a:rPr lang="en-US" altLang="en-US" sz="1600">
                <a:latin typeface="Arial" panose="020B0604020202020204" pitchFamily="34" charset="0"/>
                <a:cs typeface="Arial" panose="020B0604020202020204" pitchFamily="34" charset="0"/>
              </a:rPr>
              <a:t>ILC, didirikan tahun 2005, adalah sebuah program dari </a:t>
            </a:r>
            <a:r>
              <a:rPr lang="en-US" altLang="en-US" sz="1600" i="1">
                <a:latin typeface="Arial" panose="020B0604020202020204" pitchFamily="34" charset="0"/>
                <a:cs typeface="Arial" panose="020B0604020202020204" pitchFamily="34" charset="0"/>
              </a:rPr>
              <a:t>Relief International School  Online</a:t>
            </a:r>
            <a:r>
              <a:rPr lang="en-US" altLang="en-US" sz="1600">
                <a:latin typeface="Arial" panose="020B0604020202020204" pitchFamily="34" charset="0"/>
                <a:cs typeface="Arial" panose="020B0604020202020204" pitchFamily="34" charset="0"/>
              </a:rPr>
              <a:t>. Saat ini terdapat 27 ILC yang beroperasi di sekolah-sekolah sepanjang  Bangladesh, mayoritas (16) terletak di Chittagong. Dhaka (4), Comilla (3), Jessore (2),  Khulna and Rajshahi masing-masing satu ‘telecentres’.</a:t>
            </a:r>
          </a:p>
          <a:p>
            <a:pPr>
              <a:lnSpc>
                <a:spcPct val="80000"/>
              </a:lnSpc>
              <a:spcBef>
                <a:spcPts val="388"/>
              </a:spcBef>
              <a:buClr>
                <a:srgbClr val="333399"/>
              </a:buClr>
              <a:buFont typeface="Wingdings" panose="05000000000000000000" pitchFamily="2" charset="2"/>
              <a:buChar char=""/>
            </a:pPr>
            <a:r>
              <a:rPr lang="en-US" altLang="en-US" sz="1600">
                <a:latin typeface="Arial" panose="020B0604020202020204" pitchFamily="34" charset="0"/>
                <a:cs typeface="Arial" panose="020B0604020202020204" pitchFamily="34" charset="0"/>
              </a:rPr>
              <a:t>Masing-masing dilengkapi dengan 5-10 komputer, satu </a:t>
            </a:r>
            <a:r>
              <a:rPr lang="en-US" altLang="en-US" sz="1600" i="1">
                <a:latin typeface="Arial" panose="020B0604020202020204" pitchFamily="34" charset="0"/>
                <a:cs typeface="Arial" panose="020B0604020202020204" pitchFamily="34" charset="0"/>
              </a:rPr>
              <a:t>scanner</a:t>
            </a:r>
            <a:r>
              <a:rPr lang="en-US" altLang="en-US" sz="1600">
                <a:latin typeface="Arial" panose="020B0604020202020204" pitchFamily="34" charset="0"/>
                <a:cs typeface="Arial" panose="020B0604020202020204" pitchFamily="34" charset="0"/>
              </a:rPr>
              <a:t>, satu kamera digital,  dan koneksi Internet dengan UPS. Di tempat tertentu, dilengkapi juga dengan  koneksi internet </a:t>
            </a:r>
            <a:r>
              <a:rPr lang="en-US" altLang="en-US" sz="1600" i="1">
                <a:latin typeface="Arial" panose="020B0604020202020204" pitchFamily="34" charset="0"/>
                <a:cs typeface="Arial" panose="020B0604020202020204" pitchFamily="34" charset="0"/>
              </a:rPr>
              <a:t>broadband </a:t>
            </a:r>
            <a:r>
              <a:rPr lang="en-US" altLang="en-US" sz="1600">
                <a:latin typeface="Arial" panose="020B0604020202020204" pitchFamily="34" charset="0"/>
                <a:cs typeface="Arial" panose="020B0604020202020204" pitchFamily="34" charset="0"/>
              </a:rPr>
              <a:t>maupun </a:t>
            </a:r>
            <a:r>
              <a:rPr lang="en-US" altLang="en-US" sz="1600" i="1">
                <a:latin typeface="Arial" panose="020B0604020202020204" pitchFamily="34" charset="0"/>
                <a:cs typeface="Arial" panose="020B0604020202020204" pitchFamily="34" charset="0"/>
              </a:rPr>
              <a:t>dial-up</a:t>
            </a:r>
            <a:r>
              <a:rPr lang="en-US" altLang="en-US" sz="1600">
                <a:latin typeface="Arial" panose="020B0604020202020204" pitchFamily="34" charset="0"/>
                <a:cs typeface="Arial" panose="020B0604020202020204" pitchFamily="34" charset="0"/>
              </a:rPr>
              <a:t>.</a:t>
            </a:r>
          </a:p>
        </p:txBody>
      </p:sp>
      <p:sp>
        <p:nvSpPr>
          <p:cNvPr id="32771" name="object 3">
            <a:extLst>
              <a:ext uri="{FF2B5EF4-FFF2-40B4-BE49-F238E27FC236}">
                <a16:creationId xmlns:a16="http://schemas.microsoft.com/office/drawing/2014/main" id="{A4B58DC3-B126-40DB-826D-2AE1F50C2FA6}"/>
              </a:ext>
            </a:extLst>
          </p:cNvPr>
          <p:cNvSpPr>
            <a:spLocks noGrp="1" noChangeArrowheads="1"/>
          </p:cNvSpPr>
          <p:nvPr>
            <p:ph type="title"/>
          </p:nvPr>
        </p:nvSpPr>
        <p:spPr>
          <a:xfrm>
            <a:off x="2189163" y="328614"/>
            <a:ext cx="7815262" cy="877887"/>
          </a:xfrm>
        </p:spPr>
        <p:txBody>
          <a:bodyPr vert="horz" lIns="0" tIns="12065" rIns="0" bIns="0" rtlCol="0" anchor="ctr">
            <a:spAutoFit/>
          </a:bodyPr>
          <a:lstStyle/>
          <a:p>
            <a:pPr marL="12700">
              <a:lnSpc>
                <a:spcPct val="100000"/>
              </a:lnSpc>
              <a:spcBef>
                <a:spcPts val="100"/>
              </a:spcBef>
            </a:pPr>
            <a:r>
              <a:rPr lang="en-US" altLang="en-US" sz="2800" dirty="0" err="1">
                <a:solidFill>
                  <a:srgbClr val="203864"/>
                </a:solidFill>
              </a:rPr>
              <a:t>Bidang-Bidang</a:t>
            </a:r>
            <a:r>
              <a:rPr lang="en-US" altLang="en-US" sz="2800" dirty="0">
                <a:solidFill>
                  <a:srgbClr val="203864"/>
                </a:solidFill>
              </a:rPr>
              <a:t> </a:t>
            </a:r>
            <a:r>
              <a:rPr lang="en-US" altLang="en-US" sz="2800" dirty="0" err="1">
                <a:solidFill>
                  <a:srgbClr val="203864"/>
                </a:solidFill>
              </a:rPr>
              <a:t>Prioritas</a:t>
            </a:r>
            <a:r>
              <a:rPr lang="en-US" altLang="en-US" sz="2800" dirty="0">
                <a:solidFill>
                  <a:srgbClr val="203864"/>
                </a:solidFill>
              </a:rPr>
              <a:t> </a:t>
            </a:r>
            <a:r>
              <a:rPr lang="en-US" altLang="en-US" sz="2800" i="1" dirty="0">
                <a:solidFill>
                  <a:srgbClr val="203864"/>
                </a:solidFill>
              </a:rPr>
              <a:t>e-Government </a:t>
            </a:r>
            <a:r>
              <a:rPr lang="en-US" altLang="en-US" sz="2800" dirty="0">
                <a:solidFill>
                  <a:srgbClr val="203864"/>
                </a:solidFill>
              </a:rPr>
              <a:t>di  Negara </a:t>
            </a:r>
            <a:r>
              <a:rPr lang="en-US" altLang="en-US" sz="2800" dirty="0" err="1">
                <a:solidFill>
                  <a:srgbClr val="203864"/>
                </a:solidFill>
              </a:rPr>
              <a:t>Berkembang</a:t>
            </a:r>
            <a:r>
              <a:rPr lang="en-US" altLang="en-US" sz="2800" dirty="0">
                <a:solidFill>
                  <a:srgbClr val="203864"/>
                </a:solidFill>
              </a:rPr>
              <a:t> – </a:t>
            </a:r>
            <a:r>
              <a:rPr lang="en-US" altLang="en-US" sz="2800" dirty="0" err="1">
                <a:solidFill>
                  <a:srgbClr val="203864"/>
                </a:solidFill>
              </a:rPr>
              <a:t>Lanjutan</a:t>
            </a:r>
            <a:endParaRPr lang="en-US" altLang="en-US" sz="2800" dirty="0">
              <a:solidFill>
                <a:srgbClr val="20386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2">
            <a:extLst>
              <a:ext uri="{FF2B5EF4-FFF2-40B4-BE49-F238E27FC236}">
                <a16:creationId xmlns:a16="http://schemas.microsoft.com/office/drawing/2014/main" id="{CAAD3A7E-F141-4875-BB3B-D471E49133B9}"/>
              </a:ext>
            </a:extLst>
          </p:cNvPr>
          <p:cNvSpPr txBox="1">
            <a:spLocks noChangeArrowheads="1"/>
          </p:cNvSpPr>
          <p:nvPr/>
        </p:nvSpPr>
        <p:spPr bwMode="auto">
          <a:xfrm>
            <a:off x="2060575" y="1609725"/>
            <a:ext cx="71453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2381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25"/>
              </a:spcBef>
              <a:buNone/>
            </a:pPr>
            <a:endParaRPr lang="en-US" altLang="en-US" sz="2900">
              <a:latin typeface="Arial" panose="020B0604020202020204" pitchFamily="34" charset="0"/>
              <a:cs typeface="Arial" panose="020B0604020202020204" pitchFamily="34" charset="0"/>
            </a:endParaRPr>
          </a:p>
          <a:p>
            <a:pPr>
              <a:lnSpc>
                <a:spcPct val="100000"/>
              </a:lnSpc>
              <a:spcBef>
                <a:spcPct val="0"/>
              </a:spcBef>
              <a:buFontTx/>
              <a:buNone/>
            </a:pPr>
            <a:r>
              <a:rPr lang="en-US" altLang="en-US" sz="2000" b="1">
                <a:solidFill>
                  <a:srgbClr val="333399"/>
                </a:solidFill>
                <a:latin typeface="Arial" panose="020B0604020202020204" pitchFamily="34" charset="0"/>
                <a:cs typeface="Arial" panose="020B0604020202020204" pitchFamily="34" charset="0"/>
              </a:rPr>
              <a:t>Jelaskan pembagian prioritas untuk penerapan</a:t>
            </a:r>
            <a:endParaRPr lang="en-US" altLang="en-US" sz="2000">
              <a:latin typeface="Arial" panose="020B0604020202020204" pitchFamily="34" charset="0"/>
              <a:cs typeface="Arial" panose="020B0604020202020204" pitchFamily="34" charset="0"/>
            </a:endParaRPr>
          </a:p>
          <a:p>
            <a:pPr>
              <a:lnSpc>
                <a:spcPct val="100000"/>
              </a:lnSpc>
              <a:spcBef>
                <a:spcPts val="475"/>
              </a:spcBef>
              <a:buNone/>
            </a:pPr>
            <a:r>
              <a:rPr lang="en-US" altLang="en-US" sz="2000" b="1" i="1">
                <a:solidFill>
                  <a:srgbClr val="333399"/>
                </a:solidFill>
                <a:latin typeface="Arial" panose="020B0604020202020204" pitchFamily="34" charset="0"/>
                <a:cs typeface="Arial" panose="020B0604020202020204" pitchFamily="34" charset="0"/>
              </a:rPr>
              <a:t>e-government </a:t>
            </a:r>
            <a:r>
              <a:rPr lang="en-US" altLang="en-US" sz="2000" b="1">
                <a:solidFill>
                  <a:srgbClr val="333399"/>
                </a:solidFill>
                <a:latin typeface="Arial" panose="020B0604020202020204" pitchFamily="34" charset="0"/>
                <a:cs typeface="Arial" panose="020B0604020202020204" pitchFamily="34" charset="0"/>
              </a:rPr>
              <a:t>berdasarkan </a:t>
            </a:r>
            <a:r>
              <a:rPr lang="en-US" altLang="en-US" sz="2000" b="1" i="1">
                <a:solidFill>
                  <a:srgbClr val="333399"/>
                </a:solidFill>
                <a:latin typeface="Arial" panose="020B0604020202020204" pitchFamily="34" charset="0"/>
                <a:cs typeface="Arial" panose="020B0604020202020204" pitchFamily="34" charset="0"/>
              </a:rPr>
              <a:t>stakeholder </a:t>
            </a:r>
            <a:r>
              <a:rPr lang="en-US" altLang="en-US" sz="2000" b="1">
                <a:solidFill>
                  <a:srgbClr val="333399"/>
                </a:solidFill>
                <a:latin typeface="Arial" panose="020B0604020202020204" pitchFamily="34" charset="0"/>
                <a:cs typeface="Arial" panose="020B0604020202020204" pitchFamily="34" charset="0"/>
              </a:rPr>
              <a:t>(warga, bisnis,  investor luar negeri, pegawai pemerintah, pemimpin  serikat, organisasi nirlaba)</a:t>
            </a:r>
            <a:endParaRPr lang="en-US" altLang="en-US" sz="2000">
              <a:latin typeface="Arial" panose="020B0604020202020204" pitchFamily="34" charset="0"/>
              <a:cs typeface="Arial" panose="020B0604020202020204" pitchFamily="34" charset="0"/>
            </a:endParaRPr>
          </a:p>
        </p:txBody>
      </p:sp>
      <p:sp>
        <p:nvSpPr>
          <p:cNvPr id="33795" name="object 3">
            <a:extLst>
              <a:ext uri="{FF2B5EF4-FFF2-40B4-BE49-F238E27FC236}">
                <a16:creationId xmlns:a16="http://schemas.microsoft.com/office/drawing/2014/main" id="{EEF868E9-D56E-43EE-89B6-C0906353DED5}"/>
              </a:ext>
            </a:extLst>
          </p:cNvPr>
          <p:cNvSpPr>
            <a:spLocks noGrp="1" noChangeArrowheads="1"/>
          </p:cNvSpPr>
          <p:nvPr>
            <p:ph type="title"/>
          </p:nvPr>
        </p:nvSpPr>
        <p:spPr>
          <a:xfrm>
            <a:off x="2182813" y="303214"/>
            <a:ext cx="7815262" cy="879475"/>
          </a:xfrm>
        </p:spPr>
        <p:txBody>
          <a:bodyPr vert="horz" lIns="0" tIns="12065" rIns="0" bIns="0" rtlCol="0" anchor="ctr">
            <a:spAutoFit/>
          </a:bodyPr>
          <a:lstStyle/>
          <a:p>
            <a:pPr marL="12700">
              <a:lnSpc>
                <a:spcPct val="100000"/>
              </a:lnSpc>
              <a:spcBef>
                <a:spcPts val="100"/>
              </a:spcBef>
            </a:pPr>
            <a:r>
              <a:rPr lang="en-US" altLang="en-US" sz="2800" dirty="0" err="1">
                <a:solidFill>
                  <a:srgbClr val="203864"/>
                </a:solidFill>
              </a:rPr>
              <a:t>Bidang-Bidang</a:t>
            </a:r>
            <a:r>
              <a:rPr lang="en-US" altLang="en-US" sz="2800" dirty="0">
                <a:solidFill>
                  <a:srgbClr val="203864"/>
                </a:solidFill>
              </a:rPr>
              <a:t> </a:t>
            </a:r>
            <a:r>
              <a:rPr lang="en-US" altLang="en-US" sz="2800" dirty="0" err="1">
                <a:solidFill>
                  <a:srgbClr val="203864"/>
                </a:solidFill>
              </a:rPr>
              <a:t>Prioritas</a:t>
            </a:r>
            <a:r>
              <a:rPr lang="en-US" altLang="en-US" sz="2800" dirty="0">
                <a:solidFill>
                  <a:srgbClr val="203864"/>
                </a:solidFill>
              </a:rPr>
              <a:t> </a:t>
            </a:r>
            <a:r>
              <a:rPr lang="en-US" altLang="en-US" sz="2800" i="1" dirty="0">
                <a:solidFill>
                  <a:srgbClr val="203864"/>
                </a:solidFill>
              </a:rPr>
              <a:t>e-Government </a:t>
            </a:r>
            <a:r>
              <a:rPr lang="en-US" altLang="en-US" sz="2800" dirty="0">
                <a:solidFill>
                  <a:srgbClr val="203864"/>
                </a:solidFill>
              </a:rPr>
              <a:t>di  Negara </a:t>
            </a:r>
            <a:r>
              <a:rPr lang="en-US" altLang="en-US" sz="2800" dirty="0" err="1">
                <a:solidFill>
                  <a:srgbClr val="203864"/>
                </a:solidFill>
              </a:rPr>
              <a:t>Berkembang</a:t>
            </a:r>
            <a:r>
              <a:rPr lang="en-US" altLang="en-US" sz="2800" dirty="0">
                <a:solidFill>
                  <a:srgbClr val="203864"/>
                </a:solidFill>
              </a:rPr>
              <a:t> – </a:t>
            </a:r>
            <a:r>
              <a:rPr lang="en-US" altLang="en-US" sz="2800" dirty="0" err="1">
                <a:solidFill>
                  <a:srgbClr val="203864"/>
                </a:solidFill>
              </a:rPr>
              <a:t>Lanjutan</a:t>
            </a:r>
            <a:endParaRPr lang="en-US" altLang="en-US" sz="2800" dirty="0">
              <a:solidFill>
                <a:srgbClr val="20386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B89EC-BA62-40F1-A636-466F0DCAEA17}"/>
              </a:ext>
            </a:extLst>
          </p:cNvPr>
          <p:cNvSpPr>
            <a:spLocks noGrp="1"/>
          </p:cNvSpPr>
          <p:nvPr>
            <p:ph type="sldNum" sz="quarter" idx="10"/>
          </p:nvPr>
        </p:nvSpPr>
        <p:spPr>
          <a:xfrm>
            <a:off x="7408863" y="6356350"/>
            <a:ext cx="1106487"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smtClean="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C1AAE145-2A0C-496D-AD8E-2C602B231F2D}" type="slidenum">
              <a:rPr lang="en-US" smtClean="0"/>
              <a:pPr>
                <a:defRPr/>
              </a:pPr>
              <a:t>29</a:t>
            </a:fld>
            <a:endParaRPr lang="en-US" dirty="0"/>
          </a:p>
        </p:txBody>
      </p:sp>
      <p:sp>
        <p:nvSpPr>
          <p:cNvPr id="5" name="Title 3">
            <a:extLst>
              <a:ext uri="{FF2B5EF4-FFF2-40B4-BE49-F238E27FC236}">
                <a16:creationId xmlns:a16="http://schemas.microsoft.com/office/drawing/2014/main" id="{198D343C-A63F-4C64-B08B-F2A3F5709A7E}"/>
              </a:ext>
            </a:extLst>
          </p:cNvPr>
          <p:cNvSpPr>
            <a:spLocks noGrp="1"/>
          </p:cNvSpPr>
          <p:nvPr>
            <p:ph type="title"/>
          </p:nvPr>
        </p:nvSpPr>
        <p:spPr>
          <a:xfrm>
            <a:off x="2047875" y="317501"/>
            <a:ext cx="7772400" cy="1362075"/>
          </a:xfrm>
        </p:spPr>
        <p:txBody>
          <a:bodyPr/>
          <a:lstStyle/>
          <a:p>
            <a:pPr eaLnBrk="1" hangingPunct="1">
              <a:defRPr/>
            </a:pPr>
            <a:r>
              <a:rPr lang="en-US" dirty="0" err="1"/>
              <a:t>Selesai</a:t>
            </a:r>
            <a:endParaRPr lang="en-US" dirty="0"/>
          </a:p>
        </p:txBody>
      </p:sp>
      <p:pic>
        <p:nvPicPr>
          <p:cNvPr id="7" name="Content Placeholder 3" descr="thankyou.jpg">
            <a:extLst>
              <a:ext uri="{FF2B5EF4-FFF2-40B4-BE49-F238E27FC236}">
                <a16:creationId xmlns:a16="http://schemas.microsoft.com/office/drawing/2014/main" id="{BD6F4E3B-C886-4C91-A40E-56B45283F0E9}"/>
              </a:ext>
            </a:extLst>
          </p:cNvPr>
          <p:cNvPicPr>
            <a:picLocks noGrp="1" noChangeAspect="1"/>
          </p:cNvPicPr>
          <p:nvPr>
            <p:ph sz="quarter" idx="1"/>
          </p:nvPr>
        </p:nvPicPr>
        <p:blipFill>
          <a:blip r:embed="rId2" cstate="print"/>
          <a:stretch>
            <a:fillRect/>
          </a:stretch>
        </p:blipFill>
        <p:spPr>
          <a:xfrm>
            <a:off x="3750852" y="1808720"/>
            <a:ext cx="4764498" cy="3240559"/>
          </a:xfrm>
        </p:spPr>
      </p:pic>
    </p:spTree>
    <p:extLst>
      <p:ext uri="{BB962C8B-B14F-4D97-AF65-F5344CB8AC3E}">
        <p14:creationId xmlns:p14="http://schemas.microsoft.com/office/powerpoint/2010/main" val="72162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3">
            <a:extLst>
              <a:ext uri="{FF2B5EF4-FFF2-40B4-BE49-F238E27FC236}">
                <a16:creationId xmlns:a16="http://schemas.microsoft.com/office/drawing/2014/main" id="{A4A8731D-2242-4B0C-9A9C-8D9A48A75456}"/>
              </a:ext>
            </a:extLst>
          </p:cNvPr>
          <p:cNvSpPr txBox="1">
            <a:spLocks noChangeArrowheads="1"/>
          </p:cNvSpPr>
          <p:nvPr/>
        </p:nvSpPr>
        <p:spPr bwMode="auto">
          <a:xfrm>
            <a:off x="2060575" y="649288"/>
            <a:ext cx="7742238"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469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sz="2400" dirty="0" err="1">
                <a:solidFill>
                  <a:srgbClr val="333399"/>
                </a:solidFill>
                <a:latin typeface="Verdana" panose="020B0604030504040204" pitchFamily="34" charset="0"/>
                <a:ea typeface="Verdana" panose="020B0604030504040204" pitchFamily="34" charset="0"/>
                <a:cs typeface="Verdana" panose="020B0604030504040204" pitchFamily="34" charset="0"/>
              </a:rPr>
              <a:t>Keuntungan</a:t>
            </a:r>
            <a:r>
              <a:rPr lang="en-US" altLang="en-US" sz="2400" dirty="0">
                <a:solidFill>
                  <a:srgbClr val="333399"/>
                </a:solidFill>
                <a:latin typeface="Verdana" panose="020B0604030504040204" pitchFamily="34" charset="0"/>
                <a:ea typeface="Verdana" panose="020B0604030504040204" pitchFamily="34" charset="0"/>
                <a:cs typeface="Verdana" panose="020B0604030504040204" pitchFamily="34" charset="0"/>
              </a:rPr>
              <a:t> </a:t>
            </a:r>
            <a:r>
              <a:rPr lang="en-US" altLang="en-US" sz="2400" dirty="0" err="1">
                <a:solidFill>
                  <a:srgbClr val="333399"/>
                </a:solidFill>
                <a:latin typeface="Verdana" panose="020B0604030504040204" pitchFamily="34" charset="0"/>
                <a:ea typeface="Verdana" panose="020B0604030504040204" pitchFamily="34" charset="0"/>
                <a:cs typeface="Verdana" panose="020B0604030504040204" pitchFamily="34" charset="0"/>
              </a:rPr>
              <a:t>Kesuksesan</a:t>
            </a:r>
            <a:r>
              <a:rPr lang="en-US" altLang="en-US" sz="2400" dirty="0">
                <a:solidFill>
                  <a:srgbClr val="333399"/>
                </a:solidFill>
                <a:latin typeface="Verdana" panose="020B0604030504040204" pitchFamily="34" charset="0"/>
                <a:ea typeface="Verdana" panose="020B0604030504040204" pitchFamily="34" charset="0"/>
                <a:cs typeface="Verdana" panose="020B0604030504040204" pitchFamily="34" charset="0"/>
              </a:rPr>
              <a:t> </a:t>
            </a:r>
            <a:r>
              <a:rPr lang="en-US" altLang="en-US" sz="2400" dirty="0" err="1">
                <a:solidFill>
                  <a:srgbClr val="333399"/>
                </a:solidFill>
                <a:latin typeface="Verdana" panose="020B0604030504040204" pitchFamily="34" charset="0"/>
                <a:ea typeface="Verdana" panose="020B0604030504040204" pitchFamily="34" charset="0"/>
                <a:cs typeface="Verdana" panose="020B0604030504040204" pitchFamily="34" charset="0"/>
              </a:rPr>
              <a:t>Implementasi</a:t>
            </a:r>
            <a:r>
              <a:rPr lang="en-US" altLang="en-US" sz="2400" dirty="0">
                <a:solidFill>
                  <a:srgbClr val="333399"/>
                </a:solidFill>
                <a:latin typeface="Verdana" panose="020B0604030504040204" pitchFamily="34" charset="0"/>
                <a:ea typeface="Verdana" panose="020B0604030504040204" pitchFamily="34" charset="0"/>
                <a:cs typeface="Verdana" panose="020B0604030504040204" pitchFamily="34" charset="0"/>
              </a:rPr>
              <a:t> TIK</a:t>
            </a: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Bef>
                <a:spcPts val="38"/>
              </a:spcBef>
              <a:buNone/>
            </a:pPr>
            <a:endParaRPr lang="en-US" altLang="en-US" sz="26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Bef>
                <a:spcPct val="0"/>
              </a:spcBef>
              <a:buFontTx/>
              <a:buNone/>
            </a:pPr>
            <a:r>
              <a:rPr lang="en-US" altLang="en-US" sz="2000" dirty="0">
                <a:latin typeface="Arial" panose="020B0604020202020204" pitchFamily="34" charset="0"/>
                <a:cs typeface="Arial" panose="020B0604020202020204" pitchFamily="34" charset="0"/>
              </a:rPr>
              <a:t>Future (</a:t>
            </a:r>
            <a:r>
              <a:rPr lang="en-US" altLang="en-US" sz="2000" dirty="0" err="1">
                <a:latin typeface="Arial" panose="020B0604020202020204" pitchFamily="34" charset="0"/>
                <a:cs typeface="Arial" panose="020B0604020202020204" pitchFamily="34" charset="0"/>
              </a:rPr>
              <a:t>Kondisi</a:t>
            </a:r>
            <a:r>
              <a:rPr lang="en-US" altLang="en-US" sz="2000" dirty="0">
                <a:latin typeface="Arial" panose="020B0604020202020204" pitchFamily="34" charset="0"/>
                <a:cs typeface="Arial" panose="020B0604020202020204" pitchFamily="34" charset="0"/>
              </a:rPr>
              <a:t> Yang Akan </a:t>
            </a:r>
            <a:r>
              <a:rPr lang="en-US" altLang="en-US" sz="2000" dirty="0" err="1">
                <a:latin typeface="Arial" panose="020B0604020202020204" pitchFamily="34" charset="0"/>
                <a:cs typeface="Arial" panose="020B0604020202020204" pitchFamily="34" charset="0"/>
              </a:rPr>
              <a:t>datang</a:t>
            </a:r>
            <a:r>
              <a:rPr lang="en-US" altLang="en-US" sz="2000" dirty="0">
                <a:latin typeface="Arial" panose="020B0604020202020204" pitchFamily="34" charset="0"/>
                <a:cs typeface="Arial" panose="020B0604020202020204" pitchFamily="34" charset="0"/>
              </a:rPr>
              <a:t>)</a:t>
            </a:r>
          </a:p>
          <a:p>
            <a:pPr>
              <a:lnSpc>
                <a:spcPct val="100000"/>
              </a:lnSpc>
              <a:spcBef>
                <a:spcPct val="0"/>
              </a:spcBef>
              <a:buFontTx/>
              <a:buNone/>
            </a:pPr>
            <a:r>
              <a:rPr lang="en-US" altLang="en-US" sz="2000" dirty="0" err="1">
                <a:latin typeface="Arial" panose="020B0604020202020204" pitchFamily="34" charset="0"/>
                <a:cs typeface="Arial" panose="020B0604020202020204" pitchFamily="34" charset="0"/>
              </a:rPr>
              <a:t>Ke</a:t>
            </a:r>
            <a:r>
              <a:rPr lang="en-US" altLang="en-US" sz="2000" dirty="0">
                <a:latin typeface="Arial" panose="020B0604020202020204" pitchFamily="34" charset="0"/>
                <a:cs typeface="Arial" panose="020B0604020202020204" pitchFamily="34" charset="0"/>
              </a:rPr>
              <a:t> :</a:t>
            </a:r>
          </a:p>
          <a:p>
            <a:pPr>
              <a:lnSpc>
                <a:spcPct val="100000"/>
              </a:lnSpc>
              <a:spcBef>
                <a:spcPts val="25"/>
              </a:spcBef>
              <a:buNone/>
            </a:pPr>
            <a:endParaRPr lang="en-US" altLang="en-US" sz="2000" dirty="0">
              <a:latin typeface="Arial" panose="020B0604020202020204" pitchFamily="34" charset="0"/>
              <a:cs typeface="Arial" panose="020B0604020202020204" pitchFamily="34" charset="0"/>
            </a:endParaRPr>
          </a:p>
          <a:p>
            <a:pPr>
              <a:lnSpc>
                <a:spcPct val="100000"/>
              </a:lnSpc>
              <a:spcBef>
                <a:spcPct val="0"/>
              </a:spcBef>
              <a:buFontTx/>
              <a:buNone/>
            </a:pPr>
            <a:r>
              <a:rPr lang="en-US" altLang="en-US" sz="2400" dirty="0">
                <a:latin typeface="Wingdings" panose="05000000000000000000" pitchFamily="2" charset="2"/>
                <a:ea typeface="Wingdings" panose="05000000000000000000" pitchFamily="2" charset="2"/>
                <a:cs typeface="Wingdings" panose="05000000000000000000" pitchFamily="2" charset="2"/>
              </a:rPr>
              <a:t></a:t>
            </a:r>
            <a:r>
              <a:rPr lang="en-US" altLang="en-US" sz="2400" dirty="0">
                <a:latin typeface="Times New Roman" panose="02020603050405020304" pitchFamily="18" charset="0"/>
                <a:cs typeface="Times New Roman" panose="02020603050405020304" pitchFamily="18" charset="0"/>
              </a:rPr>
              <a:t> </a:t>
            </a:r>
            <a:r>
              <a:rPr lang="en-US" altLang="en-US" sz="2000" dirty="0">
                <a:latin typeface="Arial" panose="020B0604020202020204" pitchFamily="34" charset="0"/>
                <a:cs typeface="Arial" panose="020B0604020202020204" pitchFamily="34" charset="0"/>
              </a:rPr>
              <a:t>Proses </a:t>
            </a:r>
            <a:r>
              <a:rPr lang="en-US" altLang="en-US" sz="2000" dirty="0" err="1">
                <a:latin typeface="Arial" panose="020B0604020202020204" pitchFamily="34" charset="0"/>
                <a:cs typeface="Arial" panose="020B0604020202020204" pitchFamily="34" charset="0"/>
              </a:rPr>
              <a:t>dokumen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berbasis</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elektronik</a:t>
            </a:r>
            <a:endParaRPr lang="en-US" altLang="en-US" sz="2000" dirty="0">
              <a:latin typeface="Arial" panose="020B0604020202020204" pitchFamily="34" charset="0"/>
              <a:cs typeface="Arial" panose="020B0604020202020204" pitchFamily="34" charset="0"/>
            </a:endParaRPr>
          </a:p>
          <a:p>
            <a:pPr>
              <a:lnSpc>
                <a:spcPct val="100000"/>
              </a:lnSpc>
              <a:spcBef>
                <a:spcPts val="38"/>
              </a:spcBef>
              <a:buNone/>
            </a:pPr>
            <a:endParaRPr lang="en-US" altLang="en-US" sz="2000" dirty="0">
              <a:latin typeface="Arial" panose="020B0604020202020204" pitchFamily="34" charset="0"/>
              <a:cs typeface="Arial" panose="020B0604020202020204" pitchFamily="34" charset="0"/>
            </a:endParaRPr>
          </a:p>
          <a:p>
            <a:pPr>
              <a:lnSpc>
                <a:spcPct val="100000"/>
              </a:lnSpc>
              <a:spcBef>
                <a:spcPct val="0"/>
              </a:spcBef>
              <a:buFontTx/>
              <a:buNone/>
            </a:pPr>
            <a:r>
              <a:rPr lang="en-US" altLang="en-US" sz="2400" dirty="0">
                <a:latin typeface="Wingdings" panose="05000000000000000000" pitchFamily="2" charset="2"/>
                <a:ea typeface="Wingdings" panose="05000000000000000000" pitchFamily="2" charset="2"/>
                <a:cs typeface="Wingdings" panose="05000000000000000000" pitchFamily="2" charset="2"/>
              </a:rPr>
              <a:t></a:t>
            </a:r>
            <a:r>
              <a:rPr lang="en-US" altLang="en-US" sz="2400" dirty="0">
                <a:latin typeface="Times New Roman" panose="02020603050405020304" pitchFamily="18" charset="0"/>
                <a:cs typeface="Times New Roman" panose="02020603050405020304" pitchFamily="18" charset="0"/>
              </a:rPr>
              <a:t> </a:t>
            </a:r>
            <a:r>
              <a:rPr lang="en-US" altLang="en-US" sz="2000" dirty="0" err="1">
                <a:latin typeface="Arial" panose="020B0604020202020204" pitchFamily="34" charset="0"/>
                <a:cs typeface="Arial" panose="020B0604020202020204" pitchFamily="34" charset="0"/>
              </a:rPr>
              <a:t>Prosedur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berorientasi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pelayanan</a:t>
            </a:r>
            <a:endParaRPr lang="en-US" altLang="en-US" sz="2000" dirty="0">
              <a:latin typeface="Arial" panose="020B0604020202020204" pitchFamily="34" charset="0"/>
              <a:cs typeface="Arial" panose="020B0604020202020204" pitchFamily="34" charset="0"/>
            </a:endParaRPr>
          </a:p>
          <a:p>
            <a:pPr>
              <a:lnSpc>
                <a:spcPct val="100000"/>
              </a:lnSpc>
              <a:spcBef>
                <a:spcPts val="25"/>
              </a:spcBef>
              <a:buNone/>
            </a:pPr>
            <a:endParaRPr lang="en-US" altLang="en-US" sz="2000" dirty="0">
              <a:latin typeface="Arial" panose="020B0604020202020204" pitchFamily="34" charset="0"/>
              <a:cs typeface="Arial" panose="020B0604020202020204" pitchFamily="34" charset="0"/>
            </a:endParaRPr>
          </a:p>
          <a:p>
            <a:pPr>
              <a:lnSpc>
                <a:spcPct val="101000"/>
              </a:lnSpc>
              <a:spcBef>
                <a:spcPct val="0"/>
              </a:spcBef>
              <a:buFontTx/>
              <a:buNone/>
            </a:pPr>
            <a:r>
              <a:rPr lang="en-US" altLang="en-US" sz="2400" dirty="0">
                <a:latin typeface="Wingdings" panose="05000000000000000000" pitchFamily="2" charset="2"/>
                <a:ea typeface="Wingdings" panose="05000000000000000000" pitchFamily="2" charset="2"/>
                <a:cs typeface="Wingdings" panose="05000000000000000000" pitchFamily="2" charset="2"/>
              </a:rPr>
              <a:t></a:t>
            </a:r>
            <a:r>
              <a:rPr lang="en-US" altLang="en-US" sz="2400" dirty="0">
                <a:latin typeface="Times New Roman" panose="02020603050405020304" pitchFamily="18" charset="0"/>
                <a:cs typeface="Times New Roman" panose="02020603050405020304" pitchFamily="18" charset="0"/>
              </a:rPr>
              <a:t> </a:t>
            </a:r>
            <a:r>
              <a:rPr lang="en-US" altLang="en-US" sz="2000" dirty="0">
                <a:latin typeface="Arial" panose="020B0604020202020204" pitchFamily="34" charset="0"/>
                <a:cs typeface="Arial" panose="020B0604020202020204" pitchFamily="34" charset="0"/>
              </a:rPr>
              <a:t>Jalur	</a:t>
            </a:r>
            <a:r>
              <a:rPr lang="en-US" altLang="en-US" sz="2000" dirty="0" err="1">
                <a:latin typeface="Arial" panose="020B0604020202020204" pitchFamily="34" charset="0"/>
                <a:cs typeface="Arial" panose="020B0604020202020204" pitchFamily="34" charset="0"/>
              </a:rPr>
              <a:t>kontak</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tunggal</a:t>
            </a:r>
            <a:r>
              <a:rPr lang="en-US" altLang="en-US" sz="2000" dirty="0">
                <a:latin typeface="Arial" panose="020B0604020202020204" pitchFamily="34" charset="0"/>
                <a:cs typeface="Arial" panose="020B0604020202020204" pitchFamily="34" charset="0"/>
              </a:rPr>
              <a:t> dan </a:t>
            </a:r>
            <a:r>
              <a:rPr lang="en-US" altLang="en-US" sz="2000" dirty="0" err="1">
                <a:latin typeface="Arial" panose="020B0604020202020204" pitchFamily="34" charset="0"/>
                <a:cs typeface="Arial" panose="020B0604020202020204" pitchFamily="34" charset="0"/>
              </a:rPr>
              <a:t>akses</a:t>
            </a:r>
            <a:r>
              <a:rPr lang="en-US" altLang="en-US" sz="2000" dirty="0">
                <a:latin typeface="Arial" panose="020B0604020202020204" pitchFamily="34" charset="0"/>
                <a:cs typeface="Arial" panose="020B0604020202020204" pitchFamily="34" charset="0"/>
              </a:rPr>
              <a:t> </a:t>
            </a:r>
            <a:r>
              <a:rPr lang="en-US" altLang="en-US" sz="2000" i="1" dirty="0">
                <a:latin typeface="Arial" panose="020B0604020202020204" pitchFamily="34" charset="0"/>
                <a:cs typeface="Arial" panose="020B0604020202020204" pitchFamily="34" charset="0"/>
              </a:rPr>
              <a:t>online</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sehingga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kunjungan</a:t>
            </a:r>
            <a:r>
              <a:rPr lang="en-US" altLang="en-US" sz="2000" dirty="0">
                <a:latin typeface="Arial" panose="020B0604020202020204" pitchFamily="34" charset="0"/>
                <a:cs typeface="Arial" panose="020B0604020202020204" pitchFamily="34" charset="0"/>
              </a:rPr>
              <a:t>  personal </a:t>
            </a:r>
            <a:r>
              <a:rPr lang="en-US" altLang="en-US" sz="2000" dirty="0" err="1">
                <a:latin typeface="Arial" panose="020B0604020202020204" pitchFamily="34" charset="0"/>
                <a:cs typeface="Arial" panose="020B0604020202020204" pitchFamily="34" charset="0"/>
              </a:rPr>
              <a:t>tidak</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begitu</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diperlukan</a:t>
            </a:r>
            <a:endParaRPr lang="en-US" altLang="en-US" sz="2000" dirty="0">
              <a:latin typeface="Arial" panose="020B0604020202020204" pitchFamily="34" charset="0"/>
              <a:cs typeface="Arial" panose="020B0604020202020204" pitchFamily="34" charset="0"/>
            </a:endParaRPr>
          </a:p>
          <a:p>
            <a:pPr>
              <a:lnSpc>
                <a:spcPct val="100000"/>
              </a:lnSpc>
              <a:spcBef>
                <a:spcPts val="50"/>
              </a:spcBef>
              <a:buNone/>
            </a:pPr>
            <a:endParaRPr lang="en-US" altLang="en-US" sz="2500" dirty="0">
              <a:latin typeface="Arial" panose="020B0604020202020204" pitchFamily="34" charset="0"/>
              <a:cs typeface="Arial" panose="020B0604020202020204" pitchFamily="34" charset="0"/>
            </a:endParaRPr>
          </a:p>
          <a:p>
            <a:pPr>
              <a:lnSpc>
                <a:spcPct val="81000"/>
              </a:lnSpc>
              <a:spcBef>
                <a:spcPct val="0"/>
              </a:spcBef>
              <a:buFontTx/>
              <a:buNone/>
            </a:pPr>
            <a:r>
              <a:rPr lang="en-US" altLang="en-US" sz="2400" dirty="0">
                <a:latin typeface="Wingdings" panose="05000000000000000000" pitchFamily="2" charset="2"/>
                <a:ea typeface="Wingdings" panose="05000000000000000000" pitchFamily="2" charset="2"/>
                <a:cs typeface="Wingdings" panose="05000000000000000000" pitchFamily="2" charset="2"/>
              </a:rPr>
              <a:t></a:t>
            </a:r>
            <a:r>
              <a:rPr lang="en-US" altLang="en-US" sz="2400" dirty="0">
                <a:latin typeface="Times New Roman" panose="02020603050405020304" pitchFamily="18" charset="0"/>
                <a:cs typeface="Times New Roman" panose="02020603050405020304" pitchFamily="18" charset="0"/>
              </a:rPr>
              <a:t> </a:t>
            </a:r>
            <a:r>
              <a:rPr lang="en-US" altLang="en-US" sz="2000" dirty="0" err="1">
                <a:latin typeface="Arial" panose="020B0604020202020204" pitchFamily="34" charset="0"/>
                <a:cs typeface="Arial" panose="020B0604020202020204" pitchFamily="34" charset="0"/>
              </a:rPr>
              <a:t>Manajemen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sumber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daya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informasi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terintegrasi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menggunakan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standar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umum</a:t>
            </a:r>
            <a:r>
              <a:rPr lang="en-US" altLang="en-US" sz="2000" dirty="0">
                <a:latin typeface="Arial" panose="020B0604020202020204" pitchFamily="34" charset="0"/>
                <a:cs typeface="Arial" panose="020B0604020202020204" pitchFamily="34" charset="0"/>
              </a:rPr>
              <a:t> dan </a:t>
            </a:r>
            <a:r>
              <a:rPr lang="en-US" altLang="en-US" sz="2000" dirty="0" err="1">
                <a:latin typeface="Arial" panose="020B0604020202020204" pitchFamily="34" charset="0"/>
                <a:cs typeface="Arial" panose="020B0604020202020204" pitchFamily="34" charset="0"/>
              </a:rPr>
              <a:t>ditandai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dengan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konvergensi</a:t>
            </a:r>
            <a:endParaRPr lang="en-US"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object 2">
            <a:extLst>
              <a:ext uri="{FF2B5EF4-FFF2-40B4-BE49-F238E27FC236}">
                <a16:creationId xmlns:a16="http://schemas.microsoft.com/office/drawing/2014/main" id="{1B83CAAE-1609-4312-AA14-2C8F1ECB6363}"/>
              </a:ext>
            </a:extLst>
          </p:cNvPr>
          <p:cNvGrpSpPr>
            <a:grpSpLocks/>
          </p:cNvGrpSpPr>
          <p:nvPr/>
        </p:nvGrpSpPr>
        <p:grpSpPr bwMode="auto">
          <a:xfrm>
            <a:off x="2362201" y="1676401"/>
            <a:ext cx="7038975" cy="1323975"/>
            <a:chOff x="838200" y="1676400"/>
            <a:chExt cx="7038340" cy="1323340"/>
          </a:xfrm>
        </p:grpSpPr>
        <p:sp>
          <p:nvSpPr>
            <p:cNvPr id="9272" name="object 3">
              <a:extLst>
                <a:ext uri="{FF2B5EF4-FFF2-40B4-BE49-F238E27FC236}">
                  <a16:creationId xmlns:a16="http://schemas.microsoft.com/office/drawing/2014/main" id="{17A33FC7-B674-4D48-BC07-9AE772937A39}"/>
                </a:ext>
              </a:extLst>
            </p:cNvPr>
            <p:cNvSpPr>
              <a:spLocks noChangeArrowheads="1"/>
            </p:cNvSpPr>
            <p:nvPr/>
          </p:nvSpPr>
          <p:spPr bwMode="auto">
            <a:xfrm>
              <a:off x="862583" y="1929384"/>
              <a:ext cx="7013448" cy="106984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73" name="object 4">
              <a:extLst>
                <a:ext uri="{FF2B5EF4-FFF2-40B4-BE49-F238E27FC236}">
                  <a16:creationId xmlns:a16="http://schemas.microsoft.com/office/drawing/2014/main" id="{0D2C47C1-380E-467A-9BA5-A1A80457C367}"/>
                </a:ext>
              </a:extLst>
            </p:cNvPr>
            <p:cNvSpPr>
              <a:spLocks noChangeArrowheads="1"/>
            </p:cNvSpPr>
            <p:nvPr/>
          </p:nvSpPr>
          <p:spPr bwMode="auto">
            <a:xfrm>
              <a:off x="838200" y="1676400"/>
              <a:ext cx="7010400" cy="12954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9219" name="object 5">
            <a:extLst>
              <a:ext uri="{FF2B5EF4-FFF2-40B4-BE49-F238E27FC236}">
                <a16:creationId xmlns:a16="http://schemas.microsoft.com/office/drawing/2014/main" id="{3F7FCF5F-3864-46D6-891B-11ED2A81B2CE}"/>
              </a:ext>
            </a:extLst>
          </p:cNvPr>
          <p:cNvSpPr txBox="1">
            <a:spLocks noChangeArrowheads="1"/>
          </p:cNvSpPr>
          <p:nvPr/>
        </p:nvSpPr>
        <p:spPr bwMode="auto">
          <a:xfrm>
            <a:off x="2627314" y="2073276"/>
            <a:ext cx="2776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ts val="100"/>
              </a:spcBef>
              <a:buNone/>
            </a:pPr>
            <a:r>
              <a:rPr lang="en-US" altLang="en-US" sz="1400" b="1">
                <a:latin typeface="Arial" panose="020B0604020202020204" pitchFamily="34" charset="0"/>
                <a:cs typeface="Arial" panose="020B0604020202020204" pitchFamily="34" charset="0"/>
              </a:rPr>
              <a:t>Paper document</a:t>
            </a:r>
            <a:endParaRPr lang="en-US" altLang="en-US" sz="1400">
              <a:latin typeface="Arial" panose="020B0604020202020204" pitchFamily="34" charset="0"/>
              <a:cs typeface="Arial" panose="020B0604020202020204" pitchFamily="34" charset="0"/>
            </a:endParaRPr>
          </a:p>
          <a:p>
            <a:pPr algn="r">
              <a:lnSpc>
                <a:spcPct val="100000"/>
              </a:lnSpc>
              <a:buFontTx/>
              <a:buNone/>
            </a:pPr>
            <a:r>
              <a:rPr lang="en-US" altLang="en-US" sz="1400" b="1">
                <a:latin typeface="Arial" panose="020B0604020202020204" pitchFamily="34" charset="0"/>
                <a:cs typeface="Arial" panose="020B0604020202020204" pitchFamily="34" charset="0"/>
              </a:rPr>
              <a:t>Department oriented procedures</a:t>
            </a:r>
            <a:endParaRPr lang="en-US" altLang="en-US" sz="1400">
              <a:latin typeface="Arial" panose="020B0604020202020204" pitchFamily="34" charset="0"/>
              <a:cs typeface="Arial" panose="020B0604020202020204" pitchFamily="34" charset="0"/>
            </a:endParaRPr>
          </a:p>
        </p:txBody>
      </p:sp>
      <p:sp>
        <p:nvSpPr>
          <p:cNvPr id="6" name="object 6">
            <a:extLst>
              <a:ext uri="{FF2B5EF4-FFF2-40B4-BE49-F238E27FC236}">
                <a16:creationId xmlns:a16="http://schemas.microsoft.com/office/drawing/2014/main" id="{3AD5FD6E-FAD0-4018-90DB-E4134395F571}"/>
              </a:ext>
            </a:extLst>
          </p:cNvPr>
          <p:cNvSpPr txBox="1"/>
          <p:nvPr/>
        </p:nvSpPr>
        <p:spPr>
          <a:xfrm>
            <a:off x="6327775" y="2108201"/>
            <a:ext cx="2420938" cy="581025"/>
          </a:xfrm>
          <a:prstGeom prst="rect">
            <a:avLst/>
          </a:prstGeom>
        </p:spPr>
        <p:txBody>
          <a:bodyPr lIns="0" tIns="13335" rIns="0" bIns="0">
            <a:spAutoFit/>
          </a:bodyPr>
          <a:lstStyle/>
          <a:p>
            <a:pPr marL="12700">
              <a:spcBef>
                <a:spcPts val="105"/>
              </a:spcBef>
              <a:defRPr/>
            </a:pPr>
            <a:r>
              <a:rPr sz="1400" b="1" dirty="0">
                <a:latin typeface="Arial"/>
                <a:cs typeface="Arial"/>
              </a:rPr>
              <a:t>Electronic</a:t>
            </a:r>
            <a:r>
              <a:rPr sz="1400" b="1" spc="-60" dirty="0">
                <a:latin typeface="Arial"/>
                <a:cs typeface="Arial"/>
              </a:rPr>
              <a:t> </a:t>
            </a:r>
            <a:r>
              <a:rPr sz="1400" b="1" spc="-10" dirty="0">
                <a:latin typeface="Arial"/>
                <a:cs typeface="Arial"/>
              </a:rPr>
              <a:t>document</a:t>
            </a:r>
            <a:endParaRPr sz="1400">
              <a:latin typeface="Arial"/>
              <a:cs typeface="Arial"/>
            </a:endParaRPr>
          </a:p>
          <a:p>
            <a:pPr marL="12700">
              <a:spcBef>
                <a:spcPts val="1005"/>
              </a:spcBef>
              <a:defRPr/>
            </a:pPr>
            <a:r>
              <a:rPr sz="1400" b="1" spc="-5" dirty="0">
                <a:latin typeface="Arial"/>
                <a:cs typeface="Arial"/>
              </a:rPr>
              <a:t>Service </a:t>
            </a:r>
            <a:r>
              <a:rPr sz="1400" b="1" dirty="0">
                <a:latin typeface="Arial"/>
                <a:cs typeface="Arial"/>
              </a:rPr>
              <a:t>oriented</a:t>
            </a:r>
            <a:r>
              <a:rPr sz="1400" b="1" spc="-100" dirty="0">
                <a:latin typeface="Arial"/>
                <a:cs typeface="Arial"/>
              </a:rPr>
              <a:t> </a:t>
            </a:r>
            <a:r>
              <a:rPr sz="1400" b="1" spc="-5" dirty="0">
                <a:latin typeface="Arial"/>
                <a:cs typeface="Arial"/>
              </a:rPr>
              <a:t>procedures</a:t>
            </a:r>
            <a:endParaRPr sz="1400">
              <a:latin typeface="Arial"/>
              <a:cs typeface="Arial"/>
            </a:endParaRPr>
          </a:p>
        </p:txBody>
      </p:sp>
      <p:grpSp>
        <p:nvGrpSpPr>
          <p:cNvPr id="9221" name="object 7">
            <a:extLst>
              <a:ext uri="{FF2B5EF4-FFF2-40B4-BE49-F238E27FC236}">
                <a16:creationId xmlns:a16="http://schemas.microsoft.com/office/drawing/2014/main" id="{4CB4800E-457B-49BA-B4DE-8AADB366C360}"/>
              </a:ext>
            </a:extLst>
          </p:cNvPr>
          <p:cNvGrpSpPr>
            <a:grpSpLocks/>
          </p:cNvGrpSpPr>
          <p:nvPr/>
        </p:nvGrpSpPr>
        <p:grpSpPr bwMode="auto">
          <a:xfrm>
            <a:off x="2438401" y="3581401"/>
            <a:ext cx="7038975" cy="1109663"/>
            <a:chOff x="914400" y="3581400"/>
            <a:chExt cx="7038340" cy="1109980"/>
          </a:xfrm>
        </p:grpSpPr>
        <p:sp>
          <p:nvSpPr>
            <p:cNvPr id="9270" name="object 8">
              <a:extLst>
                <a:ext uri="{FF2B5EF4-FFF2-40B4-BE49-F238E27FC236}">
                  <a16:creationId xmlns:a16="http://schemas.microsoft.com/office/drawing/2014/main" id="{382C326A-475E-47EB-869C-E327851C10FA}"/>
                </a:ext>
              </a:extLst>
            </p:cNvPr>
            <p:cNvSpPr>
              <a:spLocks noChangeArrowheads="1"/>
            </p:cNvSpPr>
            <p:nvPr/>
          </p:nvSpPr>
          <p:spPr bwMode="auto">
            <a:xfrm>
              <a:off x="938783" y="3605783"/>
              <a:ext cx="7013448" cy="108508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71" name="object 9">
              <a:extLst>
                <a:ext uri="{FF2B5EF4-FFF2-40B4-BE49-F238E27FC236}">
                  <a16:creationId xmlns:a16="http://schemas.microsoft.com/office/drawing/2014/main" id="{2B0B63F7-EB09-4414-BD2F-A9C476EB4990}"/>
                </a:ext>
              </a:extLst>
            </p:cNvPr>
            <p:cNvSpPr>
              <a:spLocks noChangeArrowheads="1"/>
            </p:cNvSpPr>
            <p:nvPr/>
          </p:nvSpPr>
          <p:spPr bwMode="auto">
            <a:xfrm>
              <a:off x="914400" y="3581400"/>
              <a:ext cx="7010400" cy="10826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9222" name="object 10">
            <a:extLst>
              <a:ext uri="{FF2B5EF4-FFF2-40B4-BE49-F238E27FC236}">
                <a16:creationId xmlns:a16="http://schemas.microsoft.com/office/drawing/2014/main" id="{1EF46B29-9014-449E-93E1-35505FEA97E3}"/>
              </a:ext>
            </a:extLst>
          </p:cNvPr>
          <p:cNvSpPr txBox="1">
            <a:spLocks noChangeArrowheads="1"/>
          </p:cNvSpPr>
          <p:nvPr/>
        </p:nvSpPr>
        <p:spPr bwMode="auto">
          <a:xfrm>
            <a:off x="2900363" y="3819526"/>
            <a:ext cx="2393950" cy="96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5880" rIns="0" bIns="0">
            <a:spAutoFit/>
          </a:bodyPr>
          <a:lstStyle>
            <a:lvl1pPr marL="715963" indent="-1412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80000"/>
              </a:lnSpc>
              <a:spcBef>
                <a:spcPts val="438"/>
              </a:spcBef>
              <a:buNone/>
            </a:pPr>
            <a:r>
              <a:rPr lang="en-US" altLang="en-US" sz="1400" b="1">
                <a:latin typeface="Arial" panose="020B0604020202020204" pitchFamily="34" charset="0"/>
                <a:cs typeface="Arial" panose="020B0604020202020204" pitchFamily="34" charset="0"/>
              </a:rPr>
              <a:t>Many contact points,  Visits, Face-to-Face</a:t>
            </a:r>
            <a:endParaRPr lang="en-US" altLang="en-US" sz="1400">
              <a:latin typeface="Arial" panose="020B0604020202020204" pitchFamily="34" charset="0"/>
              <a:cs typeface="Arial" panose="020B0604020202020204" pitchFamily="34" charset="0"/>
            </a:endParaRPr>
          </a:p>
          <a:p>
            <a:pPr>
              <a:lnSpc>
                <a:spcPct val="100000"/>
              </a:lnSpc>
              <a:buFontTx/>
              <a:buNone/>
            </a:pPr>
            <a:r>
              <a:rPr lang="en-US" altLang="en-US" sz="1400" b="1">
                <a:latin typeface="Arial" panose="020B0604020202020204" pitchFamily="34" charset="0"/>
                <a:cs typeface="Arial" panose="020B0604020202020204" pitchFamily="34" charset="0"/>
              </a:rPr>
              <a:t>Limited participation (polls)</a:t>
            </a:r>
            <a:endParaRPr lang="en-US" altLang="en-US" sz="1400">
              <a:latin typeface="Arial" panose="020B0604020202020204" pitchFamily="34" charset="0"/>
              <a:cs typeface="Arial" panose="020B0604020202020204" pitchFamily="34" charset="0"/>
            </a:endParaRPr>
          </a:p>
        </p:txBody>
      </p:sp>
      <p:sp>
        <p:nvSpPr>
          <p:cNvPr id="11" name="object 11">
            <a:extLst>
              <a:ext uri="{FF2B5EF4-FFF2-40B4-BE49-F238E27FC236}">
                <a16:creationId xmlns:a16="http://schemas.microsoft.com/office/drawing/2014/main" id="{B14FCB47-2613-4D3B-9D58-9FBE6C84A80F}"/>
              </a:ext>
            </a:extLst>
          </p:cNvPr>
          <p:cNvSpPr txBox="1"/>
          <p:nvPr/>
        </p:nvSpPr>
        <p:spPr>
          <a:xfrm>
            <a:off x="6124575" y="3844925"/>
            <a:ext cx="3105150" cy="228268"/>
          </a:xfrm>
          <a:prstGeom prst="rect">
            <a:avLst/>
          </a:prstGeom>
        </p:spPr>
        <p:txBody>
          <a:bodyPr lIns="0" tIns="12700" rIns="0" bIns="0">
            <a:spAutoFit/>
          </a:bodyPr>
          <a:lstStyle/>
          <a:p>
            <a:pPr marL="12700">
              <a:spcBef>
                <a:spcPts val="100"/>
              </a:spcBef>
              <a:defRPr/>
            </a:pPr>
            <a:r>
              <a:rPr sz="1400" b="1" dirty="0">
                <a:latin typeface="Arial"/>
                <a:cs typeface="Arial"/>
              </a:rPr>
              <a:t>Single </a:t>
            </a:r>
            <a:r>
              <a:rPr sz="1400" b="1" spc="-5" dirty="0">
                <a:latin typeface="Arial"/>
                <a:cs typeface="Arial"/>
              </a:rPr>
              <a:t>contact point, No </a:t>
            </a:r>
            <a:r>
              <a:rPr sz="1400" b="1" dirty="0">
                <a:latin typeface="Arial"/>
                <a:cs typeface="Arial"/>
              </a:rPr>
              <a:t>visit,</a:t>
            </a:r>
            <a:r>
              <a:rPr sz="1400" b="1" spc="-155" dirty="0">
                <a:latin typeface="Arial"/>
                <a:cs typeface="Arial"/>
              </a:rPr>
              <a:t> </a:t>
            </a:r>
            <a:r>
              <a:rPr sz="1400" b="1" spc="-5" dirty="0">
                <a:latin typeface="Arial"/>
                <a:cs typeface="Arial"/>
              </a:rPr>
              <a:t>Online</a:t>
            </a:r>
            <a:endParaRPr sz="1400">
              <a:latin typeface="Arial"/>
              <a:cs typeface="Arial"/>
            </a:endParaRPr>
          </a:p>
        </p:txBody>
      </p:sp>
      <p:sp>
        <p:nvSpPr>
          <p:cNvPr id="12" name="object 12">
            <a:extLst>
              <a:ext uri="{FF2B5EF4-FFF2-40B4-BE49-F238E27FC236}">
                <a16:creationId xmlns:a16="http://schemas.microsoft.com/office/drawing/2014/main" id="{B9D34D2D-ADBE-4DD1-B094-DDAEA5BFAB58}"/>
              </a:ext>
            </a:extLst>
          </p:cNvPr>
          <p:cNvSpPr txBox="1"/>
          <p:nvPr/>
        </p:nvSpPr>
        <p:spPr>
          <a:xfrm>
            <a:off x="6124575" y="4356100"/>
            <a:ext cx="2990850" cy="228268"/>
          </a:xfrm>
          <a:prstGeom prst="rect">
            <a:avLst/>
          </a:prstGeom>
        </p:spPr>
        <p:txBody>
          <a:bodyPr lIns="0" tIns="12700" rIns="0" bIns="0">
            <a:spAutoFit/>
          </a:bodyPr>
          <a:lstStyle/>
          <a:p>
            <a:pPr marL="12700">
              <a:spcBef>
                <a:spcPts val="100"/>
              </a:spcBef>
              <a:defRPr/>
            </a:pPr>
            <a:r>
              <a:rPr sz="1400" b="1" dirty="0">
                <a:latin typeface="Arial"/>
                <a:cs typeface="Arial"/>
              </a:rPr>
              <a:t>Electronic </a:t>
            </a:r>
            <a:r>
              <a:rPr sz="1400" b="1" spc="-5" dirty="0">
                <a:latin typeface="Arial"/>
                <a:cs typeface="Arial"/>
              </a:rPr>
              <a:t>participation</a:t>
            </a:r>
            <a:r>
              <a:rPr sz="1400" b="1" spc="-140" dirty="0">
                <a:latin typeface="Arial"/>
                <a:cs typeface="Arial"/>
              </a:rPr>
              <a:t> </a:t>
            </a:r>
            <a:r>
              <a:rPr sz="1400" b="1" dirty="0">
                <a:latin typeface="Arial"/>
                <a:cs typeface="Arial"/>
              </a:rPr>
              <a:t>(e-election)</a:t>
            </a:r>
            <a:endParaRPr sz="1400">
              <a:latin typeface="Arial"/>
              <a:cs typeface="Arial"/>
            </a:endParaRPr>
          </a:p>
        </p:txBody>
      </p:sp>
      <p:grpSp>
        <p:nvGrpSpPr>
          <p:cNvPr id="9225" name="object 13">
            <a:extLst>
              <a:ext uri="{FF2B5EF4-FFF2-40B4-BE49-F238E27FC236}">
                <a16:creationId xmlns:a16="http://schemas.microsoft.com/office/drawing/2014/main" id="{7ECF190A-03E7-4285-8985-5F19742EE120}"/>
              </a:ext>
            </a:extLst>
          </p:cNvPr>
          <p:cNvGrpSpPr>
            <a:grpSpLocks/>
          </p:cNvGrpSpPr>
          <p:nvPr/>
        </p:nvGrpSpPr>
        <p:grpSpPr bwMode="auto">
          <a:xfrm>
            <a:off x="2419350" y="3181350"/>
            <a:ext cx="7010400" cy="903288"/>
            <a:chOff x="895350" y="3181350"/>
            <a:chExt cx="7010400" cy="902969"/>
          </a:xfrm>
        </p:grpSpPr>
        <p:sp>
          <p:nvSpPr>
            <p:cNvPr id="9264" name="object 14">
              <a:extLst>
                <a:ext uri="{FF2B5EF4-FFF2-40B4-BE49-F238E27FC236}">
                  <a16:creationId xmlns:a16="http://schemas.microsoft.com/office/drawing/2014/main" id="{A4AE4506-3FC6-49E8-8236-082D414152DE}"/>
                </a:ext>
              </a:extLst>
            </p:cNvPr>
            <p:cNvSpPr>
              <a:spLocks noChangeArrowheads="1"/>
            </p:cNvSpPr>
            <p:nvPr/>
          </p:nvSpPr>
          <p:spPr bwMode="auto">
            <a:xfrm>
              <a:off x="4133088" y="3896868"/>
              <a:ext cx="361188" cy="187451"/>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65" name="object 15">
              <a:extLst>
                <a:ext uri="{FF2B5EF4-FFF2-40B4-BE49-F238E27FC236}">
                  <a16:creationId xmlns:a16="http://schemas.microsoft.com/office/drawing/2014/main" id="{AC4295B6-48C8-4225-9D67-5BFD57D5FB58}"/>
                </a:ext>
              </a:extLst>
            </p:cNvPr>
            <p:cNvSpPr>
              <a:spLocks noChangeArrowheads="1"/>
            </p:cNvSpPr>
            <p:nvPr/>
          </p:nvSpPr>
          <p:spPr bwMode="auto">
            <a:xfrm>
              <a:off x="4114800" y="3886200"/>
              <a:ext cx="347662" cy="1619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66" name="object 16">
              <a:extLst>
                <a:ext uri="{FF2B5EF4-FFF2-40B4-BE49-F238E27FC236}">
                  <a16:creationId xmlns:a16="http://schemas.microsoft.com/office/drawing/2014/main" id="{3FE66895-8690-404B-8B32-5038D8986E75}"/>
                </a:ext>
              </a:extLst>
            </p:cNvPr>
            <p:cNvSpPr>
              <a:spLocks/>
            </p:cNvSpPr>
            <p:nvPr/>
          </p:nvSpPr>
          <p:spPr bwMode="auto">
            <a:xfrm>
              <a:off x="4114800" y="3886200"/>
              <a:ext cx="347980" cy="162560"/>
            </a:xfrm>
            <a:custGeom>
              <a:avLst/>
              <a:gdLst>
                <a:gd name="T0" fmla="*/ 0 w 347979"/>
                <a:gd name="T1" fmla="*/ 40487 h 162560"/>
                <a:gd name="T2" fmla="*/ 260745 w 347979"/>
                <a:gd name="T3" fmla="*/ 40487 h 162560"/>
                <a:gd name="T4" fmla="*/ 260745 w 347979"/>
                <a:gd name="T5" fmla="*/ 0 h 162560"/>
                <a:gd name="T6" fmla="*/ 347664 w 347979"/>
                <a:gd name="T7" fmla="*/ 80975 h 162560"/>
                <a:gd name="T8" fmla="*/ 260745 w 347979"/>
                <a:gd name="T9" fmla="*/ 161937 h 162560"/>
                <a:gd name="T10" fmla="*/ 260745 w 347979"/>
                <a:gd name="T11" fmla="*/ 121450 h 162560"/>
                <a:gd name="T12" fmla="*/ 0 w 347979"/>
                <a:gd name="T13" fmla="*/ 121450 h 162560"/>
                <a:gd name="T14" fmla="*/ 0 w 347979"/>
                <a:gd name="T15" fmla="*/ 40487 h 1625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7979" h="162560">
                  <a:moveTo>
                    <a:pt x="0" y="40487"/>
                  </a:moveTo>
                  <a:lnTo>
                    <a:pt x="260743" y="40487"/>
                  </a:lnTo>
                  <a:lnTo>
                    <a:pt x="260743" y="0"/>
                  </a:lnTo>
                  <a:lnTo>
                    <a:pt x="347662" y="80975"/>
                  </a:lnTo>
                  <a:lnTo>
                    <a:pt x="260743" y="161937"/>
                  </a:lnTo>
                  <a:lnTo>
                    <a:pt x="260743" y="121450"/>
                  </a:lnTo>
                  <a:lnTo>
                    <a:pt x="0" y="121450"/>
                  </a:lnTo>
                  <a:lnTo>
                    <a:pt x="0" y="40487"/>
                  </a:lnTo>
                  <a:close/>
                </a:path>
              </a:pathLst>
            </a:custGeom>
            <a:noFill/>
            <a:ln w="9525">
              <a:solidFill>
                <a:srgbClr val="8181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267" name="object 17">
              <a:extLst>
                <a:ext uri="{FF2B5EF4-FFF2-40B4-BE49-F238E27FC236}">
                  <a16:creationId xmlns:a16="http://schemas.microsoft.com/office/drawing/2014/main" id="{C1D66F8C-203C-4735-A4B6-0AAC2755DE17}"/>
                </a:ext>
              </a:extLst>
            </p:cNvPr>
            <p:cNvSpPr>
              <a:spLocks noChangeArrowheads="1"/>
            </p:cNvSpPr>
            <p:nvPr/>
          </p:nvSpPr>
          <p:spPr bwMode="auto">
            <a:xfrm>
              <a:off x="914400" y="3200400"/>
              <a:ext cx="6972300" cy="3810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68" name="object 18">
              <a:extLst>
                <a:ext uri="{FF2B5EF4-FFF2-40B4-BE49-F238E27FC236}">
                  <a16:creationId xmlns:a16="http://schemas.microsoft.com/office/drawing/2014/main" id="{63FECF54-6F0C-4095-960A-4BE6E29D4D37}"/>
                </a:ext>
              </a:extLst>
            </p:cNvPr>
            <p:cNvSpPr>
              <a:spLocks/>
            </p:cNvSpPr>
            <p:nvPr/>
          </p:nvSpPr>
          <p:spPr bwMode="auto">
            <a:xfrm>
              <a:off x="914400" y="3200400"/>
              <a:ext cx="6972300" cy="381000"/>
            </a:xfrm>
            <a:custGeom>
              <a:avLst/>
              <a:gdLst>
                <a:gd name="T0" fmla="*/ 0 w 6972300"/>
                <a:gd name="T1" fmla="*/ 190500 h 381000"/>
                <a:gd name="T2" fmla="*/ 5031 w 6972300"/>
                <a:gd name="T3" fmla="*/ 146821 h 381000"/>
                <a:gd name="T4" fmla="*/ 19363 w 6972300"/>
                <a:gd name="T5" fmla="*/ 106724 h 381000"/>
                <a:gd name="T6" fmla="*/ 41851 w 6972300"/>
                <a:gd name="T7" fmla="*/ 71353 h 381000"/>
                <a:gd name="T8" fmla="*/ 71353 w 6972300"/>
                <a:gd name="T9" fmla="*/ 41851 h 381000"/>
                <a:gd name="T10" fmla="*/ 106724 w 6972300"/>
                <a:gd name="T11" fmla="*/ 19363 h 381000"/>
                <a:gd name="T12" fmla="*/ 146821 w 6972300"/>
                <a:gd name="T13" fmla="*/ 5031 h 381000"/>
                <a:gd name="T14" fmla="*/ 190500 w 6972300"/>
                <a:gd name="T15" fmla="*/ 0 h 381000"/>
                <a:gd name="T16" fmla="*/ 6781800 w 6972300"/>
                <a:gd name="T17" fmla="*/ 0 h 381000"/>
                <a:gd name="T18" fmla="*/ 6825478 w 6972300"/>
                <a:gd name="T19" fmla="*/ 5031 h 381000"/>
                <a:gd name="T20" fmla="*/ 6865575 w 6972300"/>
                <a:gd name="T21" fmla="*/ 19363 h 381000"/>
                <a:gd name="T22" fmla="*/ 6900946 w 6972300"/>
                <a:gd name="T23" fmla="*/ 41851 h 381000"/>
                <a:gd name="T24" fmla="*/ 6930448 w 6972300"/>
                <a:gd name="T25" fmla="*/ 71353 h 381000"/>
                <a:gd name="T26" fmla="*/ 6952936 w 6972300"/>
                <a:gd name="T27" fmla="*/ 106724 h 381000"/>
                <a:gd name="T28" fmla="*/ 6967268 w 6972300"/>
                <a:gd name="T29" fmla="*/ 146821 h 381000"/>
                <a:gd name="T30" fmla="*/ 6972300 w 6972300"/>
                <a:gd name="T31" fmla="*/ 190500 h 381000"/>
                <a:gd name="T32" fmla="*/ 6967268 w 6972300"/>
                <a:gd name="T33" fmla="*/ 234178 h 381000"/>
                <a:gd name="T34" fmla="*/ 6952936 w 6972300"/>
                <a:gd name="T35" fmla="*/ 274275 h 381000"/>
                <a:gd name="T36" fmla="*/ 6930448 w 6972300"/>
                <a:gd name="T37" fmla="*/ 309646 h 381000"/>
                <a:gd name="T38" fmla="*/ 6900946 w 6972300"/>
                <a:gd name="T39" fmla="*/ 339148 h 381000"/>
                <a:gd name="T40" fmla="*/ 6865575 w 6972300"/>
                <a:gd name="T41" fmla="*/ 361636 h 381000"/>
                <a:gd name="T42" fmla="*/ 6825478 w 6972300"/>
                <a:gd name="T43" fmla="*/ 375968 h 381000"/>
                <a:gd name="T44" fmla="*/ 6781800 w 6972300"/>
                <a:gd name="T45" fmla="*/ 381000 h 381000"/>
                <a:gd name="T46" fmla="*/ 190500 w 6972300"/>
                <a:gd name="T47" fmla="*/ 381000 h 381000"/>
                <a:gd name="T48" fmla="*/ 146821 w 6972300"/>
                <a:gd name="T49" fmla="*/ 375968 h 381000"/>
                <a:gd name="T50" fmla="*/ 106724 w 6972300"/>
                <a:gd name="T51" fmla="*/ 361636 h 381000"/>
                <a:gd name="T52" fmla="*/ 71353 w 6972300"/>
                <a:gd name="T53" fmla="*/ 339148 h 381000"/>
                <a:gd name="T54" fmla="*/ 41851 w 6972300"/>
                <a:gd name="T55" fmla="*/ 309646 h 381000"/>
                <a:gd name="T56" fmla="*/ 19363 w 6972300"/>
                <a:gd name="T57" fmla="*/ 274275 h 381000"/>
                <a:gd name="T58" fmla="*/ 5031 w 6972300"/>
                <a:gd name="T59" fmla="*/ 234178 h 381000"/>
                <a:gd name="T60" fmla="*/ 0 w 6972300"/>
                <a:gd name="T61" fmla="*/ 190500 h 3810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972300" h="381000">
                  <a:moveTo>
                    <a:pt x="0" y="190500"/>
                  </a:moveTo>
                  <a:lnTo>
                    <a:pt x="5031" y="146821"/>
                  </a:lnTo>
                  <a:lnTo>
                    <a:pt x="19363" y="106724"/>
                  </a:lnTo>
                  <a:lnTo>
                    <a:pt x="41851" y="71353"/>
                  </a:lnTo>
                  <a:lnTo>
                    <a:pt x="71353" y="41851"/>
                  </a:lnTo>
                  <a:lnTo>
                    <a:pt x="106724" y="19363"/>
                  </a:lnTo>
                  <a:lnTo>
                    <a:pt x="146821" y="5031"/>
                  </a:lnTo>
                  <a:lnTo>
                    <a:pt x="190500" y="0"/>
                  </a:lnTo>
                  <a:lnTo>
                    <a:pt x="6781800" y="0"/>
                  </a:lnTo>
                  <a:lnTo>
                    <a:pt x="6825478" y="5031"/>
                  </a:lnTo>
                  <a:lnTo>
                    <a:pt x="6865575" y="19363"/>
                  </a:lnTo>
                  <a:lnTo>
                    <a:pt x="6900946" y="41851"/>
                  </a:lnTo>
                  <a:lnTo>
                    <a:pt x="6930448" y="71353"/>
                  </a:lnTo>
                  <a:lnTo>
                    <a:pt x="6952936" y="106724"/>
                  </a:lnTo>
                  <a:lnTo>
                    <a:pt x="6967268" y="146821"/>
                  </a:lnTo>
                  <a:lnTo>
                    <a:pt x="6972300" y="190500"/>
                  </a:lnTo>
                  <a:lnTo>
                    <a:pt x="6967268" y="234178"/>
                  </a:lnTo>
                  <a:lnTo>
                    <a:pt x="6952936" y="274275"/>
                  </a:lnTo>
                  <a:lnTo>
                    <a:pt x="6930448" y="309646"/>
                  </a:lnTo>
                  <a:lnTo>
                    <a:pt x="6900946" y="339148"/>
                  </a:lnTo>
                  <a:lnTo>
                    <a:pt x="6865575" y="361636"/>
                  </a:lnTo>
                  <a:lnTo>
                    <a:pt x="6825478" y="375968"/>
                  </a:lnTo>
                  <a:lnTo>
                    <a:pt x="6781800" y="381000"/>
                  </a:lnTo>
                  <a:lnTo>
                    <a:pt x="190500" y="381000"/>
                  </a:lnTo>
                  <a:lnTo>
                    <a:pt x="146821" y="375968"/>
                  </a:lnTo>
                  <a:lnTo>
                    <a:pt x="106724" y="361636"/>
                  </a:lnTo>
                  <a:lnTo>
                    <a:pt x="71353" y="339148"/>
                  </a:lnTo>
                  <a:lnTo>
                    <a:pt x="41851" y="309646"/>
                  </a:lnTo>
                  <a:lnTo>
                    <a:pt x="19363" y="274275"/>
                  </a:lnTo>
                  <a:lnTo>
                    <a:pt x="5031" y="234178"/>
                  </a:lnTo>
                  <a:lnTo>
                    <a:pt x="0" y="190500"/>
                  </a:lnTo>
                  <a:close/>
                </a:path>
              </a:pathLst>
            </a:custGeom>
            <a:noFill/>
            <a:ln w="38100">
              <a:solidFill>
                <a:srgbClr val="DEEFD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269" name="object 19">
              <a:extLst>
                <a:ext uri="{FF2B5EF4-FFF2-40B4-BE49-F238E27FC236}">
                  <a16:creationId xmlns:a16="http://schemas.microsoft.com/office/drawing/2014/main" id="{3A8A93EA-12CF-4882-8507-89A7377B5952}"/>
                </a:ext>
              </a:extLst>
            </p:cNvPr>
            <p:cNvSpPr>
              <a:spLocks noChangeArrowheads="1"/>
            </p:cNvSpPr>
            <p:nvPr/>
          </p:nvSpPr>
          <p:spPr bwMode="auto">
            <a:xfrm>
              <a:off x="1632204" y="3201924"/>
              <a:ext cx="2148840" cy="268224"/>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grpSp>
        <p:nvGrpSpPr>
          <p:cNvPr id="9226" name="object 20">
            <a:extLst>
              <a:ext uri="{FF2B5EF4-FFF2-40B4-BE49-F238E27FC236}">
                <a16:creationId xmlns:a16="http://schemas.microsoft.com/office/drawing/2014/main" id="{3D583064-A2B9-4EAA-87CE-43D6D7AEFCB7}"/>
              </a:ext>
            </a:extLst>
          </p:cNvPr>
          <p:cNvGrpSpPr>
            <a:grpSpLocks/>
          </p:cNvGrpSpPr>
          <p:nvPr/>
        </p:nvGrpSpPr>
        <p:grpSpPr bwMode="auto">
          <a:xfrm>
            <a:off x="2362201" y="5334001"/>
            <a:ext cx="7115175" cy="866775"/>
            <a:chOff x="838200" y="5334000"/>
            <a:chExt cx="7114540" cy="866140"/>
          </a:xfrm>
        </p:grpSpPr>
        <p:sp>
          <p:nvSpPr>
            <p:cNvPr id="9262" name="object 21">
              <a:extLst>
                <a:ext uri="{FF2B5EF4-FFF2-40B4-BE49-F238E27FC236}">
                  <a16:creationId xmlns:a16="http://schemas.microsoft.com/office/drawing/2014/main" id="{C5CA9E99-28EC-46C3-921C-B7B9ABFB8EC1}"/>
                </a:ext>
              </a:extLst>
            </p:cNvPr>
            <p:cNvSpPr>
              <a:spLocks noChangeArrowheads="1"/>
            </p:cNvSpPr>
            <p:nvPr/>
          </p:nvSpPr>
          <p:spPr bwMode="auto">
            <a:xfrm>
              <a:off x="862583" y="5358383"/>
              <a:ext cx="7089648" cy="841247"/>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63" name="object 22">
              <a:extLst>
                <a:ext uri="{FF2B5EF4-FFF2-40B4-BE49-F238E27FC236}">
                  <a16:creationId xmlns:a16="http://schemas.microsoft.com/office/drawing/2014/main" id="{7070BC10-B89F-46FB-9961-9D2329401AE1}"/>
                </a:ext>
              </a:extLst>
            </p:cNvPr>
            <p:cNvSpPr>
              <a:spLocks noChangeArrowheads="1"/>
            </p:cNvSpPr>
            <p:nvPr/>
          </p:nvSpPr>
          <p:spPr bwMode="auto">
            <a:xfrm>
              <a:off x="838200" y="5334000"/>
              <a:ext cx="7086599" cy="838200"/>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9227" name="object 23">
            <a:extLst>
              <a:ext uri="{FF2B5EF4-FFF2-40B4-BE49-F238E27FC236}">
                <a16:creationId xmlns:a16="http://schemas.microsoft.com/office/drawing/2014/main" id="{EF95F6A0-B4AC-4770-920E-2FAA786CADAB}"/>
              </a:ext>
            </a:extLst>
          </p:cNvPr>
          <p:cNvSpPr txBox="1">
            <a:spLocks noChangeArrowheads="1"/>
          </p:cNvSpPr>
          <p:nvPr/>
        </p:nvSpPr>
        <p:spPr bwMode="auto">
          <a:xfrm>
            <a:off x="3143250" y="5357814"/>
            <a:ext cx="20574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ts val="1513"/>
              </a:lnSpc>
              <a:spcBef>
                <a:spcPts val="100"/>
              </a:spcBef>
              <a:buNone/>
            </a:pPr>
            <a:r>
              <a:rPr lang="en-US" altLang="en-US" sz="1400" b="1">
                <a:latin typeface="Arial" panose="020B0604020202020204" pitchFamily="34" charset="0"/>
                <a:cs typeface="Arial" panose="020B0604020202020204" pitchFamily="34" charset="0"/>
              </a:rPr>
              <a:t>Separate resource</a:t>
            </a:r>
            <a:endParaRPr lang="en-US" altLang="en-US" sz="1400">
              <a:latin typeface="Arial" panose="020B0604020202020204" pitchFamily="34" charset="0"/>
              <a:cs typeface="Arial" panose="020B0604020202020204" pitchFamily="34" charset="0"/>
            </a:endParaRPr>
          </a:p>
          <a:p>
            <a:pPr algn="r">
              <a:lnSpc>
                <a:spcPts val="1513"/>
              </a:lnSpc>
              <a:spcBef>
                <a:spcPct val="0"/>
              </a:spcBef>
              <a:buNone/>
            </a:pPr>
            <a:r>
              <a:rPr lang="en-US" altLang="en-US" sz="1400" b="1">
                <a:latin typeface="Arial" panose="020B0604020202020204" pitchFamily="34" charset="0"/>
                <a:cs typeface="Arial" panose="020B0604020202020204" pitchFamily="34" charset="0"/>
              </a:rPr>
              <a:t>management</a:t>
            </a:r>
            <a:endParaRPr lang="en-US" altLang="en-US" sz="1400">
              <a:latin typeface="Arial" panose="020B0604020202020204" pitchFamily="34" charset="0"/>
              <a:cs typeface="Arial" panose="020B0604020202020204" pitchFamily="34" charset="0"/>
            </a:endParaRPr>
          </a:p>
          <a:p>
            <a:pPr>
              <a:lnSpc>
                <a:spcPct val="100000"/>
              </a:lnSpc>
              <a:spcBef>
                <a:spcPts val="1013"/>
              </a:spcBef>
              <a:buNone/>
            </a:pPr>
            <a:r>
              <a:rPr lang="en-US" altLang="en-US" sz="1400" b="1">
                <a:latin typeface="Arial" panose="020B0604020202020204" pitchFamily="34" charset="0"/>
                <a:cs typeface="Arial" panose="020B0604020202020204" pitchFamily="34" charset="0"/>
              </a:rPr>
              <a:t>Departmental standards</a:t>
            </a:r>
            <a:endParaRPr lang="en-US" altLang="en-US" sz="1400">
              <a:latin typeface="Arial" panose="020B0604020202020204" pitchFamily="34" charset="0"/>
              <a:cs typeface="Arial" panose="020B0604020202020204" pitchFamily="34" charset="0"/>
            </a:endParaRPr>
          </a:p>
        </p:txBody>
      </p:sp>
      <p:sp>
        <p:nvSpPr>
          <p:cNvPr id="24" name="object 24">
            <a:extLst>
              <a:ext uri="{FF2B5EF4-FFF2-40B4-BE49-F238E27FC236}">
                <a16:creationId xmlns:a16="http://schemas.microsoft.com/office/drawing/2014/main" id="{BB4A3C27-7109-43AE-B2A3-EBED17ADE727}"/>
              </a:ext>
            </a:extLst>
          </p:cNvPr>
          <p:cNvSpPr txBox="1"/>
          <p:nvPr/>
        </p:nvSpPr>
        <p:spPr>
          <a:xfrm>
            <a:off x="6327775" y="5289550"/>
            <a:ext cx="2667000" cy="228268"/>
          </a:xfrm>
          <a:prstGeom prst="rect">
            <a:avLst/>
          </a:prstGeom>
        </p:spPr>
        <p:txBody>
          <a:bodyPr lIns="0" tIns="12700" rIns="0" bIns="0">
            <a:spAutoFit/>
          </a:bodyPr>
          <a:lstStyle/>
          <a:p>
            <a:pPr marL="12700">
              <a:spcBef>
                <a:spcPts val="100"/>
              </a:spcBef>
              <a:defRPr/>
            </a:pPr>
            <a:r>
              <a:rPr sz="1400" b="1" spc="-5" dirty="0">
                <a:latin typeface="Arial"/>
                <a:cs typeface="Arial"/>
              </a:rPr>
              <a:t>Government-wide</a:t>
            </a:r>
            <a:r>
              <a:rPr sz="1400" b="1" spc="-80" dirty="0">
                <a:latin typeface="Arial"/>
                <a:cs typeface="Arial"/>
              </a:rPr>
              <a:t> </a:t>
            </a:r>
            <a:r>
              <a:rPr sz="1400" b="1" spc="-5" dirty="0">
                <a:latin typeface="Arial"/>
                <a:cs typeface="Arial"/>
              </a:rPr>
              <a:t>management</a:t>
            </a:r>
            <a:endParaRPr sz="1400">
              <a:latin typeface="Arial"/>
              <a:cs typeface="Arial"/>
            </a:endParaRPr>
          </a:p>
        </p:txBody>
      </p:sp>
      <p:sp>
        <p:nvSpPr>
          <p:cNvPr id="9229" name="object 25">
            <a:extLst>
              <a:ext uri="{FF2B5EF4-FFF2-40B4-BE49-F238E27FC236}">
                <a16:creationId xmlns:a16="http://schemas.microsoft.com/office/drawing/2014/main" id="{4B086DA9-0884-4B0E-AA6E-04779A0711AA}"/>
              </a:ext>
            </a:extLst>
          </p:cNvPr>
          <p:cNvSpPr txBox="1">
            <a:spLocks noChangeArrowheads="1"/>
          </p:cNvSpPr>
          <p:nvPr/>
        </p:nvSpPr>
        <p:spPr bwMode="auto">
          <a:xfrm>
            <a:off x="6327776" y="5802314"/>
            <a:ext cx="2054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5879"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80000"/>
              </a:lnSpc>
              <a:spcBef>
                <a:spcPts val="438"/>
              </a:spcBef>
              <a:buNone/>
            </a:pPr>
            <a:r>
              <a:rPr lang="en-US" altLang="en-US" sz="1400" b="1">
                <a:latin typeface="Arial" panose="020B0604020202020204" pitchFamily="34" charset="0"/>
                <a:cs typeface="Arial" panose="020B0604020202020204" pitchFamily="34" charset="0"/>
              </a:rPr>
              <a:t>Common standards and  convergence</a:t>
            </a:r>
            <a:endParaRPr lang="en-US" altLang="en-US" sz="1400">
              <a:latin typeface="Arial" panose="020B0604020202020204" pitchFamily="34" charset="0"/>
              <a:cs typeface="Arial" panose="020B0604020202020204" pitchFamily="34" charset="0"/>
            </a:endParaRPr>
          </a:p>
        </p:txBody>
      </p:sp>
      <p:grpSp>
        <p:nvGrpSpPr>
          <p:cNvPr id="9230" name="object 26">
            <a:extLst>
              <a:ext uri="{FF2B5EF4-FFF2-40B4-BE49-F238E27FC236}">
                <a16:creationId xmlns:a16="http://schemas.microsoft.com/office/drawing/2014/main" id="{A35E7CC3-7ECF-4A4A-A6A7-EF2A0C3033D6}"/>
              </a:ext>
            </a:extLst>
          </p:cNvPr>
          <p:cNvGrpSpPr>
            <a:grpSpLocks/>
          </p:cNvGrpSpPr>
          <p:nvPr/>
        </p:nvGrpSpPr>
        <p:grpSpPr bwMode="auto">
          <a:xfrm>
            <a:off x="2343150" y="1654176"/>
            <a:ext cx="7048500" cy="403225"/>
            <a:chOff x="819150" y="1653552"/>
            <a:chExt cx="7048500" cy="403860"/>
          </a:xfrm>
        </p:grpSpPr>
        <p:sp>
          <p:nvSpPr>
            <p:cNvPr id="9260" name="object 27">
              <a:extLst>
                <a:ext uri="{FF2B5EF4-FFF2-40B4-BE49-F238E27FC236}">
                  <a16:creationId xmlns:a16="http://schemas.microsoft.com/office/drawing/2014/main" id="{AEA1CD64-1B27-415F-BFB7-8943FA3FC0A0}"/>
                </a:ext>
              </a:extLst>
            </p:cNvPr>
            <p:cNvSpPr>
              <a:spLocks/>
            </p:cNvSpPr>
            <p:nvPr/>
          </p:nvSpPr>
          <p:spPr bwMode="auto">
            <a:xfrm>
              <a:off x="838200" y="1676400"/>
              <a:ext cx="7010400" cy="361950"/>
            </a:xfrm>
            <a:custGeom>
              <a:avLst/>
              <a:gdLst>
                <a:gd name="T0" fmla="*/ 0 w 7010400"/>
                <a:gd name="T1" fmla="*/ 180975 h 361950"/>
                <a:gd name="T2" fmla="*/ 6464 w 7010400"/>
                <a:gd name="T3" fmla="*/ 132864 h 361950"/>
                <a:gd name="T4" fmla="*/ 24708 w 7010400"/>
                <a:gd name="T5" fmla="*/ 89633 h 361950"/>
                <a:gd name="T6" fmla="*/ 53006 w 7010400"/>
                <a:gd name="T7" fmla="*/ 53006 h 361950"/>
                <a:gd name="T8" fmla="*/ 89633 w 7010400"/>
                <a:gd name="T9" fmla="*/ 24708 h 361950"/>
                <a:gd name="T10" fmla="*/ 132864 w 7010400"/>
                <a:gd name="T11" fmla="*/ 6464 h 361950"/>
                <a:gd name="T12" fmla="*/ 180975 w 7010400"/>
                <a:gd name="T13" fmla="*/ 0 h 361950"/>
                <a:gd name="T14" fmla="*/ 6829425 w 7010400"/>
                <a:gd name="T15" fmla="*/ 0 h 361950"/>
                <a:gd name="T16" fmla="*/ 6877535 w 7010400"/>
                <a:gd name="T17" fmla="*/ 6464 h 361950"/>
                <a:gd name="T18" fmla="*/ 6920766 w 7010400"/>
                <a:gd name="T19" fmla="*/ 24708 h 361950"/>
                <a:gd name="T20" fmla="*/ 6957393 w 7010400"/>
                <a:gd name="T21" fmla="*/ 53006 h 361950"/>
                <a:gd name="T22" fmla="*/ 6985691 w 7010400"/>
                <a:gd name="T23" fmla="*/ 89633 h 361950"/>
                <a:gd name="T24" fmla="*/ 7003935 w 7010400"/>
                <a:gd name="T25" fmla="*/ 132864 h 361950"/>
                <a:gd name="T26" fmla="*/ 7010400 w 7010400"/>
                <a:gd name="T27" fmla="*/ 180975 h 361950"/>
                <a:gd name="T28" fmla="*/ 7003935 w 7010400"/>
                <a:gd name="T29" fmla="*/ 229085 h 361950"/>
                <a:gd name="T30" fmla="*/ 6985691 w 7010400"/>
                <a:gd name="T31" fmla="*/ 272316 h 361950"/>
                <a:gd name="T32" fmla="*/ 6957393 w 7010400"/>
                <a:gd name="T33" fmla="*/ 308943 h 361950"/>
                <a:gd name="T34" fmla="*/ 6920766 w 7010400"/>
                <a:gd name="T35" fmla="*/ 337241 h 361950"/>
                <a:gd name="T36" fmla="*/ 6877535 w 7010400"/>
                <a:gd name="T37" fmla="*/ 355485 h 361950"/>
                <a:gd name="T38" fmla="*/ 6829425 w 7010400"/>
                <a:gd name="T39" fmla="*/ 361950 h 361950"/>
                <a:gd name="T40" fmla="*/ 180975 w 7010400"/>
                <a:gd name="T41" fmla="*/ 361950 h 361950"/>
                <a:gd name="T42" fmla="*/ 132864 w 7010400"/>
                <a:gd name="T43" fmla="*/ 355485 h 361950"/>
                <a:gd name="T44" fmla="*/ 89633 w 7010400"/>
                <a:gd name="T45" fmla="*/ 337241 h 361950"/>
                <a:gd name="T46" fmla="*/ 53006 w 7010400"/>
                <a:gd name="T47" fmla="*/ 308943 h 361950"/>
                <a:gd name="T48" fmla="*/ 24708 w 7010400"/>
                <a:gd name="T49" fmla="*/ 272316 h 361950"/>
                <a:gd name="T50" fmla="*/ 6464 w 7010400"/>
                <a:gd name="T51" fmla="*/ 229085 h 361950"/>
                <a:gd name="T52" fmla="*/ 0 w 7010400"/>
                <a:gd name="T53" fmla="*/ 180975 h 3619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010400" h="361950">
                  <a:moveTo>
                    <a:pt x="0" y="180975"/>
                  </a:moveTo>
                  <a:lnTo>
                    <a:pt x="6464" y="132864"/>
                  </a:lnTo>
                  <a:lnTo>
                    <a:pt x="24708" y="89633"/>
                  </a:lnTo>
                  <a:lnTo>
                    <a:pt x="53006" y="53006"/>
                  </a:lnTo>
                  <a:lnTo>
                    <a:pt x="89633" y="24708"/>
                  </a:lnTo>
                  <a:lnTo>
                    <a:pt x="132864" y="6464"/>
                  </a:lnTo>
                  <a:lnTo>
                    <a:pt x="180975" y="0"/>
                  </a:lnTo>
                  <a:lnTo>
                    <a:pt x="6829425" y="0"/>
                  </a:lnTo>
                  <a:lnTo>
                    <a:pt x="6877535" y="6464"/>
                  </a:lnTo>
                  <a:lnTo>
                    <a:pt x="6920766" y="24708"/>
                  </a:lnTo>
                  <a:lnTo>
                    <a:pt x="6957393" y="53006"/>
                  </a:lnTo>
                  <a:lnTo>
                    <a:pt x="6985691" y="89633"/>
                  </a:lnTo>
                  <a:lnTo>
                    <a:pt x="7003935" y="132864"/>
                  </a:lnTo>
                  <a:lnTo>
                    <a:pt x="7010400" y="180975"/>
                  </a:lnTo>
                  <a:lnTo>
                    <a:pt x="7003935" y="229085"/>
                  </a:lnTo>
                  <a:lnTo>
                    <a:pt x="6985691" y="272316"/>
                  </a:lnTo>
                  <a:lnTo>
                    <a:pt x="6957393" y="308943"/>
                  </a:lnTo>
                  <a:lnTo>
                    <a:pt x="6920766" y="337241"/>
                  </a:lnTo>
                  <a:lnTo>
                    <a:pt x="6877535" y="355485"/>
                  </a:lnTo>
                  <a:lnTo>
                    <a:pt x="6829425" y="361950"/>
                  </a:lnTo>
                  <a:lnTo>
                    <a:pt x="180975" y="361950"/>
                  </a:lnTo>
                  <a:lnTo>
                    <a:pt x="132864" y="355485"/>
                  </a:lnTo>
                  <a:lnTo>
                    <a:pt x="89633" y="337241"/>
                  </a:lnTo>
                  <a:lnTo>
                    <a:pt x="53006" y="308943"/>
                  </a:lnTo>
                  <a:lnTo>
                    <a:pt x="24708" y="272316"/>
                  </a:lnTo>
                  <a:lnTo>
                    <a:pt x="6464" y="229085"/>
                  </a:lnTo>
                  <a:lnTo>
                    <a:pt x="0" y="180975"/>
                  </a:lnTo>
                  <a:close/>
                </a:path>
              </a:pathLst>
            </a:custGeom>
            <a:noFill/>
            <a:ln w="38100">
              <a:solidFill>
                <a:srgbClr val="DEEFD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261" name="object 28">
              <a:extLst>
                <a:ext uri="{FF2B5EF4-FFF2-40B4-BE49-F238E27FC236}">
                  <a16:creationId xmlns:a16="http://schemas.microsoft.com/office/drawing/2014/main" id="{88D2C50C-ECD5-4D30-A88D-BF9D9F1295B4}"/>
                </a:ext>
              </a:extLst>
            </p:cNvPr>
            <p:cNvSpPr>
              <a:spLocks noChangeArrowheads="1"/>
            </p:cNvSpPr>
            <p:nvPr/>
          </p:nvSpPr>
          <p:spPr bwMode="auto">
            <a:xfrm>
              <a:off x="1726691" y="1653552"/>
              <a:ext cx="2005571" cy="268211"/>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29" name="object 29">
            <a:extLst>
              <a:ext uri="{FF2B5EF4-FFF2-40B4-BE49-F238E27FC236}">
                <a16:creationId xmlns:a16="http://schemas.microsoft.com/office/drawing/2014/main" id="{9B8227A9-B1F6-4098-8309-7E4B862D51EE}"/>
              </a:ext>
            </a:extLst>
          </p:cNvPr>
          <p:cNvSpPr txBox="1"/>
          <p:nvPr/>
        </p:nvSpPr>
        <p:spPr>
          <a:xfrm>
            <a:off x="3335338" y="1677989"/>
            <a:ext cx="1816100" cy="228909"/>
          </a:xfrm>
          <a:prstGeom prst="rect">
            <a:avLst/>
          </a:prstGeom>
        </p:spPr>
        <p:txBody>
          <a:bodyPr lIns="0" tIns="13335" rIns="0" bIns="0">
            <a:spAutoFit/>
          </a:bodyPr>
          <a:lstStyle/>
          <a:p>
            <a:pPr marL="12700">
              <a:spcBef>
                <a:spcPts val="105"/>
              </a:spcBef>
              <a:defRPr/>
            </a:pPr>
            <a:r>
              <a:rPr sz="1400" b="1" spc="-10" dirty="0">
                <a:solidFill>
                  <a:srgbClr val="FFFF00"/>
                </a:solidFill>
                <a:latin typeface="Arial"/>
                <a:cs typeface="Arial"/>
              </a:rPr>
              <a:t>Work </a:t>
            </a:r>
            <a:r>
              <a:rPr sz="1400" b="1" dirty="0">
                <a:solidFill>
                  <a:srgbClr val="FFFF00"/>
                </a:solidFill>
                <a:latin typeface="Arial"/>
                <a:cs typeface="Arial"/>
              </a:rPr>
              <a:t>Method</a:t>
            </a:r>
            <a:r>
              <a:rPr sz="1400" b="1" spc="-100" dirty="0">
                <a:solidFill>
                  <a:srgbClr val="FFFF00"/>
                </a:solidFill>
                <a:latin typeface="Arial"/>
                <a:cs typeface="Arial"/>
              </a:rPr>
              <a:t> </a:t>
            </a:r>
            <a:r>
              <a:rPr sz="1400" b="1" spc="-5" dirty="0">
                <a:solidFill>
                  <a:srgbClr val="FFFF00"/>
                </a:solidFill>
                <a:latin typeface="Arial"/>
                <a:cs typeface="Arial"/>
              </a:rPr>
              <a:t>Reform</a:t>
            </a:r>
            <a:endParaRPr sz="1400">
              <a:latin typeface="Arial"/>
              <a:cs typeface="Arial"/>
            </a:endParaRPr>
          </a:p>
        </p:txBody>
      </p:sp>
      <p:sp>
        <p:nvSpPr>
          <p:cNvPr id="30" name="object 30">
            <a:extLst>
              <a:ext uri="{FF2B5EF4-FFF2-40B4-BE49-F238E27FC236}">
                <a16:creationId xmlns:a16="http://schemas.microsoft.com/office/drawing/2014/main" id="{EAF38D41-3728-4D2B-883C-2E6575745AA1}"/>
              </a:ext>
            </a:extLst>
          </p:cNvPr>
          <p:cNvSpPr txBox="1"/>
          <p:nvPr/>
        </p:nvSpPr>
        <p:spPr>
          <a:xfrm>
            <a:off x="3238501" y="3227389"/>
            <a:ext cx="1958975" cy="228909"/>
          </a:xfrm>
          <a:prstGeom prst="rect">
            <a:avLst/>
          </a:prstGeom>
        </p:spPr>
        <p:txBody>
          <a:bodyPr lIns="0" tIns="13335" rIns="0" bIns="0">
            <a:spAutoFit/>
          </a:bodyPr>
          <a:lstStyle/>
          <a:p>
            <a:pPr marL="12700">
              <a:spcBef>
                <a:spcPts val="105"/>
              </a:spcBef>
              <a:defRPr/>
            </a:pPr>
            <a:r>
              <a:rPr sz="1400" b="1" dirty="0">
                <a:solidFill>
                  <a:srgbClr val="FFFF00"/>
                </a:solidFill>
                <a:latin typeface="Arial"/>
                <a:cs typeface="Arial"/>
              </a:rPr>
              <a:t>Citizen Service</a:t>
            </a:r>
            <a:r>
              <a:rPr sz="1400" b="1" spc="-130" dirty="0">
                <a:solidFill>
                  <a:srgbClr val="FFFF00"/>
                </a:solidFill>
                <a:latin typeface="Arial"/>
                <a:cs typeface="Arial"/>
              </a:rPr>
              <a:t> </a:t>
            </a:r>
            <a:r>
              <a:rPr sz="1400" b="1" spc="-5" dirty="0">
                <a:solidFill>
                  <a:srgbClr val="FFFF00"/>
                </a:solidFill>
                <a:latin typeface="Arial"/>
                <a:cs typeface="Arial"/>
              </a:rPr>
              <a:t>Reform</a:t>
            </a:r>
            <a:endParaRPr sz="1400">
              <a:latin typeface="Arial"/>
              <a:cs typeface="Arial"/>
            </a:endParaRPr>
          </a:p>
        </p:txBody>
      </p:sp>
      <p:grpSp>
        <p:nvGrpSpPr>
          <p:cNvPr id="9233" name="object 31">
            <a:extLst>
              <a:ext uri="{FF2B5EF4-FFF2-40B4-BE49-F238E27FC236}">
                <a16:creationId xmlns:a16="http://schemas.microsoft.com/office/drawing/2014/main" id="{B867C595-5FF6-4322-A123-29EE12C52EED}"/>
              </a:ext>
            </a:extLst>
          </p:cNvPr>
          <p:cNvGrpSpPr>
            <a:grpSpLocks/>
          </p:cNvGrpSpPr>
          <p:nvPr/>
        </p:nvGrpSpPr>
        <p:grpSpPr bwMode="auto">
          <a:xfrm>
            <a:off x="2419350" y="4933950"/>
            <a:ext cx="7048500" cy="419100"/>
            <a:chOff x="895350" y="4933950"/>
            <a:chExt cx="7048500" cy="419100"/>
          </a:xfrm>
        </p:grpSpPr>
        <p:sp>
          <p:nvSpPr>
            <p:cNvPr id="9257" name="object 32">
              <a:extLst>
                <a:ext uri="{FF2B5EF4-FFF2-40B4-BE49-F238E27FC236}">
                  <a16:creationId xmlns:a16="http://schemas.microsoft.com/office/drawing/2014/main" id="{ABADF1E8-92E9-4C04-806E-7BC04344E943}"/>
                </a:ext>
              </a:extLst>
            </p:cNvPr>
            <p:cNvSpPr>
              <a:spLocks noChangeArrowheads="1"/>
            </p:cNvSpPr>
            <p:nvPr/>
          </p:nvSpPr>
          <p:spPr bwMode="auto">
            <a:xfrm>
              <a:off x="914400" y="4953000"/>
              <a:ext cx="7010400" cy="3810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58" name="object 33">
              <a:extLst>
                <a:ext uri="{FF2B5EF4-FFF2-40B4-BE49-F238E27FC236}">
                  <a16:creationId xmlns:a16="http://schemas.microsoft.com/office/drawing/2014/main" id="{78B2B39F-D7C0-4015-B0C7-14E812E109DE}"/>
                </a:ext>
              </a:extLst>
            </p:cNvPr>
            <p:cNvSpPr>
              <a:spLocks/>
            </p:cNvSpPr>
            <p:nvPr/>
          </p:nvSpPr>
          <p:spPr bwMode="auto">
            <a:xfrm>
              <a:off x="914400" y="4953000"/>
              <a:ext cx="7010400" cy="381000"/>
            </a:xfrm>
            <a:custGeom>
              <a:avLst/>
              <a:gdLst>
                <a:gd name="T0" fmla="*/ 0 w 7010400"/>
                <a:gd name="T1" fmla="*/ 190500 h 381000"/>
                <a:gd name="T2" fmla="*/ 5031 w 7010400"/>
                <a:gd name="T3" fmla="*/ 146821 h 381000"/>
                <a:gd name="T4" fmla="*/ 19363 w 7010400"/>
                <a:gd name="T5" fmla="*/ 106724 h 381000"/>
                <a:gd name="T6" fmla="*/ 41851 w 7010400"/>
                <a:gd name="T7" fmla="*/ 71353 h 381000"/>
                <a:gd name="T8" fmla="*/ 71353 w 7010400"/>
                <a:gd name="T9" fmla="*/ 41851 h 381000"/>
                <a:gd name="T10" fmla="*/ 106724 w 7010400"/>
                <a:gd name="T11" fmla="*/ 19363 h 381000"/>
                <a:gd name="T12" fmla="*/ 146821 w 7010400"/>
                <a:gd name="T13" fmla="*/ 5031 h 381000"/>
                <a:gd name="T14" fmla="*/ 190500 w 7010400"/>
                <a:gd name="T15" fmla="*/ 0 h 381000"/>
                <a:gd name="T16" fmla="*/ 6819900 w 7010400"/>
                <a:gd name="T17" fmla="*/ 0 h 381000"/>
                <a:gd name="T18" fmla="*/ 6863578 w 7010400"/>
                <a:gd name="T19" fmla="*/ 5031 h 381000"/>
                <a:gd name="T20" fmla="*/ 6903675 w 7010400"/>
                <a:gd name="T21" fmla="*/ 19363 h 381000"/>
                <a:gd name="T22" fmla="*/ 6939046 w 7010400"/>
                <a:gd name="T23" fmla="*/ 41851 h 381000"/>
                <a:gd name="T24" fmla="*/ 6968548 w 7010400"/>
                <a:gd name="T25" fmla="*/ 71353 h 381000"/>
                <a:gd name="T26" fmla="*/ 6991036 w 7010400"/>
                <a:gd name="T27" fmla="*/ 106724 h 381000"/>
                <a:gd name="T28" fmla="*/ 7005368 w 7010400"/>
                <a:gd name="T29" fmla="*/ 146821 h 381000"/>
                <a:gd name="T30" fmla="*/ 7010400 w 7010400"/>
                <a:gd name="T31" fmla="*/ 190500 h 381000"/>
                <a:gd name="T32" fmla="*/ 7005368 w 7010400"/>
                <a:gd name="T33" fmla="*/ 234178 h 381000"/>
                <a:gd name="T34" fmla="*/ 6991036 w 7010400"/>
                <a:gd name="T35" fmla="*/ 274275 h 381000"/>
                <a:gd name="T36" fmla="*/ 6968548 w 7010400"/>
                <a:gd name="T37" fmla="*/ 309646 h 381000"/>
                <a:gd name="T38" fmla="*/ 6939046 w 7010400"/>
                <a:gd name="T39" fmla="*/ 339148 h 381000"/>
                <a:gd name="T40" fmla="*/ 6903675 w 7010400"/>
                <a:gd name="T41" fmla="*/ 361636 h 381000"/>
                <a:gd name="T42" fmla="*/ 6863578 w 7010400"/>
                <a:gd name="T43" fmla="*/ 375968 h 381000"/>
                <a:gd name="T44" fmla="*/ 6819900 w 7010400"/>
                <a:gd name="T45" fmla="*/ 381000 h 381000"/>
                <a:gd name="T46" fmla="*/ 190500 w 7010400"/>
                <a:gd name="T47" fmla="*/ 381000 h 381000"/>
                <a:gd name="T48" fmla="*/ 146821 w 7010400"/>
                <a:gd name="T49" fmla="*/ 375968 h 381000"/>
                <a:gd name="T50" fmla="*/ 106724 w 7010400"/>
                <a:gd name="T51" fmla="*/ 361636 h 381000"/>
                <a:gd name="T52" fmla="*/ 71353 w 7010400"/>
                <a:gd name="T53" fmla="*/ 339148 h 381000"/>
                <a:gd name="T54" fmla="*/ 41851 w 7010400"/>
                <a:gd name="T55" fmla="*/ 309646 h 381000"/>
                <a:gd name="T56" fmla="*/ 19363 w 7010400"/>
                <a:gd name="T57" fmla="*/ 274275 h 381000"/>
                <a:gd name="T58" fmla="*/ 5031 w 7010400"/>
                <a:gd name="T59" fmla="*/ 234178 h 381000"/>
                <a:gd name="T60" fmla="*/ 0 w 7010400"/>
                <a:gd name="T61" fmla="*/ 190500 h 3810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010400" h="381000">
                  <a:moveTo>
                    <a:pt x="0" y="190500"/>
                  </a:moveTo>
                  <a:lnTo>
                    <a:pt x="5031" y="146821"/>
                  </a:lnTo>
                  <a:lnTo>
                    <a:pt x="19363" y="106724"/>
                  </a:lnTo>
                  <a:lnTo>
                    <a:pt x="41851" y="71353"/>
                  </a:lnTo>
                  <a:lnTo>
                    <a:pt x="71353" y="41851"/>
                  </a:lnTo>
                  <a:lnTo>
                    <a:pt x="106724" y="19363"/>
                  </a:lnTo>
                  <a:lnTo>
                    <a:pt x="146821" y="5031"/>
                  </a:lnTo>
                  <a:lnTo>
                    <a:pt x="190500" y="0"/>
                  </a:lnTo>
                  <a:lnTo>
                    <a:pt x="6819900" y="0"/>
                  </a:lnTo>
                  <a:lnTo>
                    <a:pt x="6863578" y="5031"/>
                  </a:lnTo>
                  <a:lnTo>
                    <a:pt x="6903675" y="19363"/>
                  </a:lnTo>
                  <a:lnTo>
                    <a:pt x="6939046" y="41851"/>
                  </a:lnTo>
                  <a:lnTo>
                    <a:pt x="6968548" y="71353"/>
                  </a:lnTo>
                  <a:lnTo>
                    <a:pt x="6991036" y="106724"/>
                  </a:lnTo>
                  <a:lnTo>
                    <a:pt x="7005368" y="146821"/>
                  </a:lnTo>
                  <a:lnTo>
                    <a:pt x="7010400" y="190500"/>
                  </a:lnTo>
                  <a:lnTo>
                    <a:pt x="7005368" y="234178"/>
                  </a:lnTo>
                  <a:lnTo>
                    <a:pt x="6991036" y="274275"/>
                  </a:lnTo>
                  <a:lnTo>
                    <a:pt x="6968548" y="309646"/>
                  </a:lnTo>
                  <a:lnTo>
                    <a:pt x="6939046" y="339148"/>
                  </a:lnTo>
                  <a:lnTo>
                    <a:pt x="6903675" y="361636"/>
                  </a:lnTo>
                  <a:lnTo>
                    <a:pt x="6863578" y="375968"/>
                  </a:lnTo>
                  <a:lnTo>
                    <a:pt x="6819900" y="381000"/>
                  </a:lnTo>
                  <a:lnTo>
                    <a:pt x="190500" y="381000"/>
                  </a:lnTo>
                  <a:lnTo>
                    <a:pt x="146821" y="375968"/>
                  </a:lnTo>
                  <a:lnTo>
                    <a:pt x="106724" y="361636"/>
                  </a:lnTo>
                  <a:lnTo>
                    <a:pt x="71353" y="339148"/>
                  </a:lnTo>
                  <a:lnTo>
                    <a:pt x="41851" y="309646"/>
                  </a:lnTo>
                  <a:lnTo>
                    <a:pt x="19363" y="274275"/>
                  </a:lnTo>
                  <a:lnTo>
                    <a:pt x="5031" y="234178"/>
                  </a:lnTo>
                  <a:lnTo>
                    <a:pt x="0" y="190500"/>
                  </a:lnTo>
                  <a:close/>
                </a:path>
              </a:pathLst>
            </a:custGeom>
            <a:noFill/>
            <a:ln w="38100">
              <a:solidFill>
                <a:srgbClr val="DEEFD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259" name="object 34">
              <a:extLst>
                <a:ext uri="{FF2B5EF4-FFF2-40B4-BE49-F238E27FC236}">
                  <a16:creationId xmlns:a16="http://schemas.microsoft.com/office/drawing/2014/main" id="{79DF479E-C44A-4D17-AF19-A1250894ECF2}"/>
                </a:ext>
              </a:extLst>
            </p:cNvPr>
            <p:cNvSpPr>
              <a:spLocks noChangeArrowheads="1"/>
            </p:cNvSpPr>
            <p:nvPr/>
          </p:nvSpPr>
          <p:spPr bwMode="auto">
            <a:xfrm>
              <a:off x="2618232" y="4954536"/>
              <a:ext cx="3898379" cy="268211"/>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
        <p:nvSpPr>
          <p:cNvPr id="35" name="object 35">
            <a:extLst>
              <a:ext uri="{FF2B5EF4-FFF2-40B4-BE49-F238E27FC236}">
                <a16:creationId xmlns:a16="http://schemas.microsoft.com/office/drawing/2014/main" id="{056D9C79-D88E-4C59-824A-46FD6287BD6D}"/>
              </a:ext>
            </a:extLst>
          </p:cNvPr>
          <p:cNvSpPr txBox="1"/>
          <p:nvPr/>
        </p:nvSpPr>
        <p:spPr>
          <a:xfrm>
            <a:off x="4225925" y="4979988"/>
            <a:ext cx="3659188" cy="228268"/>
          </a:xfrm>
          <a:prstGeom prst="rect">
            <a:avLst/>
          </a:prstGeom>
        </p:spPr>
        <p:txBody>
          <a:bodyPr lIns="0" tIns="12700" rIns="0" bIns="0">
            <a:spAutoFit/>
          </a:bodyPr>
          <a:lstStyle/>
          <a:p>
            <a:pPr marL="12700">
              <a:spcBef>
                <a:spcPts val="100"/>
              </a:spcBef>
              <a:defRPr/>
            </a:pPr>
            <a:r>
              <a:rPr sz="1400" b="1" dirty="0">
                <a:solidFill>
                  <a:srgbClr val="FFFF00"/>
                </a:solidFill>
                <a:latin typeface="Arial"/>
                <a:cs typeface="Arial"/>
              </a:rPr>
              <a:t>Information </a:t>
            </a:r>
            <a:r>
              <a:rPr sz="1400" b="1" spc="-5" dirty="0">
                <a:solidFill>
                  <a:srgbClr val="FFFF00"/>
                </a:solidFill>
                <a:latin typeface="Arial"/>
                <a:cs typeface="Arial"/>
              </a:rPr>
              <a:t>Resource Management</a:t>
            </a:r>
            <a:r>
              <a:rPr sz="1400" b="1" spc="-155" dirty="0">
                <a:solidFill>
                  <a:srgbClr val="FFFF00"/>
                </a:solidFill>
                <a:latin typeface="Arial"/>
                <a:cs typeface="Arial"/>
              </a:rPr>
              <a:t> </a:t>
            </a:r>
            <a:r>
              <a:rPr sz="1400" b="1" spc="-5" dirty="0">
                <a:solidFill>
                  <a:srgbClr val="FFFF00"/>
                </a:solidFill>
                <a:latin typeface="Arial"/>
                <a:cs typeface="Arial"/>
              </a:rPr>
              <a:t>Reform</a:t>
            </a:r>
            <a:endParaRPr sz="1400">
              <a:latin typeface="Arial"/>
              <a:cs typeface="Arial"/>
            </a:endParaRPr>
          </a:p>
        </p:txBody>
      </p:sp>
      <p:sp>
        <p:nvSpPr>
          <p:cNvPr id="37" name="object 37">
            <a:extLst>
              <a:ext uri="{FF2B5EF4-FFF2-40B4-BE49-F238E27FC236}">
                <a16:creationId xmlns:a16="http://schemas.microsoft.com/office/drawing/2014/main" id="{909DAF00-75F6-43EA-9CEA-76474B271274}"/>
              </a:ext>
            </a:extLst>
          </p:cNvPr>
          <p:cNvSpPr txBox="1"/>
          <p:nvPr/>
        </p:nvSpPr>
        <p:spPr>
          <a:xfrm>
            <a:off x="2517776" y="725488"/>
            <a:ext cx="7197725" cy="381515"/>
          </a:xfrm>
          <a:prstGeom prst="rect">
            <a:avLst/>
          </a:prstGeom>
        </p:spPr>
        <p:txBody>
          <a:bodyPr lIns="0" tIns="12065" rIns="0" bIns="0">
            <a:spAutoFit/>
          </a:bodyPr>
          <a:lstStyle/>
          <a:p>
            <a:pPr marL="12700">
              <a:spcBef>
                <a:spcPts val="95"/>
              </a:spcBef>
              <a:defRPr/>
            </a:pPr>
            <a:r>
              <a:rPr sz="2400" spc="-10" dirty="0" err="1">
                <a:solidFill>
                  <a:srgbClr val="333399"/>
                </a:solidFill>
                <a:latin typeface="Verdana"/>
                <a:cs typeface="Verdana"/>
              </a:rPr>
              <a:t>Keuntungan</a:t>
            </a:r>
            <a:r>
              <a:rPr sz="2400" spc="-10" dirty="0">
                <a:solidFill>
                  <a:srgbClr val="333399"/>
                </a:solidFill>
                <a:latin typeface="Verdana"/>
                <a:cs typeface="Verdana"/>
              </a:rPr>
              <a:t> </a:t>
            </a:r>
            <a:r>
              <a:rPr sz="2400" spc="-15" dirty="0">
                <a:solidFill>
                  <a:srgbClr val="333399"/>
                </a:solidFill>
                <a:latin typeface="Verdana"/>
                <a:cs typeface="Verdana"/>
              </a:rPr>
              <a:t>Kesuksesan </a:t>
            </a:r>
            <a:r>
              <a:rPr sz="2400" spc="-5" dirty="0">
                <a:solidFill>
                  <a:srgbClr val="333399"/>
                </a:solidFill>
                <a:latin typeface="Verdana"/>
                <a:cs typeface="Verdana"/>
              </a:rPr>
              <a:t>Implementasi</a:t>
            </a:r>
            <a:r>
              <a:rPr sz="2400" spc="85" dirty="0">
                <a:solidFill>
                  <a:srgbClr val="333399"/>
                </a:solidFill>
                <a:latin typeface="Verdana"/>
                <a:cs typeface="Verdana"/>
              </a:rPr>
              <a:t> </a:t>
            </a:r>
            <a:r>
              <a:rPr sz="2400" spc="-10" dirty="0">
                <a:solidFill>
                  <a:srgbClr val="333399"/>
                </a:solidFill>
                <a:latin typeface="Verdana"/>
                <a:cs typeface="Verdana"/>
              </a:rPr>
              <a:t>TIK</a:t>
            </a:r>
            <a:endParaRPr sz="2400" dirty="0">
              <a:latin typeface="Verdana"/>
              <a:cs typeface="Verdana"/>
            </a:endParaRPr>
          </a:p>
        </p:txBody>
      </p:sp>
      <p:grpSp>
        <p:nvGrpSpPr>
          <p:cNvPr id="9236" name="object 38">
            <a:extLst>
              <a:ext uri="{FF2B5EF4-FFF2-40B4-BE49-F238E27FC236}">
                <a16:creationId xmlns:a16="http://schemas.microsoft.com/office/drawing/2014/main" id="{E1732F9C-B8A3-44E5-BC78-0F6ED0A0F487}"/>
              </a:ext>
            </a:extLst>
          </p:cNvPr>
          <p:cNvGrpSpPr>
            <a:grpSpLocks/>
          </p:cNvGrpSpPr>
          <p:nvPr/>
        </p:nvGrpSpPr>
        <p:grpSpPr bwMode="auto">
          <a:xfrm>
            <a:off x="2819401" y="3276600"/>
            <a:ext cx="3198813" cy="1341438"/>
            <a:chOff x="1295400" y="3276637"/>
            <a:chExt cx="3199130" cy="1341120"/>
          </a:xfrm>
        </p:grpSpPr>
        <p:sp>
          <p:nvSpPr>
            <p:cNvPr id="9253" name="object 39">
              <a:extLst>
                <a:ext uri="{FF2B5EF4-FFF2-40B4-BE49-F238E27FC236}">
                  <a16:creationId xmlns:a16="http://schemas.microsoft.com/office/drawing/2014/main" id="{6434CACB-97D1-49AD-928F-E6BAECAF9D5D}"/>
                </a:ext>
              </a:extLst>
            </p:cNvPr>
            <p:cNvSpPr>
              <a:spLocks noChangeArrowheads="1"/>
            </p:cNvSpPr>
            <p:nvPr/>
          </p:nvSpPr>
          <p:spPr bwMode="auto">
            <a:xfrm>
              <a:off x="4133088" y="4430267"/>
              <a:ext cx="361188" cy="187451"/>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54" name="object 40">
              <a:extLst>
                <a:ext uri="{FF2B5EF4-FFF2-40B4-BE49-F238E27FC236}">
                  <a16:creationId xmlns:a16="http://schemas.microsoft.com/office/drawing/2014/main" id="{162F0B90-A795-4CCF-965A-691CA59F21E8}"/>
                </a:ext>
              </a:extLst>
            </p:cNvPr>
            <p:cNvSpPr>
              <a:spLocks noChangeArrowheads="1"/>
            </p:cNvSpPr>
            <p:nvPr/>
          </p:nvSpPr>
          <p:spPr bwMode="auto">
            <a:xfrm>
              <a:off x="4114800" y="4419599"/>
              <a:ext cx="347662" cy="161925"/>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55" name="object 41">
              <a:extLst>
                <a:ext uri="{FF2B5EF4-FFF2-40B4-BE49-F238E27FC236}">
                  <a16:creationId xmlns:a16="http://schemas.microsoft.com/office/drawing/2014/main" id="{8AF67579-16B6-46B1-A4E6-5710D5DE2240}"/>
                </a:ext>
              </a:extLst>
            </p:cNvPr>
            <p:cNvSpPr>
              <a:spLocks/>
            </p:cNvSpPr>
            <p:nvPr/>
          </p:nvSpPr>
          <p:spPr bwMode="auto">
            <a:xfrm>
              <a:off x="4114800" y="4419587"/>
              <a:ext cx="347980" cy="162560"/>
            </a:xfrm>
            <a:custGeom>
              <a:avLst/>
              <a:gdLst>
                <a:gd name="T0" fmla="*/ 0 w 347979"/>
                <a:gd name="T1" fmla="*/ 40487 h 162560"/>
                <a:gd name="T2" fmla="*/ 260745 w 347979"/>
                <a:gd name="T3" fmla="*/ 40487 h 162560"/>
                <a:gd name="T4" fmla="*/ 260745 w 347979"/>
                <a:gd name="T5" fmla="*/ 0 h 162560"/>
                <a:gd name="T6" fmla="*/ 347664 w 347979"/>
                <a:gd name="T7" fmla="*/ 80975 h 162560"/>
                <a:gd name="T8" fmla="*/ 260745 w 347979"/>
                <a:gd name="T9" fmla="*/ 161937 h 162560"/>
                <a:gd name="T10" fmla="*/ 260745 w 347979"/>
                <a:gd name="T11" fmla="*/ 121450 h 162560"/>
                <a:gd name="T12" fmla="*/ 0 w 347979"/>
                <a:gd name="T13" fmla="*/ 121450 h 162560"/>
                <a:gd name="T14" fmla="*/ 0 w 347979"/>
                <a:gd name="T15" fmla="*/ 40487 h 1625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7979" h="162560">
                  <a:moveTo>
                    <a:pt x="0" y="40487"/>
                  </a:moveTo>
                  <a:lnTo>
                    <a:pt x="260743" y="40487"/>
                  </a:lnTo>
                  <a:lnTo>
                    <a:pt x="260743" y="0"/>
                  </a:lnTo>
                  <a:lnTo>
                    <a:pt x="347662" y="80975"/>
                  </a:lnTo>
                  <a:lnTo>
                    <a:pt x="260743" y="161937"/>
                  </a:lnTo>
                  <a:lnTo>
                    <a:pt x="260743" y="121450"/>
                  </a:lnTo>
                  <a:lnTo>
                    <a:pt x="0" y="121450"/>
                  </a:lnTo>
                  <a:lnTo>
                    <a:pt x="0" y="40487"/>
                  </a:lnTo>
                  <a:close/>
                </a:path>
              </a:pathLst>
            </a:custGeom>
            <a:noFill/>
            <a:ln w="9525">
              <a:solidFill>
                <a:srgbClr val="8181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256" name="object 42">
              <a:extLst>
                <a:ext uri="{FF2B5EF4-FFF2-40B4-BE49-F238E27FC236}">
                  <a16:creationId xmlns:a16="http://schemas.microsoft.com/office/drawing/2014/main" id="{F22B20E3-6792-4067-87D0-80D624984C39}"/>
                </a:ext>
              </a:extLst>
            </p:cNvPr>
            <p:cNvSpPr>
              <a:spLocks noChangeArrowheads="1"/>
            </p:cNvSpPr>
            <p:nvPr/>
          </p:nvSpPr>
          <p:spPr bwMode="auto">
            <a:xfrm>
              <a:off x="1295400" y="3276637"/>
              <a:ext cx="250812" cy="247611"/>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grpSp>
        <p:nvGrpSpPr>
          <p:cNvPr id="9237" name="object 43">
            <a:extLst>
              <a:ext uri="{FF2B5EF4-FFF2-40B4-BE49-F238E27FC236}">
                <a16:creationId xmlns:a16="http://schemas.microsoft.com/office/drawing/2014/main" id="{A1246D46-26A5-4059-9F1E-AB5E26D07041}"/>
              </a:ext>
            </a:extLst>
          </p:cNvPr>
          <p:cNvGrpSpPr>
            <a:grpSpLocks/>
          </p:cNvGrpSpPr>
          <p:nvPr/>
        </p:nvGrpSpPr>
        <p:grpSpPr bwMode="auto">
          <a:xfrm>
            <a:off x="2819401" y="5029200"/>
            <a:ext cx="3198813" cy="1036638"/>
            <a:chOff x="1295400" y="5029212"/>
            <a:chExt cx="3199130" cy="1036319"/>
          </a:xfrm>
        </p:grpSpPr>
        <p:sp>
          <p:nvSpPr>
            <p:cNvPr id="9246" name="object 44">
              <a:extLst>
                <a:ext uri="{FF2B5EF4-FFF2-40B4-BE49-F238E27FC236}">
                  <a16:creationId xmlns:a16="http://schemas.microsoft.com/office/drawing/2014/main" id="{CAB86587-E36F-4732-B149-B0780FB8BBDF}"/>
                </a:ext>
              </a:extLst>
            </p:cNvPr>
            <p:cNvSpPr>
              <a:spLocks noChangeArrowheads="1"/>
            </p:cNvSpPr>
            <p:nvPr/>
          </p:nvSpPr>
          <p:spPr bwMode="auto">
            <a:xfrm>
              <a:off x="4133088" y="5878068"/>
              <a:ext cx="361188" cy="187451"/>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47" name="object 45">
              <a:extLst>
                <a:ext uri="{FF2B5EF4-FFF2-40B4-BE49-F238E27FC236}">
                  <a16:creationId xmlns:a16="http://schemas.microsoft.com/office/drawing/2014/main" id="{9C1F9D9F-7545-4500-A5D3-058C81EECFA9}"/>
                </a:ext>
              </a:extLst>
            </p:cNvPr>
            <p:cNvSpPr>
              <a:spLocks noChangeArrowheads="1"/>
            </p:cNvSpPr>
            <p:nvPr/>
          </p:nvSpPr>
          <p:spPr bwMode="auto">
            <a:xfrm>
              <a:off x="4114800" y="5867400"/>
              <a:ext cx="347662" cy="161925"/>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48" name="object 46">
              <a:extLst>
                <a:ext uri="{FF2B5EF4-FFF2-40B4-BE49-F238E27FC236}">
                  <a16:creationId xmlns:a16="http://schemas.microsoft.com/office/drawing/2014/main" id="{200D4AA2-0826-4A99-B959-DB55A45A5D68}"/>
                </a:ext>
              </a:extLst>
            </p:cNvPr>
            <p:cNvSpPr>
              <a:spLocks/>
            </p:cNvSpPr>
            <p:nvPr/>
          </p:nvSpPr>
          <p:spPr bwMode="auto">
            <a:xfrm>
              <a:off x="4114800" y="5867393"/>
              <a:ext cx="347980" cy="162560"/>
            </a:xfrm>
            <a:custGeom>
              <a:avLst/>
              <a:gdLst>
                <a:gd name="T0" fmla="*/ 0 w 347979"/>
                <a:gd name="T1" fmla="*/ 40487 h 162560"/>
                <a:gd name="T2" fmla="*/ 260745 w 347979"/>
                <a:gd name="T3" fmla="*/ 40487 h 162560"/>
                <a:gd name="T4" fmla="*/ 260745 w 347979"/>
                <a:gd name="T5" fmla="*/ 0 h 162560"/>
                <a:gd name="T6" fmla="*/ 347664 w 347979"/>
                <a:gd name="T7" fmla="*/ 80975 h 162560"/>
                <a:gd name="T8" fmla="*/ 260745 w 347979"/>
                <a:gd name="T9" fmla="*/ 161937 h 162560"/>
                <a:gd name="T10" fmla="*/ 260745 w 347979"/>
                <a:gd name="T11" fmla="*/ 121450 h 162560"/>
                <a:gd name="T12" fmla="*/ 0 w 347979"/>
                <a:gd name="T13" fmla="*/ 121450 h 162560"/>
                <a:gd name="T14" fmla="*/ 0 w 347979"/>
                <a:gd name="T15" fmla="*/ 40487 h 1625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7979" h="162560">
                  <a:moveTo>
                    <a:pt x="0" y="40487"/>
                  </a:moveTo>
                  <a:lnTo>
                    <a:pt x="260743" y="40487"/>
                  </a:lnTo>
                  <a:lnTo>
                    <a:pt x="260743" y="0"/>
                  </a:lnTo>
                  <a:lnTo>
                    <a:pt x="347662" y="80975"/>
                  </a:lnTo>
                  <a:lnTo>
                    <a:pt x="260743" y="161937"/>
                  </a:lnTo>
                  <a:lnTo>
                    <a:pt x="260743" y="121450"/>
                  </a:lnTo>
                  <a:lnTo>
                    <a:pt x="0" y="121450"/>
                  </a:lnTo>
                  <a:lnTo>
                    <a:pt x="0" y="40487"/>
                  </a:lnTo>
                  <a:close/>
                </a:path>
              </a:pathLst>
            </a:custGeom>
            <a:noFill/>
            <a:ln w="9525">
              <a:solidFill>
                <a:srgbClr val="8181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249" name="object 47">
              <a:extLst>
                <a:ext uri="{FF2B5EF4-FFF2-40B4-BE49-F238E27FC236}">
                  <a16:creationId xmlns:a16="http://schemas.microsoft.com/office/drawing/2014/main" id="{333A0E8E-48A2-4AA7-AEC1-9E04AAA27931}"/>
                </a:ext>
              </a:extLst>
            </p:cNvPr>
            <p:cNvSpPr>
              <a:spLocks noChangeArrowheads="1"/>
            </p:cNvSpPr>
            <p:nvPr/>
          </p:nvSpPr>
          <p:spPr bwMode="auto">
            <a:xfrm>
              <a:off x="4133088" y="5497068"/>
              <a:ext cx="361188" cy="18745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50" name="object 48">
              <a:extLst>
                <a:ext uri="{FF2B5EF4-FFF2-40B4-BE49-F238E27FC236}">
                  <a16:creationId xmlns:a16="http://schemas.microsoft.com/office/drawing/2014/main" id="{CCC2CDB0-9CA4-434F-B986-388456BD02E5}"/>
                </a:ext>
              </a:extLst>
            </p:cNvPr>
            <p:cNvSpPr>
              <a:spLocks noChangeArrowheads="1"/>
            </p:cNvSpPr>
            <p:nvPr/>
          </p:nvSpPr>
          <p:spPr bwMode="auto">
            <a:xfrm>
              <a:off x="4114800" y="5486400"/>
              <a:ext cx="347662" cy="1619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51" name="object 49">
              <a:extLst>
                <a:ext uri="{FF2B5EF4-FFF2-40B4-BE49-F238E27FC236}">
                  <a16:creationId xmlns:a16="http://schemas.microsoft.com/office/drawing/2014/main" id="{4057CC4F-C366-4458-9D1C-EB055C8C0F7F}"/>
                </a:ext>
              </a:extLst>
            </p:cNvPr>
            <p:cNvSpPr>
              <a:spLocks/>
            </p:cNvSpPr>
            <p:nvPr/>
          </p:nvSpPr>
          <p:spPr bwMode="auto">
            <a:xfrm>
              <a:off x="4114800" y="5486387"/>
              <a:ext cx="347980" cy="162560"/>
            </a:xfrm>
            <a:custGeom>
              <a:avLst/>
              <a:gdLst>
                <a:gd name="T0" fmla="*/ 0 w 347979"/>
                <a:gd name="T1" fmla="*/ 40487 h 162560"/>
                <a:gd name="T2" fmla="*/ 260745 w 347979"/>
                <a:gd name="T3" fmla="*/ 40487 h 162560"/>
                <a:gd name="T4" fmla="*/ 260745 w 347979"/>
                <a:gd name="T5" fmla="*/ 0 h 162560"/>
                <a:gd name="T6" fmla="*/ 347664 w 347979"/>
                <a:gd name="T7" fmla="*/ 80975 h 162560"/>
                <a:gd name="T8" fmla="*/ 260745 w 347979"/>
                <a:gd name="T9" fmla="*/ 161937 h 162560"/>
                <a:gd name="T10" fmla="*/ 260745 w 347979"/>
                <a:gd name="T11" fmla="*/ 121450 h 162560"/>
                <a:gd name="T12" fmla="*/ 0 w 347979"/>
                <a:gd name="T13" fmla="*/ 121450 h 162560"/>
                <a:gd name="T14" fmla="*/ 0 w 347979"/>
                <a:gd name="T15" fmla="*/ 40487 h 1625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7979" h="162560">
                  <a:moveTo>
                    <a:pt x="0" y="40487"/>
                  </a:moveTo>
                  <a:lnTo>
                    <a:pt x="260743" y="40487"/>
                  </a:lnTo>
                  <a:lnTo>
                    <a:pt x="260743" y="0"/>
                  </a:lnTo>
                  <a:lnTo>
                    <a:pt x="347662" y="80975"/>
                  </a:lnTo>
                  <a:lnTo>
                    <a:pt x="260743" y="161937"/>
                  </a:lnTo>
                  <a:lnTo>
                    <a:pt x="260743" y="121450"/>
                  </a:lnTo>
                  <a:lnTo>
                    <a:pt x="0" y="121450"/>
                  </a:lnTo>
                  <a:lnTo>
                    <a:pt x="0" y="40487"/>
                  </a:lnTo>
                  <a:close/>
                </a:path>
              </a:pathLst>
            </a:custGeom>
            <a:noFill/>
            <a:ln w="9525">
              <a:solidFill>
                <a:srgbClr val="8181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252" name="object 50">
              <a:extLst>
                <a:ext uri="{FF2B5EF4-FFF2-40B4-BE49-F238E27FC236}">
                  <a16:creationId xmlns:a16="http://schemas.microsoft.com/office/drawing/2014/main" id="{7D9AFE7D-A241-4612-904F-AE1D6FC9A088}"/>
                </a:ext>
              </a:extLst>
            </p:cNvPr>
            <p:cNvSpPr>
              <a:spLocks noChangeArrowheads="1"/>
            </p:cNvSpPr>
            <p:nvPr/>
          </p:nvSpPr>
          <p:spPr bwMode="auto">
            <a:xfrm>
              <a:off x="1295400" y="5029212"/>
              <a:ext cx="250812" cy="247637"/>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grpSp>
        <p:nvGrpSpPr>
          <p:cNvPr id="9238" name="object 51">
            <a:extLst>
              <a:ext uri="{FF2B5EF4-FFF2-40B4-BE49-F238E27FC236}">
                <a16:creationId xmlns:a16="http://schemas.microsoft.com/office/drawing/2014/main" id="{BE1BEED8-397D-41E2-8F5D-96122D2CF134}"/>
              </a:ext>
            </a:extLst>
          </p:cNvPr>
          <p:cNvGrpSpPr>
            <a:grpSpLocks/>
          </p:cNvGrpSpPr>
          <p:nvPr/>
        </p:nvGrpSpPr>
        <p:grpSpPr bwMode="auto">
          <a:xfrm>
            <a:off x="2819401" y="1752600"/>
            <a:ext cx="3198813" cy="960438"/>
            <a:chOff x="1295400" y="1752650"/>
            <a:chExt cx="3199130" cy="960119"/>
          </a:xfrm>
        </p:grpSpPr>
        <p:sp>
          <p:nvSpPr>
            <p:cNvPr id="9239" name="object 52">
              <a:extLst>
                <a:ext uri="{FF2B5EF4-FFF2-40B4-BE49-F238E27FC236}">
                  <a16:creationId xmlns:a16="http://schemas.microsoft.com/office/drawing/2014/main" id="{09A4C910-E45A-48F8-A2DA-E9B20D056C27}"/>
                </a:ext>
              </a:extLst>
            </p:cNvPr>
            <p:cNvSpPr>
              <a:spLocks noChangeArrowheads="1"/>
            </p:cNvSpPr>
            <p:nvPr/>
          </p:nvSpPr>
          <p:spPr bwMode="auto">
            <a:xfrm>
              <a:off x="4133088" y="2525267"/>
              <a:ext cx="361188" cy="187451"/>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40" name="object 53">
              <a:extLst>
                <a:ext uri="{FF2B5EF4-FFF2-40B4-BE49-F238E27FC236}">
                  <a16:creationId xmlns:a16="http://schemas.microsoft.com/office/drawing/2014/main" id="{DAF2C641-1831-40DF-8671-36D64920A884}"/>
                </a:ext>
              </a:extLst>
            </p:cNvPr>
            <p:cNvSpPr>
              <a:spLocks noChangeArrowheads="1"/>
            </p:cNvSpPr>
            <p:nvPr/>
          </p:nvSpPr>
          <p:spPr bwMode="auto">
            <a:xfrm>
              <a:off x="4114800" y="2514599"/>
              <a:ext cx="347662" cy="1619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41" name="object 54">
              <a:extLst>
                <a:ext uri="{FF2B5EF4-FFF2-40B4-BE49-F238E27FC236}">
                  <a16:creationId xmlns:a16="http://schemas.microsoft.com/office/drawing/2014/main" id="{49232115-7162-4403-BFBE-448F5C2B3FAF}"/>
                </a:ext>
              </a:extLst>
            </p:cNvPr>
            <p:cNvSpPr>
              <a:spLocks/>
            </p:cNvSpPr>
            <p:nvPr/>
          </p:nvSpPr>
          <p:spPr bwMode="auto">
            <a:xfrm>
              <a:off x="4114800" y="2514599"/>
              <a:ext cx="347980" cy="162560"/>
            </a:xfrm>
            <a:custGeom>
              <a:avLst/>
              <a:gdLst>
                <a:gd name="T0" fmla="*/ 0 w 347979"/>
                <a:gd name="T1" fmla="*/ 40487 h 162560"/>
                <a:gd name="T2" fmla="*/ 260745 w 347979"/>
                <a:gd name="T3" fmla="*/ 40487 h 162560"/>
                <a:gd name="T4" fmla="*/ 260745 w 347979"/>
                <a:gd name="T5" fmla="*/ 0 h 162560"/>
                <a:gd name="T6" fmla="*/ 347664 w 347979"/>
                <a:gd name="T7" fmla="*/ 80975 h 162560"/>
                <a:gd name="T8" fmla="*/ 260745 w 347979"/>
                <a:gd name="T9" fmla="*/ 161937 h 162560"/>
                <a:gd name="T10" fmla="*/ 260745 w 347979"/>
                <a:gd name="T11" fmla="*/ 121450 h 162560"/>
                <a:gd name="T12" fmla="*/ 0 w 347979"/>
                <a:gd name="T13" fmla="*/ 121450 h 162560"/>
                <a:gd name="T14" fmla="*/ 0 w 347979"/>
                <a:gd name="T15" fmla="*/ 40487 h 1625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7979" h="162560">
                  <a:moveTo>
                    <a:pt x="0" y="40487"/>
                  </a:moveTo>
                  <a:lnTo>
                    <a:pt x="260743" y="40487"/>
                  </a:lnTo>
                  <a:lnTo>
                    <a:pt x="260743" y="0"/>
                  </a:lnTo>
                  <a:lnTo>
                    <a:pt x="347662" y="80975"/>
                  </a:lnTo>
                  <a:lnTo>
                    <a:pt x="260743" y="161937"/>
                  </a:lnTo>
                  <a:lnTo>
                    <a:pt x="260743" y="121450"/>
                  </a:lnTo>
                  <a:lnTo>
                    <a:pt x="0" y="121450"/>
                  </a:lnTo>
                  <a:lnTo>
                    <a:pt x="0" y="40487"/>
                  </a:lnTo>
                  <a:close/>
                </a:path>
              </a:pathLst>
            </a:custGeom>
            <a:noFill/>
            <a:ln w="9525">
              <a:solidFill>
                <a:srgbClr val="8181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242" name="object 55">
              <a:extLst>
                <a:ext uri="{FF2B5EF4-FFF2-40B4-BE49-F238E27FC236}">
                  <a16:creationId xmlns:a16="http://schemas.microsoft.com/office/drawing/2014/main" id="{0BA76426-70A3-48C4-98A0-7603C89278D5}"/>
                </a:ext>
              </a:extLst>
            </p:cNvPr>
            <p:cNvSpPr>
              <a:spLocks noChangeArrowheads="1"/>
            </p:cNvSpPr>
            <p:nvPr/>
          </p:nvSpPr>
          <p:spPr bwMode="auto">
            <a:xfrm>
              <a:off x="4133088" y="2144267"/>
              <a:ext cx="361188" cy="187451"/>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43" name="object 56">
              <a:extLst>
                <a:ext uri="{FF2B5EF4-FFF2-40B4-BE49-F238E27FC236}">
                  <a16:creationId xmlns:a16="http://schemas.microsoft.com/office/drawing/2014/main" id="{59BEAD05-5CB2-4562-9247-E1660C3E3517}"/>
                </a:ext>
              </a:extLst>
            </p:cNvPr>
            <p:cNvSpPr>
              <a:spLocks noChangeArrowheads="1"/>
            </p:cNvSpPr>
            <p:nvPr/>
          </p:nvSpPr>
          <p:spPr bwMode="auto">
            <a:xfrm>
              <a:off x="4114800" y="2133599"/>
              <a:ext cx="347662" cy="1619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9244" name="object 57">
              <a:extLst>
                <a:ext uri="{FF2B5EF4-FFF2-40B4-BE49-F238E27FC236}">
                  <a16:creationId xmlns:a16="http://schemas.microsoft.com/office/drawing/2014/main" id="{71D09278-6F91-48B3-9181-435A100B9939}"/>
                </a:ext>
              </a:extLst>
            </p:cNvPr>
            <p:cNvSpPr>
              <a:spLocks/>
            </p:cNvSpPr>
            <p:nvPr/>
          </p:nvSpPr>
          <p:spPr bwMode="auto">
            <a:xfrm>
              <a:off x="4114800" y="2133599"/>
              <a:ext cx="347980" cy="162560"/>
            </a:xfrm>
            <a:custGeom>
              <a:avLst/>
              <a:gdLst>
                <a:gd name="T0" fmla="*/ 0 w 347979"/>
                <a:gd name="T1" fmla="*/ 40487 h 162560"/>
                <a:gd name="T2" fmla="*/ 260745 w 347979"/>
                <a:gd name="T3" fmla="*/ 40487 h 162560"/>
                <a:gd name="T4" fmla="*/ 260745 w 347979"/>
                <a:gd name="T5" fmla="*/ 0 h 162560"/>
                <a:gd name="T6" fmla="*/ 347664 w 347979"/>
                <a:gd name="T7" fmla="*/ 80975 h 162560"/>
                <a:gd name="T8" fmla="*/ 260745 w 347979"/>
                <a:gd name="T9" fmla="*/ 161937 h 162560"/>
                <a:gd name="T10" fmla="*/ 260745 w 347979"/>
                <a:gd name="T11" fmla="*/ 121450 h 162560"/>
                <a:gd name="T12" fmla="*/ 0 w 347979"/>
                <a:gd name="T13" fmla="*/ 121450 h 162560"/>
                <a:gd name="T14" fmla="*/ 0 w 347979"/>
                <a:gd name="T15" fmla="*/ 40487 h 1625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7979" h="162560">
                  <a:moveTo>
                    <a:pt x="0" y="40487"/>
                  </a:moveTo>
                  <a:lnTo>
                    <a:pt x="260743" y="40487"/>
                  </a:lnTo>
                  <a:lnTo>
                    <a:pt x="260743" y="0"/>
                  </a:lnTo>
                  <a:lnTo>
                    <a:pt x="347662" y="80975"/>
                  </a:lnTo>
                  <a:lnTo>
                    <a:pt x="260743" y="161937"/>
                  </a:lnTo>
                  <a:lnTo>
                    <a:pt x="260743" y="121450"/>
                  </a:lnTo>
                  <a:lnTo>
                    <a:pt x="0" y="121450"/>
                  </a:lnTo>
                  <a:lnTo>
                    <a:pt x="0" y="40487"/>
                  </a:lnTo>
                  <a:close/>
                </a:path>
              </a:pathLst>
            </a:custGeom>
            <a:noFill/>
            <a:ln w="9525">
              <a:solidFill>
                <a:srgbClr val="8181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245" name="object 58">
              <a:extLst>
                <a:ext uri="{FF2B5EF4-FFF2-40B4-BE49-F238E27FC236}">
                  <a16:creationId xmlns:a16="http://schemas.microsoft.com/office/drawing/2014/main" id="{40998736-5CA0-4CFF-9C06-99DD42E657B0}"/>
                </a:ext>
              </a:extLst>
            </p:cNvPr>
            <p:cNvSpPr>
              <a:spLocks noChangeArrowheads="1"/>
            </p:cNvSpPr>
            <p:nvPr/>
          </p:nvSpPr>
          <p:spPr bwMode="auto">
            <a:xfrm>
              <a:off x="1295400" y="1752650"/>
              <a:ext cx="250812" cy="247599"/>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3">
            <a:extLst>
              <a:ext uri="{FF2B5EF4-FFF2-40B4-BE49-F238E27FC236}">
                <a16:creationId xmlns:a16="http://schemas.microsoft.com/office/drawing/2014/main" id="{7D09658A-56A0-4AEC-AAA5-C80E0ED77B7F}"/>
              </a:ext>
            </a:extLst>
          </p:cNvPr>
          <p:cNvSpPr txBox="1">
            <a:spLocks noChangeArrowheads="1"/>
          </p:cNvSpPr>
          <p:nvPr/>
        </p:nvSpPr>
        <p:spPr bwMode="auto">
          <a:xfrm>
            <a:off x="2060576" y="725488"/>
            <a:ext cx="765492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469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sz="2400" dirty="0" err="1">
                <a:solidFill>
                  <a:srgbClr val="333399"/>
                </a:solidFill>
                <a:latin typeface="Verdana" panose="020B0604030504040204" pitchFamily="34" charset="0"/>
                <a:ea typeface="Verdana" panose="020B0604030504040204" pitchFamily="34" charset="0"/>
                <a:cs typeface="Verdana" panose="020B0604030504040204" pitchFamily="34" charset="0"/>
              </a:rPr>
              <a:t>Keuntungan</a:t>
            </a:r>
            <a:r>
              <a:rPr lang="en-US" altLang="en-US" sz="2400" dirty="0">
                <a:solidFill>
                  <a:srgbClr val="333399"/>
                </a:solidFill>
                <a:latin typeface="Verdana" panose="020B0604030504040204" pitchFamily="34" charset="0"/>
                <a:ea typeface="Verdana" panose="020B0604030504040204" pitchFamily="34" charset="0"/>
                <a:cs typeface="Verdana" panose="020B0604030504040204" pitchFamily="34" charset="0"/>
              </a:rPr>
              <a:t> </a:t>
            </a:r>
            <a:r>
              <a:rPr lang="en-US" altLang="en-US" sz="2400" dirty="0" err="1">
                <a:solidFill>
                  <a:srgbClr val="333399"/>
                </a:solidFill>
                <a:latin typeface="Verdana" panose="020B0604030504040204" pitchFamily="34" charset="0"/>
                <a:ea typeface="Verdana" panose="020B0604030504040204" pitchFamily="34" charset="0"/>
                <a:cs typeface="Verdana" panose="020B0604030504040204" pitchFamily="34" charset="0"/>
              </a:rPr>
              <a:t>Kesuksesan</a:t>
            </a:r>
            <a:r>
              <a:rPr lang="en-US" altLang="en-US" sz="2400" dirty="0">
                <a:solidFill>
                  <a:srgbClr val="333399"/>
                </a:solidFill>
                <a:latin typeface="Verdana" panose="020B0604030504040204" pitchFamily="34" charset="0"/>
                <a:ea typeface="Verdana" panose="020B0604030504040204" pitchFamily="34" charset="0"/>
                <a:cs typeface="Verdana" panose="020B0604030504040204" pitchFamily="34" charset="0"/>
              </a:rPr>
              <a:t> </a:t>
            </a:r>
            <a:r>
              <a:rPr lang="en-US" altLang="en-US" sz="2400" dirty="0" err="1">
                <a:solidFill>
                  <a:srgbClr val="333399"/>
                </a:solidFill>
                <a:latin typeface="Verdana" panose="020B0604030504040204" pitchFamily="34" charset="0"/>
                <a:ea typeface="Verdana" panose="020B0604030504040204" pitchFamily="34" charset="0"/>
                <a:cs typeface="Verdana" panose="020B0604030504040204" pitchFamily="34" charset="0"/>
              </a:rPr>
              <a:t>Implementasi</a:t>
            </a:r>
            <a:r>
              <a:rPr lang="en-US" altLang="en-US" sz="2400" dirty="0">
                <a:solidFill>
                  <a:srgbClr val="333399"/>
                </a:solidFill>
                <a:latin typeface="Verdana" panose="020B0604030504040204" pitchFamily="34" charset="0"/>
                <a:ea typeface="Verdana" panose="020B0604030504040204" pitchFamily="34" charset="0"/>
                <a:cs typeface="Verdana" panose="020B0604030504040204" pitchFamily="34" charset="0"/>
              </a:rPr>
              <a:t> TIK</a:t>
            </a: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Bef>
                <a:spcPct val="0"/>
              </a:spcBef>
              <a:buFontTx/>
              <a:buNone/>
            </a:pPr>
            <a:endParaRPr lang="en-US" altLang="en-US" sz="3400" dirty="0">
              <a:latin typeface="Verdana" panose="020B0604030504040204" pitchFamily="34" charset="0"/>
              <a:ea typeface="Verdana" panose="020B0604030504040204" pitchFamily="34" charset="0"/>
              <a:cs typeface="Verdana" panose="020B0604030504040204" pitchFamily="34" charset="0"/>
            </a:endParaRPr>
          </a:p>
          <a:p>
            <a:pPr algn="ctr">
              <a:lnSpc>
                <a:spcPct val="100000"/>
              </a:lnSpc>
              <a:spcBef>
                <a:spcPct val="0"/>
              </a:spcBef>
              <a:buFontTx/>
              <a:buNone/>
            </a:pPr>
            <a:r>
              <a:rPr lang="en-US" altLang="en-US" sz="2400" b="1" u="sng" dirty="0" err="1">
                <a:solidFill>
                  <a:srgbClr val="0033CC"/>
                </a:solidFill>
                <a:latin typeface="Arial" panose="020B0604020202020204" pitchFamily="34" charset="0"/>
                <a:cs typeface="Arial" panose="020B0604020202020204" pitchFamily="34" charset="0"/>
              </a:rPr>
              <a:t>Pertanyaan</a:t>
            </a:r>
            <a:endParaRPr lang="en-US" altLang="en-US" sz="2400" dirty="0">
              <a:latin typeface="Arial" panose="020B0604020202020204" pitchFamily="34" charset="0"/>
              <a:cs typeface="Arial" panose="020B0604020202020204" pitchFamily="34" charset="0"/>
            </a:endParaRPr>
          </a:p>
          <a:p>
            <a:pPr>
              <a:lnSpc>
                <a:spcPct val="100000"/>
              </a:lnSpc>
              <a:spcBef>
                <a:spcPct val="0"/>
              </a:spcBef>
              <a:buFontTx/>
              <a:buNone/>
            </a:pPr>
            <a:endParaRPr lang="en-US" altLang="en-US" sz="3000" dirty="0">
              <a:latin typeface="Arial" panose="020B0604020202020204" pitchFamily="34" charset="0"/>
              <a:cs typeface="Arial" panose="020B0604020202020204" pitchFamily="34" charset="0"/>
            </a:endParaRPr>
          </a:p>
          <a:p>
            <a:pPr>
              <a:lnSpc>
                <a:spcPct val="120000"/>
              </a:lnSpc>
              <a:spcBef>
                <a:spcPct val="0"/>
              </a:spcBef>
              <a:buFontTx/>
              <a:buNone/>
            </a:pPr>
            <a:r>
              <a:rPr lang="en-US" altLang="en-US" sz="2400" dirty="0" err="1">
                <a:solidFill>
                  <a:srgbClr val="333399"/>
                </a:solidFill>
                <a:latin typeface="Arial" panose="020B0604020202020204" pitchFamily="34" charset="0"/>
                <a:cs typeface="Arial" panose="020B0604020202020204" pitchFamily="34" charset="0"/>
              </a:rPr>
              <a:t>Dalam</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konteks</a:t>
            </a:r>
            <a:r>
              <a:rPr lang="en-US" altLang="en-US" sz="2400" dirty="0">
                <a:solidFill>
                  <a:srgbClr val="333399"/>
                </a:solidFill>
                <a:latin typeface="Arial" panose="020B0604020202020204" pitchFamily="34" charset="0"/>
                <a:cs typeface="Arial" panose="020B0604020202020204" pitchFamily="34" charset="0"/>
              </a:rPr>
              <a:t> Anda, </a:t>
            </a:r>
            <a:r>
              <a:rPr lang="en-US" altLang="en-US" sz="2400" dirty="0" err="1">
                <a:solidFill>
                  <a:srgbClr val="333399"/>
                </a:solidFill>
                <a:latin typeface="Arial" panose="020B0604020202020204" pitchFamily="34" charset="0"/>
                <a:cs typeface="Arial" panose="020B0604020202020204" pitchFamily="34" charset="0"/>
              </a:rPr>
              <a:t>apakah</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semua</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perubahan</a:t>
            </a:r>
            <a:r>
              <a:rPr lang="en-US" altLang="en-US" sz="2400" dirty="0">
                <a:solidFill>
                  <a:srgbClr val="333399"/>
                </a:solidFill>
                <a:latin typeface="Arial" panose="020B0604020202020204" pitchFamily="34" charset="0"/>
                <a:cs typeface="Arial" panose="020B0604020202020204" pitchFamily="34" charset="0"/>
              </a:rPr>
              <a:t> yang  </a:t>
            </a:r>
            <a:r>
              <a:rPr lang="en-US" altLang="en-US" sz="2400" dirty="0" err="1">
                <a:solidFill>
                  <a:srgbClr val="333399"/>
                </a:solidFill>
                <a:latin typeface="Arial" panose="020B0604020202020204" pitchFamily="34" charset="0"/>
                <a:cs typeface="Arial" panose="020B0604020202020204" pitchFamily="34" charset="0"/>
              </a:rPr>
              <a:t>dihasilkan</a:t>
            </a:r>
            <a:r>
              <a:rPr lang="en-US" altLang="en-US" sz="2400" dirty="0">
                <a:solidFill>
                  <a:srgbClr val="333399"/>
                </a:solidFill>
                <a:latin typeface="Arial" panose="020B0604020202020204" pitchFamily="34" charset="0"/>
                <a:cs typeface="Arial" panose="020B0604020202020204" pitchFamily="34" charset="0"/>
              </a:rPr>
              <a:t>	oleh	</a:t>
            </a:r>
            <a:r>
              <a:rPr lang="en-US" altLang="en-US" sz="2400" dirty="0" err="1">
                <a:solidFill>
                  <a:srgbClr val="333399"/>
                </a:solidFill>
                <a:latin typeface="Arial" panose="020B0604020202020204" pitchFamily="34" charset="0"/>
                <a:cs typeface="Arial" panose="020B0604020202020204" pitchFamily="34" charset="0"/>
              </a:rPr>
              <a:t>penerapan</a:t>
            </a:r>
            <a:r>
              <a:rPr lang="en-US" altLang="en-US" sz="2400" dirty="0">
                <a:solidFill>
                  <a:srgbClr val="333399"/>
                </a:solidFill>
                <a:latin typeface="Arial" panose="020B0604020202020204" pitchFamily="34" charset="0"/>
                <a:cs typeface="Arial" panose="020B0604020202020204" pitchFamily="34" charset="0"/>
              </a:rPr>
              <a:t> TIK	</a:t>
            </a:r>
            <a:r>
              <a:rPr lang="en-US" altLang="en-US" sz="2400" dirty="0" err="1">
                <a:solidFill>
                  <a:srgbClr val="333399"/>
                </a:solidFill>
                <a:latin typeface="Arial" panose="020B0604020202020204" pitchFamily="34" charset="0"/>
                <a:cs typeface="Arial" panose="020B0604020202020204" pitchFamily="34" charset="0"/>
              </a:rPr>
              <a:t>dalam</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pemerintah</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itu</a:t>
            </a:r>
            <a:r>
              <a:rPr lang="en-US" altLang="en-US" sz="2400" dirty="0">
                <a:solidFill>
                  <a:srgbClr val="333399"/>
                </a:solidFill>
                <a:latin typeface="Arial" panose="020B0604020202020204" pitchFamily="34" charset="0"/>
                <a:cs typeface="Arial" panose="020B0604020202020204" pitchFamily="34" charset="0"/>
              </a:rPr>
              <a:t>  </a:t>
            </a:r>
            <a:r>
              <a:rPr lang="en-US" altLang="en-US" sz="2400" dirty="0" err="1">
                <a:solidFill>
                  <a:srgbClr val="333399"/>
                </a:solidFill>
                <a:latin typeface="Arial" panose="020B0604020202020204" pitchFamily="34" charset="0"/>
                <a:cs typeface="Arial" panose="020B0604020202020204" pitchFamily="34" charset="0"/>
              </a:rPr>
              <a:t>menguntungkan</a:t>
            </a:r>
            <a:r>
              <a:rPr lang="en-US" altLang="en-US" sz="2400" dirty="0">
                <a:solidFill>
                  <a:srgbClr val="0033CC"/>
                </a:solidFill>
                <a:latin typeface="Arial" panose="020B0604020202020204" pitchFamily="34" charset="0"/>
                <a:cs typeface="Arial" panose="020B0604020202020204" pitchFamily="34" charset="0"/>
              </a:rPr>
              <a:t>?</a:t>
            </a:r>
            <a:endParaRPr lang="en-US"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BA9FC2C-3969-4F44-AFDE-3E51220C0D86}"/>
              </a:ext>
            </a:extLst>
          </p:cNvPr>
          <p:cNvSpPr txBox="1"/>
          <p:nvPr/>
        </p:nvSpPr>
        <p:spPr>
          <a:xfrm>
            <a:off x="2517775" y="725488"/>
            <a:ext cx="4794250" cy="450850"/>
          </a:xfrm>
          <a:prstGeom prst="rect">
            <a:avLst/>
          </a:prstGeom>
        </p:spPr>
        <p:txBody>
          <a:bodyPr lIns="0" tIns="12065" rIns="0" bIns="0">
            <a:spAutoFit/>
          </a:bodyPr>
          <a:lstStyle/>
          <a:p>
            <a:pPr marL="12700">
              <a:spcBef>
                <a:spcPts val="95"/>
              </a:spcBef>
              <a:defRPr/>
            </a:pPr>
            <a:r>
              <a:rPr sz="2800" spc="-5" dirty="0" err="1">
                <a:solidFill>
                  <a:srgbClr val="333399"/>
                </a:solidFill>
                <a:latin typeface="Arial"/>
                <a:cs typeface="Arial"/>
              </a:rPr>
              <a:t>Faktor-Faktor</a:t>
            </a:r>
            <a:r>
              <a:rPr sz="2800" spc="-10" dirty="0">
                <a:solidFill>
                  <a:srgbClr val="333399"/>
                </a:solidFill>
                <a:latin typeface="Arial"/>
                <a:cs typeface="Arial"/>
              </a:rPr>
              <a:t> </a:t>
            </a:r>
            <a:r>
              <a:rPr sz="2800" dirty="0">
                <a:solidFill>
                  <a:srgbClr val="333399"/>
                </a:solidFill>
                <a:latin typeface="Arial"/>
                <a:cs typeface="Arial"/>
              </a:rPr>
              <a:t>Kesuksesan</a:t>
            </a:r>
            <a:endParaRPr sz="2800" dirty="0">
              <a:latin typeface="Arial"/>
              <a:cs typeface="Arial"/>
            </a:endParaRPr>
          </a:p>
        </p:txBody>
      </p:sp>
      <p:grpSp>
        <p:nvGrpSpPr>
          <p:cNvPr id="11267" name="object 4">
            <a:extLst>
              <a:ext uri="{FF2B5EF4-FFF2-40B4-BE49-F238E27FC236}">
                <a16:creationId xmlns:a16="http://schemas.microsoft.com/office/drawing/2014/main" id="{169D79E8-FFEC-4690-913A-362BCDC78713}"/>
              </a:ext>
            </a:extLst>
          </p:cNvPr>
          <p:cNvGrpSpPr>
            <a:grpSpLocks/>
          </p:cNvGrpSpPr>
          <p:nvPr/>
        </p:nvGrpSpPr>
        <p:grpSpPr bwMode="auto">
          <a:xfrm>
            <a:off x="3090864" y="2995613"/>
            <a:ext cx="1779587" cy="1370012"/>
            <a:chOff x="1566862" y="2995955"/>
            <a:chExt cx="1779905" cy="1370330"/>
          </a:xfrm>
        </p:grpSpPr>
        <p:sp>
          <p:nvSpPr>
            <p:cNvPr id="11288" name="object 5">
              <a:extLst>
                <a:ext uri="{FF2B5EF4-FFF2-40B4-BE49-F238E27FC236}">
                  <a16:creationId xmlns:a16="http://schemas.microsoft.com/office/drawing/2014/main" id="{683D109A-F42F-4FC6-A99B-24F9B38B32DC}"/>
                </a:ext>
              </a:extLst>
            </p:cNvPr>
            <p:cNvSpPr>
              <a:spLocks/>
            </p:cNvSpPr>
            <p:nvPr/>
          </p:nvSpPr>
          <p:spPr bwMode="auto">
            <a:xfrm>
              <a:off x="1571625" y="3000717"/>
              <a:ext cx="1770380" cy="1360805"/>
            </a:xfrm>
            <a:custGeom>
              <a:avLst/>
              <a:gdLst>
                <a:gd name="T0" fmla="*/ 831231 w 1770379"/>
                <a:gd name="T1" fmla="*/ 1241 h 1360804"/>
                <a:gd name="T2" fmla="*/ 726046 w 1770379"/>
                <a:gd name="T3" fmla="*/ 10961 h 1360804"/>
                <a:gd name="T4" fmla="*/ 625019 w 1770379"/>
                <a:gd name="T5" fmla="*/ 29854 h 1360804"/>
                <a:gd name="T6" fmla="*/ 528891 w 1770379"/>
                <a:gd name="T7" fmla="*/ 57352 h 1360804"/>
                <a:gd name="T8" fmla="*/ 438402 w 1770379"/>
                <a:gd name="T9" fmla="*/ 92885 h 1360804"/>
                <a:gd name="T10" fmla="*/ 354293 w 1770379"/>
                <a:gd name="T11" fmla="*/ 135884 h 1360804"/>
                <a:gd name="T12" fmla="*/ 277305 w 1770379"/>
                <a:gd name="T13" fmla="*/ 185779 h 1360804"/>
                <a:gd name="T14" fmla="*/ 208179 w 1770379"/>
                <a:gd name="T15" fmla="*/ 242002 h 1360804"/>
                <a:gd name="T16" fmla="*/ 147655 w 1770379"/>
                <a:gd name="T17" fmla="*/ 303982 h 1360804"/>
                <a:gd name="T18" fmla="*/ 96474 w 1770379"/>
                <a:gd name="T19" fmla="*/ 371151 h 1360804"/>
                <a:gd name="T20" fmla="*/ 55378 w 1770379"/>
                <a:gd name="T21" fmla="*/ 442940 h 1360804"/>
                <a:gd name="T22" fmla="*/ 25106 w 1770379"/>
                <a:gd name="T23" fmla="*/ 518778 h 1360804"/>
                <a:gd name="T24" fmla="*/ 6400 w 1770379"/>
                <a:gd name="T25" fmla="*/ 598096 h 1360804"/>
                <a:gd name="T26" fmla="*/ 0 w 1770379"/>
                <a:gd name="T27" fmla="*/ 680326 h 1360804"/>
                <a:gd name="T28" fmla="*/ 6400 w 1770379"/>
                <a:gd name="T29" fmla="*/ 762557 h 1360804"/>
                <a:gd name="T30" fmla="*/ 25106 w 1770379"/>
                <a:gd name="T31" fmla="*/ 841876 h 1360804"/>
                <a:gd name="T32" fmla="*/ 55378 w 1770379"/>
                <a:gd name="T33" fmla="*/ 917714 h 1360804"/>
                <a:gd name="T34" fmla="*/ 96474 w 1770379"/>
                <a:gd name="T35" fmla="*/ 989502 h 1360804"/>
                <a:gd name="T36" fmla="*/ 147655 w 1770379"/>
                <a:gd name="T37" fmla="*/ 1056671 h 1360804"/>
                <a:gd name="T38" fmla="*/ 208179 w 1770379"/>
                <a:gd name="T39" fmla="*/ 1118652 h 1360804"/>
                <a:gd name="T40" fmla="*/ 277305 w 1770379"/>
                <a:gd name="T41" fmla="*/ 1174874 h 1360804"/>
                <a:gd name="T42" fmla="*/ 354293 w 1770379"/>
                <a:gd name="T43" fmla="*/ 1224770 h 1360804"/>
                <a:gd name="T44" fmla="*/ 438402 w 1770379"/>
                <a:gd name="T45" fmla="*/ 1267769 h 1360804"/>
                <a:gd name="T46" fmla="*/ 528891 w 1770379"/>
                <a:gd name="T47" fmla="*/ 1303302 h 1360804"/>
                <a:gd name="T48" fmla="*/ 625019 w 1770379"/>
                <a:gd name="T49" fmla="*/ 1330800 h 1360804"/>
                <a:gd name="T50" fmla="*/ 726046 w 1770379"/>
                <a:gd name="T51" fmla="*/ 1349693 h 1360804"/>
                <a:gd name="T52" fmla="*/ 831231 w 1770379"/>
                <a:gd name="T53" fmla="*/ 1359412 h 1360804"/>
                <a:gd name="T54" fmla="*/ 939075 w 1770379"/>
                <a:gd name="T55" fmla="*/ 1359412 h 1360804"/>
                <a:gd name="T56" fmla="*/ 1044262 w 1770379"/>
                <a:gd name="T57" fmla="*/ 1349693 h 1360804"/>
                <a:gd name="T58" fmla="*/ 1145292 w 1770379"/>
                <a:gd name="T59" fmla="*/ 1330800 h 1360804"/>
                <a:gd name="T60" fmla="*/ 1241422 w 1770379"/>
                <a:gd name="T61" fmla="*/ 1303302 h 1360804"/>
                <a:gd name="T62" fmla="*/ 1331912 w 1770379"/>
                <a:gd name="T63" fmla="*/ 1267769 h 1360804"/>
                <a:gd name="T64" fmla="*/ 1416022 w 1770379"/>
                <a:gd name="T65" fmla="*/ 1224770 h 1360804"/>
                <a:gd name="T66" fmla="*/ 1493011 w 1770379"/>
                <a:gd name="T67" fmla="*/ 1174874 h 1360804"/>
                <a:gd name="T68" fmla="*/ 1562138 w 1770379"/>
                <a:gd name="T69" fmla="*/ 1118652 h 1360804"/>
                <a:gd name="T70" fmla="*/ 1622662 w 1770379"/>
                <a:gd name="T71" fmla="*/ 1056671 h 1360804"/>
                <a:gd name="T72" fmla="*/ 1673843 w 1770379"/>
                <a:gd name="T73" fmla="*/ 989502 h 1360804"/>
                <a:gd name="T74" fmla="*/ 1714940 w 1770379"/>
                <a:gd name="T75" fmla="*/ 917714 h 1360804"/>
                <a:gd name="T76" fmla="*/ 1745212 w 1770379"/>
                <a:gd name="T77" fmla="*/ 841876 h 1360804"/>
                <a:gd name="T78" fmla="*/ 1763918 w 1770379"/>
                <a:gd name="T79" fmla="*/ 762557 h 1360804"/>
                <a:gd name="T80" fmla="*/ 1770318 w 1770379"/>
                <a:gd name="T81" fmla="*/ 680326 h 1360804"/>
                <a:gd name="T82" fmla="*/ 1763918 w 1770379"/>
                <a:gd name="T83" fmla="*/ 598096 h 1360804"/>
                <a:gd name="T84" fmla="*/ 1745212 w 1770379"/>
                <a:gd name="T85" fmla="*/ 518778 h 1360804"/>
                <a:gd name="T86" fmla="*/ 1714940 w 1770379"/>
                <a:gd name="T87" fmla="*/ 442940 h 1360804"/>
                <a:gd name="T88" fmla="*/ 1673843 w 1770379"/>
                <a:gd name="T89" fmla="*/ 371151 h 1360804"/>
                <a:gd name="T90" fmla="*/ 1622662 w 1770379"/>
                <a:gd name="T91" fmla="*/ 303982 h 1360804"/>
                <a:gd name="T92" fmla="*/ 1562138 w 1770379"/>
                <a:gd name="T93" fmla="*/ 242002 h 1360804"/>
                <a:gd name="T94" fmla="*/ 1493011 w 1770379"/>
                <a:gd name="T95" fmla="*/ 185779 h 1360804"/>
                <a:gd name="T96" fmla="*/ 1416022 w 1770379"/>
                <a:gd name="T97" fmla="*/ 135884 h 1360804"/>
                <a:gd name="T98" fmla="*/ 1331912 w 1770379"/>
                <a:gd name="T99" fmla="*/ 92885 h 1360804"/>
                <a:gd name="T100" fmla="*/ 1241422 w 1770379"/>
                <a:gd name="T101" fmla="*/ 57352 h 1360804"/>
                <a:gd name="T102" fmla="*/ 1145292 w 1770379"/>
                <a:gd name="T103" fmla="*/ 29854 h 1360804"/>
                <a:gd name="T104" fmla="*/ 1044262 w 1770379"/>
                <a:gd name="T105" fmla="*/ 10961 h 1360804"/>
                <a:gd name="T106" fmla="*/ 939075 w 1770379"/>
                <a:gd name="T107" fmla="*/ 1241 h 13608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0379" h="1360804">
                  <a:moveTo>
                    <a:pt x="885151" y="0"/>
                  </a:moveTo>
                  <a:lnTo>
                    <a:pt x="831231" y="1241"/>
                  </a:lnTo>
                  <a:lnTo>
                    <a:pt x="778165" y="4919"/>
                  </a:lnTo>
                  <a:lnTo>
                    <a:pt x="726046" y="10961"/>
                  </a:lnTo>
                  <a:lnTo>
                    <a:pt x="674967" y="19296"/>
                  </a:lnTo>
                  <a:lnTo>
                    <a:pt x="625019" y="29854"/>
                  </a:lnTo>
                  <a:lnTo>
                    <a:pt x="576296" y="42563"/>
                  </a:lnTo>
                  <a:lnTo>
                    <a:pt x="528891" y="57352"/>
                  </a:lnTo>
                  <a:lnTo>
                    <a:pt x="482895" y="74150"/>
                  </a:lnTo>
                  <a:lnTo>
                    <a:pt x="438402" y="92885"/>
                  </a:lnTo>
                  <a:lnTo>
                    <a:pt x="395503" y="113487"/>
                  </a:lnTo>
                  <a:lnTo>
                    <a:pt x="354293" y="135884"/>
                  </a:lnTo>
                  <a:lnTo>
                    <a:pt x="314862" y="160005"/>
                  </a:lnTo>
                  <a:lnTo>
                    <a:pt x="277305" y="185779"/>
                  </a:lnTo>
                  <a:lnTo>
                    <a:pt x="241713" y="213135"/>
                  </a:lnTo>
                  <a:lnTo>
                    <a:pt x="208179" y="242002"/>
                  </a:lnTo>
                  <a:lnTo>
                    <a:pt x="176795" y="272308"/>
                  </a:lnTo>
                  <a:lnTo>
                    <a:pt x="147655" y="303982"/>
                  </a:lnTo>
                  <a:lnTo>
                    <a:pt x="120850" y="336954"/>
                  </a:lnTo>
                  <a:lnTo>
                    <a:pt x="96474" y="371151"/>
                  </a:lnTo>
                  <a:lnTo>
                    <a:pt x="74619" y="406504"/>
                  </a:lnTo>
                  <a:lnTo>
                    <a:pt x="55378" y="442940"/>
                  </a:lnTo>
                  <a:lnTo>
                    <a:pt x="38842" y="480388"/>
                  </a:lnTo>
                  <a:lnTo>
                    <a:pt x="25106" y="518778"/>
                  </a:lnTo>
                  <a:lnTo>
                    <a:pt x="14261" y="558037"/>
                  </a:lnTo>
                  <a:lnTo>
                    <a:pt x="6400" y="598096"/>
                  </a:lnTo>
                  <a:lnTo>
                    <a:pt x="1615" y="638883"/>
                  </a:lnTo>
                  <a:lnTo>
                    <a:pt x="0" y="680326"/>
                  </a:lnTo>
                  <a:lnTo>
                    <a:pt x="1615" y="721769"/>
                  </a:lnTo>
                  <a:lnTo>
                    <a:pt x="6400" y="762555"/>
                  </a:lnTo>
                  <a:lnTo>
                    <a:pt x="14261" y="802614"/>
                  </a:lnTo>
                  <a:lnTo>
                    <a:pt x="25106" y="841874"/>
                  </a:lnTo>
                  <a:lnTo>
                    <a:pt x="38842" y="880264"/>
                  </a:lnTo>
                  <a:lnTo>
                    <a:pt x="55378" y="917712"/>
                  </a:lnTo>
                  <a:lnTo>
                    <a:pt x="74619" y="954148"/>
                  </a:lnTo>
                  <a:lnTo>
                    <a:pt x="96474" y="989500"/>
                  </a:lnTo>
                  <a:lnTo>
                    <a:pt x="120850" y="1023698"/>
                  </a:lnTo>
                  <a:lnTo>
                    <a:pt x="147655" y="1056669"/>
                  </a:lnTo>
                  <a:lnTo>
                    <a:pt x="176795" y="1088343"/>
                  </a:lnTo>
                  <a:lnTo>
                    <a:pt x="208179" y="1118650"/>
                  </a:lnTo>
                  <a:lnTo>
                    <a:pt x="241713" y="1147516"/>
                  </a:lnTo>
                  <a:lnTo>
                    <a:pt x="277305" y="1174872"/>
                  </a:lnTo>
                  <a:lnTo>
                    <a:pt x="314862" y="1200646"/>
                  </a:lnTo>
                  <a:lnTo>
                    <a:pt x="354293" y="1224768"/>
                  </a:lnTo>
                  <a:lnTo>
                    <a:pt x="395503" y="1247165"/>
                  </a:lnTo>
                  <a:lnTo>
                    <a:pt x="438402" y="1267767"/>
                  </a:lnTo>
                  <a:lnTo>
                    <a:pt x="482895" y="1286502"/>
                  </a:lnTo>
                  <a:lnTo>
                    <a:pt x="528891" y="1303300"/>
                  </a:lnTo>
                  <a:lnTo>
                    <a:pt x="576296" y="1318089"/>
                  </a:lnTo>
                  <a:lnTo>
                    <a:pt x="625019" y="1330798"/>
                  </a:lnTo>
                  <a:lnTo>
                    <a:pt x="674967" y="1341355"/>
                  </a:lnTo>
                  <a:lnTo>
                    <a:pt x="726046" y="1349691"/>
                  </a:lnTo>
                  <a:lnTo>
                    <a:pt x="778165" y="1355733"/>
                  </a:lnTo>
                  <a:lnTo>
                    <a:pt x="831231" y="1359410"/>
                  </a:lnTo>
                  <a:lnTo>
                    <a:pt x="885151" y="1360652"/>
                  </a:lnTo>
                  <a:lnTo>
                    <a:pt x="939073" y="1359410"/>
                  </a:lnTo>
                  <a:lnTo>
                    <a:pt x="992140" y="1355733"/>
                  </a:lnTo>
                  <a:lnTo>
                    <a:pt x="1044260" y="1349691"/>
                  </a:lnTo>
                  <a:lnTo>
                    <a:pt x="1095341" y="1341355"/>
                  </a:lnTo>
                  <a:lnTo>
                    <a:pt x="1145290" y="1330798"/>
                  </a:lnTo>
                  <a:lnTo>
                    <a:pt x="1194013" y="1318089"/>
                  </a:lnTo>
                  <a:lnTo>
                    <a:pt x="1241420" y="1303300"/>
                  </a:lnTo>
                  <a:lnTo>
                    <a:pt x="1287416" y="1286502"/>
                  </a:lnTo>
                  <a:lnTo>
                    <a:pt x="1331910" y="1267767"/>
                  </a:lnTo>
                  <a:lnTo>
                    <a:pt x="1374809" y="1247165"/>
                  </a:lnTo>
                  <a:lnTo>
                    <a:pt x="1416020" y="1224768"/>
                  </a:lnTo>
                  <a:lnTo>
                    <a:pt x="1455451" y="1200646"/>
                  </a:lnTo>
                  <a:lnTo>
                    <a:pt x="1493009" y="1174872"/>
                  </a:lnTo>
                  <a:lnTo>
                    <a:pt x="1528601" y="1147516"/>
                  </a:lnTo>
                  <a:lnTo>
                    <a:pt x="1562136" y="1118650"/>
                  </a:lnTo>
                  <a:lnTo>
                    <a:pt x="1593520" y="1088343"/>
                  </a:lnTo>
                  <a:lnTo>
                    <a:pt x="1622660" y="1056669"/>
                  </a:lnTo>
                  <a:lnTo>
                    <a:pt x="1649465" y="1023698"/>
                  </a:lnTo>
                  <a:lnTo>
                    <a:pt x="1673841" y="989500"/>
                  </a:lnTo>
                  <a:lnTo>
                    <a:pt x="1695696" y="954148"/>
                  </a:lnTo>
                  <a:lnTo>
                    <a:pt x="1714938" y="917712"/>
                  </a:lnTo>
                  <a:lnTo>
                    <a:pt x="1731473" y="880264"/>
                  </a:lnTo>
                  <a:lnTo>
                    <a:pt x="1745210" y="841874"/>
                  </a:lnTo>
                  <a:lnTo>
                    <a:pt x="1756055" y="802614"/>
                  </a:lnTo>
                  <a:lnTo>
                    <a:pt x="1763916" y="762555"/>
                  </a:lnTo>
                  <a:lnTo>
                    <a:pt x="1768701" y="721769"/>
                  </a:lnTo>
                  <a:lnTo>
                    <a:pt x="1770316" y="680326"/>
                  </a:lnTo>
                  <a:lnTo>
                    <a:pt x="1768701" y="638883"/>
                  </a:lnTo>
                  <a:lnTo>
                    <a:pt x="1763916" y="598096"/>
                  </a:lnTo>
                  <a:lnTo>
                    <a:pt x="1756055" y="558037"/>
                  </a:lnTo>
                  <a:lnTo>
                    <a:pt x="1745210" y="518778"/>
                  </a:lnTo>
                  <a:lnTo>
                    <a:pt x="1731473" y="480388"/>
                  </a:lnTo>
                  <a:lnTo>
                    <a:pt x="1714938" y="442940"/>
                  </a:lnTo>
                  <a:lnTo>
                    <a:pt x="1695696" y="406504"/>
                  </a:lnTo>
                  <a:lnTo>
                    <a:pt x="1673841" y="371151"/>
                  </a:lnTo>
                  <a:lnTo>
                    <a:pt x="1649465" y="336954"/>
                  </a:lnTo>
                  <a:lnTo>
                    <a:pt x="1622660" y="303982"/>
                  </a:lnTo>
                  <a:lnTo>
                    <a:pt x="1593520" y="272308"/>
                  </a:lnTo>
                  <a:lnTo>
                    <a:pt x="1562136" y="242002"/>
                  </a:lnTo>
                  <a:lnTo>
                    <a:pt x="1528601" y="213135"/>
                  </a:lnTo>
                  <a:lnTo>
                    <a:pt x="1493009" y="185779"/>
                  </a:lnTo>
                  <a:lnTo>
                    <a:pt x="1455451" y="160005"/>
                  </a:lnTo>
                  <a:lnTo>
                    <a:pt x="1416020" y="135884"/>
                  </a:lnTo>
                  <a:lnTo>
                    <a:pt x="1374809" y="113487"/>
                  </a:lnTo>
                  <a:lnTo>
                    <a:pt x="1331910" y="92885"/>
                  </a:lnTo>
                  <a:lnTo>
                    <a:pt x="1287416" y="74150"/>
                  </a:lnTo>
                  <a:lnTo>
                    <a:pt x="1241420" y="57352"/>
                  </a:lnTo>
                  <a:lnTo>
                    <a:pt x="1194013" y="42563"/>
                  </a:lnTo>
                  <a:lnTo>
                    <a:pt x="1145290" y="29854"/>
                  </a:lnTo>
                  <a:lnTo>
                    <a:pt x="1095341" y="19296"/>
                  </a:lnTo>
                  <a:lnTo>
                    <a:pt x="1044260" y="10961"/>
                  </a:lnTo>
                  <a:lnTo>
                    <a:pt x="992140" y="4919"/>
                  </a:lnTo>
                  <a:lnTo>
                    <a:pt x="939073" y="1241"/>
                  </a:lnTo>
                  <a:lnTo>
                    <a:pt x="885151" y="0"/>
                  </a:lnTo>
                  <a:close/>
                </a:path>
              </a:pathLst>
            </a:custGeom>
            <a:solidFill>
              <a:srgbClr val="6F91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1289" name="object 6">
              <a:extLst>
                <a:ext uri="{FF2B5EF4-FFF2-40B4-BE49-F238E27FC236}">
                  <a16:creationId xmlns:a16="http://schemas.microsoft.com/office/drawing/2014/main" id="{C8509F02-830F-4185-A821-E48425C13509}"/>
                </a:ext>
              </a:extLst>
            </p:cNvPr>
            <p:cNvSpPr>
              <a:spLocks/>
            </p:cNvSpPr>
            <p:nvPr/>
          </p:nvSpPr>
          <p:spPr bwMode="auto">
            <a:xfrm>
              <a:off x="1571625" y="3000717"/>
              <a:ext cx="1770380" cy="1360805"/>
            </a:xfrm>
            <a:custGeom>
              <a:avLst/>
              <a:gdLst>
                <a:gd name="T0" fmla="*/ 1615 w 1770379"/>
                <a:gd name="T1" fmla="*/ 638883 h 1360804"/>
                <a:gd name="T2" fmla="*/ 14261 w 1770379"/>
                <a:gd name="T3" fmla="*/ 558037 h 1360804"/>
                <a:gd name="T4" fmla="*/ 38842 w 1770379"/>
                <a:gd name="T5" fmla="*/ 480388 h 1360804"/>
                <a:gd name="T6" fmla="*/ 74619 w 1770379"/>
                <a:gd name="T7" fmla="*/ 406504 h 1360804"/>
                <a:gd name="T8" fmla="*/ 120850 w 1770379"/>
                <a:gd name="T9" fmla="*/ 336954 h 1360804"/>
                <a:gd name="T10" fmla="*/ 176795 w 1770379"/>
                <a:gd name="T11" fmla="*/ 272308 h 1360804"/>
                <a:gd name="T12" fmla="*/ 241713 w 1770379"/>
                <a:gd name="T13" fmla="*/ 213135 h 1360804"/>
                <a:gd name="T14" fmla="*/ 314862 w 1770379"/>
                <a:gd name="T15" fmla="*/ 160005 h 1360804"/>
                <a:gd name="T16" fmla="*/ 395503 w 1770379"/>
                <a:gd name="T17" fmla="*/ 113487 h 1360804"/>
                <a:gd name="T18" fmla="*/ 482895 w 1770379"/>
                <a:gd name="T19" fmla="*/ 74150 h 1360804"/>
                <a:gd name="T20" fmla="*/ 576296 w 1770379"/>
                <a:gd name="T21" fmla="*/ 42563 h 1360804"/>
                <a:gd name="T22" fmla="*/ 674967 w 1770379"/>
                <a:gd name="T23" fmla="*/ 19296 h 1360804"/>
                <a:gd name="T24" fmla="*/ 778165 w 1770379"/>
                <a:gd name="T25" fmla="*/ 4919 h 1360804"/>
                <a:gd name="T26" fmla="*/ 885151 w 1770379"/>
                <a:gd name="T27" fmla="*/ 0 h 1360804"/>
                <a:gd name="T28" fmla="*/ 992142 w 1770379"/>
                <a:gd name="T29" fmla="*/ 4919 h 1360804"/>
                <a:gd name="T30" fmla="*/ 1095343 w 1770379"/>
                <a:gd name="T31" fmla="*/ 19296 h 1360804"/>
                <a:gd name="T32" fmla="*/ 1194015 w 1770379"/>
                <a:gd name="T33" fmla="*/ 42563 h 1360804"/>
                <a:gd name="T34" fmla="*/ 1287418 w 1770379"/>
                <a:gd name="T35" fmla="*/ 74150 h 1360804"/>
                <a:gd name="T36" fmla="*/ 1374811 w 1770379"/>
                <a:gd name="T37" fmla="*/ 113487 h 1360804"/>
                <a:gd name="T38" fmla="*/ 1455453 w 1770379"/>
                <a:gd name="T39" fmla="*/ 160005 h 1360804"/>
                <a:gd name="T40" fmla="*/ 1528603 w 1770379"/>
                <a:gd name="T41" fmla="*/ 213135 h 1360804"/>
                <a:gd name="T42" fmla="*/ 1593522 w 1770379"/>
                <a:gd name="T43" fmla="*/ 272308 h 1360804"/>
                <a:gd name="T44" fmla="*/ 1649467 w 1770379"/>
                <a:gd name="T45" fmla="*/ 336954 h 1360804"/>
                <a:gd name="T46" fmla="*/ 1695698 w 1770379"/>
                <a:gd name="T47" fmla="*/ 406504 h 1360804"/>
                <a:gd name="T48" fmla="*/ 1731475 w 1770379"/>
                <a:gd name="T49" fmla="*/ 480388 h 1360804"/>
                <a:gd name="T50" fmla="*/ 1756057 w 1770379"/>
                <a:gd name="T51" fmla="*/ 558037 h 1360804"/>
                <a:gd name="T52" fmla="*/ 1768703 w 1770379"/>
                <a:gd name="T53" fmla="*/ 638883 h 1360804"/>
                <a:gd name="T54" fmla="*/ 1768703 w 1770379"/>
                <a:gd name="T55" fmla="*/ 721771 h 1360804"/>
                <a:gd name="T56" fmla="*/ 1756057 w 1770379"/>
                <a:gd name="T57" fmla="*/ 802616 h 1360804"/>
                <a:gd name="T58" fmla="*/ 1731475 w 1770379"/>
                <a:gd name="T59" fmla="*/ 880266 h 1360804"/>
                <a:gd name="T60" fmla="*/ 1695698 w 1770379"/>
                <a:gd name="T61" fmla="*/ 954150 h 1360804"/>
                <a:gd name="T62" fmla="*/ 1649467 w 1770379"/>
                <a:gd name="T63" fmla="*/ 1023700 h 1360804"/>
                <a:gd name="T64" fmla="*/ 1593522 w 1770379"/>
                <a:gd name="T65" fmla="*/ 1088345 h 1360804"/>
                <a:gd name="T66" fmla="*/ 1528603 w 1770379"/>
                <a:gd name="T67" fmla="*/ 1147518 h 1360804"/>
                <a:gd name="T68" fmla="*/ 1455453 w 1770379"/>
                <a:gd name="T69" fmla="*/ 1200648 h 1360804"/>
                <a:gd name="T70" fmla="*/ 1374811 w 1770379"/>
                <a:gd name="T71" fmla="*/ 1247167 h 1360804"/>
                <a:gd name="T72" fmla="*/ 1287418 w 1770379"/>
                <a:gd name="T73" fmla="*/ 1286504 h 1360804"/>
                <a:gd name="T74" fmla="*/ 1194015 w 1770379"/>
                <a:gd name="T75" fmla="*/ 1318091 h 1360804"/>
                <a:gd name="T76" fmla="*/ 1095343 w 1770379"/>
                <a:gd name="T77" fmla="*/ 1341357 h 1360804"/>
                <a:gd name="T78" fmla="*/ 992142 w 1770379"/>
                <a:gd name="T79" fmla="*/ 1355735 h 1360804"/>
                <a:gd name="T80" fmla="*/ 885151 w 1770379"/>
                <a:gd name="T81" fmla="*/ 1360654 h 1360804"/>
                <a:gd name="T82" fmla="*/ 778165 w 1770379"/>
                <a:gd name="T83" fmla="*/ 1355735 h 1360804"/>
                <a:gd name="T84" fmla="*/ 674967 w 1770379"/>
                <a:gd name="T85" fmla="*/ 1341357 h 1360804"/>
                <a:gd name="T86" fmla="*/ 576296 w 1770379"/>
                <a:gd name="T87" fmla="*/ 1318091 h 1360804"/>
                <a:gd name="T88" fmla="*/ 482895 w 1770379"/>
                <a:gd name="T89" fmla="*/ 1286504 h 1360804"/>
                <a:gd name="T90" fmla="*/ 395503 w 1770379"/>
                <a:gd name="T91" fmla="*/ 1247167 h 1360804"/>
                <a:gd name="T92" fmla="*/ 314862 w 1770379"/>
                <a:gd name="T93" fmla="*/ 1200648 h 1360804"/>
                <a:gd name="T94" fmla="*/ 241713 w 1770379"/>
                <a:gd name="T95" fmla="*/ 1147518 h 1360804"/>
                <a:gd name="T96" fmla="*/ 176795 w 1770379"/>
                <a:gd name="T97" fmla="*/ 1088345 h 1360804"/>
                <a:gd name="T98" fmla="*/ 120850 w 1770379"/>
                <a:gd name="T99" fmla="*/ 1023700 h 1360804"/>
                <a:gd name="T100" fmla="*/ 74619 w 1770379"/>
                <a:gd name="T101" fmla="*/ 954150 h 1360804"/>
                <a:gd name="T102" fmla="*/ 38842 w 1770379"/>
                <a:gd name="T103" fmla="*/ 880266 h 1360804"/>
                <a:gd name="T104" fmla="*/ 14261 w 1770379"/>
                <a:gd name="T105" fmla="*/ 802616 h 1360804"/>
                <a:gd name="T106" fmla="*/ 1615 w 1770379"/>
                <a:gd name="T107" fmla="*/ 721771 h 13608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0379" h="1360804">
                  <a:moveTo>
                    <a:pt x="0" y="680326"/>
                  </a:moveTo>
                  <a:lnTo>
                    <a:pt x="1615" y="638883"/>
                  </a:lnTo>
                  <a:lnTo>
                    <a:pt x="6400" y="598096"/>
                  </a:lnTo>
                  <a:lnTo>
                    <a:pt x="14261" y="558037"/>
                  </a:lnTo>
                  <a:lnTo>
                    <a:pt x="25106" y="518778"/>
                  </a:lnTo>
                  <a:lnTo>
                    <a:pt x="38842" y="480388"/>
                  </a:lnTo>
                  <a:lnTo>
                    <a:pt x="55378" y="442940"/>
                  </a:lnTo>
                  <a:lnTo>
                    <a:pt x="74619" y="406504"/>
                  </a:lnTo>
                  <a:lnTo>
                    <a:pt x="96474" y="371151"/>
                  </a:lnTo>
                  <a:lnTo>
                    <a:pt x="120850" y="336954"/>
                  </a:lnTo>
                  <a:lnTo>
                    <a:pt x="147655" y="303982"/>
                  </a:lnTo>
                  <a:lnTo>
                    <a:pt x="176795" y="272308"/>
                  </a:lnTo>
                  <a:lnTo>
                    <a:pt x="208179" y="242002"/>
                  </a:lnTo>
                  <a:lnTo>
                    <a:pt x="241713" y="213135"/>
                  </a:lnTo>
                  <a:lnTo>
                    <a:pt x="277305" y="185779"/>
                  </a:lnTo>
                  <a:lnTo>
                    <a:pt x="314862" y="160005"/>
                  </a:lnTo>
                  <a:lnTo>
                    <a:pt x="354293" y="135884"/>
                  </a:lnTo>
                  <a:lnTo>
                    <a:pt x="395503" y="113487"/>
                  </a:lnTo>
                  <a:lnTo>
                    <a:pt x="438402" y="92885"/>
                  </a:lnTo>
                  <a:lnTo>
                    <a:pt x="482895" y="74150"/>
                  </a:lnTo>
                  <a:lnTo>
                    <a:pt x="528891" y="57352"/>
                  </a:lnTo>
                  <a:lnTo>
                    <a:pt x="576296" y="42563"/>
                  </a:lnTo>
                  <a:lnTo>
                    <a:pt x="625019" y="29854"/>
                  </a:lnTo>
                  <a:lnTo>
                    <a:pt x="674967" y="19296"/>
                  </a:lnTo>
                  <a:lnTo>
                    <a:pt x="726046" y="10961"/>
                  </a:lnTo>
                  <a:lnTo>
                    <a:pt x="778165" y="4919"/>
                  </a:lnTo>
                  <a:lnTo>
                    <a:pt x="831231" y="1241"/>
                  </a:lnTo>
                  <a:lnTo>
                    <a:pt x="885151" y="0"/>
                  </a:lnTo>
                  <a:lnTo>
                    <a:pt x="939073" y="1241"/>
                  </a:lnTo>
                  <a:lnTo>
                    <a:pt x="992140" y="4919"/>
                  </a:lnTo>
                  <a:lnTo>
                    <a:pt x="1044260" y="10961"/>
                  </a:lnTo>
                  <a:lnTo>
                    <a:pt x="1095341" y="19296"/>
                  </a:lnTo>
                  <a:lnTo>
                    <a:pt x="1145290" y="29854"/>
                  </a:lnTo>
                  <a:lnTo>
                    <a:pt x="1194013" y="42563"/>
                  </a:lnTo>
                  <a:lnTo>
                    <a:pt x="1241420" y="57352"/>
                  </a:lnTo>
                  <a:lnTo>
                    <a:pt x="1287416" y="74150"/>
                  </a:lnTo>
                  <a:lnTo>
                    <a:pt x="1331910" y="92885"/>
                  </a:lnTo>
                  <a:lnTo>
                    <a:pt x="1374809" y="113487"/>
                  </a:lnTo>
                  <a:lnTo>
                    <a:pt x="1416020" y="135884"/>
                  </a:lnTo>
                  <a:lnTo>
                    <a:pt x="1455451" y="160005"/>
                  </a:lnTo>
                  <a:lnTo>
                    <a:pt x="1493009" y="185779"/>
                  </a:lnTo>
                  <a:lnTo>
                    <a:pt x="1528601" y="213135"/>
                  </a:lnTo>
                  <a:lnTo>
                    <a:pt x="1562136" y="242002"/>
                  </a:lnTo>
                  <a:lnTo>
                    <a:pt x="1593520" y="272308"/>
                  </a:lnTo>
                  <a:lnTo>
                    <a:pt x="1622660" y="303982"/>
                  </a:lnTo>
                  <a:lnTo>
                    <a:pt x="1649465" y="336954"/>
                  </a:lnTo>
                  <a:lnTo>
                    <a:pt x="1673841" y="371151"/>
                  </a:lnTo>
                  <a:lnTo>
                    <a:pt x="1695696" y="406504"/>
                  </a:lnTo>
                  <a:lnTo>
                    <a:pt x="1714938" y="442940"/>
                  </a:lnTo>
                  <a:lnTo>
                    <a:pt x="1731473" y="480388"/>
                  </a:lnTo>
                  <a:lnTo>
                    <a:pt x="1745210" y="518778"/>
                  </a:lnTo>
                  <a:lnTo>
                    <a:pt x="1756055" y="558037"/>
                  </a:lnTo>
                  <a:lnTo>
                    <a:pt x="1763916" y="598096"/>
                  </a:lnTo>
                  <a:lnTo>
                    <a:pt x="1768701" y="638883"/>
                  </a:lnTo>
                  <a:lnTo>
                    <a:pt x="1770316" y="680326"/>
                  </a:lnTo>
                  <a:lnTo>
                    <a:pt x="1768701" y="721769"/>
                  </a:lnTo>
                  <a:lnTo>
                    <a:pt x="1763916" y="762555"/>
                  </a:lnTo>
                  <a:lnTo>
                    <a:pt x="1756055" y="802614"/>
                  </a:lnTo>
                  <a:lnTo>
                    <a:pt x="1745210" y="841874"/>
                  </a:lnTo>
                  <a:lnTo>
                    <a:pt x="1731473" y="880264"/>
                  </a:lnTo>
                  <a:lnTo>
                    <a:pt x="1714938" y="917712"/>
                  </a:lnTo>
                  <a:lnTo>
                    <a:pt x="1695696" y="954148"/>
                  </a:lnTo>
                  <a:lnTo>
                    <a:pt x="1673841" y="989500"/>
                  </a:lnTo>
                  <a:lnTo>
                    <a:pt x="1649465" y="1023698"/>
                  </a:lnTo>
                  <a:lnTo>
                    <a:pt x="1622660" y="1056669"/>
                  </a:lnTo>
                  <a:lnTo>
                    <a:pt x="1593520" y="1088343"/>
                  </a:lnTo>
                  <a:lnTo>
                    <a:pt x="1562136" y="1118650"/>
                  </a:lnTo>
                  <a:lnTo>
                    <a:pt x="1528601" y="1147516"/>
                  </a:lnTo>
                  <a:lnTo>
                    <a:pt x="1493009" y="1174872"/>
                  </a:lnTo>
                  <a:lnTo>
                    <a:pt x="1455451" y="1200646"/>
                  </a:lnTo>
                  <a:lnTo>
                    <a:pt x="1416020" y="1224768"/>
                  </a:lnTo>
                  <a:lnTo>
                    <a:pt x="1374809" y="1247165"/>
                  </a:lnTo>
                  <a:lnTo>
                    <a:pt x="1331910" y="1267767"/>
                  </a:lnTo>
                  <a:lnTo>
                    <a:pt x="1287416" y="1286502"/>
                  </a:lnTo>
                  <a:lnTo>
                    <a:pt x="1241420" y="1303300"/>
                  </a:lnTo>
                  <a:lnTo>
                    <a:pt x="1194013" y="1318089"/>
                  </a:lnTo>
                  <a:lnTo>
                    <a:pt x="1145290" y="1330798"/>
                  </a:lnTo>
                  <a:lnTo>
                    <a:pt x="1095341" y="1341355"/>
                  </a:lnTo>
                  <a:lnTo>
                    <a:pt x="1044260" y="1349691"/>
                  </a:lnTo>
                  <a:lnTo>
                    <a:pt x="992140" y="1355733"/>
                  </a:lnTo>
                  <a:lnTo>
                    <a:pt x="939073" y="1359410"/>
                  </a:lnTo>
                  <a:lnTo>
                    <a:pt x="885151" y="1360652"/>
                  </a:lnTo>
                  <a:lnTo>
                    <a:pt x="831231" y="1359410"/>
                  </a:lnTo>
                  <a:lnTo>
                    <a:pt x="778165" y="1355733"/>
                  </a:lnTo>
                  <a:lnTo>
                    <a:pt x="726046" y="1349691"/>
                  </a:lnTo>
                  <a:lnTo>
                    <a:pt x="674967" y="1341355"/>
                  </a:lnTo>
                  <a:lnTo>
                    <a:pt x="625019" y="1330798"/>
                  </a:lnTo>
                  <a:lnTo>
                    <a:pt x="576296" y="1318089"/>
                  </a:lnTo>
                  <a:lnTo>
                    <a:pt x="528891" y="1303300"/>
                  </a:lnTo>
                  <a:lnTo>
                    <a:pt x="482895" y="1286502"/>
                  </a:lnTo>
                  <a:lnTo>
                    <a:pt x="438402" y="1267767"/>
                  </a:lnTo>
                  <a:lnTo>
                    <a:pt x="395503" y="1247165"/>
                  </a:lnTo>
                  <a:lnTo>
                    <a:pt x="354293" y="1224768"/>
                  </a:lnTo>
                  <a:lnTo>
                    <a:pt x="314862" y="1200646"/>
                  </a:lnTo>
                  <a:lnTo>
                    <a:pt x="277305" y="1174872"/>
                  </a:lnTo>
                  <a:lnTo>
                    <a:pt x="241713" y="1147516"/>
                  </a:lnTo>
                  <a:lnTo>
                    <a:pt x="208179" y="1118650"/>
                  </a:lnTo>
                  <a:lnTo>
                    <a:pt x="176795" y="1088343"/>
                  </a:lnTo>
                  <a:lnTo>
                    <a:pt x="147655" y="1056669"/>
                  </a:lnTo>
                  <a:lnTo>
                    <a:pt x="120850" y="1023698"/>
                  </a:lnTo>
                  <a:lnTo>
                    <a:pt x="96474" y="989500"/>
                  </a:lnTo>
                  <a:lnTo>
                    <a:pt x="74619" y="954148"/>
                  </a:lnTo>
                  <a:lnTo>
                    <a:pt x="55378" y="917712"/>
                  </a:lnTo>
                  <a:lnTo>
                    <a:pt x="38842" y="880264"/>
                  </a:lnTo>
                  <a:lnTo>
                    <a:pt x="25106" y="841874"/>
                  </a:lnTo>
                  <a:lnTo>
                    <a:pt x="14261" y="802614"/>
                  </a:lnTo>
                  <a:lnTo>
                    <a:pt x="6400" y="762555"/>
                  </a:lnTo>
                  <a:lnTo>
                    <a:pt x="1615" y="721769"/>
                  </a:lnTo>
                  <a:lnTo>
                    <a:pt x="0" y="680326"/>
                  </a:lnTo>
                  <a:close/>
                </a:path>
              </a:pathLst>
            </a:custGeom>
            <a:noFill/>
            <a:ln w="9525">
              <a:solidFill>
                <a:srgbClr val="6F918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11268" name="object 7">
            <a:extLst>
              <a:ext uri="{FF2B5EF4-FFF2-40B4-BE49-F238E27FC236}">
                <a16:creationId xmlns:a16="http://schemas.microsoft.com/office/drawing/2014/main" id="{72510CAE-8483-4B2D-A96A-C1D020563B4B}"/>
              </a:ext>
            </a:extLst>
          </p:cNvPr>
          <p:cNvSpPr txBox="1">
            <a:spLocks noChangeArrowheads="1"/>
          </p:cNvSpPr>
          <p:nvPr/>
        </p:nvSpPr>
        <p:spPr bwMode="auto">
          <a:xfrm>
            <a:off x="3441701" y="3421064"/>
            <a:ext cx="10398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60" rIns="0" bIns="0">
            <a:spAutoFit/>
          </a:bodyPr>
          <a:lstStyle>
            <a:lvl1pPr marL="12700" indent="1111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80000"/>
              </a:lnSpc>
              <a:spcBef>
                <a:spcPts val="475"/>
              </a:spcBef>
              <a:buNone/>
            </a:pPr>
            <a:r>
              <a:rPr lang="en-US" altLang="en-US" sz="1600" b="1">
                <a:solidFill>
                  <a:srgbClr val="FFFFFF"/>
                </a:solidFill>
                <a:latin typeface="Arial" panose="020B0604020202020204" pitchFamily="34" charset="0"/>
                <a:cs typeface="Arial" panose="020B0604020202020204" pitchFamily="34" charset="0"/>
              </a:rPr>
              <a:t>Struktur  organisasi</a:t>
            </a:r>
            <a:endParaRPr lang="en-US" altLang="en-US" sz="1600">
              <a:latin typeface="Arial" panose="020B0604020202020204" pitchFamily="34" charset="0"/>
              <a:cs typeface="Arial" panose="020B0604020202020204" pitchFamily="34" charset="0"/>
            </a:endParaRPr>
          </a:p>
        </p:txBody>
      </p:sp>
      <p:grpSp>
        <p:nvGrpSpPr>
          <p:cNvPr id="11269" name="object 8">
            <a:extLst>
              <a:ext uri="{FF2B5EF4-FFF2-40B4-BE49-F238E27FC236}">
                <a16:creationId xmlns:a16="http://schemas.microsoft.com/office/drawing/2014/main" id="{78898A23-D56D-4FEB-8926-5FC0382414DB}"/>
              </a:ext>
            </a:extLst>
          </p:cNvPr>
          <p:cNvGrpSpPr>
            <a:grpSpLocks/>
          </p:cNvGrpSpPr>
          <p:nvPr/>
        </p:nvGrpSpPr>
        <p:grpSpPr bwMode="auto">
          <a:xfrm>
            <a:off x="7629525" y="2963863"/>
            <a:ext cx="1779588" cy="1371600"/>
            <a:chOff x="6104763" y="2964586"/>
            <a:chExt cx="1780539" cy="1370330"/>
          </a:xfrm>
        </p:grpSpPr>
        <p:sp>
          <p:nvSpPr>
            <p:cNvPr id="11286" name="object 9">
              <a:extLst>
                <a:ext uri="{FF2B5EF4-FFF2-40B4-BE49-F238E27FC236}">
                  <a16:creationId xmlns:a16="http://schemas.microsoft.com/office/drawing/2014/main" id="{D24D19A4-D7C0-48FF-A59D-E2E28CC2E043}"/>
                </a:ext>
              </a:extLst>
            </p:cNvPr>
            <p:cNvSpPr>
              <a:spLocks/>
            </p:cNvSpPr>
            <p:nvPr/>
          </p:nvSpPr>
          <p:spPr bwMode="auto">
            <a:xfrm>
              <a:off x="6109525" y="2969348"/>
              <a:ext cx="1771014" cy="1360805"/>
            </a:xfrm>
            <a:custGeom>
              <a:avLst/>
              <a:gdLst>
                <a:gd name="T0" fmla="*/ 831470 w 1771015"/>
                <a:gd name="T1" fmla="*/ 1241 h 1360804"/>
                <a:gd name="T2" fmla="*/ 726255 w 1771015"/>
                <a:gd name="T3" fmla="*/ 10961 h 1360804"/>
                <a:gd name="T4" fmla="*/ 625199 w 1771015"/>
                <a:gd name="T5" fmla="*/ 29854 h 1360804"/>
                <a:gd name="T6" fmla="*/ 529043 w 1771015"/>
                <a:gd name="T7" fmla="*/ 57352 h 1360804"/>
                <a:gd name="T8" fmla="*/ 438528 w 1771015"/>
                <a:gd name="T9" fmla="*/ 92885 h 1360804"/>
                <a:gd name="T10" fmla="*/ 354395 w 1771015"/>
                <a:gd name="T11" fmla="*/ 135884 h 1360804"/>
                <a:gd name="T12" fmla="*/ 277385 w 1771015"/>
                <a:gd name="T13" fmla="*/ 185779 h 1360804"/>
                <a:gd name="T14" fmla="*/ 208239 w 1771015"/>
                <a:gd name="T15" fmla="*/ 242002 h 1360804"/>
                <a:gd name="T16" fmla="*/ 147697 w 1771015"/>
                <a:gd name="T17" fmla="*/ 303982 h 1360804"/>
                <a:gd name="T18" fmla="*/ 96502 w 1771015"/>
                <a:gd name="T19" fmla="*/ 371151 h 1360804"/>
                <a:gd name="T20" fmla="*/ 55394 w 1771015"/>
                <a:gd name="T21" fmla="*/ 442940 h 1360804"/>
                <a:gd name="T22" fmla="*/ 25113 w 1771015"/>
                <a:gd name="T23" fmla="*/ 518778 h 1360804"/>
                <a:gd name="T24" fmla="*/ 6401 w 1771015"/>
                <a:gd name="T25" fmla="*/ 598096 h 1360804"/>
                <a:gd name="T26" fmla="*/ 0 w 1771015"/>
                <a:gd name="T27" fmla="*/ 680326 h 1360804"/>
                <a:gd name="T28" fmla="*/ 6401 w 1771015"/>
                <a:gd name="T29" fmla="*/ 762557 h 1360804"/>
                <a:gd name="T30" fmla="*/ 25113 w 1771015"/>
                <a:gd name="T31" fmla="*/ 841876 h 1360804"/>
                <a:gd name="T32" fmla="*/ 55394 w 1771015"/>
                <a:gd name="T33" fmla="*/ 917714 h 1360804"/>
                <a:gd name="T34" fmla="*/ 96502 w 1771015"/>
                <a:gd name="T35" fmla="*/ 989502 h 1360804"/>
                <a:gd name="T36" fmla="*/ 147697 w 1771015"/>
                <a:gd name="T37" fmla="*/ 1056671 h 1360804"/>
                <a:gd name="T38" fmla="*/ 208239 w 1771015"/>
                <a:gd name="T39" fmla="*/ 1118652 h 1360804"/>
                <a:gd name="T40" fmla="*/ 277385 w 1771015"/>
                <a:gd name="T41" fmla="*/ 1174874 h 1360804"/>
                <a:gd name="T42" fmla="*/ 354395 w 1771015"/>
                <a:gd name="T43" fmla="*/ 1224770 h 1360804"/>
                <a:gd name="T44" fmla="*/ 438528 w 1771015"/>
                <a:gd name="T45" fmla="*/ 1267769 h 1360804"/>
                <a:gd name="T46" fmla="*/ 529043 w 1771015"/>
                <a:gd name="T47" fmla="*/ 1303302 h 1360804"/>
                <a:gd name="T48" fmla="*/ 625199 w 1771015"/>
                <a:gd name="T49" fmla="*/ 1330800 h 1360804"/>
                <a:gd name="T50" fmla="*/ 726255 w 1771015"/>
                <a:gd name="T51" fmla="*/ 1349693 h 1360804"/>
                <a:gd name="T52" fmla="*/ 831470 w 1771015"/>
                <a:gd name="T53" fmla="*/ 1359412 h 1360804"/>
                <a:gd name="T54" fmla="*/ 939340 w 1771015"/>
                <a:gd name="T55" fmla="*/ 1359412 h 1360804"/>
                <a:gd name="T56" fmla="*/ 1044558 w 1771015"/>
                <a:gd name="T57" fmla="*/ 1349693 h 1360804"/>
                <a:gd name="T58" fmla="*/ 1145616 w 1771015"/>
                <a:gd name="T59" fmla="*/ 1330800 h 1360804"/>
                <a:gd name="T60" fmla="*/ 1241774 w 1771015"/>
                <a:gd name="T61" fmla="*/ 1303302 h 1360804"/>
                <a:gd name="T62" fmla="*/ 1332290 w 1771015"/>
                <a:gd name="T63" fmla="*/ 1267769 h 1360804"/>
                <a:gd name="T64" fmla="*/ 1416424 w 1771015"/>
                <a:gd name="T65" fmla="*/ 1224770 h 1360804"/>
                <a:gd name="T66" fmla="*/ 1493435 w 1771015"/>
                <a:gd name="T67" fmla="*/ 1174874 h 1360804"/>
                <a:gd name="T68" fmla="*/ 1562582 w 1771015"/>
                <a:gd name="T69" fmla="*/ 1118652 h 1360804"/>
                <a:gd name="T70" fmla="*/ 1623124 w 1771015"/>
                <a:gd name="T71" fmla="*/ 1056671 h 1360804"/>
                <a:gd name="T72" fmla="*/ 1674319 w 1771015"/>
                <a:gd name="T73" fmla="*/ 989502 h 1360804"/>
                <a:gd name="T74" fmla="*/ 1715428 w 1771015"/>
                <a:gd name="T75" fmla="*/ 917714 h 1360804"/>
                <a:gd name="T76" fmla="*/ 1745708 w 1771015"/>
                <a:gd name="T77" fmla="*/ 841876 h 1360804"/>
                <a:gd name="T78" fmla="*/ 1764420 w 1771015"/>
                <a:gd name="T79" fmla="*/ 762557 h 1360804"/>
                <a:gd name="T80" fmla="*/ 1770822 w 1771015"/>
                <a:gd name="T81" fmla="*/ 680326 h 1360804"/>
                <a:gd name="T82" fmla="*/ 1764420 w 1771015"/>
                <a:gd name="T83" fmla="*/ 598096 h 1360804"/>
                <a:gd name="T84" fmla="*/ 1745708 w 1771015"/>
                <a:gd name="T85" fmla="*/ 518778 h 1360804"/>
                <a:gd name="T86" fmla="*/ 1715428 w 1771015"/>
                <a:gd name="T87" fmla="*/ 442940 h 1360804"/>
                <a:gd name="T88" fmla="*/ 1674319 w 1771015"/>
                <a:gd name="T89" fmla="*/ 371151 h 1360804"/>
                <a:gd name="T90" fmla="*/ 1623124 w 1771015"/>
                <a:gd name="T91" fmla="*/ 303982 h 1360804"/>
                <a:gd name="T92" fmla="*/ 1562582 w 1771015"/>
                <a:gd name="T93" fmla="*/ 242002 h 1360804"/>
                <a:gd name="T94" fmla="*/ 1493435 w 1771015"/>
                <a:gd name="T95" fmla="*/ 185779 h 1360804"/>
                <a:gd name="T96" fmla="*/ 1416424 w 1771015"/>
                <a:gd name="T97" fmla="*/ 135884 h 1360804"/>
                <a:gd name="T98" fmla="*/ 1332290 w 1771015"/>
                <a:gd name="T99" fmla="*/ 92885 h 1360804"/>
                <a:gd name="T100" fmla="*/ 1241774 w 1771015"/>
                <a:gd name="T101" fmla="*/ 57352 h 1360804"/>
                <a:gd name="T102" fmla="*/ 1145616 w 1771015"/>
                <a:gd name="T103" fmla="*/ 29854 h 1360804"/>
                <a:gd name="T104" fmla="*/ 1044558 w 1771015"/>
                <a:gd name="T105" fmla="*/ 10961 h 1360804"/>
                <a:gd name="T106" fmla="*/ 939340 w 1771015"/>
                <a:gd name="T107" fmla="*/ 1241 h 13608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1015" h="1360804">
                  <a:moveTo>
                    <a:pt x="885405" y="0"/>
                  </a:moveTo>
                  <a:lnTo>
                    <a:pt x="831470" y="1241"/>
                  </a:lnTo>
                  <a:lnTo>
                    <a:pt x="778389" y="4919"/>
                  </a:lnTo>
                  <a:lnTo>
                    <a:pt x="726255" y="10961"/>
                  </a:lnTo>
                  <a:lnTo>
                    <a:pt x="675160" y="19296"/>
                  </a:lnTo>
                  <a:lnTo>
                    <a:pt x="625199" y="29854"/>
                  </a:lnTo>
                  <a:lnTo>
                    <a:pt x="576462" y="42563"/>
                  </a:lnTo>
                  <a:lnTo>
                    <a:pt x="529043" y="57352"/>
                  </a:lnTo>
                  <a:lnTo>
                    <a:pt x="483034" y="74150"/>
                  </a:lnTo>
                  <a:lnTo>
                    <a:pt x="438528" y="92885"/>
                  </a:lnTo>
                  <a:lnTo>
                    <a:pt x="395617" y="113487"/>
                  </a:lnTo>
                  <a:lnTo>
                    <a:pt x="354395" y="135884"/>
                  </a:lnTo>
                  <a:lnTo>
                    <a:pt x="314953" y="160005"/>
                  </a:lnTo>
                  <a:lnTo>
                    <a:pt x="277385" y="185779"/>
                  </a:lnTo>
                  <a:lnTo>
                    <a:pt x="241782" y="213135"/>
                  </a:lnTo>
                  <a:lnTo>
                    <a:pt x="208239" y="242002"/>
                  </a:lnTo>
                  <a:lnTo>
                    <a:pt x="176846" y="272308"/>
                  </a:lnTo>
                  <a:lnTo>
                    <a:pt x="147697" y="303982"/>
                  </a:lnTo>
                  <a:lnTo>
                    <a:pt x="120885" y="336954"/>
                  </a:lnTo>
                  <a:lnTo>
                    <a:pt x="96502" y="371151"/>
                  </a:lnTo>
                  <a:lnTo>
                    <a:pt x="74641" y="406504"/>
                  </a:lnTo>
                  <a:lnTo>
                    <a:pt x="55394" y="442940"/>
                  </a:lnTo>
                  <a:lnTo>
                    <a:pt x="38854" y="480388"/>
                  </a:lnTo>
                  <a:lnTo>
                    <a:pt x="25113" y="518778"/>
                  </a:lnTo>
                  <a:lnTo>
                    <a:pt x="14265" y="558037"/>
                  </a:lnTo>
                  <a:lnTo>
                    <a:pt x="6401" y="598096"/>
                  </a:lnTo>
                  <a:lnTo>
                    <a:pt x="1615" y="638883"/>
                  </a:lnTo>
                  <a:lnTo>
                    <a:pt x="0" y="680326"/>
                  </a:lnTo>
                  <a:lnTo>
                    <a:pt x="1615" y="721769"/>
                  </a:lnTo>
                  <a:lnTo>
                    <a:pt x="6401" y="762555"/>
                  </a:lnTo>
                  <a:lnTo>
                    <a:pt x="14265" y="802614"/>
                  </a:lnTo>
                  <a:lnTo>
                    <a:pt x="25113" y="841874"/>
                  </a:lnTo>
                  <a:lnTo>
                    <a:pt x="38854" y="880264"/>
                  </a:lnTo>
                  <a:lnTo>
                    <a:pt x="55394" y="917712"/>
                  </a:lnTo>
                  <a:lnTo>
                    <a:pt x="74641" y="954148"/>
                  </a:lnTo>
                  <a:lnTo>
                    <a:pt x="96502" y="989500"/>
                  </a:lnTo>
                  <a:lnTo>
                    <a:pt x="120885" y="1023698"/>
                  </a:lnTo>
                  <a:lnTo>
                    <a:pt x="147697" y="1056669"/>
                  </a:lnTo>
                  <a:lnTo>
                    <a:pt x="176846" y="1088343"/>
                  </a:lnTo>
                  <a:lnTo>
                    <a:pt x="208239" y="1118650"/>
                  </a:lnTo>
                  <a:lnTo>
                    <a:pt x="241782" y="1147516"/>
                  </a:lnTo>
                  <a:lnTo>
                    <a:pt x="277385" y="1174872"/>
                  </a:lnTo>
                  <a:lnTo>
                    <a:pt x="314953" y="1200646"/>
                  </a:lnTo>
                  <a:lnTo>
                    <a:pt x="354395" y="1224768"/>
                  </a:lnTo>
                  <a:lnTo>
                    <a:pt x="395617" y="1247165"/>
                  </a:lnTo>
                  <a:lnTo>
                    <a:pt x="438528" y="1267767"/>
                  </a:lnTo>
                  <a:lnTo>
                    <a:pt x="483034" y="1286502"/>
                  </a:lnTo>
                  <a:lnTo>
                    <a:pt x="529043" y="1303300"/>
                  </a:lnTo>
                  <a:lnTo>
                    <a:pt x="576462" y="1318089"/>
                  </a:lnTo>
                  <a:lnTo>
                    <a:pt x="625199" y="1330798"/>
                  </a:lnTo>
                  <a:lnTo>
                    <a:pt x="675160" y="1341355"/>
                  </a:lnTo>
                  <a:lnTo>
                    <a:pt x="726255" y="1349691"/>
                  </a:lnTo>
                  <a:lnTo>
                    <a:pt x="778389" y="1355733"/>
                  </a:lnTo>
                  <a:lnTo>
                    <a:pt x="831470" y="1359410"/>
                  </a:lnTo>
                  <a:lnTo>
                    <a:pt x="885405" y="1360652"/>
                  </a:lnTo>
                  <a:lnTo>
                    <a:pt x="939342" y="1359410"/>
                  </a:lnTo>
                  <a:lnTo>
                    <a:pt x="992425" y="1355733"/>
                  </a:lnTo>
                  <a:lnTo>
                    <a:pt x="1044560" y="1349691"/>
                  </a:lnTo>
                  <a:lnTo>
                    <a:pt x="1095655" y="1341355"/>
                  </a:lnTo>
                  <a:lnTo>
                    <a:pt x="1145618" y="1330798"/>
                  </a:lnTo>
                  <a:lnTo>
                    <a:pt x="1194356" y="1318089"/>
                  </a:lnTo>
                  <a:lnTo>
                    <a:pt x="1241776" y="1303300"/>
                  </a:lnTo>
                  <a:lnTo>
                    <a:pt x="1287785" y="1286502"/>
                  </a:lnTo>
                  <a:lnTo>
                    <a:pt x="1332292" y="1267767"/>
                  </a:lnTo>
                  <a:lnTo>
                    <a:pt x="1375203" y="1247165"/>
                  </a:lnTo>
                  <a:lnTo>
                    <a:pt x="1416426" y="1224768"/>
                  </a:lnTo>
                  <a:lnTo>
                    <a:pt x="1455868" y="1200646"/>
                  </a:lnTo>
                  <a:lnTo>
                    <a:pt x="1493437" y="1174872"/>
                  </a:lnTo>
                  <a:lnTo>
                    <a:pt x="1529040" y="1147516"/>
                  </a:lnTo>
                  <a:lnTo>
                    <a:pt x="1562584" y="1118650"/>
                  </a:lnTo>
                  <a:lnTo>
                    <a:pt x="1593977" y="1088343"/>
                  </a:lnTo>
                  <a:lnTo>
                    <a:pt x="1623126" y="1056669"/>
                  </a:lnTo>
                  <a:lnTo>
                    <a:pt x="1649938" y="1023698"/>
                  </a:lnTo>
                  <a:lnTo>
                    <a:pt x="1674321" y="989500"/>
                  </a:lnTo>
                  <a:lnTo>
                    <a:pt x="1696183" y="954148"/>
                  </a:lnTo>
                  <a:lnTo>
                    <a:pt x="1715430" y="917712"/>
                  </a:lnTo>
                  <a:lnTo>
                    <a:pt x="1731970" y="880264"/>
                  </a:lnTo>
                  <a:lnTo>
                    <a:pt x="1745710" y="841874"/>
                  </a:lnTo>
                  <a:lnTo>
                    <a:pt x="1756559" y="802614"/>
                  </a:lnTo>
                  <a:lnTo>
                    <a:pt x="1764422" y="762555"/>
                  </a:lnTo>
                  <a:lnTo>
                    <a:pt x="1769208" y="721769"/>
                  </a:lnTo>
                  <a:lnTo>
                    <a:pt x="1770824" y="680326"/>
                  </a:lnTo>
                  <a:lnTo>
                    <a:pt x="1769208" y="638883"/>
                  </a:lnTo>
                  <a:lnTo>
                    <a:pt x="1764422" y="598096"/>
                  </a:lnTo>
                  <a:lnTo>
                    <a:pt x="1756559" y="558037"/>
                  </a:lnTo>
                  <a:lnTo>
                    <a:pt x="1745710" y="518778"/>
                  </a:lnTo>
                  <a:lnTo>
                    <a:pt x="1731970" y="480388"/>
                  </a:lnTo>
                  <a:lnTo>
                    <a:pt x="1715430" y="442940"/>
                  </a:lnTo>
                  <a:lnTo>
                    <a:pt x="1696183" y="406504"/>
                  </a:lnTo>
                  <a:lnTo>
                    <a:pt x="1674321" y="371151"/>
                  </a:lnTo>
                  <a:lnTo>
                    <a:pt x="1649938" y="336954"/>
                  </a:lnTo>
                  <a:lnTo>
                    <a:pt x="1623126" y="303982"/>
                  </a:lnTo>
                  <a:lnTo>
                    <a:pt x="1593977" y="272308"/>
                  </a:lnTo>
                  <a:lnTo>
                    <a:pt x="1562584" y="242002"/>
                  </a:lnTo>
                  <a:lnTo>
                    <a:pt x="1529040" y="213135"/>
                  </a:lnTo>
                  <a:lnTo>
                    <a:pt x="1493437" y="185779"/>
                  </a:lnTo>
                  <a:lnTo>
                    <a:pt x="1455868" y="160005"/>
                  </a:lnTo>
                  <a:lnTo>
                    <a:pt x="1416426" y="135884"/>
                  </a:lnTo>
                  <a:lnTo>
                    <a:pt x="1375203" y="113487"/>
                  </a:lnTo>
                  <a:lnTo>
                    <a:pt x="1332292" y="92885"/>
                  </a:lnTo>
                  <a:lnTo>
                    <a:pt x="1287785" y="74150"/>
                  </a:lnTo>
                  <a:lnTo>
                    <a:pt x="1241776" y="57352"/>
                  </a:lnTo>
                  <a:lnTo>
                    <a:pt x="1194356" y="42563"/>
                  </a:lnTo>
                  <a:lnTo>
                    <a:pt x="1145618" y="29854"/>
                  </a:lnTo>
                  <a:lnTo>
                    <a:pt x="1095655" y="19296"/>
                  </a:lnTo>
                  <a:lnTo>
                    <a:pt x="1044560" y="10961"/>
                  </a:lnTo>
                  <a:lnTo>
                    <a:pt x="992425" y="4919"/>
                  </a:lnTo>
                  <a:lnTo>
                    <a:pt x="939342" y="1241"/>
                  </a:lnTo>
                  <a:lnTo>
                    <a:pt x="885405" y="0"/>
                  </a:lnTo>
                  <a:close/>
                </a:path>
              </a:pathLst>
            </a:custGeom>
            <a:solidFill>
              <a:srgbClr val="6F91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1287" name="object 10">
              <a:extLst>
                <a:ext uri="{FF2B5EF4-FFF2-40B4-BE49-F238E27FC236}">
                  <a16:creationId xmlns:a16="http://schemas.microsoft.com/office/drawing/2014/main" id="{097B804D-E131-4029-8AE7-39A0B0BA3FDE}"/>
                </a:ext>
              </a:extLst>
            </p:cNvPr>
            <p:cNvSpPr>
              <a:spLocks/>
            </p:cNvSpPr>
            <p:nvPr/>
          </p:nvSpPr>
          <p:spPr bwMode="auto">
            <a:xfrm>
              <a:off x="6109525" y="2969348"/>
              <a:ext cx="1771014" cy="1360805"/>
            </a:xfrm>
            <a:custGeom>
              <a:avLst/>
              <a:gdLst>
                <a:gd name="T0" fmla="*/ 1615 w 1771015"/>
                <a:gd name="T1" fmla="*/ 638883 h 1360804"/>
                <a:gd name="T2" fmla="*/ 14265 w 1771015"/>
                <a:gd name="T3" fmla="*/ 558037 h 1360804"/>
                <a:gd name="T4" fmla="*/ 38854 w 1771015"/>
                <a:gd name="T5" fmla="*/ 480388 h 1360804"/>
                <a:gd name="T6" fmla="*/ 74641 w 1771015"/>
                <a:gd name="T7" fmla="*/ 406504 h 1360804"/>
                <a:gd name="T8" fmla="*/ 120885 w 1771015"/>
                <a:gd name="T9" fmla="*/ 336954 h 1360804"/>
                <a:gd name="T10" fmla="*/ 176846 w 1771015"/>
                <a:gd name="T11" fmla="*/ 272308 h 1360804"/>
                <a:gd name="T12" fmla="*/ 241782 w 1771015"/>
                <a:gd name="T13" fmla="*/ 213135 h 1360804"/>
                <a:gd name="T14" fmla="*/ 314953 w 1771015"/>
                <a:gd name="T15" fmla="*/ 160005 h 1360804"/>
                <a:gd name="T16" fmla="*/ 395617 w 1771015"/>
                <a:gd name="T17" fmla="*/ 113487 h 1360804"/>
                <a:gd name="T18" fmla="*/ 483034 w 1771015"/>
                <a:gd name="T19" fmla="*/ 74150 h 1360804"/>
                <a:gd name="T20" fmla="*/ 576462 w 1771015"/>
                <a:gd name="T21" fmla="*/ 42563 h 1360804"/>
                <a:gd name="T22" fmla="*/ 675160 w 1771015"/>
                <a:gd name="T23" fmla="*/ 19296 h 1360804"/>
                <a:gd name="T24" fmla="*/ 778389 w 1771015"/>
                <a:gd name="T25" fmla="*/ 4919 h 1360804"/>
                <a:gd name="T26" fmla="*/ 885405 w 1771015"/>
                <a:gd name="T27" fmla="*/ 0 h 1360804"/>
                <a:gd name="T28" fmla="*/ 992423 w 1771015"/>
                <a:gd name="T29" fmla="*/ 4919 h 1360804"/>
                <a:gd name="T30" fmla="*/ 1095653 w 1771015"/>
                <a:gd name="T31" fmla="*/ 19296 h 1360804"/>
                <a:gd name="T32" fmla="*/ 1194354 w 1771015"/>
                <a:gd name="T33" fmla="*/ 42563 h 1360804"/>
                <a:gd name="T34" fmla="*/ 1287783 w 1771015"/>
                <a:gd name="T35" fmla="*/ 74150 h 1360804"/>
                <a:gd name="T36" fmla="*/ 1375201 w 1771015"/>
                <a:gd name="T37" fmla="*/ 113487 h 1360804"/>
                <a:gd name="T38" fmla="*/ 1455866 w 1771015"/>
                <a:gd name="T39" fmla="*/ 160005 h 1360804"/>
                <a:gd name="T40" fmla="*/ 1529038 w 1771015"/>
                <a:gd name="T41" fmla="*/ 213135 h 1360804"/>
                <a:gd name="T42" fmla="*/ 1593975 w 1771015"/>
                <a:gd name="T43" fmla="*/ 272308 h 1360804"/>
                <a:gd name="T44" fmla="*/ 1649936 w 1771015"/>
                <a:gd name="T45" fmla="*/ 336954 h 1360804"/>
                <a:gd name="T46" fmla="*/ 1696181 w 1771015"/>
                <a:gd name="T47" fmla="*/ 406504 h 1360804"/>
                <a:gd name="T48" fmla="*/ 1731968 w 1771015"/>
                <a:gd name="T49" fmla="*/ 480388 h 1360804"/>
                <a:gd name="T50" fmla="*/ 1756557 w 1771015"/>
                <a:gd name="T51" fmla="*/ 558037 h 1360804"/>
                <a:gd name="T52" fmla="*/ 1769206 w 1771015"/>
                <a:gd name="T53" fmla="*/ 638883 h 1360804"/>
                <a:gd name="T54" fmla="*/ 1769206 w 1771015"/>
                <a:gd name="T55" fmla="*/ 721771 h 1360804"/>
                <a:gd name="T56" fmla="*/ 1756557 w 1771015"/>
                <a:gd name="T57" fmla="*/ 802616 h 1360804"/>
                <a:gd name="T58" fmla="*/ 1731968 w 1771015"/>
                <a:gd name="T59" fmla="*/ 880266 h 1360804"/>
                <a:gd name="T60" fmla="*/ 1696181 w 1771015"/>
                <a:gd name="T61" fmla="*/ 954150 h 1360804"/>
                <a:gd name="T62" fmla="*/ 1649936 w 1771015"/>
                <a:gd name="T63" fmla="*/ 1023700 h 1360804"/>
                <a:gd name="T64" fmla="*/ 1593975 w 1771015"/>
                <a:gd name="T65" fmla="*/ 1088345 h 1360804"/>
                <a:gd name="T66" fmla="*/ 1529038 w 1771015"/>
                <a:gd name="T67" fmla="*/ 1147518 h 1360804"/>
                <a:gd name="T68" fmla="*/ 1455866 w 1771015"/>
                <a:gd name="T69" fmla="*/ 1200648 h 1360804"/>
                <a:gd name="T70" fmla="*/ 1375201 w 1771015"/>
                <a:gd name="T71" fmla="*/ 1247167 h 1360804"/>
                <a:gd name="T72" fmla="*/ 1287783 w 1771015"/>
                <a:gd name="T73" fmla="*/ 1286504 h 1360804"/>
                <a:gd name="T74" fmla="*/ 1194354 w 1771015"/>
                <a:gd name="T75" fmla="*/ 1318091 h 1360804"/>
                <a:gd name="T76" fmla="*/ 1095653 w 1771015"/>
                <a:gd name="T77" fmla="*/ 1341357 h 1360804"/>
                <a:gd name="T78" fmla="*/ 992423 w 1771015"/>
                <a:gd name="T79" fmla="*/ 1355735 h 1360804"/>
                <a:gd name="T80" fmla="*/ 885405 w 1771015"/>
                <a:gd name="T81" fmla="*/ 1360654 h 1360804"/>
                <a:gd name="T82" fmla="*/ 778389 w 1771015"/>
                <a:gd name="T83" fmla="*/ 1355735 h 1360804"/>
                <a:gd name="T84" fmla="*/ 675160 w 1771015"/>
                <a:gd name="T85" fmla="*/ 1341357 h 1360804"/>
                <a:gd name="T86" fmla="*/ 576462 w 1771015"/>
                <a:gd name="T87" fmla="*/ 1318091 h 1360804"/>
                <a:gd name="T88" fmla="*/ 483034 w 1771015"/>
                <a:gd name="T89" fmla="*/ 1286504 h 1360804"/>
                <a:gd name="T90" fmla="*/ 395617 w 1771015"/>
                <a:gd name="T91" fmla="*/ 1247167 h 1360804"/>
                <a:gd name="T92" fmla="*/ 314953 w 1771015"/>
                <a:gd name="T93" fmla="*/ 1200648 h 1360804"/>
                <a:gd name="T94" fmla="*/ 241782 w 1771015"/>
                <a:gd name="T95" fmla="*/ 1147518 h 1360804"/>
                <a:gd name="T96" fmla="*/ 176846 w 1771015"/>
                <a:gd name="T97" fmla="*/ 1088345 h 1360804"/>
                <a:gd name="T98" fmla="*/ 120885 w 1771015"/>
                <a:gd name="T99" fmla="*/ 1023700 h 1360804"/>
                <a:gd name="T100" fmla="*/ 74641 w 1771015"/>
                <a:gd name="T101" fmla="*/ 954150 h 1360804"/>
                <a:gd name="T102" fmla="*/ 38854 w 1771015"/>
                <a:gd name="T103" fmla="*/ 880266 h 1360804"/>
                <a:gd name="T104" fmla="*/ 14265 w 1771015"/>
                <a:gd name="T105" fmla="*/ 802616 h 1360804"/>
                <a:gd name="T106" fmla="*/ 1615 w 1771015"/>
                <a:gd name="T107" fmla="*/ 721771 h 13608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1015" h="1360804">
                  <a:moveTo>
                    <a:pt x="0" y="680326"/>
                  </a:moveTo>
                  <a:lnTo>
                    <a:pt x="1615" y="638883"/>
                  </a:lnTo>
                  <a:lnTo>
                    <a:pt x="6401" y="598096"/>
                  </a:lnTo>
                  <a:lnTo>
                    <a:pt x="14265" y="558037"/>
                  </a:lnTo>
                  <a:lnTo>
                    <a:pt x="25113" y="518778"/>
                  </a:lnTo>
                  <a:lnTo>
                    <a:pt x="38854" y="480388"/>
                  </a:lnTo>
                  <a:lnTo>
                    <a:pt x="55394" y="442940"/>
                  </a:lnTo>
                  <a:lnTo>
                    <a:pt x="74641" y="406504"/>
                  </a:lnTo>
                  <a:lnTo>
                    <a:pt x="96502" y="371151"/>
                  </a:lnTo>
                  <a:lnTo>
                    <a:pt x="120885" y="336954"/>
                  </a:lnTo>
                  <a:lnTo>
                    <a:pt x="147697" y="303982"/>
                  </a:lnTo>
                  <a:lnTo>
                    <a:pt x="176846" y="272308"/>
                  </a:lnTo>
                  <a:lnTo>
                    <a:pt x="208239" y="242002"/>
                  </a:lnTo>
                  <a:lnTo>
                    <a:pt x="241782" y="213135"/>
                  </a:lnTo>
                  <a:lnTo>
                    <a:pt x="277385" y="185779"/>
                  </a:lnTo>
                  <a:lnTo>
                    <a:pt x="314953" y="160005"/>
                  </a:lnTo>
                  <a:lnTo>
                    <a:pt x="354395" y="135884"/>
                  </a:lnTo>
                  <a:lnTo>
                    <a:pt x="395617" y="113487"/>
                  </a:lnTo>
                  <a:lnTo>
                    <a:pt x="438528" y="92885"/>
                  </a:lnTo>
                  <a:lnTo>
                    <a:pt x="483034" y="74150"/>
                  </a:lnTo>
                  <a:lnTo>
                    <a:pt x="529043" y="57352"/>
                  </a:lnTo>
                  <a:lnTo>
                    <a:pt x="576462" y="42563"/>
                  </a:lnTo>
                  <a:lnTo>
                    <a:pt x="625199" y="29854"/>
                  </a:lnTo>
                  <a:lnTo>
                    <a:pt x="675160" y="19296"/>
                  </a:lnTo>
                  <a:lnTo>
                    <a:pt x="726255" y="10961"/>
                  </a:lnTo>
                  <a:lnTo>
                    <a:pt x="778389" y="4919"/>
                  </a:lnTo>
                  <a:lnTo>
                    <a:pt x="831470" y="1241"/>
                  </a:lnTo>
                  <a:lnTo>
                    <a:pt x="885405" y="0"/>
                  </a:lnTo>
                  <a:lnTo>
                    <a:pt x="939342" y="1241"/>
                  </a:lnTo>
                  <a:lnTo>
                    <a:pt x="992425" y="4919"/>
                  </a:lnTo>
                  <a:lnTo>
                    <a:pt x="1044560" y="10961"/>
                  </a:lnTo>
                  <a:lnTo>
                    <a:pt x="1095655" y="19296"/>
                  </a:lnTo>
                  <a:lnTo>
                    <a:pt x="1145618" y="29854"/>
                  </a:lnTo>
                  <a:lnTo>
                    <a:pt x="1194356" y="42563"/>
                  </a:lnTo>
                  <a:lnTo>
                    <a:pt x="1241776" y="57352"/>
                  </a:lnTo>
                  <a:lnTo>
                    <a:pt x="1287785" y="74150"/>
                  </a:lnTo>
                  <a:lnTo>
                    <a:pt x="1332292" y="92885"/>
                  </a:lnTo>
                  <a:lnTo>
                    <a:pt x="1375203" y="113487"/>
                  </a:lnTo>
                  <a:lnTo>
                    <a:pt x="1416426" y="135884"/>
                  </a:lnTo>
                  <a:lnTo>
                    <a:pt x="1455868" y="160005"/>
                  </a:lnTo>
                  <a:lnTo>
                    <a:pt x="1493437" y="185779"/>
                  </a:lnTo>
                  <a:lnTo>
                    <a:pt x="1529040" y="213135"/>
                  </a:lnTo>
                  <a:lnTo>
                    <a:pt x="1562584" y="242002"/>
                  </a:lnTo>
                  <a:lnTo>
                    <a:pt x="1593977" y="272308"/>
                  </a:lnTo>
                  <a:lnTo>
                    <a:pt x="1623126" y="303982"/>
                  </a:lnTo>
                  <a:lnTo>
                    <a:pt x="1649938" y="336954"/>
                  </a:lnTo>
                  <a:lnTo>
                    <a:pt x="1674321" y="371151"/>
                  </a:lnTo>
                  <a:lnTo>
                    <a:pt x="1696183" y="406504"/>
                  </a:lnTo>
                  <a:lnTo>
                    <a:pt x="1715430" y="442940"/>
                  </a:lnTo>
                  <a:lnTo>
                    <a:pt x="1731970" y="480388"/>
                  </a:lnTo>
                  <a:lnTo>
                    <a:pt x="1745710" y="518778"/>
                  </a:lnTo>
                  <a:lnTo>
                    <a:pt x="1756559" y="558037"/>
                  </a:lnTo>
                  <a:lnTo>
                    <a:pt x="1764422" y="598096"/>
                  </a:lnTo>
                  <a:lnTo>
                    <a:pt x="1769208" y="638883"/>
                  </a:lnTo>
                  <a:lnTo>
                    <a:pt x="1770824" y="680326"/>
                  </a:lnTo>
                  <a:lnTo>
                    <a:pt x="1769208" y="721769"/>
                  </a:lnTo>
                  <a:lnTo>
                    <a:pt x="1764422" y="762555"/>
                  </a:lnTo>
                  <a:lnTo>
                    <a:pt x="1756559" y="802614"/>
                  </a:lnTo>
                  <a:lnTo>
                    <a:pt x="1745710" y="841874"/>
                  </a:lnTo>
                  <a:lnTo>
                    <a:pt x="1731970" y="880264"/>
                  </a:lnTo>
                  <a:lnTo>
                    <a:pt x="1715430" y="917712"/>
                  </a:lnTo>
                  <a:lnTo>
                    <a:pt x="1696183" y="954148"/>
                  </a:lnTo>
                  <a:lnTo>
                    <a:pt x="1674321" y="989500"/>
                  </a:lnTo>
                  <a:lnTo>
                    <a:pt x="1649938" y="1023698"/>
                  </a:lnTo>
                  <a:lnTo>
                    <a:pt x="1623126" y="1056669"/>
                  </a:lnTo>
                  <a:lnTo>
                    <a:pt x="1593977" y="1088343"/>
                  </a:lnTo>
                  <a:lnTo>
                    <a:pt x="1562584" y="1118650"/>
                  </a:lnTo>
                  <a:lnTo>
                    <a:pt x="1529040" y="1147516"/>
                  </a:lnTo>
                  <a:lnTo>
                    <a:pt x="1493437" y="1174872"/>
                  </a:lnTo>
                  <a:lnTo>
                    <a:pt x="1455868" y="1200646"/>
                  </a:lnTo>
                  <a:lnTo>
                    <a:pt x="1416426" y="1224768"/>
                  </a:lnTo>
                  <a:lnTo>
                    <a:pt x="1375203" y="1247165"/>
                  </a:lnTo>
                  <a:lnTo>
                    <a:pt x="1332292" y="1267767"/>
                  </a:lnTo>
                  <a:lnTo>
                    <a:pt x="1287785" y="1286502"/>
                  </a:lnTo>
                  <a:lnTo>
                    <a:pt x="1241776" y="1303300"/>
                  </a:lnTo>
                  <a:lnTo>
                    <a:pt x="1194356" y="1318089"/>
                  </a:lnTo>
                  <a:lnTo>
                    <a:pt x="1145618" y="1330798"/>
                  </a:lnTo>
                  <a:lnTo>
                    <a:pt x="1095655" y="1341355"/>
                  </a:lnTo>
                  <a:lnTo>
                    <a:pt x="1044560" y="1349691"/>
                  </a:lnTo>
                  <a:lnTo>
                    <a:pt x="992425" y="1355733"/>
                  </a:lnTo>
                  <a:lnTo>
                    <a:pt x="939342" y="1359410"/>
                  </a:lnTo>
                  <a:lnTo>
                    <a:pt x="885405" y="1360652"/>
                  </a:lnTo>
                  <a:lnTo>
                    <a:pt x="831470" y="1359410"/>
                  </a:lnTo>
                  <a:lnTo>
                    <a:pt x="778389" y="1355733"/>
                  </a:lnTo>
                  <a:lnTo>
                    <a:pt x="726255" y="1349691"/>
                  </a:lnTo>
                  <a:lnTo>
                    <a:pt x="675160" y="1341355"/>
                  </a:lnTo>
                  <a:lnTo>
                    <a:pt x="625199" y="1330798"/>
                  </a:lnTo>
                  <a:lnTo>
                    <a:pt x="576462" y="1318089"/>
                  </a:lnTo>
                  <a:lnTo>
                    <a:pt x="529043" y="1303300"/>
                  </a:lnTo>
                  <a:lnTo>
                    <a:pt x="483034" y="1286502"/>
                  </a:lnTo>
                  <a:lnTo>
                    <a:pt x="438528" y="1267767"/>
                  </a:lnTo>
                  <a:lnTo>
                    <a:pt x="395617" y="1247165"/>
                  </a:lnTo>
                  <a:lnTo>
                    <a:pt x="354395" y="1224768"/>
                  </a:lnTo>
                  <a:lnTo>
                    <a:pt x="314953" y="1200646"/>
                  </a:lnTo>
                  <a:lnTo>
                    <a:pt x="277385" y="1174872"/>
                  </a:lnTo>
                  <a:lnTo>
                    <a:pt x="241782" y="1147516"/>
                  </a:lnTo>
                  <a:lnTo>
                    <a:pt x="208239" y="1118650"/>
                  </a:lnTo>
                  <a:lnTo>
                    <a:pt x="176846" y="1088343"/>
                  </a:lnTo>
                  <a:lnTo>
                    <a:pt x="147697" y="1056669"/>
                  </a:lnTo>
                  <a:lnTo>
                    <a:pt x="120885" y="1023698"/>
                  </a:lnTo>
                  <a:lnTo>
                    <a:pt x="96502" y="989500"/>
                  </a:lnTo>
                  <a:lnTo>
                    <a:pt x="74641" y="954148"/>
                  </a:lnTo>
                  <a:lnTo>
                    <a:pt x="55394" y="917712"/>
                  </a:lnTo>
                  <a:lnTo>
                    <a:pt x="38854" y="880264"/>
                  </a:lnTo>
                  <a:lnTo>
                    <a:pt x="25113" y="841874"/>
                  </a:lnTo>
                  <a:lnTo>
                    <a:pt x="14265" y="802614"/>
                  </a:lnTo>
                  <a:lnTo>
                    <a:pt x="6401" y="762555"/>
                  </a:lnTo>
                  <a:lnTo>
                    <a:pt x="1615" y="721769"/>
                  </a:lnTo>
                  <a:lnTo>
                    <a:pt x="0" y="680326"/>
                  </a:lnTo>
                  <a:close/>
                </a:path>
              </a:pathLst>
            </a:custGeom>
            <a:noFill/>
            <a:ln w="9525">
              <a:solidFill>
                <a:srgbClr val="6F918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11" name="object 11">
            <a:extLst>
              <a:ext uri="{FF2B5EF4-FFF2-40B4-BE49-F238E27FC236}">
                <a16:creationId xmlns:a16="http://schemas.microsoft.com/office/drawing/2014/main" id="{2522982C-437F-4F35-B8E9-5C04C29D83D2}"/>
              </a:ext>
            </a:extLst>
          </p:cNvPr>
          <p:cNvSpPr txBox="1"/>
          <p:nvPr/>
        </p:nvSpPr>
        <p:spPr>
          <a:xfrm>
            <a:off x="7851775" y="3475038"/>
            <a:ext cx="1341438" cy="258404"/>
          </a:xfrm>
          <a:prstGeom prst="rect">
            <a:avLst/>
          </a:prstGeom>
        </p:spPr>
        <p:txBody>
          <a:bodyPr lIns="0" tIns="12065" rIns="0" bIns="0">
            <a:spAutoFit/>
          </a:bodyPr>
          <a:lstStyle/>
          <a:p>
            <a:pPr marL="12700">
              <a:spcBef>
                <a:spcPts val="95"/>
              </a:spcBef>
              <a:defRPr/>
            </a:pPr>
            <a:r>
              <a:rPr sz="1600" b="1" spc="-5" dirty="0">
                <a:solidFill>
                  <a:srgbClr val="FFFFFF"/>
                </a:solidFill>
                <a:latin typeface="Arial"/>
                <a:cs typeface="Arial"/>
              </a:rPr>
              <a:t>Proses</a:t>
            </a:r>
            <a:r>
              <a:rPr sz="1600" b="1" spc="-80" dirty="0">
                <a:solidFill>
                  <a:srgbClr val="FFFFFF"/>
                </a:solidFill>
                <a:latin typeface="Arial"/>
                <a:cs typeface="Arial"/>
              </a:rPr>
              <a:t> </a:t>
            </a:r>
            <a:r>
              <a:rPr sz="1600" b="1" spc="-5" dirty="0">
                <a:solidFill>
                  <a:srgbClr val="FFFFFF"/>
                </a:solidFill>
                <a:latin typeface="Arial"/>
                <a:cs typeface="Arial"/>
              </a:rPr>
              <a:t>bisnis</a:t>
            </a:r>
            <a:endParaRPr sz="1600">
              <a:latin typeface="Arial"/>
              <a:cs typeface="Arial"/>
            </a:endParaRPr>
          </a:p>
        </p:txBody>
      </p:sp>
      <p:grpSp>
        <p:nvGrpSpPr>
          <p:cNvPr id="11271" name="object 12">
            <a:extLst>
              <a:ext uri="{FF2B5EF4-FFF2-40B4-BE49-F238E27FC236}">
                <a16:creationId xmlns:a16="http://schemas.microsoft.com/office/drawing/2014/main" id="{DA997624-43CC-42F8-B549-6E54700A5EA1}"/>
              </a:ext>
            </a:extLst>
          </p:cNvPr>
          <p:cNvGrpSpPr>
            <a:grpSpLocks/>
          </p:cNvGrpSpPr>
          <p:nvPr/>
        </p:nvGrpSpPr>
        <p:grpSpPr bwMode="auto">
          <a:xfrm>
            <a:off x="5245100" y="4576763"/>
            <a:ext cx="1779588" cy="1370012"/>
            <a:chOff x="3721430" y="4576597"/>
            <a:chExt cx="1779905" cy="1370330"/>
          </a:xfrm>
        </p:grpSpPr>
        <p:sp>
          <p:nvSpPr>
            <p:cNvPr id="11284" name="object 13">
              <a:extLst>
                <a:ext uri="{FF2B5EF4-FFF2-40B4-BE49-F238E27FC236}">
                  <a16:creationId xmlns:a16="http://schemas.microsoft.com/office/drawing/2014/main" id="{60EFEC7B-3882-4F26-BFB1-4E2AD0E5964E}"/>
                </a:ext>
              </a:extLst>
            </p:cNvPr>
            <p:cNvSpPr>
              <a:spLocks/>
            </p:cNvSpPr>
            <p:nvPr/>
          </p:nvSpPr>
          <p:spPr bwMode="auto">
            <a:xfrm>
              <a:off x="3726192" y="4581359"/>
              <a:ext cx="1770380" cy="1360805"/>
            </a:xfrm>
            <a:custGeom>
              <a:avLst/>
              <a:gdLst>
                <a:gd name="T0" fmla="*/ 831231 w 1770379"/>
                <a:gd name="T1" fmla="*/ 1241 h 1360804"/>
                <a:gd name="T2" fmla="*/ 726046 w 1770379"/>
                <a:gd name="T3" fmla="*/ 10961 h 1360804"/>
                <a:gd name="T4" fmla="*/ 625019 w 1770379"/>
                <a:gd name="T5" fmla="*/ 29854 h 1360804"/>
                <a:gd name="T6" fmla="*/ 528891 w 1770379"/>
                <a:gd name="T7" fmla="*/ 57352 h 1360804"/>
                <a:gd name="T8" fmla="*/ 438402 w 1770379"/>
                <a:gd name="T9" fmla="*/ 92885 h 1360804"/>
                <a:gd name="T10" fmla="*/ 354293 w 1770379"/>
                <a:gd name="T11" fmla="*/ 135884 h 1360804"/>
                <a:gd name="T12" fmla="*/ 277305 w 1770379"/>
                <a:gd name="T13" fmla="*/ 185779 h 1360804"/>
                <a:gd name="T14" fmla="*/ 208179 w 1770379"/>
                <a:gd name="T15" fmla="*/ 242002 h 1360804"/>
                <a:gd name="T16" fmla="*/ 147655 w 1770379"/>
                <a:gd name="T17" fmla="*/ 303982 h 1360804"/>
                <a:gd name="T18" fmla="*/ 96474 w 1770379"/>
                <a:gd name="T19" fmla="*/ 371151 h 1360804"/>
                <a:gd name="T20" fmla="*/ 55378 w 1770379"/>
                <a:gd name="T21" fmla="*/ 442940 h 1360804"/>
                <a:gd name="T22" fmla="*/ 25106 w 1770379"/>
                <a:gd name="T23" fmla="*/ 518778 h 1360804"/>
                <a:gd name="T24" fmla="*/ 6400 w 1770379"/>
                <a:gd name="T25" fmla="*/ 598096 h 1360804"/>
                <a:gd name="T26" fmla="*/ 0 w 1770379"/>
                <a:gd name="T27" fmla="*/ 680326 h 1360804"/>
                <a:gd name="T28" fmla="*/ 6400 w 1770379"/>
                <a:gd name="T29" fmla="*/ 762557 h 1360804"/>
                <a:gd name="T30" fmla="*/ 25106 w 1770379"/>
                <a:gd name="T31" fmla="*/ 841876 h 1360804"/>
                <a:gd name="T32" fmla="*/ 55378 w 1770379"/>
                <a:gd name="T33" fmla="*/ 917714 h 1360804"/>
                <a:gd name="T34" fmla="*/ 96474 w 1770379"/>
                <a:gd name="T35" fmla="*/ 989502 h 1360804"/>
                <a:gd name="T36" fmla="*/ 147655 w 1770379"/>
                <a:gd name="T37" fmla="*/ 1056671 h 1360804"/>
                <a:gd name="T38" fmla="*/ 208179 w 1770379"/>
                <a:gd name="T39" fmla="*/ 1118652 h 1360804"/>
                <a:gd name="T40" fmla="*/ 277305 w 1770379"/>
                <a:gd name="T41" fmla="*/ 1174874 h 1360804"/>
                <a:gd name="T42" fmla="*/ 354293 w 1770379"/>
                <a:gd name="T43" fmla="*/ 1224770 h 1360804"/>
                <a:gd name="T44" fmla="*/ 438402 w 1770379"/>
                <a:gd name="T45" fmla="*/ 1267769 h 1360804"/>
                <a:gd name="T46" fmla="*/ 528891 w 1770379"/>
                <a:gd name="T47" fmla="*/ 1303302 h 1360804"/>
                <a:gd name="T48" fmla="*/ 625019 w 1770379"/>
                <a:gd name="T49" fmla="*/ 1330800 h 1360804"/>
                <a:gd name="T50" fmla="*/ 726046 w 1770379"/>
                <a:gd name="T51" fmla="*/ 1349693 h 1360804"/>
                <a:gd name="T52" fmla="*/ 831231 w 1770379"/>
                <a:gd name="T53" fmla="*/ 1359412 h 1360804"/>
                <a:gd name="T54" fmla="*/ 939075 w 1770379"/>
                <a:gd name="T55" fmla="*/ 1359412 h 1360804"/>
                <a:gd name="T56" fmla="*/ 1044262 w 1770379"/>
                <a:gd name="T57" fmla="*/ 1349693 h 1360804"/>
                <a:gd name="T58" fmla="*/ 1145292 w 1770379"/>
                <a:gd name="T59" fmla="*/ 1330800 h 1360804"/>
                <a:gd name="T60" fmla="*/ 1241422 w 1770379"/>
                <a:gd name="T61" fmla="*/ 1303302 h 1360804"/>
                <a:gd name="T62" fmla="*/ 1331912 w 1770379"/>
                <a:gd name="T63" fmla="*/ 1267769 h 1360804"/>
                <a:gd name="T64" fmla="*/ 1416022 w 1770379"/>
                <a:gd name="T65" fmla="*/ 1224770 h 1360804"/>
                <a:gd name="T66" fmla="*/ 1493011 w 1770379"/>
                <a:gd name="T67" fmla="*/ 1174874 h 1360804"/>
                <a:gd name="T68" fmla="*/ 1562138 w 1770379"/>
                <a:gd name="T69" fmla="*/ 1118652 h 1360804"/>
                <a:gd name="T70" fmla="*/ 1622662 w 1770379"/>
                <a:gd name="T71" fmla="*/ 1056671 h 1360804"/>
                <a:gd name="T72" fmla="*/ 1673843 w 1770379"/>
                <a:gd name="T73" fmla="*/ 989502 h 1360804"/>
                <a:gd name="T74" fmla="*/ 1714940 w 1770379"/>
                <a:gd name="T75" fmla="*/ 917714 h 1360804"/>
                <a:gd name="T76" fmla="*/ 1745212 w 1770379"/>
                <a:gd name="T77" fmla="*/ 841876 h 1360804"/>
                <a:gd name="T78" fmla="*/ 1763918 w 1770379"/>
                <a:gd name="T79" fmla="*/ 762557 h 1360804"/>
                <a:gd name="T80" fmla="*/ 1770318 w 1770379"/>
                <a:gd name="T81" fmla="*/ 680326 h 1360804"/>
                <a:gd name="T82" fmla="*/ 1763918 w 1770379"/>
                <a:gd name="T83" fmla="*/ 598096 h 1360804"/>
                <a:gd name="T84" fmla="*/ 1745212 w 1770379"/>
                <a:gd name="T85" fmla="*/ 518778 h 1360804"/>
                <a:gd name="T86" fmla="*/ 1714940 w 1770379"/>
                <a:gd name="T87" fmla="*/ 442940 h 1360804"/>
                <a:gd name="T88" fmla="*/ 1673843 w 1770379"/>
                <a:gd name="T89" fmla="*/ 371151 h 1360804"/>
                <a:gd name="T90" fmla="*/ 1622662 w 1770379"/>
                <a:gd name="T91" fmla="*/ 303982 h 1360804"/>
                <a:gd name="T92" fmla="*/ 1562138 w 1770379"/>
                <a:gd name="T93" fmla="*/ 242002 h 1360804"/>
                <a:gd name="T94" fmla="*/ 1493011 w 1770379"/>
                <a:gd name="T95" fmla="*/ 185779 h 1360804"/>
                <a:gd name="T96" fmla="*/ 1416022 w 1770379"/>
                <a:gd name="T97" fmla="*/ 135884 h 1360804"/>
                <a:gd name="T98" fmla="*/ 1331912 w 1770379"/>
                <a:gd name="T99" fmla="*/ 92885 h 1360804"/>
                <a:gd name="T100" fmla="*/ 1241422 w 1770379"/>
                <a:gd name="T101" fmla="*/ 57352 h 1360804"/>
                <a:gd name="T102" fmla="*/ 1145292 w 1770379"/>
                <a:gd name="T103" fmla="*/ 29854 h 1360804"/>
                <a:gd name="T104" fmla="*/ 1044262 w 1770379"/>
                <a:gd name="T105" fmla="*/ 10961 h 1360804"/>
                <a:gd name="T106" fmla="*/ 939075 w 1770379"/>
                <a:gd name="T107" fmla="*/ 1241 h 13608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0379" h="1360804">
                  <a:moveTo>
                    <a:pt x="885151" y="0"/>
                  </a:moveTo>
                  <a:lnTo>
                    <a:pt x="831231" y="1241"/>
                  </a:lnTo>
                  <a:lnTo>
                    <a:pt x="778165" y="4919"/>
                  </a:lnTo>
                  <a:lnTo>
                    <a:pt x="726046" y="10961"/>
                  </a:lnTo>
                  <a:lnTo>
                    <a:pt x="674967" y="19296"/>
                  </a:lnTo>
                  <a:lnTo>
                    <a:pt x="625019" y="29854"/>
                  </a:lnTo>
                  <a:lnTo>
                    <a:pt x="576296" y="42563"/>
                  </a:lnTo>
                  <a:lnTo>
                    <a:pt x="528891" y="57352"/>
                  </a:lnTo>
                  <a:lnTo>
                    <a:pt x="482895" y="74150"/>
                  </a:lnTo>
                  <a:lnTo>
                    <a:pt x="438402" y="92885"/>
                  </a:lnTo>
                  <a:lnTo>
                    <a:pt x="395503" y="113487"/>
                  </a:lnTo>
                  <a:lnTo>
                    <a:pt x="354293" y="135884"/>
                  </a:lnTo>
                  <a:lnTo>
                    <a:pt x="314862" y="160005"/>
                  </a:lnTo>
                  <a:lnTo>
                    <a:pt x="277305" y="185779"/>
                  </a:lnTo>
                  <a:lnTo>
                    <a:pt x="241713" y="213135"/>
                  </a:lnTo>
                  <a:lnTo>
                    <a:pt x="208179" y="242002"/>
                  </a:lnTo>
                  <a:lnTo>
                    <a:pt x="176795" y="272308"/>
                  </a:lnTo>
                  <a:lnTo>
                    <a:pt x="147655" y="303982"/>
                  </a:lnTo>
                  <a:lnTo>
                    <a:pt x="120850" y="336954"/>
                  </a:lnTo>
                  <a:lnTo>
                    <a:pt x="96474" y="371151"/>
                  </a:lnTo>
                  <a:lnTo>
                    <a:pt x="74619" y="406504"/>
                  </a:lnTo>
                  <a:lnTo>
                    <a:pt x="55378" y="442940"/>
                  </a:lnTo>
                  <a:lnTo>
                    <a:pt x="38842" y="480388"/>
                  </a:lnTo>
                  <a:lnTo>
                    <a:pt x="25106" y="518778"/>
                  </a:lnTo>
                  <a:lnTo>
                    <a:pt x="14261" y="558037"/>
                  </a:lnTo>
                  <a:lnTo>
                    <a:pt x="6400" y="598096"/>
                  </a:lnTo>
                  <a:lnTo>
                    <a:pt x="1615" y="638883"/>
                  </a:lnTo>
                  <a:lnTo>
                    <a:pt x="0" y="680326"/>
                  </a:lnTo>
                  <a:lnTo>
                    <a:pt x="1615" y="721769"/>
                  </a:lnTo>
                  <a:lnTo>
                    <a:pt x="6400" y="762555"/>
                  </a:lnTo>
                  <a:lnTo>
                    <a:pt x="14261" y="802614"/>
                  </a:lnTo>
                  <a:lnTo>
                    <a:pt x="25106" y="841874"/>
                  </a:lnTo>
                  <a:lnTo>
                    <a:pt x="38842" y="880264"/>
                  </a:lnTo>
                  <a:lnTo>
                    <a:pt x="55378" y="917712"/>
                  </a:lnTo>
                  <a:lnTo>
                    <a:pt x="74619" y="954148"/>
                  </a:lnTo>
                  <a:lnTo>
                    <a:pt x="96474" y="989500"/>
                  </a:lnTo>
                  <a:lnTo>
                    <a:pt x="120850" y="1023698"/>
                  </a:lnTo>
                  <a:lnTo>
                    <a:pt x="147655" y="1056669"/>
                  </a:lnTo>
                  <a:lnTo>
                    <a:pt x="176795" y="1088343"/>
                  </a:lnTo>
                  <a:lnTo>
                    <a:pt x="208179" y="1118650"/>
                  </a:lnTo>
                  <a:lnTo>
                    <a:pt x="241713" y="1147516"/>
                  </a:lnTo>
                  <a:lnTo>
                    <a:pt x="277305" y="1174872"/>
                  </a:lnTo>
                  <a:lnTo>
                    <a:pt x="314862" y="1200646"/>
                  </a:lnTo>
                  <a:lnTo>
                    <a:pt x="354293" y="1224768"/>
                  </a:lnTo>
                  <a:lnTo>
                    <a:pt x="395503" y="1247165"/>
                  </a:lnTo>
                  <a:lnTo>
                    <a:pt x="438402" y="1267767"/>
                  </a:lnTo>
                  <a:lnTo>
                    <a:pt x="482895" y="1286502"/>
                  </a:lnTo>
                  <a:lnTo>
                    <a:pt x="528891" y="1303300"/>
                  </a:lnTo>
                  <a:lnTo>
                    <a:pt x="576296" y="1318089"/>
                  </a:lnTo>
                  <a:lnTo>
                    <a:pt x="625019" y="1330798"/>
                  </a:lnTo>
                  <a:lnTo>
                    <a:pt x="674967" y="1341355"/>
                  </a:lnTo>
                  <a:lnTo>
                    <a:pt x="726046" y="1349691"/>
                  </a:lnTo>
                  <a:lnTo>
                    <a:pt x="778165" y="1355733"/>
                  </a:lnTo>
                  <a:lnTo>
                    <a:pt x="831231" y="1359410"/>
                  </a:lnTo>
                  <a:lnTo>
                    <a:pt x="885151" y="1360652"/>
                  </a:lnTo>
                  <a:lnTo>
                    <a:pt x="939073" y="1359410"/>
                  </a:lnTo>
                  <a:lnTo>
                    <a:pt x="992140" y="1355733"/>
                  </a:lnTo>
                  <a:lnTo>
                    <a:pt x="1044260" y="1349691"/>
                  </a:lnTo>
                  <a:lnTo>
                    <a:pt x="1095341" y="1341355"/>
                  </a:lnTo>
                  <a:lnTo>
                    <a:pt x="1145290" y="1330798"/>
                  </a:lnTo>
                  <a:lnTo>
                    <a:pt x="1194013" y="1318089"/>
                  </a:lnTo>
                  <a:lnTo>
                    <a:pt x="1241420" y="1303300"/>
                  </a:lnTo>
                  <a:lnTo>
                    <a:pt x="1287416" y="1286502"/>
                  </a:lnTo>
                  <a:lnTo>
                    <a:pt x="1331910" y="1267767"/>
                  </a:lnTo>
                  <a:lnTo>
                    <a:pt x="1374809" y="1247165"/>
                  </a:lnTo>
                  <a:lnTo>
                    <a:pt x="1416020" y="1224768"/>
                  </a:lnTo>
                  <a:lnTo>
                    <a:pt x="1455451" y="1200646"/>
                  </a:lnTo>
                  <a:lnTo>
                    <a:pt x="1493009" y="1174872"/>
                  </a:lnTo>
                  <a:lnTo>
                    <a:pt x="1528601" y="1147516"/>
                  </a:lnTo>
                  <a:lnTo>
                    <a:pt x="1562136" y="1118650"/>
                  </a:lnTo>
                  <a:lnTo>
                    <a:pt x="1593520" y="1088343"/>
                  </a:lnTo>
                  <a:lnTo>
                    <a:pt x="1622660" y="1056669"/>
                  </a:lnTo>
                  <a:lnTo>
                    <a:pt x="1649465" y="1023698"/>
                  </a:lnTo>
                  <a:lnTo>
                    <a:pt x="1673841" y="989500"/>
                  </a:lnTo>
                  <a:lnTo>
                    <a:pt x="1695696" y="954148"/>
                  </a:lnTo>
                  <a:lnTo>
                    <a:pt x="1714938" y="917712"/>
                  </a:lnTo>
                  <a:lnTo>
                    <a:pt x="1731473" y="880264"/>
                  </a:lnTo>
                  <a:lnTo>
                    <a:pt x="1745210" y="841874"/>
                  </a:lnTo>
                  <a:lnTo>
                    <a:pt x="1756055" y="802614"/>
                  </a:lnTo>
                  <a:lnTo>
                    <a:pt x="1763916" y="762555"/>
                  </a:lnTo>
                  <a:lnTo>
                    <a:pt x="1768701" y="721769"/>
                  </a:lnTo>
                  <a:lnTo>
                    <a:pt x="1770316" y="680326"/>
                  </a:lnTo>
                  <a:lnTo>
                    <a:pt x="1768701" y="638883"/>
                  </a:lnTo>
                  <a:lnTo>
                    <a:pt x="1763916" y="598096"/>
                  </a:lnTo>
                  <a:lnTo>
                    <a:pt x="1756055" y="558037"/>
                  </a:lnTo>
                  <a:lnTo>
                    <a:pt x="1745210" y="518778"/>
                  </a:lnTo>
                  <a:lnTo>
                    <a:pt x="1731473" y="480388"/>
                  </a:lnTo>
                  <a:lnTo>
                    <a:pt x="1714938" y="442940"/>
                  </a:lnTo>
                  <a:lnTo>
                    <a:pt x="1695696" y="406504"/>
                  </a:lnTo>
                  <a:lnTo>
                    <a:pt x="1673841" y="371151"/>
                  </a:lnTo>
                  <a:lnTo>
                    <a:pt x="1649465" y="336954"/>
                  </a:lnTo>
                  <a:lnTo>
                    <a:pt x="1622660" y="303982"/>
                  </a:lnTo>
                  <a:lnTo>
                    <a:pt x="1593520" y="272308"/>
                  </a:lnTo>
                  <a:lnTo>
                    <a:pt x="1562136" y="242002"/>
                  </a:lnTo>
                  <a:lnTo>
                    <a:pt x="1528601" y="213135"/>
                  </a:lnTo>
                  <a:lnTo>
                    <a:pt x="1493009" y="185779"/>
                  </a:lnTo>
                  <a:lnTo>
                    <a:pt x="1455451" y="160005"/>
                  </a:lnTo>
                  <a:lnTo>
                    <a:pt x="1416020" y="135884"/>
                  </a:lnTo>
                  <a:lnTo>
                    <a:pt x="1374809" y="113487"/>
                  </a:lnTo>
                  <a:lnTo>
                    <a:pt x="1331910" y="92885"/>
                  </a:lnTo>
                  <a:lnTo>
                    <a:pt x="1287416" y="74150"/>
                  </a:lnTo>
                  <a:lnTo>
                    <a:pt x="1241420" y="57352"/>
                  </a:lnTo>
                  <a:lnTo>
                    <a:pt x="1194013" y="42563"/>
                  </a:lnTo>
                  <a:lnTo>
                    <a:pt x="1145290" y="29854"/>
                  </a:lnTo>
                  <a:lnTo>
                    <a:pt x="1095341" y="19296"/>
                  </a:lnTo>
                  <a:lnTo>
                    <a:pt x="1044260" y="10961"/>
                  </a:lnTo>
                  <a:lnTo>
                    <a:pt x="992140" y="4919"/>
                  </a:lnTo>
                  <a:lnTo>
                    <a:pt x="939073" y="1241"/>
                  </a:lnTo>
                  <a:lnTo>
                    <a:pt x="885151" y="0"/>
                  </a:lnTo>
                  <a:close/>
                </a:path>
              </a:pathLst>
            </a:custGeom>
            <a:solidFill>
              <a:srgbClr val="6F91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1285" name="object 14">
              <a:extLst>
                <a:ext uri="{FF2B5EF4-FFF2-40B4-BE49-F238E27FC236}">
                  <a16:creationId xmlns:a16="http://schemas.microsoft.com/office/drawing/2014/main" id="{4ED22F74-2E8E-47F7-9B10-AD0A8D4811B8}"/>
                </a:ext>
              </a:extLst>
            </p:cNvPr>
            <p:cNvSpPr>
              <a:spLocks/>
            </p:cNvSpPr>
            <p:nvPr/>
          </p:nvSpPr>
          <p:spPr bwMode="auto">
            <a:xfrm>
              <a:off x="3726192" y="4581359"/>
              <a:ext cx="1770380" cy="1360805"/>
            </a:xfrm>
            <a:custGeom>
              <a:avLst/>
              <a:gdLst>
                <a:gd name="T0" fmla="*/ 1615 w 1770379"/>
                <a:gd name="T1" fmla="*/ 638883 h 1360804"/>
                <a:gd name="T2" fmla="*/ 14261 w 1770379"/>
                <a:gd name="T3" fmla="*/ 558037 h 1360804"/>
                <a:gd name="T4" fmla="*/ 38842 w 1770379"/>
                <a:gd name="T5" fmla="*/ 480388 h 1360804"/>
                <a:gd name="T6" fmla="*/ 74619 w 1770379"/>
                <a:gd name="T7" fmla="*/ 406504 h 1360804"/>
                <a:gd name="T8" fmla="*/ 120850 w 1770379"/>
                <a:gd name="T9" fmla="*/ 336954 h 1360804"/>
                <a:gd name="T10" fmla="*/ 176795 w 1770379"/>
                <a:gd name="T11" fmla="*/ 272308 h 1360804"/>
                <a:gd name="T12" fmla="*/ 241713 w 1770379"/>
                <a:gd name="T13" fmla="*/ 213135 h 1360804"/>
                <a:gd name="T14" fmla="*/ 314862 w 1770379"/>
                <a:gd name="T15" fmla="*/ 160005 h 1360804"/>
                <a:gd name="T16" fmla="*/ 395503 w 1770379"/>
                <a:gd name="T17" fmla="*/ 113487 h 1360804"/>
                <a:gd name="T18" fmla="*/ 482895 w 1770379"/>
                <a:gd name="T19" fmla="*/ 74150 h 1360804"/>
                <a:gd name="T20" fmla="*/ 576296 w 1770379"/>
                <a:gd name="T21" fmla="*/ 42563 h 1360804"/>
                <a:gd name="T22" fmla="*/ 674967 w 1770379"/>
                <a:gd name="T23" fmla="*/ 19296 h 1360804"/>
                <a:gd name="T24" fmla="*/ 778165 w 1770379"/>
                <a:gd name="T25" fmla="*/ 4919 h 1360804"/>
                <a:gd name="T26" fmla="*/ 885151 w 1770379"/>
                <a:gd name="T27" fmla="*/ 0 h 1360804"/>
                <a:gd name="T28" fmla="*/ 992142 w 1770379"/>
                <a:gd name="T29" fmla="*/ 4919 h 1360804"/>
                <a:gd name="T30" fmla="*/ 1095343 w 1770379"/>
                <a:gd name="T31" fmla="*/ 19296 h 1360804"/>
                <a:gd name="T32" fmla="*/ 1194015 w 1770379"/>
                <a:gd name="T33" fmla="*/ 42563 h 1360804"/>
                <a:gd name="T34" fmla="*/ 1287418 w 1770379"/>
                <a:gd name="T35" fmla="*/ 74150 h 1360804"/>
                <a:gd name="T36" fmla="*/ 1374811 w 1770379"/>
                <a:gd name="T37" fmla="*/ 113487 h 1360804"/>
                <a:gd name="T38" fmla="*/ 1455453 w 1770379"/>
                <a:gd name="T39" fmla="*/ 160005 h 1360804"/>
                <a:gd name="T40" fmla="*/ 1528603 w 1770379"/>
                <a:gd name="T41" fmla="*/ 213135 h 1360804"/>
                <a:gd name="T42" fmla="*/ 1593522 w 1770379"/>
                <a:gd name="T43" fmla="*/ 272308 h 1360804"/>
                <a:gd name="T44" fmla="*/ 1649467 w 1770379"/>
                <a:gd name="T45" fmla="*/ 336954 h 1360804"/>
                <a:gd name="T46" fmla="*/ 1695698 w 1770379"/>
                <a:gd name="T47" fmla="*/ 406504 h 1360804"/>
                <a:gd name="T48" fmla="*/ 1731475 w 1770379"/>
                <a:gd name="T49" fmla="*/ 480388 h 1360804"/>
                <a:gd name="T50" fmla="*/ 1756057 w 1770379"/>
                <a:gd name="T51" fmla="*/ 558037 h 1360804"/>
                <a:gd name="T52" fmla="*/ 1768703 w 1770379"/>
                <a:gd name="T53" fmla="*/ 638883 h 1360804"/>
                <a:gd name="T54" fmla="*/ 1768703 w 1770379"/>
                <a:gd name="T55" fmla="*/ 721771 h 1360804"/>
                <a:gd name="T56" fmla="*/ 1756057 w 1770379"/>
                <a:gd name="T57" fmla="*/ 802616 h 1360804"/>
                <a:gd name="T58" fmla="*/ 1731475 w 1770379"/>
                <a:gd name="T59" fmla="*/ 880266 h 1360804"/>
                <a:gd name="T60" fmla="*/ 1695698 w 1770379"/>
                <a:gd name="T61" fmla="*/ 954150 h 1360804"/>
                <a:gd name="T62" fmla="*/ 1649467 w 1770379"/>
                <a:gd name="T63" fmla="*/ 1023700 h 1360804"/>
                <a:gd name="T64" fmla="*/ 1593522 w 1770379"/>
                <a:gd name="T65" fmla="*/ 1088345 h 1360804"/>
                <a:gd name="T66" fmla="*/ 1528603 w 1770379"/>
                <a:gd name="T67" fmla="*/ 1147518 h 1360804"/>
                <a:gd name="T68" fmla="*/ 1455453 w 1770379"/>
                <a:gd name="T69" fmla="*/ 1200648 h 1360804"/>
                <a:gd name="T70" fmla="*/ 1374811 w 1770379"/>
                <a:gd name="T71" fmla="*/ 1247167 h 1360804"/>
                <a:gd name="T72" fmla="*/ 1287418 w 1770379"/>
                <a:gd name="T73" fmla="*/ 1286504 h 1360804"/>
                <a:gd name="T74" fmla="*/ 1194015 w 1770379"/>
                <a:gd name="T75" fmla="*/ 1318091 h 1360804"/>
                <a:gd name="T76" fmla="*/ 1095343 w 1770379"/>
                <a:gd name="T77" fmla="*/ 1341357 h 1360804"/>
                <a:gd name="T78" fmla="*/ 992142 w 1770379"/>
                <a:gd name="T79" fmla="*/ 1355735 h 1360804"/>
                <a:gd name="T80" fmla="*/ 885151 w 1770379"/>
                <a:gd name="T81" fmla="*/ 1360654 h 1360804"/>
                <a:gd name="T82" fmla="*/ 778165 w 1770379"/>
                <a:gd name="T83" fmla="*/ 1355735 h 1360804"/>
                <a:gd name="T84" fmla="*/ 674967 w 1770379"/>
                <a:gd name="T85" fmla="*/ 1341357 h 1360804"/>
                <a:gd name="T86" fmla="*/ 576296 w 1770379"/>
                <a:gd name="T87" fmla="*/ 1318091 h 1360804"/>
                <a:gd name="T88" fmla="*/ 482895 w 1770379"/>
                <a:gd name="T89" fmla="*/ 1286504 h 1360804"/>
                <a:gd name="T90" fmla="*/ 395503 w 1770379"/>
                <a:gd name="T91" fmla="*/ 1247167 h 1360804"/>
                <a:gd name="T92" fmla="*/ 314862 w 1770379"/>
                <a:gd name="T93" fmla="*/ 1200648 h 1360804"/>
                <a:gd name="T94" fmla="*/ 241713 w 1770379"/>
                <a:gd name="T95" fmla="*/ 1147518 h 1360804"/>
                <a:gd name="T96" fmla="*/ 176795 w 1770379"/>
                <a:gd name="T97" fmla="*/ 1088345 h 1360804"/>
                <a:gd name="T98" fmla="*/ 120850 w 1770379"/>
                <a:gd name="T99" fmla="*/ 1023700 h 1360804"/>
                <a:gd name="T100" fmla="*/ 74619 w 1770379"/>
                <a:gd name="T101" fmla="*/ 954150 h 1360804"/>
                <a:gd name="T102" fmla="*/ 38842 w 1770379"/>
                <a:gd name="T103" fmla="*/ 880266 h 1360804"/>
                <a:gd name="T104" fmla="*/ 14261 w 1770379"/>
                <a:gd name="T105" fmla="*/ 802616 h 1360804"/>
                <a:gd name="T106" fmla="*/ 1615 w 1770379"/>
                <a:gd name="T107" fmla="*/ 721771 h 13608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0379" h="1360804">
                  <a:moveTo>
                    <a:pt x="0" y="680326"/>
                  </a:moveTo>
                  <a:lnTo>
                    <a:pt x="1615" y="638883"/>
                  </a:lnTo>
                  <a:lnTo>
                    <a:pt x="6400" y="598096"/>
                  </a:lnTo>
                  <a:lnTo>
                    <a:pt x="14261" y="558037"/>
                  </a:lnTo>
                  <a:lnTo>
                    <a:pt x="25106" y="518778"/>
                  </a:lnTo>
                  <a:lnTo>
                    <a:pt x="38842" y="480388"/>
                  </a:lnTo>
                  <a:lnTo>
                    <a:pt x="55378" y="442940"/>
                  </a:lnTo>
                  <a:lnTo>
                    <a:pt x="74619" y="406504"/>
                  </a:lnTo>
                  <a:lnTo>
                    <a:pt x="96474" y="371151"/>
                  </a:lnTo>
                  <a:lnTo>
                    <a:pt x="120850" y="336954"/>
                  </a:lnTo>
                  <a:lnTo>
                    <a:pt x="147655" y="303982"/>
                  </a:lnTo>
                  <a:lnTo>
                    <a:pt x="176795" y="272308"/>
                  </a:lnTo>
                  <a:lnTo>
                    <a:pt x="208179" y="242002"/>
                  </a:lnTo>
                  <a:lnTo>
                    <a:pt x="241713" y="213135"/>
                  </a:lnTo>
                  <a:lnTo>
                    <a:pt x="277305" y="185779"/>
                  </a:lnTo>
                  <a:lnTo>
                    <a:pt x="314862" y="160005"/>
                  </a:lnTo>
                  <a:lnTo>
                    <a:pt x="354293" y="135884"/>
                  </a:lnTo>
                  <a:lnTo>
                    <a:pt x="395503" y="113487"/>
                  </a:lnTo>
                  <a:lnTo>
                    <a:pt x="438402" y="92885"/>
                  </a:lnTo>
                  <a:lnTo>
                    <a:pt x="482895" y="74150"/>
                  </a:lnTo>
                  <a:lnTo>
                    <a:pt x="528891" y="57352"/>
                  </a:lnTo>
                  <a:lnTo>
                    <a:pt x="576296" y="42563"/>
                  </a:lnTo>
                  <a:lnTo>
                    <a:pt x="625019" y="29854"/>
                  </a:lnTo>
                  <a:lnTo>
                    <a:pt x="674967" y="19296"/>
                  </a:lnTo>
                  <a:lnTo>
                    <a:pt x="726046" y="10961"/>
                  </a:lnTo>
                  <a:lnTo>
                    <a:pt x="778165" y="4919"/>
                  </a:lnTo>
                  <a:lnTo>
                    <a:pt x="831231" y="1241"/>
                  </a:lnTo>
                  <a:lnTo>
                    <a:pt x="885151" y="0"/>
                  </a:lnTo>
                  <a:lnTo>
                    <a:pt x="939073" y="1241"/>
                  </a:lnTo>
                  <a:lnTo>
                    <a:pt x="992140" y="4919"/>
                  </a:lnTo>
                  <a:lnTo>
                    <a:pt x="1044260" y="10961"/>
                  </a:lnTo>
                  <a:lnTo>
                    <a:pt x="1095341" y="19296"/>
                  </a:lnTo>
                  <a:lnTo>
                    <a:pt x="1145290" y="29854"/>
                  </a:lnTo>
                  <a:lnTo>
                    <a:pt x="1194013" y="42563"/>
                  </a:lnTo>
                  <a:lnTo>
                    <a:pt x="1241420" y="57352"/>
                  </a:lnTo>
                  <a:lnTo>
                    <a:pt x="1287416" y="74150"/>
                  </a:lnTo>
                  <a:lnTo>
                    <a:pt x="1331910" y="92885"/>
                  </a:lnTo>
                  <a:lnTo>
                    <a:pt x="1374809" y="113487"/>
                  </a:lnTo>
                  <a:lnTo>
                    <a:pt x="1416020" y="135884"/>
                  </a:lnTo>
                  <a:lnTo>
                    <a:pt x="1455451" y="160005"/>
                  </a:lnTo>
                  <a:lnTo>
                    <a:pt x="1493009" y="185779"/>
                  </a:lnTo>
                  <a:lnTo>
                    <a:pt x="1528601" y="213135"/>
                  </a:lnTo>
                  <a:lnTo>
                    <a:pt x="1562136" y="242002"/>
                  </a:lnTo>
                  <a:lnTo>
                    <a:pt x="1593520" y="272308"/>
                  </a:lnTo>
                  <a:lnTo>
                    <a:pt x="1622660" y="303982"/>
                  </a:lnTo>
                  <a:lnTo>
                    <a:pt x="1649465" y="336954"/>
                  </a:lnTo>
                  <a:lnTo>
                    <a:pt x="1673841" y="371151"/>
                  </a:lnTo>
                  <a:lnTo>
                    <a:pt x="1695696" y="406504"/>
                  </a:lnTo>
                  <a:lnTo>
                    <a:pt x="1714938" y="442940"/>
                  </a:lnTo>
                  <a:lnTo>
                    <a:pt x="1731473" y="480388"/>
                  </a:lnTo>
                  <a:lnTo>
                    <a:pt x="1745210" y="518778"/>
                  </a:lnTo>
                  <a:lnTo>
                    <a:pt x="1756055" y="558037"/>
                  </a:lnTo>
                  <a:lnTo>
                    <a:pt x="1763916" y="598096"/>
                  </a:lnTo>
                  <a:lnTo>
                    <a:pt x="1768701" y="638883"/>
                  </a:lnTo>
                  <a:lnTo>
                    <a:pt x="1770316" y="680326"/>
                  </a:lnTo>
                  <a:lnTo>
                    <a:pt x="1768701" y="721769"/>
                  </a:lnTo>
                  <a:lnTo>
                    <a:pt x="1763916" y="762555"/>
                  </a:lnTo>
                  <a:lnTo>
                    <a:pt x="1756055" y="802614"/>
                  </a:lnTo>
                  <a:lnTo>
                    <a:pt x="1745210" y="841874"/>
                  </a:lnTo>
                  <a:lnTo>
                    <a:pt x="1731473" y="880264"/>
                  </a:lnTo>
                  <a:lnTo>
                    <a:pt x="1714938" y="917712"/>
                  </a:lnTo>
                  <a:lnTo>
                    <a:pt x="1695696" y="954148"/>
                  </a:lnTo>
                  <a:lnTo>
                    <a:pt x="1673841" y="989500"/>
                  </a:lnTo>
                  <a:lnTo>
                    <a:pt x="1649465" y="1023698"/>
                  </a:lnTo>
                  <a:lnTo>
                    <a:pt x="1622660" y="1056669"/>
                  </a:lnTo>
                  <a:lnTo>
                    <a:pt x="1593520" y="1088343"/>
                  </a:lnTo>
                  <a:lnTo>
                    <a:pt x="1562136" y="1118650"/>
                  </a:lnTo>
                  <a:lnTo>
                    <a:pt x="1528601" y="1147516"/>
                  </a:lnTo>
                  <a:lnTo>
                    <a:pt x="1493009" y="1174872"/>
                  </a:lnTo>
                  <a:lnTo>
                    <a:pt x="1455451" y="1200646"/>
                  </a:lnTo>
                  <a:lnTo>
                    <a:pt x="1416020" y="1224768"/>
                  </a:lnTo>
                  <a:lnTo>
                    <a:pt x="1374809" y="1247165"/>
                  </a:lnTo>
                  <a:lnTo>
                    <a:pt x="1331910" y="1267767"/>
                  </a:lnTo>
                  <a:lnTo>
                    <a:pt x="1287416" y="1286502"/>
                  </a:lnTo>
                  <a:lnTo>
                    <a:pt x="1241420" y="1303300"/>
                  </a:lnTo>
                  <a:lnTo>
                    <a:pt x="1194013" y="1318089"/>
                  </a:lnTo>
                  <a:lnTo>
                    <a:pt x="1145290" y="1330798"/>
                  </a:lnTo>
                  <a:lnTo>
                    <a:pt x="1095341" y="1341355"/>
                  </a:lnTo>
                  <a:lnTo>
                    <a:pt x="1044260" y="1349691"/>
                  </a:lnTo>
                  <a:lnTo>
                    <a:pt x="992140" y="1355733"/>
                  </a:lnTo>
                  <a:lnTo>
                    <a:pt x="939073" y="1359410"/>
                  </a:lnTo>
                  <a:lnTo>
                    <a:pt x="885151" y="1360652"/>
                  </a:lnTo>
                  <a:lnTo>
                    <a:pt x="831231" y="1359410"/>
                  </a:lnTo>
                  <a:lnTo>
                    <a:pt x="778165" y="1355733"/>
                  </a:lnTo>
                  <a:lnTo>
                    <a:pt x="726046" y="1349691"/>
                  </a:lnTo>
                  <a:lnTo>
                    <a:pt x="674967" y="1341355"/>
                  </a:lnTo>
                  <a:lnTo>
                    <a:pt x="625019" y="1330798"/>
                  </a:lnTo>
                  <a:lnTo>
                    <a:pt x="576296" y="1318089"/>
                  </a:lnTo>
                  <a:lnTo>
                    <a:pt x="528891" y="1303300"/>
                  </a:lnTo>
                  <a:lnTo>
                    <a:pt x="482895" y="1286502"/>
                  </a:lnTo>
                  <a:lnTo>
                    <a:pt x="438402" y="1267767"/>
                  </a:lnTo>
                  <a:lnTo>
                    <a:pt x="395503" y="1247165"/>
                  </a:lnTo>
                  <a:lnTo>
                    <a:pt x="354293" y="1224768"/>
                  </a:lnTo>
                  <a:lnTo>
                    <a:pt x="314862" y="1200646"/>
                  </a:lnTo>
                  <a:lnTo>
                    <a:pt x="277305" y="1174872"/>
                  </a:lnTo>
                  <a:lnTo>
                    <a:pt x="241713" y="1147516"/>
                  </a:lnTo>
                  <a:lnTo>
                    <a:pt x="208179" y="1118650"/>
                  </a:lnTo>
                  <a:lnTo>
                    <a:pt x="176795" y="1088343"/>
                  </a:lnTo>
                  <a:lnTo>
                    <a:pt x="147655" y="1056669"/>
                  </a:lnTo>
                  <a:lnTo>
                    <a:pt x="120850" y="1023698"/>
                  </a:lnTo>
                  <a:lnTo>
                    <a:pt x="96474" y="989500"/>
                  </a:lnTo>
                  <a:lnTo>
                    <a:pt x="74619" y="954148"/>
                  </a:lnTo>
                  <a:lnTo>
                    <a:pt x="55378" y="917712"/>
                  </a:lnTo>
                  <a:lnTo>
                    <a:pt x="38842" y="880264"/>
                  </a:lnTo>
                  <a:lnTo>
                    <a:pt x="25106" y="841874"/>
                  </a:lnTo>
                  <a:lnTo>
                    <a:pt x="14261" y="802614"/>
                  </a:lnTo>
                  <a:lnTo>
                    <a:pt x="6400" y="762555"/>
                  </a:lnTo>
                  <a:lnTo>
                    <a:pt x="1615" y="721769"/>
                  </a:lnTo>
                  <a:lnTo>
                    <a:pt x="0" y="680326"/>
                  </a:lnTo>
                  <a:close/>
                </a:path>
              </a:pathLst>
            </a:custGeom>
            <a:noFill/>
            <a:ln w="9525">
              <a:solidFill>
                <a:srgbClr val="6F918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11272" name="object 15">
            <a:extLst>
              <a:ext uri="{FF2B5EF4-FFF2-40B4-BE49-F238E27FC236}">
                <a16:creationId xmlns:a16="http://schemas.microsoft.com/office/drawing/2014/main" id="{6694293C-7B5E-41A8-904A-BC32341CB9A7}"/>
              </a:ext>
            </a:extLst>
          </p:cNvPr>
          <p:cNvSpPr txBox="1">
            <a:spLocks noChangeArrowheads="1"/>
          </p:cNvSpPr>
          <p:nvPr/>
        </p:nvSpPr>
        <p:spPr bwMode="auto">
          <a:xfrm>
            <a:off x="5703888" y="4973638"/>
            <a:ext cx="9652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5400" indent="-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sz="1600" b="1">
                <a:solidFill>
                  <a:srgbClr val="FFFFFF"/>
                </a:solidFill>
                <a:latin typeface="Arial" panose="020B0604020202020204" pitchFamily="34" charset="0"/>
                <a:cs typeface="Arial" panose="020B0604020202020204" pitchFamily="34" charset="0"/>
              </a:rPr>
              <a:t>Teknologi  Informasi</a:t>
            </a:r>
            <a:endParaRPr lang="en-US" altLang="en-US" sz="1600">
              <a:latin typeface="Arial" panose="020B0604020202020204" pitchFamily="34" charset="0"/>
              <a:cs typeface="Arial" panose="020B0604020202020204" pitchFamily="34" charset="0"/>
            </a:endParaRPr>
          </a:p>
        </p:txBody>
      </p:sp>
      <p:grpSp>
        <p:nvGrpSpPr>
          <p:cNvPr id="11273" name="object 16">
            <a:extLst>
              <a:ext uri="{FF2B5EF4-FFF2-40B4-BE49-F238E27FC236}">
                <a16:creationId xmlns:a16="http://schemas.microsoft.com/office/drawing/2014/main" id="{4239F9CF-74E0-47CD-9819-CAE017C249F8}"/>
              </a:ext>
            </a:extLst>
          </p:cNvPr>
          <p:cNvGrpSpPr>
            <a:grpSpLocks/>
          </p:cNvGrpSpPr>
          <p:nvPr/>
        </p:nvGrpSpPr>
        <p:grpSpPr bwMode="auto">
          <a:xfrm>
            <a:off x="5329239" y="3033713"/>
            <a:ext cx="1779587" cy="1370012"/>
            <a:chOff x="3805948" y="3033776"/>
            <a:chExt cx="1779270" cy="1370330"/>
          </a:xfrm>
        </p:grpSpPr>
        <p:sp>
          <p:nvSpPr>
            <p:cNvPr id="11282" name="object 17">
              <a:extLst>
                <a:ext uri="{FF2B5EF4-FFF2-40B4-BE49-F238E27FC236}">
                  <a16:creationId xmlns:a16="http://schemas.microsoft.com/office/drawing/2014/main" id="{B9F4247C-E73C-484D-811B-09286D1DAB6B}"/>
                </a:ext>
              </a:extLst>
            </p:cNvPr>
            <p:cNvSpPr>
              <a:spLocks/>
            </p:cNvSpPr>
            <p:nvPr/>
          </p:nvSpPr>
          <p:spPr bwMode="auto">
            <a:xfrm>
              <a:off x="3810711" y="3038538"/>
              <a:ext cx="1769745" cy="1360805"/>
            </a:xfrm>
            <a:custGeom>
              <a:avLst/>
              <a:gdLst>
                <a:gd name="T0" fmla="*/ 830765 w 1769745"/>
                <a:gd name="T1" fmla="*/ 1241 h 1360804"/>
                <a:gd name="T2" fmla="*/ 725638 w 1769745"/>
                <a:gd name="T3" fmla="*/ 10961 h 1360804"/>
                <a:gd name="T4" fmla="*/ 624667 w 1769745"/>
                <a:gd name="T5" fmla="*/ 29854 h 1360804"/>
                <a:gd name="T6" fmla="*/ 528592 w 1769745"/>
                <a:gd name="T7" fmla="*/ 57352 h 1360804"/>
                <a:gd name="T8" fmla="*/ 438153 w 1769745"/>
                <a:gd name="T9" fmla="*/ 92885 h 1360804"/>
                <a:gd name="T10" fmla="*/ 354092 w 1769745"/>
                <a:gd name="T11" fmla="*/ 135884 h 1360804"/>
                <a:gd name="T12" fmla="*/ 277147 w 1769745"/>
                <a:gd name="T13" fmla="*/ 185779 h 1360804"/>
                <a:gd name="T14" fmla="*/ 208060 w 1769745"/>
                <a:gd name="T15" fmla="*/ 242002 h 1360804"/>
                <a:gd name="T16" fmla="*/ 147570 w 1769745"/>
                <a:gd name="T17" fmla="*/ 303982 h 1360804"/>
                <a:gd name="T18" fmla="*/ 96419 w 1769745"/>
                <a:gd name="T19" fmla="*/ 371151 h 1360804"/>
                <a:gd name="T20" fmla="*/ 55346 w 1769745"/>
                <a:gd name="T21" fmla="*/ 442940 h 1360804"/>
                <a:gd name="T22" fmla="*/ 25091 w 1769745"/>
                <a:gd name="T23" fmla="*/ 518778 h 1360804"/>
                <a:gd name="T24" fmla="*/ 6396 w 1769745"/>
                <a:gd name="T25" fmla="*/ 598096 h 1360804"/>
                <a:gd name="T26" fmla="*/ 0 w 1769745"/>
                <a:gd name="T27" fmla="*/ 680326 h 1360804"/>
                <a:gd name="T28" fmla="*/ 6396 w 1769745"/>
                <a:gd name="T29" fmla="*/ 762557 h 1360804"/>
                <a:gd name="T30" fmla="*/ 25091 w 1769745"/>
                <a:gd name="T31" fmla="*/ 841876 h 1360804"/>
                <a:gd name="T32" fmla="*/ 55346 w 1769745"/>
                <a:gd name="T33" fmla="*/ 917714 h 1360804"/>
                <a:gd name="T34" fmla="*/ 96419 w 1769745"/>
                <a:gd name="T35" fmla="*/ 989502 h 1360804"/>
                <a:gd name="T36" fmla="*/ 147570 w 1769745"/>
                <a:gd name="T37" fmla="*/ 1056671 h 1360804"/>
                <a:gd name="T38" fmla="*/ 208060 w 1769745"/>
                <a:gd name="T39" fmla="*/ 1118652 h 1360804"/>
                <a:gd name="T40" fmla="*/ 277147 w 1769745"/>
                <a:gd name="T41" fmla="*/ 1174874 h 1360804"/>
                <a:gd name="T42" fmla="*/ 354092 w 1769745"/>
                <a:gd name="T43" fmla="*/ 1224770 h 1360804"/>
                <a:gd name="T44" fmla="*/ 438153 w 1769745"/>
                <a:gd name="T45" fmla="*/ 1267769 h 1360804"/>
                <a:gd name="T46" fmla="*/ 528592 w 1769745"/>
                <a:gd name="T47" fmla="*/ 1303302 h 1360804"/>
                <a:gd name="T48" fmla="*/ 624667 w 1769745"/>
                <a:gd name="T49" fmla="*/ 1330800 h 1360804"/>
                <a:gd name="T50" fmla="*/ 725638 w 1769745"/>
                <a:gd name="T51" fmla="*/ 1349693 h 1360804"/>
                <a:gd name="T52" fmla="*/ 830765 w 1769745"/>
                <a:gd name="T53" fmla="*/ 1359412 h 1360804"/>
                <a:gd name="T54" fmla="*/ 938547 w 1769745"/>
                <a:gd name="T55" fmla="*/ 1359412 h 1360804"/>
                <a:gd name="T56" fmla="*/ 1043674 w 1769745"/>
                <a:gd name="T57" fmla="*/ 1349693 h 1360804"/>
                <a:gd name="T58" fmla="*/ 1144645 w 1769745"/>
                <a:gd name="T59" fmla="*/ 1330800 h 1360804"/>
                <a:gd name="T60" fmla="*/ 1240720 w 1769745"/>
                <a:gd name="T61" fmla="*/ 1303302 h 1360804"/>
                <a:gd name="T62" fmla="*/ 1331159 w 1769745"/>
                <a:gd name="T63" fmla="*/ 1267769 h 1360804"/>
                <a:gd name="T64" fmla="*/ 1415221 w 1769745"/>
                <a:gd name="T65" fmla="*/ 1224770 h 1360804"/>
                <a:gd name="T66" fmla="*/ 1492165 w 1769745"/>
                <a:gd name="T67" fmla="*/ 1174874 h 1360804"/>
                <a:gd name="T68" fmla="*/ 1561252 w 1769745"/>
                <a:gd name="T69" fmla="*/ 1118652 h 1360804"/>
                <a:gd name="T70" fmla="*/ 1621742 w 1769745"/>
                <a:gd name="T71" fmla="*/ 1056671 h 1360804"/>
                <a:gd name="T72" fmla="*/ 1672893 w 1769745"/>
                <a:gd name="T73" fmla="*/ 989502 h 1360804"/>
                <a:gd name="T74" fmla="*/ 1713966 w 1769745"/>
                <a:gd name="T75" fmla="*/ 917714 h 1360804"/>
                <a:gd name="T76" fmla="*/ 1744221 w 1769745"/>
                <a:gd name="T77" fmla="*/ 841876 h 1360804"/>
                <a:gd name="T78" fmla="*/ 1762916 w 1769745"/>
                <a:gd name="T79" fmla="*/ 762557 h 1360804"/>
                <a:gd name="T80" fmla="*/ 1769313 w 1769745"/>
                <a:gd name="T81" fmla="*/ 680326 h 1360804"/>
                <a:gd name="T82" fmla="*/ 1762916 w 1769745"/>
                <a:gd name="T83" fmla="*/ 598096 h 1360804"/>
                <a:gd name="T84" fmla="*/ 1744221 w 1769745"/>
                <a:gd name="T85" fmla="*/ 518778 h 1360804"/>
                <a:gd name="T86" fmla="*/ 1713966 w 1769745"/>
                <a:gd name="T87" fmla="*/ 442940 h 1360804"/>
                <a:gd name="T88" fmla="*/ 1672893 w 1769745"/>
                <a:gd name="T89" fmla="*/ 371151 h 1360804"/>
                <a:gd name="T90" fmla="*/ 1621742 w 1769745"/>
                <a:gd name="T91" fmla="*/ 303982 h 1360804"/>
                <a:gd name="T92" fmla="*/ 1561252 w 1769745"/>
                <a:gd name="T93" fmla="*/ 242002 h 1360804"/>
                <a:gd name="T94" fmla="*/ 1492165 w 1769745"/>
                <a:gd name="T95" fmla="*/ 185779 h 1360804"/>
                <a:gd name="T96" fmla="*/ 1415221 w 1769745"/>
                <a:gd name="T97" fmla="*/ 135884 h 1360804"/>
                <a:gd name="T98" fmla="*/ 1331159 w 1769745"/>
                <a:gd name="T99" fmla="*/ 92885 h 1360804"/>
                <a:gd name="T100" fmla="*/ 1240720 w 1769745"/>
                <a:gd name="T101" fmla="*/ 57352 h 1360804"/>
                <a:gd name="T102" fmla="*/ 1144645 w 1769745"/>
                <a:gd name="T103" fmla="*/ 29854 h 1360804"/>
                <a:gd name="T104" fmla="*/ 1043674 w 1769745"/>
                <a:gd name="T105" fmla="*/ 10961 h 1360804"/>
                <a:gd name="T106" fmla="*/ 938547 w 1769745"/>
                <a:gd name="T107" fmla="*/ 1241 h 13608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69745" h="1360804">
                  <a:moveTo>
                    <a:pt x="884656" y="0"/>
                  </a:moveTo>
                  <a:lnTo>
                    <a:pt x="830765" y="1241"/>
                  </a:lnTo>
                  <a:lnTo>
                    <a:pt x="777729" y="4919"/>
                  </a:lnTo>
                  <a:lnTo>
                    <a:pt x="725638" y="10961"/>
                  </a:lnTo>
                  <a:lnTo>
                    <a:pt x="674587" y="19296"/>
                  </a:lnTo>
                  <a:lnTo>
                    <a:pt x="624667" y="29854"/>
                  </a:lnTo>
                  <a:lnTo>
                    <a:pt x="575971" y="42563"/>
                  </a:lnTo>
                  <a:lnTo>
                    <a:pt x="528592" y="57352"/>
                  </a:lnTo>
                  <a:lnTo>
                    <a:pt x="482622" y="74150"/>
                  </a:lnTo>
                  <a:lnTo>
                    <a:pt x="438153" y="92885"/>
                  </a:lnTo>
                  <a:lnTo>
                    <a:pt x="395279" y="113487"/>
                  </a:lnTo>
                  <a:lnTo>
                    <a:pt x="354092" y="135884"/>
                  </a:lnTo>
                  <a:lnTo>
                    <a:pt x="314683" y="160005"/>
                  </a:lnTo>
                  <a:lnTo>
                    <a:pt x="277147" y="185779"/>
                  </a:lnTo>
                  <a:lnTo>
                    <a:pt x="241575" y="213135"/>
                  </a:lnTo>
                  <a:lnTo>
                    <a:pt x="208060" y="242002"/>
                  </a:lnTo>
                  <a:lnTo>
                    <a:pt x="176694" y="272308"/>
                  </a:lnTo>
                  <a:lnTo>
                    <a:pt x="147570" y="303982"/>
                  </a:lnTo>
                  <a:lnTo>
                    <a:pt x="120781" y="336954"/>
                  </a:lnTo>
                  <a:lnTo>
                    <a:pt x="96419" y="371151"/>
                  </a:lnTo>
                  <a:lnTo>
                    <a:pt x="74576" y="406504"/>
                  </a:lnTo>
                  <a:lnTo>
                    <a:pt x="55346" y="442940"/>
                  </a:lnTo>
                  <a:lnTo>
                    <a:pt x="38820" y="480388"/>
                  </a:lnTo>
                  <a:lnTo>
                    <a:pt x="25091" y="518778"/>
                  </a:lnTo>
                  <a:lnTo>
                    <a:pt x="14253" y="558037"/>
                  </a:lnTo>
                  <a:lnTo>
                    <a:pt x="6396" y="598096"/>
                  </a:lnTo>
                  <a:lnTo>
                    <a:pt x="1614" y="638883"/>
                  </a:lnTo>
                  <a:lnTo>
                    <a:pt x="0" y="680326"/>
                  </a:lnTo>
                  <a:lnTo>
                    <a:pt x="1614" y="721769"/>
                  </a:lnTo>
                  <a:lnTo>
                    <a:pt x="6396" y="762555"/>
                  </a:lnTo>
                  <a:lnTo>
                    <a:pt x="14253" y="802614"/>
                  </a:lnTo>
                  <a:lnTo>
                    <a:pt x="25091" y="841874"/>
                  </a:lnTo>
                  <a:lnTo>
                    <a:pt x="38820" y="880264"/>
                  </a:lnTo>
                  <a:lnTo>
                    <a:pt x="55346" y="917712"/>
                  </a:lnTo>
                  <a:lnTo>
                    <a:pt x="74576" y="954148"/>
                  </a:lnTo>
                  <a:lnTo>
                    <a:pt x="96419" y="989500"/>
                  </a:lnTo>
                  <a:lnTo>
                    <a:pt x="120781" y="1023698"/>
                  </a:lnTo>
                  <a:lnTo>
                    <a:pt x="147570" y="1056669"/>
                  </a:lnTo>
                  <a:lnTo>
                    <a:pt x="176694" y="1088343"/>
                  </a:lnTo>
                  <a:lnTo>
                    <a:pt x="208060" y="1118650"/>
                  </a:lnTo>
                  <a:lnTo>
                    <a:pt x="241575" y="1147516"/>
                  </a:lnTo>
                  <a:lnTo>
                    <a:pt x="277147" y="1174872"/>
                  </a:lnTo>
                  <a:lnTo>
                    <a:pt x="314683" y="1200646"/>
                  </a:lnTo>
                  <a:lnTo>
                    <a:pt x="354092" y="1224768"/>
                  </a:lnTo>
                  <a:lnTo>
                    <a:pt x="395279" y="1247165"/>
                  </a:lnTo>
                  <a:lnTo>
                    <a:pt x="438153" y="1267767"/>
                  </a:lnTo>
                  <a:lnTo>
                    <a:pt x="482622" y="1286502"/>
                  </a:lnTo>
                  <a:lnTo>
                    <a:pt x="528592" y="1303300"/>
                  </a:lnTo>
                  <a:lnTo>
                    <a:pt x="575971" y="1318089"/>
                  </a:lnTo>
                  <a:lnTo>
                    <a:pt x="624667" y="1330798"/>
                  </a:lnTo>
                  <a:lnTo>
                    <a:pt x="674587" y="1341355"/>
                  </a:lnTo>
                  <a:lnTo>
                    <a:pt x="725638" y="1349691"/>
                  </a:lnTo>
                  <a:lnTo>
                    <a:pt x="777729" y="1355733"/>
                  </a:lnTo>
                  <a:lnTo>
                    <a:pt x="830765" y="1359410"/>
                  </a:lnTo>
                  <a:lnTo>
                    <a:pt x="884656" y="1360652"/>
                  </a:lnTo>
                  <a:lnTo>
                    <a:pt x="938547" y="1359410"/>
                  </a:lnTo>
                  <a:lnTo>
                    <a:pt x="991584" y="1355733"/>
                  </a:lnTo>
                  <a:lnTo>
                    <a:pt x="1043674" y="1349691"/>
                  </a:lnTo>
                  <a:lnTo>
                    <a:pt x="1094725" y="1341355"/>
                  </a:lnTo>
                  <a:lnTo>
                    <a:pt x="1144645" y="1330798"/>
                  </a:lnTo>
                  <a:lnTo>
                    <a:pt x="1193341" y="1318089"/>
                  </a:lnTo>
                  <a:lnTo>
                    <a:pt x="1240720" y="1303300"/>
                  </a:lnTo>
                  <a:lnTo>
                    <a:pt x="1286691" y="1286502"/>
                  </a:lnTo>
                  <a:lnTo>
                    <a:pt x="1331159" y="1267767"/>
                  </a:lnTo>
                  <a:lnTo>
                    <a:pt x="1374033" y="1247165"/>
                  </a:lnTo>
                  <a:lnTo>
                    <a:pt x="1415221" y="1224768"/>
                  </a:lnTo>
                  <a:lnTo>
                    <a:pt x="1454629" y="1200646"/>
                  </a:lnTo>
                  <a:lnTo>
                    <a:pt x="1492165" y="1174872"/>
                  </a:lnTo>
                  <a:lnTo>
                    <a:pt x="1527737" y="1147516"/>
                  </a:lnTo>
                  <a:lnTo>
                    <a:pt x="1561252" y="1118650"/>
                  </a:lnTo>
                  <a:lnTo>
                    <a:pt x="1592618" y="1088343"/>
                  </a:lnTo>
                  <a:lnTo>
                    <a:pt x="1621742" y="1056669"/>
                  </a:lnTo>
                  <a:lnTo>
                    <a:pt x="1648531" y="1023698"/>
                  </a:lnTo>
                  <a:lnTo>
                    <a:pt x="1672893" y="989500"/>
                  </a:lnTo>
                  <a:lnTo>
                    <a:pt x="1694736" y="954148"/>
                  </a:lnTo>
                  <a:lnTo>
                    <a:pt x="1713966" y="917712"/>
                  </a:lnTo>
                  <a:lnTo>
                    <a:pt x="1730492" y="880264"/>
                  </a:lnTo>
                  <a:lnTo>
                    <a:pt x="1744221" y="841874"/>
                  </a:lnTo>
                  <a:lnTo>
                    <a:pt x="1755060" y="802614"/>
                  </a:lnTo>
                  <a:lnTo>
                    <a:pt x="1762916" y="762555"/>
                  </a:lnTo>
                  <a:lnTo>
                    <a:pt x="1767698" y="721769"/>
                  </a:lnTo>
                  <a:lnTo>
                    <a:pt x="1769313" y="680326"/>
                  </a:lnTo>
                  <a:lnTo>
                    <a:pt x="1767698" y="638883"/>
                  </a:lnTo>
                  <a:lnTo>
                    <a:pt x="1762916" y="598096"/>
                  </a:lnTo>
                  <a:lnTo>
                    <a:pt x="1755060" y="558037"/>
                  </a:lnTo>
                  <a:lnTo>
                    <a:pt x="1744221" y="518778"/>
                  </a:lnTo>
                  <a:lnTo>
                    <a:pt x="1730492" y="480388"/>
                  </a:lnTo>
                  <a:lnTo>
                    <a:pt x="1713966" y="442940"/>
                  </a:lnTo>
                  <a:lnTo>
                    <a:pt x="1694736" y="406504"/>
                  </a:lnTo>
                  <a:lnTo>
                    <a:pt x="1672893" y="371151"/>
                  </a:lnTo>
                  <a:lnTo>
                    <a:pt x="1648531" y="336954"/>
                  </a:lnTo>
                  <a:lnTo>
                    <a:pt x="1621742" y="303982"/>
                  </a:lnTo>
                  <a:lnTo>
                    <a:pt x="1592618" y="272308"/>
                  </a:lnTo>
                  <a:lnTo>
                    <a:pt x="1561252" y="242002"/>
                  </a:lnTo>
                  <a:lnTo>
                    <a:pt x="1527737" y="213135"/>
                  </a:lnTo>
                  <a:lnTo>
                    <a:pt x="1492165" y="185779"/>
                  </a:lnTo>
                  <a:lnTo>
                    <a:pt x="1454629" y="160005"/>
                  </a:lnTo>
                  <a:lnTo>
                    <a:pt x="1415221" y="135884"/>
                  </a:lnTo>
                  <a:lnTo>
                    <a:pt x="1374033" y="113487"/>
                  </a:lnTo>
                  <a:lnTo>
                    <a:pt x="1331159" y="92885"/>
                  </a:lnTo>
                  <a:lnTo>
                    <a:pt x="1286691" y="74150"/>
                  </a:lnTo>
                  <a:lnTo>
                    <a:pt x="1240720" y="57352"/>
                  </a:lnTo>
                  <a:lnTo>
                    <a:pt x="1193341" y="42563"/>
                  </a:lnTo>
                  <a:lnTo>
                    <a:pt x="1144645" y="29854"/>
                  </a:lnTo>
                  <a:lnTo>
                    <a:pt x="1094725" y="19296"/>
                  </a:lnTo>
                  <a:lnTo>
                    <a:pt x="1043674" y="10961"/>
                  </a:lnTo>
                  <a:lnTo>
                    <a:pt x="991584" y="4919"/>
                  </a:lnTo>
                  <a:lnTo>
                    <a:pt x="938547" y="1241"/>
                  </a:lnTo>
                  <a:lnTo>
                    <a:pt x="884656" y="0"/>
                  </a:lnTo>
                  <a:close/>
                </a:path>
              </a:pathLst>
            </a:custGeom>
            <a:solidFill>
              <a:srgbClr val="6F91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1283" name="object 18">
              <a:extLst>
                <a:ext uri="{FF2B5EF4-FFF2-40B4-BE49-F238E27FC236}">
                  <a16:creationId xmlns:a16="http://schemas.microsoft.com/office/drawing/2014/main" id="{E1B331BA-484B-4EA9-AB7A-ACC28F18518B}"/>
                </a:ext>
              </a:extLst>
            </p:cNvPr>
            <p:cNvSpPr>
              <a:spLocks/>
            </p:cNvSpPr>
            <p:nvPr/>
          </p:nvSpPr>
          <p:spPr bwMode="auto">
            <a:xfrm>
              <a:off x="3810711" y="3038538"/>
              <a:ext cx="1769745" cy="1360805"/>
            </a:xfrm>
            <a:custGeom>
              <a:avLst/>
              <a:gdLst>
                <a:gd name="T0" fmla="*/ 1614 w 1769745"/>
                <a:gd name="T1" fmla="*/ 638883 h 1360804"/>
                <a:gd name="T2" fmla="*/ 14253 w 1769745"/>
                <a:gd name="T3" fmla="*/ 558037 h 1360804"/>
                <a:gd name="T4" fmla="*/ 38820 w 1769745"/>
                <a:gd name="T5" fmla="*/ 480388 h 1360804"/>
                <a:gd name="T6" fmla="*/ 74576 w 1769745"/>
                <a:gd name="T7" fmla="*/ 406504 h 1360804"/>
                <a:gd name="T8" fmla="*/ 120781 w 1769745"/>
                <a:gd name="T9" fmla="*/ 336954 h 1360804"/>
                <a:gd name="T10" fmla="*/ 176694 w 1769745"/>
                <a:gd name="T11" fmla="*/ 272308 h 1360804"/>
                <a:gd name="T12" fmla="*/ 241575 w 1769745"/>
                <a:gd name="T13" fmla="*/ 213135 h 1360804"/>
                <a:gd name="T14" fmla="*/ 314683 w 1769745"/>
                <a:gd name="T15" fmla="*/ 160005 h 1360804"/>
                <a:gd name="T16" fmla="*/ 395279 w 1769745"/>
                <a:gd name="T17" fmla="*/ 113487 h 1360804"/>
                <a:gd name="T18" fmla="*/ 482622 w 1769745"/>
                <a:gd name="T19" fmla="*/ 74150 h 1360804"/>
                <a:gd name="T20" fmla="*/ 575971 w 1769745"/>
                <a:gd name="T21" fmla="*/ 42563 h 1360804"/>
                <a:gd name="T22" fmla="*/ 674587 w 1769745"/>
                <a:gd name="T23" fmla="*/ 19296 h 1360804"/>
                <a:gd name="T24" fmla="*/ 777729 w 1769745"/>
                <a:gd name="T25" fmla="*/ 4919 h 1360804"/>
                <a:gd name="T26" fmla="*/ 884656 w 1769745"/>
                <a:gd name="T27" fmla="*/ 0 h 1360804"/>
                <a:gd name="T28" fmla="*/ 991584 w 1769745"/>
                <a:gd name="T29" fmla="*/ 4919 h 1360804"/>
                <a:gd name="T30" fmla="*/ 1094725 w 1769745"/>
                <a:gd name="T31" fmla="*/ 19296 h 1360804"/>
                <a:gd name="T32" fmla="*/ 1193341 w 1769745"/>
                <a:gd name="T33" fmla="*/ 42563 h 1360804"/>
                <a:gd name="T34" fmla="*/ 1286691 w 1769745"/>
                <a:gd name="T35" fmla="*/ 74150 h 1360804"/>
                <a:gd name="T36" fmla="*/ 1374033 w 1769745"/>
                <a:gd name="T37" fmla="*/ 113487 h 1360804"/>
                <a:gd name="T38" fmla="*/ 1454629 w 1769745"/>
                <a:gd name="T39" fmla="*/ 160005 h 1360804"/>
                <a:gd name="T40" fmla="*/ 1527737 w 1769745"/>
                <a:gd name="T41" fmla="*/ 213135 h 1360804"/>
                <a:gd name="T42" fmla="*/ 1592618 w 1769745"/>
                <a:gd name="T43" fmla="*/ 272308 h 1360804"/>
                <a:gd name="T44" fmla="*/ 1648531 w 1769745"/>
                <a:gd name="T45" fmla="*/ 336954 h 1360804"/>
                <a:gd name="T46" fmla="*/ 1694736 w 1769745"/>
                <a:gd name="T47" fmla="*/ 406504 h 1360804"/>
                <a:gd name="T48" fmla="*/ 1730492 w 1769745"/>
                <a:gd name="T49" fmla="*/ 480388 h 1360804"/>
                <a:gd name="T50" fmla="*/ 1755060 w 1769745"/>
                <a:gd name="T51" fmla="*/ 558037 h 1360804"/>
                <a:gd name="T52" fmla="*/ 1767698 w 1769745"/>
                <a:gd name="T53" fmla="*/ 638883 h 1360804"/>
                <a:gd name="T54" fmla="*/ 1767698 w 1769745"/>
                <a:gd name="T55" fmla="*/ 721771 h 1360804"/>
                <a:gd name="T56" fmla="*/ 1755060 w 1769745"/>
                <a:gd name="T57" fmla="*/ 802616 h 1360804"/>
                <a:gd name="T58" fmla="*/ 1730492 w 1769745"/>
                <a:gd name="T59" fmla="*/ 880266 h 1360804"/>
                <a:gd name="T60" fmla="*/ 1694736 w 1769745"/>
                <a:gd name="T61" fmla="*/ 954150 h 1360804"/>
                <a:gd name="T62" fmla="*/ 1648531 w 1769745"/>
                <a:gd name="T63" fmla="*/ 1023700 h 1360804"/>
                <a:gd name="T64" fmla="*/ 1592618 w 1769745"/>
                <a:gd name="T65" fmla="*/ 1088345 h 1360804"/>
                <a:gd name="T66" fmla="*/ 1527737 w 1769745"/>
                <a:gd name="T67" fmla="*/ 1147518 h 1360804"/>
                <a:gd name="T68" fmla="*/ 1454629 w 1769745"/>
                <a:gd name="T69" fmla="*/ 1200648 h 1360804"/>
                <a:gd name="T70" fmla="*/ 1374033 w 1769745"/>
                <a:gd name="T71" fmla="*/ 1247167 h 1360804"/>
                <a:gd name="T72" fmla="*/ 1286691 w 1769745"/>
                <a:gd name="T73" fmla="*/ 1286504 h 1360804"/>
                <a:gd name="T74" fmla="*/ 1193341 w 1769745"/>
                <a:gd name="T75" fmla="*/ 1318091 h 1360804"/>
                <a:gd name="T76" fmla="*/ 1094725 w 1769745"/>
                <a:gd name="T77" fmla="*/ 1341357 h 1360804"/>
                <a:gd name="T78" fmla="*/ 991584 w 1769745"/>
                <a:gd name="T79" fmla="*/ 1355735 h 1360804"/>
                <a:gd name="T80" fmla="*/ 884656 w 1769745"/>
                <a:gd name="T81" fmla="*/ 1360654 h 1360804"/>
                <a:gd name="T82" fmla="*/ 777729 w 1769745"/>
                <a:gd name="T83" fmla="*/ 1355735 h 1360804"/>
                <a:gd name="T84" fmla="*/ 674587 w 1769745"/>
                <a:gd name="T85" fmla="*/ 1341357 h 1360804"/>
                <a:gd name="T86" fmla="*/ 575971 w 1769745"/>
                <a:gd name="T87" fmla="*/ 1318091 h 1360804"/>
                <a:gd name="T88" fmla="*/ 482622 w 1769745"/>
                <a:gd name="T89" fmla="*/ 1286504 h 1360804"/>
                <a:gd name="T90" fmla="*/ 395279 w 1769745"/>
                <a:gd name="T91" fmla="*/ 1247167 h 1360804"/>
                <a:gd name="T92" fmla="*/ 314683 w 1769745"/>
                <a:gd name="T93" fmla="*/ 1200648 h 1360804"/>
                <a:gd name="T94" fmla="*/ 241575 w 1769745"/>
                <a:gd name="T95" fmla="*/ 1147518 h 1360804"/>
                <a:gd name="T96" fmla="*/ 176694 w 1769745"/>
                <a:gd name="T97" fmla="*/ 1088345 h 1360804"/>
                <a:gd name="T98" fmla="*/ 120781 w 1769745"/>
                <a:gd name="T99" fmla="*/ 1023700 h 1360804"/>
                <a:gd name="T100" fmla="*/ 74576 w 1769745"/>
                <a:gd name="T101" fmla="*/ 954150 h 1360804"/>
                <a:gd name="T102" fmla="*/ 38820 w 1769745"/>
                <a:gd name="T103" fmla="*/ 880266 h 1360804"/>
                <a:gd name="T104" fmla="*/ 14253 w 1769745"/>
                <a:gd name="T105" fmla="*/ 802616 h 1360804"/>
                <a:gd name="T106" fmla="*/ 1614 w 1769745"/>
                <a:gd name="T107" fmla="*/ 721771 h 13608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69745" h="1360804">
                  <a:moveTo>
                    <a:pt x="0" y="680326"/>
                  </a:moveTo>
                  <a:lnTo>
                    <a:pt x="1614" y="638883"/>
                  </a:lnTo>
                  <a:lnTo>
                    <a:pt x="6396" y="598096"/>
                  </a:lnTo>
                  <a:lnTo>
                    <a:pt x="14253" y="558037"/>
                  </a:lnTo>
                  <a:lnTo>
                    <a:pt x="25091" y="518778"/>
                  </a:lnTo>
                  <a:lnTo>
                    <a:pt x="38820" y="480388"/>
                  </a:lnTo>
                  <a:lnTo>
                    <a:pt x="55346" y="442940"/>
                  </a:lnTo>
                  <a:lnTo>
                    <a:pt x="74576" y="406504"/>
                  </a:lnTo>
                  <a:lnTo>
                    <a:pt x="96419" y="371151"/>
                  </a:lnTo>
                  <a:lnTo>
                    <a:pt x="120781" y="336954"/>
                  </a:lnTo>
                  <a:lnTo>
                    <a:pt x="147570" y="303982"/>
                  </a:lnTo>
                  <a:lnTo>
                    <a:pt x="176694" y="272308"/>
                  </a:lnTo>
                  <a:lnTo>
                    <a:pt x="208060" y="242002"/>
                  </a:lnTo>
                  <a:lnTo>
                    <a:pt x="241575" y="213135"/>
                  </a:lnTo>
                  <a:lnTo>
                    <a:pt x="277147" y="185779"/>
                  </a:lnTo>
                  <a:lnTo>
                    <a:pt x="314683" y="160005"/>
                  </a:lnTo>
                  <a:lnTo>
                    <a:pt x="354092" y="135884"/>
                  </a:lnTo>
                  <a:lnTo>
                    <a:pt x="395279" y="113487"/>
                  </a:lnTo>
                  <a:lnTo>
                    <a:pt x="438153" y="92885"/>
                  </a:lnTo>
                  <a:lnTo>
                    <a:pt x="482622" y="74150"/>
                  </a:lnTo>
                  <a:lnTo>
                    <a:pt x="528592" y="57352"/>
                  </a:lnTo>
                  <a:lnTo>
                    <a:pt x="575971" y="42563"/>
                  </a:lnTo>
                  <a:lnTo>
                    <a:pt x="624667" y="29854"/>
                  </a:lnTo>
                  <a:lnTo>
                    <a:pt x="674587" y="19296"/>
                  </a:lnTo>
                  <a:lnTo>
                    <a:pt x="725638" y="10961"/>
                  </a:lnTo>
                  <a:lnTo>
                    <a:pt x="777729" y="4919"/>
                  </a:lnTo>
                  <a:lnTo>
                    <a:pt x="830765" y="1241"/>
                  </a:lnTo>
                  <a:lnTo>
                    <a:pt x="884656" y="0"/>
                  </a:lnTo>
                  <a:lnTo>
                    <a:pt x="938547" y="1241"/>
                  </a:lnTo>
                  <a:lnTo>
                    <a:pt x="991584" y="4919"/>
                  </a:lnTo>
                  <a:lnTo>
                    <a:pt x="1043674" y="10961"/>
                  </a:lnTo>
                  <a:lnTo>
                    <a:pt x="1094725" y="19296"/>
                  </a:lnTo>
                  <a:lnTo>
                    <a:pt x="1144645" y="29854"/>
                  </a:lnTo>
                  <a:lnTo>
                    <a:pt x="1193341" y="42563"/>
                  </a:lnTo>
                  <a:lnTo>
                    <a:pt x="1240720" y="57352"/>
                  </a:lnTo>
                  <a:lnTo>
                    <a:pt x="1286691" y="74150"/>
                  </a:lnTo>
                  <a:lnTo>
                    <a:pt x="1331159" y="92885"/>
                  </a:lnTo>
                  <a:lnTo>
                    <a:pt x="1374033" y="113487"/>
                  </a:lnTo>
                  <a:lnTo>
                    <a:pt x="1415221" y="135884"/>
                  </a:lnTo>
                  <a:lnTo>
                    <a:pt x="1454629" y="160005"/>
                  </a:lnTo>
                  <a:lnTo>
                    <a:pt x="1492165" y="185779"/>
                  </a:lnTo>
                  <a:lnTo>
                    <a:pt x="1527737" y="213135"/>
                  </a:lnTo>
                  <a:lnTo>
                    <a:pt x="1561252" y="242002"/>
                  </a:lnTo>
                  <a:lnTo>
                    <a:pt x="1592618" y="272308"/>
                  </a:lnTo>
                  <a:lnTo>
                    <a:pt x="1621742" y="303982"/>
                  </a:lnTo>
                  <a:lnTo>
                    <a:pt x="1648531" y="336954"/>
                  </a:lnTo>
                  <a:lnTo>
                    <a:pt x="1672893" y="371151"/>
                  </a:lnTo>
                  <a:lnTo>
                    <a:pt x="1694736" y="406504"/>
                  </a:lnTo>
                  <a:lnTo>
                    <a:pt x="1713966" y="442940"/>
                  </a:lnTo>
                  <a:lnTo>
                    <a:pt x="1730492" y="480388"/>
                  </a:lnTo>
                  <a:lnTo>
                    <a:pt x="1744221" y="518778"/>
                  </a:lnTo>
                  <a:lnTo>
                    <a:pt x="1755060" y="558037"/>
                  </a:lnTo>
                  <a:lnTo>
                    <a:pt x="1762916" y="598096"/>
                  </a:lnTo>
                  <a:lnTo>
                    <a:pt x="1767698" y="638883"/>
                  </a:lnTo>
                  <a:lnTo>
                    <a:pt x="1769313" y="680326"/>
                  </a:lnTo>
                  <a:lnTo>
                    <a:pt x="1767698" y="721769"/>
                  </a:lnTo>
                  <a:lnTo>
                    <a:pt x="1762916" y="762555"/>
                  </a:lnTo>
                  <a:lnTo>
                    <a:pt x="1755060" y="802614"/>
                  </a:lnTo>
                  <a:lnTo>
                    <a:pt x="1744221" y="841874"/>
                  </a:lnTo>
                  <a:lnTo>
                    <a:pt x="1730492" y="880264"/>
                  </a:lnTo>
                  <a:lnTo>
                    <a:pt x="1713966" y="917712"/>
                  </a:lnTo>
                  <a:lnTo>
                    <a:pt x="1694736" y="954148"/>
                  </a:lnTo>
                  <a:lnTo>
                    <a:pt x="1672893" y="989500"/>
                  </a:lnTo>
                  <a:lnTo>
                    <a:pt x="1648531" y="1023698"/>
                  </a:lnTo>
                  <a:lnTo>
                    <a:pt x="1621742" y="1056669"/>
                  </a:lnTo>
                  <a:lnTo>
                    <a:pt x="1592618" y="1088343"/>
                  </a:lnTo>
                  <a:lnTo>
                    <a:pt x="1561252" y="1118650"/>
                  </a:lnTo>
                  <a:lnTo>
                    <a:pt x="1527737" y="1147516"/>
                  </a:lnTo>
                  <a:lnTo>
                    <a:pt x="1492165" y="1174872"/>
                  </a:lnTo>
                  <a:lnTo>
                    <a:pt x="1454629" y="1200646"/>
                  </a:lnTo>
                  <a:lnTo>
                    <a:pt x="1415221" y="1224768"/>
                  </a:lnTo>
                  <a:lnTo>
                    <a:pt x="1374033" y="1247165"/>
                  </a:lnTo>
                  <a:lnTo>
                    <a:pt x="1331159" y="1267767"/>
                  </a:lnTo>
                  <a:lnTo>
                    <a:pt x="1286691" y="1286502"/>
                  </a:lnTo>
                  <a:lnTo>
                    <a:pt x="1240720" y="1303300"/>
                  </a:lnTo>
                  <a:lnTo>
                    <a:pt x="1193341" y="1318089"/>
                  </a:lnTo>
                  <a:lnTo>
                    <a:pt x="1144645" y="1330798"/>
                  </a:lnTo>
                  <a:lnTo>
                    <a:pt x="1094725" y="1341355"/>
                  </a:lnTo>
                  <a:lnTo>
                    <a:pt x="1043674" y="1349691"/>
                  </a:lnTo>
                  <a:lnTo>
                    <a:pt x="991584" y="1355733"/>
                  </a:lnTo>
                  <a:lnTo>
                    <a:pt x="938547" y="1359410"/>
                  </a:lnTo>
                  <a:lnTo>
                    <a:pt x="884656" y="1360652"/>
                  </a:lnTo>
                  <a:lnTo>
                    <a:pt x="830765" y="1359410"/>
                  </a:lnTo>
                  <a:lnTo>
                    <a:pt x="777729" y="1355733"/>
                  </a:lnTo>
                  <a:lnTo>
                    <a:pt x="725638" y="1349691"/>
                  </a:lnTo>
                  <a:lnTo>
                    <a:pt x="674587" y="1341355"/>
                  </a:lnTo>
                  <a:lnTo>
                    <a:pt x="624667" y="1330798"/>
                  </a:lnTo>
                  <a:lnTo>
                    <a:pt x="575971" y="1318089"/>
                  </a:lnTo>
                  <a:lnTo>
                    <a:pt x="528592" y="1303300"/>
                  </a:lnTo>
                  <a:lnTo>
                    <a:pt x="482622" y="1286502"/>
                  </a:lnTo>
                  <a:lnTo>
                    <a:pt x="438153" y="1267767"/>
                  </a:lnTo>
                  <a:lnTo>
                    <a:pt x="395279" y="1247165"/>
                  </a:lnTo>
                  <a:lnTo>
                    <a:pt x="354092" y="1224768"/>
                  </a:lnTo>
                  <a:lnTo>
                    <a:pt x="314683" y="1200646"/>
                  </a:lnTo>
                  <a:lnTo>
                    <a:pt x="277147" y="1174872"/>
                  </a:lnTo>
                  <a:lnTo>
                    <a:pt x="241575" y="1147516"/>
                  </a:lnTo>
                  <a:lnTo>
                    <a:pt x="208060" y="1118650"/>
                  </a:lnTo>
                  <a:lnTo>
                    <a:pt x="176694" y="1088343"/>
                  </a:lnTo>
                  <a:lnTo>
                    <a:pt x="147570" y="1056669"/>
                  </a:lnTo>
                  <a:lnTo>
                    <a:pt x="120781" y="1023698"/>
                  </a:lnTo>
                  <a:lnTo>
                    <a:pt x="96419" y="989500"/>
                  </a:lnTo>
                  <a:lnTo>
                    <a:pt x="74576" y="954148"/>
                  </a:lnTo>
                  <a:lnTo>
                    <a:pt x="55346" y="917712"/>
                  </a:lnTo>
                  <a:lnTo>
                    <a:pt x="38820" y="880264"/>
                  </a:lnTo>
                  <a:lnTo>
                    <a:pt x="25091" y="841874"/>
                  </a:lnTo>
                  <a:lnTo>
                    <a:pt x="14253" y="802614"/>
                  </a:lnTo>
                  <a:lnTo>
                    <a:pt x="6396" y="762555"/>
                  </a:lnTo>
                  <a:lnTo>
                    <a:pt x="1614" y="721769"/>
                  </a:lnTo>
                  <a:lnTo>
                    <a:pt x="0" y="680326"/>
                  </a:lnTo>
                  <a:close/>
                </a:path>
              </a:pathLst>
            </a:custGeom>
            <a:noFill/>
            <a:ln w="9524">
              <a:solidFill>
                <a:srgbClr val="6F918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11274" name="object 19">
            <a:extLst>
              <a:ext uri="{FF2B5EF4-FFF2-40B4-BE49-F238E27FC236}">
                <a16:creationId xmlns:a16="http://schemas.microsoft.com/office/drawing/2014/main" id="{D40BA8B6-AAC1-48BF-AAA7-E2352BB159F2}"/>
              </a:ext>
            </a:extLst>
          </p:cNvPr>
          <p:cNvSpPr txBox="1">
            <a:spLocks noChangeArrowheads="1"/>
          </p:cNvSpPr>
          <p:nvPr/>
        </p:nvSpPr>
        <p:spPr bwMode="auto">
          <a:xfrm>
            <a:off x="5599114" y="3444876"/>
            <a:ext cx="12715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69875" indent="-25717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sz="1600" b="1">
                <a:solidFill>
                  <a:srgbClr val="FFFFFF"/>
                </a:solidFill>
                <a:latin typeface="Arial" panose="020B0604020202020204" pitchFamily="34" charset="0"/>
                <a:cs typeface="Arial" panose="020B0604020202020204" pitchFamily="34" charset="0"/>
              </a:rPr>
              <a:t>Visi, objektif,  strategi</a:t>
            </a:r>
            <a:endParaRPr lang="en-US" altLang="en-US" sz="1600">
              <a:latin typeface="Arial" panose="020B0604020202020204" pitchFamily="34" charset="0"/>
              <a:cs typeface="Arial" panose="020B0604020202020204" pitchFamily="34" charset="0"/>
            </a:endParaRPr>
          </a:p>
        </p:txBody>
      </p:sp>
      <p:sp>
        <p:nvSpPr>
          <p:cNvPr id="11275" name="object 20">
            <a:extLst>
              <a:ext uri="{FF2B5EF4-FFF2-40B4-BE49-F238E27FC236}">
                <a16:creationId xmlns:a16="http://schemas.microsoft.com/office/drawing/2014/main" id="{EEB9DF4C-D2B3-4446-A7C6-818E91CC1B47}"/>
              </a:ext>
            </a:extLst>
          </p:cNvPr>
          <p:cNvSpPr>
            <a:spLocks/>
          </p:cNvSpPr>
          <p:nvPr/>
        </p:nvSpPr>
        <p:spPr bwMode="auto">
          <a:xfrm>
            <a:off x="7159626" y="3384551"/>
            <a:ext cx="417513" cy="498475"/>
          </a:xfrm>
          <a:custGeom>
            <a:avLst/>
            <a:gdLst>
              <a:gd name="T0" fmla="*/ 104387 w 417195"/>
              <a:gd name="T1" fmla="*/ 0 h 498475"/>
              <a:gd name="T2" fmla="*/ 0 w 417195"/>
              <a:gd name="T3" fmla="*/ 249072 h 498475"/>
              <a:gd name="T4" fmla="*/ 104387 w 417195"/>
              <a:gd name="T5" fmla="*/ 498132 h 498475"/>
              <a:gd name="T6" fmla="*/ 104387 w 417195"/>
              <a:gd name="T7" fmla="*/ 373595 h 498475"/>
              <a:gd name="T8" fmla="*/ 417577 w 417195"/>
              <a:gd name="T9" fmla="*/ 373595 h 498475"/>
              <a:gd name="T10" fmla="*/ 417577 w 417195"/>
              <a:gd name="T11" fmla="*/ 124536 h 498475"/>
              <a:gd name="T12" fmla="*/ 104387 w 417195"/>
              <a:gd name="T13" fmla="*/ 124536 h 498475"/>
              <a:gd name="T14" fmla="*/ 104387 w 417195"/>
              <a:gd name="T15" fmla="*/ 0 h 4984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195" h="498475">
                <a:moveTo>
                  <a:pt x="104228" y="0"/>
                </a:moveTo>
                <a:lnTo>
                  <a:pt x="0" y="249072"/>
                </a:lnTo>
                <a:lnTo>
                  <a:pt x="104228" y="498132"/>
                </a:lnTo>
                <a:lnTo>
                  <a:pt x="104228" y="373595"/>
                </a:lnTo>
                <a:lnTo>
                  <a:pt x="416941" y="373595"/>
                </a:lnTo>
                <a:lnTo>
                  <a:pt x="416941" y="124536"/>
                </a:lnTo>
                <a:lnTo>
                  <a:pt x="104228" y="124536"/>
                </a:lnTo>
                <a:lnTo>
                  <a:pt x="104228" y="0"/>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1276" name="object 21">
            <a:extLst>
              <a:ext uri="{FF2B5EF4-FFF2-40B4-BE49-F238E27FC236}">
                <a16:creationId xmlns:a16="http://schemas.microsoft.com/office/drawing/2014/main" id="{BE4D9408-38B2-4E2E-A61E-F4EB31E79E48}"/>
              </a:ext>
            </a:extLst>
          </p:cNvPr>
          <p:cNvSpPr>
            <a:spLocks/>
          </p:cNvSpPr>
          <p:nvPr/>
        </p:nvSpPr>
        <p:spPr bwMode="auto">
          <a:xfrm>
            <a:off x="4860926" y="3400426"/>
            <a:ext cx="417513" cy="498475"/>
          </a:xfrm>
          <a:custGeom>
            <a:avLst/>
            <a:gdLst>
              <a:gd name="T0" fmla="*/ 313189 w 417195"/>
              <a:gd name="T1" fmla="*/ 0 h 498475"/>
              <a:gd name="T2" fmla="*/ 313189 w 417195"/>
              <a:gd name="T3" fmla="*/ 124536 h 498475"/>
              <a:gd name="T4" fmla="*/ 0 w 417195"/>
              <a:gd name="T5" fmla="*/ 124536 h 498475"/>
              <a:gd name="T6" fmla="*/ 0 w 417195"/>
              <a:gd name="T7" fmla="*/ 373595 h 498475"/>
              <a:gd name="T8" fmla="*/ 313189 w 417195"/>
              <a:gd name="T9" fmla="*/ 373595 h 498475"/>
              <a:gd name="T10" fmla="*/ 313189 w 417195"/>
              <a:gd name="T11" fmla="*/ 498132 h 498475"/>
              <a:gd name="T12" fmla="*/ 417576 w 417195"/>
              <a:gd name="T13" fmla="*/ 249059 h 498475"/>
              <a:gd name="T14" fmla="*/ 313189 w 417195"/>
              <a:gd name="T15" fmla="*/ 0 h 4984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195" h="498475">
                <a:moveTo>
                  <a:pt x="312712" y="0"/>
                </a:moveTo>
                <a:lnTo>
                  <a:pt x="312712" y="124536"/>
                </a:lnTo>
                <a:lnTo>
                  <a:pt x="0" y="124536"/>
                </a:lnTo>
                <a:lnTo>
                  <a:pt x="0" y="373595"/>
                </a:lnTo>
                <a:lnTo>
                  <a:pt x="312712" y="373595"/>
                </a:lnTo>
                <a:lnTo>
                  <a:pt x="312712" y="498132"/>
                </a:lnTo>
                <a:lnTo>
                  <a:pt x="416940" y="249059"/>
                </a:lnTo>
                <a:lnTo>
                  <a:pt x="312712" y="0"/>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grpSp>
        <p:nvGrpSpPr>
          <p:cNvPr id="11277" name="object 22">
            <a:extLst>
              <a:ext uri="{FF2B5EF4-FFF2-40B4-BE49-F238E27FC236}">
                <a16:creationId xmlns:a16="http://schemas.microsoft.com/office/drawing/2014/main" id="{EB4C48A9-24EC-4176-BCC7-100355290145}"/>
              </a:ext>
            </a:extLst>
          </p:cNvPr>
          <p:cNvGrpSpPr>
            <a:grpSpLocks/>
          </p:cNvGrpSpPr>
          <p:nvPr/>
        </p:nvGrpSpPr>
        <p:grpSpPr bwMode="auto">
          <a:xfrm>
            <a:off x="5287964" y="1352551"/>
            <a:ext cx="1779587" cy="3355975"/>
            <a:chOff x="3763683" y="1352550"/>
            <a:chExt cx="1779905" cy="3355975"/>
          </a:xfrm>
        </p:grpSpPr>
        <p:sp>
          <p:nvSpPr>
            <p:cNvPr id="11279" name="object 23">
              <a:extLst>
                <a:ext uri="{FF2B5EF4-FFF2-40B4-BE49-F238E27FC236}">
                  <a16:creationId xmlns:a16="http://schemas.microsoft.com/office/drawing/2014/main" id="{93CFAB94-55BA-4EB6-A14B-DC5F8ACB755E}"/>
                </a:ext>
              </a:extLst>
            </p:cNvPr>
            <p:cNvSpPr>
              <a:spLocks/>
            </p:cNvSpPr>
            <p:nvPr/>
          </p:nvSpPr>
          <p:spPr bwMode="auto">
            <a:xfrm>
              <a:off x="4402315" y="2713367"/>
              <a:ext cx="608965" cy="1995170"/>
            </a:xfrm>
            <a:custGeom>
              <a:avLst/>
              <a:gdLst>
                <a:gd name="T0" fmla="*/ 608509 w 608964"/>
                <a:gd name="T1" fmla="*/ 1738858 h 1995170"/>
                <a:gd name="T2" fmla="*/ 304253 w 608964"/>
                <a:gd name="T3" fmla="*/ 1653527 h 1995170"/>
                <a:gd name="T4" fmla="*/ 0 w 608964"/>
                <a:gd name="T5" fmla="*/ 1738858 h 1995170"/>
                <a:gd name="T6" fmla="*/ 152133 w 608964"/>
                <a:gd name="T7" fmla="*/ 1738858 h 1995170"/>
                <a:gd name="T8" fmla="*/ 152133 w 608964"/>
                <a:gd name="T9" fmla="*/ 1994839 h 1995170"/>
                <a:gd name="T10" fmla="*/ 456389 w 608964"/>
                <a:gd name="T11" fmla="*/ 1994839 h 1995170"/>
                <a:gd name="T12" fmla="*/ 456389 w 608964"/>
                <a:gd name="T13" fmla="*/ 1738858 h 1995170"/>
                <a:gd name="T14" fmla="*/ 608509 w 608964"/>
                <a:gd name="T15" fmla="*/ 1738858 h 1995170"/>
                <a:gd name="T16" fmla="*/ 608509 w 608964"/>
                <a:gd name="T17" fmla="*/ 255981 h 1995170"/>
                <a:gd name="T18" fmla="*/ 456389 w 608964"/>
                <a:gd name="T19" fmla="*/ 255981 h 1995170"/>
                <a:gd name="T20" fmla="*/ 456389 w 608964"/>
                <a:gd name="T21" fmla="*/ 0 h 1995170"/>
                <a:gd name="T22" fmla="*/ 152133 w 608964"/>
                <a:gd name="T23" fmla="*/ 0 h 1995170"/>
                <a:gd name="T24" fmla="*/ 152133 w 608964"/>
                <a:gd name="T25" fmla="*/ 255981 h 1995170"/>
                <a:gd name="T26" fmla="*/ 0 w 608964"/>
                <a:gd name="T27" fmla="*/ 255981 h 1995170"/>
                <a:gd name="T28" fmla="*/ 304253 w 608964"/>
                <a:gd name="T29" fmla="*/ 341312 h 1995170"/>
                <a:gd name="T30" fmla="*/ 608509 w 608964"/>
                <a:gd name="T31" fmla="*/ 255981 h 19951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8964" h="1995170">
                  <a:moveTo>
                    <a:pt x="608507" y="1738858"/>
                  </a:moveTo>
                  <a:lnTo>
                    <a:pt x="304253" y="1653527"/>
                  </a:lnTo>
                  <a:lnTo>
                    <a:pt x="0" y="1738858"/>
                  </a:lnTo>
                  <a:lnTo>
                    <a:pt x="152133" y="1738858"/>
                  </a:lnTo>
                  <a:lnTo>
                    <a:pt x="152133" y="1994839"/>
                  </a:lnTo>
                  <a:lnTo>
                    <a:pt x="456387" y="1994839"/>
                  </a:lnTo>
                  <a:lnTo>
                    <a:pt x="456387" y="1738858"/>
                  </a:lnTo>
                  <a:lnTo>
                    <a:pt x="608507" y="1738858"/>
                  </a:lnTo>
                  <a:close/>
                </a:path>
                <a:path w="608964" h="1995170">
                  <a:moveTo>
                    <a:pt x="608507" y="255981"/>
                  </a:moveTo>
                  <a:lnTo>
                    <a:pt x="456387" y="255981"/>
                  </a:lnTo>
                  <a:lnTo>
                    <a:pt x="456387" y="0"/>
                  </a:lnTo>
                  <a:lnTo>
                    <a:pt x="152133" y="0"/>
                  </a:lnTo>
                  <a:lnTo>
                    <a:pt x="152133" y="255981"/>
                  </a:lnTo>
                  <a:lnTo>
                    <a:pt x="0" y="255981"/>
                  </a:lnTo>
                  <a:lnTo>
                    <a:pt x="304253" y="341312"/>
                  </a:lnTo>
                  <a:lnTo>
                    <a:pt x="608507" y="255981"/>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1280" name="object 24">
              <a:extLst>
                <a:ext uri="{FF2B5EF4-FFF2-40B4-BE49-F238E27FC236}">
                  <a16:creationId xmlns:a16="http://schemas.microsoft.com/office/drawing/2014/main" id="{603C3C2E-62D0-46E0-BBDE-63A29D17F829}"/>
                </a:ext>
              </a:extLst>
            </p:cNvPr>
            <p:cNvSpPr>
              <a:spLocks/>
            </p:cNvSpPr>
            <p:nvPr/>
          </p:nvSpPr>
          <p:spPr bwMode="auto">
            <a:xfrm>
              <a:off x="3768445" y="1357312"/>
              <a:ext cx="1770380" cy="1360805"/>
            </a:xfrm>
            <a:custGeom>
              <a:avLst/>
              <a:gdLst>
                <a:gd name="T0" fmla="*/ 831231 w 1770379"/>
                <a:gd name="T1" fmla="*/ 1241 h 1360805"/>
                <a:gd name="T2" fmla="*/ 726046 w 1770379"/>
                <a:gd name="T3" fmla="*/ 10961 h 1360805"/>
                <a:gd name="T4" fmla="*/ 625019 w 1770379"/>
                <a:gd name="T5" fmla="*/ 29854 h 1360805"/>
                <a:gd name="T6" fmla="*/ 528891 w 1770379"/>
                <a:gd name="T7" fmla="*/ 57352 h 1360805"/>
                <a:gd name="T8" fmla="*/ 438402 w 1770379"/>
                <a:gd name="T9" fmla="*/ 92885 h 1360805"/>
                <a:gd name="T10" fmla="*/ 354293 w 1770379"/>
                <a:gd name="T11" fmla="*/ 135884 h 1360805"/>
                <a:gd name="T12" fmla="*/ 277305 w 1770379"/>
                <a:gd name="T13" fmla="*/ 185779 h 1360805"/>
                <a:gd name="T14" fmla="*/ 208179 w 1770379"/>
                <a:gd name="T15" fmla="*/ 242002 h 1360805"/>
                <a:gd name="T16" fmla="*/ 147655 w 1770379"/>
                <a:gd name="T17" fmla="*/ 303982 h 1360805"/>
                <a:gd name="T18" fmla="*/ 96474 w 1770379"/>
                <a:gd name="T19" fmla="*/ 371151 h 1360805"/>
                <a:gd name="T20" fmla="*/ 55378 w 1770379"/>
                <a:gd name="T21" fmla="*/ 442940 h 1360805"/>
                <a:gd name="T22" fmla="*/ 25106 w 1770379"/>
                <a:gd name="T23" fmla="*/ 518778 h 1360805"/>
                <a:gd name="T24" fmla="*/ 6400 w 1770379"/>
                <a:gd name="T25" fmla="*/ 598096 h 1360805"/>
                <a:gd name="T26" fmla="*/ 0 w 1770379"/>
                <a:gd name="T27" fmla="*/ 680326 h 1360805"/>
                <a:gd name="T28" fmla="*/ 6400 w 1770379"/>
                <a:gd name="T29" fmla="*/ 762555 h 1360805"/>
                <a:gd name="T30" fmla="*/ 25106 w 1770379"/>
                <a:gd name="T31" fmla="*/ 841874 h 1360805"/>
                <a:gd name="T32" fmla="*/ 55378 w 1770379"/>
                <a:gd name="T33" fmla="*/ 917712 h 1360805"/>
                <a:gd name="T34" fmla="*/ 96474 w 1770379"/>
                <a:gd name="T35" fmla="*/ 989500 h 1360805"/>
                <a:gd name="T36" fmla="*/ 147655 w 1770379"/>
                <a:gd name="T37" fmla="*/ 1056669 h 1360805"/>
                <a:gd name="T38" fmla="*/ 208179 w 1770379"/>
                <a:gd name="T39" fmla="*/ 1118650 h 1360805"/>
                <a:gd name="T40" fmla="*/ 277305 w 1770379"/>
                <a:gd name="T41" fmla="*/ 1174872 h 1360805"/>
                <a:gd name="T42" fmla="*/ 354293 w 1770379"/>
                <a:gd name="T43" fmla="*/ 1224768 h 1360805"/>
                <a:gd name="T44" fmla="*/ 438402 w 1770379"/>
                <a:gd name="T45" fmla="*/ 1267767 h 1360805"/>
                <a:gd name="T46" fmla="*/ 528891 w 1770379"/>
                <a:gd name="T47" fmla="*/ 1303300 h 1360805"/>
                <a:gd name="T48" fmla="*/ 625019 w 1770379"/>
                <a:gd name="T49" fmla="*/ 1330798 h 1360805"/>
                <a:gd name="T50" fmla="*/ 726046 w 1770379"/>
                <a:gd name="T51" fmla="*/ 1349691 h 1360805"/>
                <a:gd name="T52" fmla="*/ 831231 w 1770379"/>
                <a:gd name="T53" fmla="*/ 1359410 h 1360805"/>
                <a:gd name="T54" fmla="*/ 939075 w 1770379"/>
                <a:gd name="T55" fmla="*/ 1359410 h 1360805"/>
                <a:gd name="T56" fmla="*/ 1044262 w 1770379"/>
                <a:gd name="T57" fmla="*/ 1349691 h 1360805"/>
                <a:gd name="T58" fmla="*/ 1145292 w 1770379"/>
                <a:gd name="T59" fmla="*/ 1330798 h 1360805"/>
                <a:gd name="T60" fmla="*/ 1241422 w 1770379"/>
                <a:gd name="T61" fmla="*/ 1303300 h 1360805"/>
                <a:gd name="T62" fmla="*/ 1331912 w 1770379"/>
                <a:gd name="T63" fmla="*/ 1267767 h 1360805"/>
                <a:gd name="T64" fmla="*/ 1416022 w 1770379"/>
                <a:gd name="T65" fmla="*/ 1224768 h 1360805"/>
                <a:gd name="T66" fmla="*/ 1493011 w 1770379"/>
                <a:gd name="T67" fmla="*/ 1174872 h 1360805"/>
                <a:gd name="T68" fmla="*/ 1562138 w 1770379"/>
                <a:gd name="T69" fmla="*/ 1118650 h 1360805"/>
                <a:gd name="T70" fmla="*/ 1622662 w 1770379"/>
                <a:gd name="T71" fmla="*/ 1056669 h 1360805"/>
                <a:gd name="T72" fmla="*/ 1673843 w 1770379"/>
                <a:gd name="T73" fmla="*/ 989500 h 1360805"/>
                <a:gd name="T74" fmla="*/ 1714940 w 1770379"/>
                <a:gd name="T75" fmla="*/ 917712 h 1360805"/>
                <a:gd name="T76" fmla="*/ 1745212 w 1770379"/>
                <a:gd name="T77" fmla="*/ 841874 h 1360805"/>
                <a:gd name="T78" fmla="*/ 1763918 w 1770379"/>
                <a:gd name="T79" fmla="*/ 762555 h 1360805"/>
                <a:gd name="T80" fmla="*/ 1770318 w 1770379"/>
                <a:gd name="T81" fmla="*/ 680326 h 1360805"/>
                <a:gd name="T82" fmla="*/ 1763918 w 1770379"/>
                <a:gd name="T83" fmla="*/ 598096 h 1360805"/>
                <a:gd name="T84" fmla="*/ 1745212 w 1770379"/>
                <a:gd name="T85" fmla="*/ 518778 h 1360805"/>
                <a:gd name="T86" fmla="*/ 1714940 w 1770379"/>
                <a:gd name="T87" fmla="*/ 442940 h 1360805"/>
                <a:gd name="T88" fmla="*/ 1673843 w 1770379"/>
                <a:gd name="T89" fmla="*/ 371151 h 1360805"/>
                <a:gd name="T90" fmla="*/ 1622662 w 1770379"/>
                <a:gd name="T91" fmla="*/ 303982 h 1360805"/>
                <a:gd name="T92" fmla="*/ 1562138 w 1770379"/>
                <a:gd name="T93" fmla="*/ 242002 h 1360805"/>
                <a:gd name="T94" fmla="*/ 1493011 w 1770379"/>
                <a:gd name="T95" fmla="*/ 185779 h 1360805"/>
                <a:gd name="T96" fmla="*/ 1416022 w 1770379"/>
                <a:gd name="T97" fmla="*/ 135884 h 1360805"/>
                <a:gd name="T98" fmla="*/ 1331912 w 1770379"/>
                <a:gd name="T99" fmla="*/ 92885 h 1360805"/>
                <a:gd name="T100" fmla="*/ 1241422 w 1770379"/>
                <a:gd name="T101" fmla="*/ 57352 h 1360805"/>
                <a:gd name="T102" fmla="*/ 1145292 w 1770379"/>
                <a:gd name="T103" fmla="*/ 29854 h 1360805"/>
                <a:gd name="T104" fmla="*/ 1044262 w 1770379"/>
                <a:gd name="T105" fmla="*/ 10961 h 1360805"/>
                <a:gd name="T106" fmla="*/ 939075 w 1770379"/>
                <a:gd name="T107" fmla="*/ 1241 h 13608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0379" h="1360805">
                  <a:moveTo>
                    <a:pt x="885151" y="0"/>
                  </a:moveTo>
                  <a:lnTo>
                    <a:pt x="831231" y="1241"/>
                  </a:lnTo>
                  <a:lnTo>
                    <a:pt x="778165" y="4919"/>
                  </a:lnTo>
                  <a:lnTo>
                    <a:pt x="726046" y="10961"/>
                  </a:lnTo>
                  <a:lnTo>
                    <a:pt x="674967" y="19296"/>
                  </a:lnTo>
                  <a:lnTo>
                    <a:pt x="625019" y="29854"/>
                  </a:lnTo>
                  <a:lnTo>
                    <a:pt x="576296" y="42563"/>
                  </a:lnTo>
                  <a:lnTo>
                    <a:pt x="528891" y="57352"/>
                  </a:lnTo>
                  <a:lnTo>
                    <a:pt x="482895" y="74150"/>
                  </a:lnTo>
                  <a:lnTo>
                    <a:pt x="438402" y="92885"/>
                  </a:lnTo>
                  <a:lnTo>
                    <a:pt x="395503" y="113487"/>
                  </a:lnTo>
                  <a:lnTo>
                    <a:pt x="354293" y="135884"/>
                  </a:lnTo>
                  <a:lnTo>
                    <a:pt x="314862" y="160005"/>
                  </a:lnTo>
                  <a:lnTo>
                    <a:pt x="277305" y="185779"/>
                  </a:lnTo>
                  <a:lnTo>
                    <a:pt x="241713" y="213135"/>
                  </a:lnTo>
                  <a:lnTo>
                    <a:pt x="208179" y="242002"/>
                  </a:lnTo>
                  <a:lnTo>
                    <a:pt x="176795" y="272308"/>
                  </a:lnTo>
                  <a:lnTo>
                    <a:pt x="147655" y="303982"/>
                  </a:lnTo>
                  <a:lnTo>
                    <a:pt x="120850" y="336954"/>
                  </a:lnTo>
                  <a:lnTo>
                    <a:pt x="96474" y="371151"/>
                  </a:lnTo>
                  <a:lnTo>
                    <a:pt x="74619" y="406504"/>
                  </a:lnTo>
                  <a:lnTo>
                    <a:pt x="55378" y="442940"/>
                  </a:lnTo>
                  <a:lnTo>
                    <a:pt x="38842" y="480388"/>
                  </a:lnTo>
                  <a:lnTo>
                    <a:pt x="25106" y="518778"/>
                  </a:lnTo>
                  <a:lnTo>
                    <a:pt x="14261" y="558037"/>
                  </a:lnTo>
                  <a:lnTo>
                    <a:pt x="6400" y="598096"/>
                  </a:lnTo>
                  <a:lnTo>
                    <a:pt x="1615" y="638883"/>
                  </a:lnTo>
                  <a:lnTo>
                    <a:pt x="0" y="680326"/>
                  </a:lnTo>
                  <a:lnTo>
                    <a:pt x="1615" y="721769"/>
                  </a:lnTo>
                  <a:lnTo>
                    <a:pt x="6400" y="762555"/>
                  </a:lnTo>
                  <a:lnTo>
                    <a:pt x="14261" y="802614"/>
                  </a:lnTo>
                  <a:lnTo>
                    <a:pt x="25106" y="841874"/>
                  </a:lnTo>
                  <a:lnTo>
                    <a:pt x="38842" y="880264"/>
                  </a:lnTo>
                  <a:lnTo>
                    <a:pt x="55378" y="917712"/>
                  </a:lnTo>
                  <a:lnTo>
                    <a:pt x="74619" y="954148"/>
                  </a:lnTo>
                  <a:lnTo>
                    <a:pt x="96474" y="989500"/>
                  </a:lnTo>
                  <a:lnTo>
                    <a:pt x="120850" y="1023698"/>
                  </a:lnTo>
                  <a:lnTo>
                    <a:pt x="147655" y="1056669"/>
                  </a:lnTo>
                  <a:lnTo>
                    <a:pt x="176795" y="1088343"/>
                  </a:lnTo>
                  <a:lnTo>
                    <a:pt x="208179" y="1118650"/>
                  </a:lnTo>
                  <a:lnTo>
                    <a:pt x="241713" y="1147516"/>
                  </a:lnTo>
                  <a:lnTo>
                    <a:pt x="277305" y="1174872"/>
                  </a:lnTo>
                  <a:lnTo>
                    <a:pt x="314862" y="1200646"/>
                  </a:lnTo>
                  <a:lnTo>
                    <a:pt x="354293" y="1224768"/>
                  </a:lnTo>
                  <a:lnTo>
                    <a:pt x="395503" y="1247165"/>
                  </a:lnTo>
                  <a:lnTo>
                    <a:pt x="438402" y="1267767"/>
                  </a:lnTo>
                  <a:lnTo>
                    <a:pt x="482895" y="1286502"/>
                  </a:lnTo>
                  <a:lnTo>
                    <a:pt x="528891" y="1303300"/>
                  </a:lnTo>
                  <a:lnTo>
                    <a:pt x="576296" y="1318089"/>
                  </a:lnTo>
                  <a:lnTo>
                    <a:pt x="625019" y="1330798"/>
                  </a:lnTo>
                  <a:lnTo>
                    <a:pt x="674967" y="1341355"/>
                  </a:lnTo>
                  <a:lnTo>
                    <a:pt x="726046" y="1349691"/>
                  </a:lnTo>
                  <a:lnTo>
                    <a:pt x="778165" y="1355733"/>
                  </a:lnTo>
                  <a:lnTo>
                    <a:pt x="831231" y="1359410"/>
                  </a:lnTo>
                  <a:lnTo>
                    <a:pt x="885151" y="1360652"/>
                  </a:lnTo>
                  <a:lnTo>
                    <a:pt x="939073" y="1359410"/>
                  </a:lnTo>
                  <a:lnTo>
                    <a:pt x="992140" y="1355733"/>
                  </a:lnTo>
                  <a:lnTo>
                    <a:pt x="1044260" y="1349691"/>
                  </a:lnTo>
                  <a:lnTo>
                    <a:pt x="1095341" y="1341355"/>
                  </a:lnTo>
                  <a:lnTo>
                    <a:pt x="1145290" y="1330798"/>
                  </a:lnTo>
                  <a:lnTo>
                    <a:pt x="1194013" y="1318089"/>
                  </a:lnTo>
                  <a:lnTo>
                    <a:pt x="1241420" y="1303300"/>
                  </a:lnTo>
                  <a:lnTo>
                    <a:pt x="1287416" y="1286502"/>
                  </a:lnTo>
                  <a:lnTo>
                    <a:pt x="1331910" y="1267767"/>
                  </a:lnTo>
                  <a:lnTo>
                    <a:pt x="1374809" y="1247165"/>
                  </a:lnTo>
                  <a:lnTo>
                    <a:pt x="1416020" y="1224768"/>
                  </a:lnTo>
                  <a:lnTo>
                    <a:pt x="1455451" y="1200646"/>
                  </a:lnTo>
                  <a:lnTo>
                    <a:pt x="1493009" y="1174872"/>
                  </a:lnTo>
                  <a:lnTo>
                    <a:pt x="1528601" y="1147516"/>
                  </a:lnTo>
                  <a:lnTo>
                    <a:pt x="1562136" y="1118650"/>
                  </a:lnTo>
                  <a:lnTo>
                    <a:pt x="1593520" y="1088343"/>
                  </a:lnTo>
                  <a:lnTo>
                    <a:pt x="1622660" y="1056669"/>
                  </a:lnTo>
                  <a:lnTo>
                    <a:pt x="1649465" y="1023698"/>
                  </a:lnTo>
                  <a:lnTo>
                    <a:pt x="1673841" y="989500"/>
                  </a:lnTo>
                  <a:lnTo>
                    <a:pt x="1695696" y="954148"/>
                  </a:lnTo>
                  <a:lnTo>
                    <a:pt x="1714938" y="917712"/>
                  </a:lnTo>
                  <a:lnTo>
                    <a:pt x="1731473" y="880264"/>
                  </a:lnTo>
                  <a:lnTo>
                    <a:pt x="1745210" y="841874"/>
                  </a:lnTo>
                  <a:lnTo>
                    <a:pt x="1756055" y="802614"/>
                  </a:lnTo>
                  <a:lnTo>
                    <a:pt x="1763916" y="762555"/>
                  </a:lnTo>
                  <a:lnTo>
                    <a:pt x="1768701" y="721769"/>
                  </a:lnTo>
                  <a:lnTo>
                    <a:pt x="1770316" y="680326"/>
                  </a:lnTo>
                  <a:lnTo>
                    <a:pt x="1768701" y="638883"/>
                  </a:lnTo>
                  <a:lnTo>
                    <a:pt x="1763916" y="598096"/>
                  </a:lnTo>
                  <a:lnTo>
                    <a:pt x="1756055" y="558037"/>
                  </a:lnTo>
                  <a:lnTo>
                    <a:pt x="1745210" y="518778"/>
                  </a:lnTo>
                  <a:lnTo>
                    <a:pt x="1731473" y="480388"/>
                  </a:lnTo>
                  <a:lnTo>
                    <a:pt x="1714938" y="442940"/>
                  </a:lnTo>
                  <a:lnTo>
                    <a:pt x="1695696" y="406504"/>
                  </a:lnTo>
                  <a:lnTo>
                    <a:pt x="1673841" y="371151"/>
                  </a:lnTo>
                  <a:lnTo>
                    <a:pt x="1649465" y="336954"/>
                  </a:lnTo>
                  <a:lnTo>
                    <a:pt x="1622660" y="303982"/>
                  </a:lnTo>
                  <a:lnTo>
                    <a:pt x="1593520" y="272308"/>
                  </a:lnTo>
                  <a:lnTo>
                    <a:pt x="1562136" y="242002"/>
                  </a:lnTo>
                  <a:lnTo>
                    <a:pt x="1528601" y="213135"/>
                  </a:lnTo>
                  <a:lnTo>
                    <a:pt x="1493009" y="185779"/>
                  </a:lnTo>
                  <a:lnTo>
                    <a:pt x="1455451" y="160005"/>
                  </a:lnTo>
                  <a:lnTo>
                    <a:pt x="1416020" y="135884"/>
                  </a:lnTo>
                  <a:lnTo>
                    <a:pt x="1374809" y="113487"/>
                  </a:lnTo>
                  <a:lnTo>
                    <a:pt x="1331910" y="92885"/>
                  </a:lnTo>
                  <a:lnTo>
                    <a:pt x="1287416" y="74150"/>
                  </a:lnTo>
                  <a:lnTo>
                    <a:pt x="1241420" y="57352"/>
                  </a:lnTo>
                  <a:lnTo>
                    <a:pt x="1194013" y="42563"/>
                  </a:lnTo>
                  <a:lnTo>
                    <a:pt x="1145290" y="29854"/>
                  </a:lnTo>
                  <a:lnTo>
                    <a:pt x="1095341" y="19296"/>
                  </a:lnTo>
                  <a:lnTo>
                    <a:pt x="1044260" y="10961"/>
                  </a:lnTo>
                  <a:lnTo>
                    <a:pt x="992140" y="4919"/>
                  </a:lnTo>
                  <a:lnTo>
                    <a:pt x="939073" y="1241"/>
                  </a:lnTo>
                  <a:lnTo>
                    <a:pt x="885151" y="0"/>
                  </a:lnTo>
                  <a:close/>
                </a:path>
              </a:pathLst>
            </a:custGeom>
            <a:solidFill>
              <a:srgbClr val="6F91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1281" name="object 25">
              <a:extLst>
                <a:ext uri="{FF2B5EF4-FFF2-40B4-BE49-F238E27FC236}">
                  <a16:creationId xmlns:a16="http://schemas.microsoft.com/office/drawing/2014/main" id="{4E2848BC-E51A-4CBB-A8FE-EA0BF6217FC1}"/>
                </a:ext>
              </a:extLst>
            </p:cNvPr>
            <p:cNvSpPr>
              <a:spLocks/>
            </p:cNvSpPr>
            <p:nvPr/>
          </p:nvSpPr>
          <p:spPr bwMode="auto">
            <a:xfrm>
              <a:off x="3768445" y="1357312"/>
              <a:ext cx="1770380" cy="1360805"/>
            </a:xfrm>
            <a:custGeom>
              <a:avLst/>
              <a:gdLst>
                <a:gd name="T0" fmla="*/ 1615 w 1770379"/>
                <a:gd name="T1" fmla="*/ 638883 h 1360805"/>
                <a:gd name="T2" fmla="*/ 14261 w 1770379"/>
                <a:gd name="T3" fmla="*/ 558037 h 1360805"/>
                <a:gd name="T4" fmla="*/ 38842 w 1770379"/>
                <a:gd name="T5" fmla="*/ 480388 h 1360805"/>
                <a:gd name="T6" fmla="*/ 74619 w 1770379"/>
                <a:gd name="T7" fmla="*/ 406504 h 1360805"/>
                <a:gd name="T8" fmla="*/ 120850 w 1770379"/>
                <a:gd name="T9" fmla="*/ 336954 h 1360805"/>
                <a:gd name="T10" fmla="*/ 176795 w 1770379"/>
                <a:gd name="T11" fmla="*/ 272308 h 1360805"/>
                <a:gd name="T12" fmla="*/ 241713 w 1770379"/>
                <a:gd name="T13" fmla="*/ 213135 h 1360805"/>
                <a:gd name="T14" fmla="*/ 314862 w 1770379"/>
                <a:gd name="T15" fmla="*/ 160005 h 1360805"/>
                <a:gd name="T16" fmla="*/ 395503 w 1770379"/>
                <a:gd name="T17" fmla="*/ 113487 h 1360805"/>
                <a:gd name="T18" fmla="*/ 482895 w 1770379"/>
                <a:gd name="T19" fmla="*/ 74150 h 1360805"/>
                <a:gd name="T20" fmla="*/ 576296 w 1770379"/>
                <a:gd name="T21" fmla="*/ 42563 h 1360805"/>
                <a:gd name="T22" fmla="*/ 674967 w 1770379"/>
                <a:gd name="T23" fmla="*/ 19296 h 1360805"/>
                <a:gd name="T24" fmla="*/ 778165 w 1770379"/>
                <a:gd name="T25" fmla="*/ 4919 h 1360805"/>
                <a:gd name="T26" fmla="*/ 885151 w 1770379"/>
                <a:gd name="T27" fmla="*/ 0 h 1360805"/>
                <a:gd name="T28" fmla="*/ 992142 w 1770379"/>
                <a:gd name="T29" fmla="*/ 4919 h 1360805"/>
                <a:gd name="T30" fmla="*/ 1095343 w 1770379"/>
                <a:gd name="T31" fmla="*/ 19296 h 1360805"/>
                <a:gd name="T32" fmla="*/ 1194015 w 1770379"/>
                <a:gd name="T33" fmla="*/ 42563 h 1360805"/>
                <a:gd name="T34" fmla="*/ 1287418 w 1770379"/>
                <a:gd name="T35" fmla="*/ 74150 h 1360805"/>
                <a:gd name="T36" fmla="*/ 1374811 w 1770379"/>
                <a:gd name="T37" fmla="*/ 113487 h 1360805"/>
                <a:gd name="T38" fmla="*/ 1455453 w 1770379"/>
                <a:gd name="T39" fmla="*/ 160005 h 1360805"/>
                <a:gd name="T40" fmla="*/ 1528603 w 1770379"/>
                <a:gd name="T41" fmla="*/ 213135 h 1360805"/>
                <a:gd name="T42" fmla="*/ 1593522 w 1770379"/>
                <a:gd name="T43" fmla="*/ 272308 h 1360805"/>
                <a:gd name="T44" fmla="*/ 1649467 w 1770379"/>
                <a:gd name="T45" fmla="*/ 336954 h 1360805"/>
                <a:gd name="T46" fmla="*/ 1695698 w 1770379"/>
                <a:gd name="T47" fmla="*/ 406504 h 1360805"/>
                <a:gd name="T48" fmla="*/ 1731475 w 1770379"/>
                <a:gd name="T49" fmla="*/ 480388 h 1360805"/>
                <a:gd name="T50" fmla="*/ 1756057 w 1770379"/>
                <a:gd name="T51" fmla="*/ 558037 h 1360805"/>
                <a:gd name="T52" fmla="*/ 1768703 w 1770379"/>
                <a:gd name="T53" fmla="*/ 638883 h 1360805"/>
                <a:gd name="T54" fmla="*/ 1768703 w 1770379"/>
                <a:gd name="T55" fmla="*/ 721769 h 1360805"/>
                <a:gd name="T56" fmla="*/ 1756057 w 1770379"/>
                <a:gd name="T57" fmla="*/ 802614 h 1360805"/>
                <a:gd name="T58" fmla="*/ 1731475 w 1770379"/>
                <a:gd name="T59" fmla="*/ 880264 h 1360805"/>
                <a:gd name="T60" fmla="*/ 1695698 w 1770379"/>
                <a:gd name="T61" fmla="*/ 954148 h 1360805"/>
                <a:gd name="T62" fmla="*/ 1649467 w 1770379"/>
                <a:gd name="T63" fmla="*/ 1023698 h 1360805"/>
                <a:gd name="T64" fmla="*/ 1593522 w 1770379"/>
                <a:gd name="T65" fmla="*/ 1088343 h 1360805"/>
                <a:gd name="T66" fmla="*/ 1528603 w 1770379"/>
                <a:gd name="T67" fmla="*/ 1147516 h 1360805"/>
                <a:gd name="T68" fmla="*/ 1455453 w 1770379"/>
                <a:gd name="T69" fmla="*/ 1200646 h 1360805"/>
                <a:gd name="T70" fmla="*/ 1374811 w 1770379"/>
                <a:gd name="T71" fmla="*/ 1247165 h 1360805"/>
                <a:gd name="T72" fmla="*/ 1287418 w 1770379"/>
                <a:gd name="T73" fmla="*/ 1286502 h 1360805"/>
                <a:gd name="T74" fmla="*/ 1194015 w 1770379"/>
                <a:gd name="T75" fmla="*/ 1318089 h 1360805"/>
                <a:gd name="T76" fmla="*/ 1095343 w 1770379"/>
                <a:gd name="T77" fmla="*/ 1341355 h 1360805"/>
                <a:gd name="T78" fmla="*/ 992142 w 1770379"/>
                <a:gd name="T79" fmla="*/ 1355733 h 1360805"/>
                <a:gd name="T80" fmla="*/ 885151 w 1770379"/>
                <a:gd name="T81" fmla="*/ 1360652 h 1360805"/>
                <a:gd name="T82" fmla="*/ 778165 w 1770379"/>
                <a:gd name="T83" fmla="*/ 1355733 h 1360805"/>
                <a:gd name="T84" fmla="*/ 674967 w 1770379"/>
                <a:gd name="T85" fmla="*/ 1341355 h 1360805"/>
                <a:gd name="T86" fmla="*/ 576296 w 1770379"/>
                <a:gd name="T87" fmla="*/ 1318089 h 1360805"/>
                <a:gd name="T88" fmla="*/ 482895 w 1770379"/>
                <a:gd name="T89" fmla="*/ 1286502 h 1360805"/>
                <a:gd name="T90" fmla="*/ 395503 w 1770379"/>
                <a:gd name="T91" fmla="*/ 1247165 h 1360805"/>
                <a:gd name="T92" fmla="*/ 314862 w 1770379"/>
                <a:gd name="T93" fmla="*/ 1200646 h 1360805"/>
                <a:gd name="T94" fmla="*/ 241713 w 1770379"/>
                <a:gd name="T95" fmla="*/ 1147516 h 1360805"/>
                <a:gd name="T96" fmla="*/ 176795 w 1770379"/>
                <a:gd name="T97" fmla="*/ 1088343 h 1360805"/>
                <a:gd name="T98" fmla="*/ 120850 w 1770379"/>
                <a:gd name="T99" fmla="*/ 1023698 h 1360805"/>
                <a:gd name="T100" fmla="*/ 74619 w 1770379"/>
                <a:gd name="T101" fmla="*/ 954148 h 1360805"/>
                <a:gd name="T102" fmla="*/ 38842 w 1770379"/>
                <a:gd name="T103" fmla="*/ 880264 h 1360805"/>
                <a:gd name="T104" fmla="*/ 14261 w 1770379"/>
                <a:gd name="T105" fmla="*/ 802614 h 1360805"/>
                <a:gd name="T106" fmla="*/ 1615 w 1770379"/>
                <a:gd name="T107" fmla="*/ 721769 h 13608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70379" h="1360805">
                  <a:moveTo>
                    <a:pt x="0" y="680326"/>
                  </a:moveTo>
                  <a:lnTo>
                    <a:pt x="1615" y="638883"/>
                  </a:lnTo>
                  <a:lnTo>
                    <a:pt x="6400" y="598096"/>
                  </a:lnTo>
                  <a:lnTo>
                    <a:pt x="14261" y="558037"/>
                  </a:lnTo>
                  <a:lnTo>
                    <a:pt x="25106" y="518778"/>
                  </a:lnTo>
                  <a:lnTo>
                    <a:pt x="38842" y="480388"/>
                  </a:lnTo>
                  <a:lnTo>
                    <a:pt x="55378" y="442940"/>
                  </a:lnTo>
                  <a:lnTo>
                    <a:pt x="74619" y="406504"/>
                  </a:lnTo>
                  <a:lnTo>
                    <a:pt x="96474" y="371151"/>
                  </a:lnTo>
                  <a:lnTo>
                    <a:pt x="120850" y="336954"/>
                  </a:lnTo>
                  <a:lnTo>
                    <a:pt x="147655" y="303982"/>
                  </a:lnTo>
                  <a:lnTo>
                    <a:pt x="176795" y="272308"/>
                  </a:lnTo>
                  <a:lnTo>
                    <a:pt x="208179" y="242002"/>
                  </a:lnTo>
                  <a:lnTo>
                    <a:pt x="241713" y="213135"/>
                  </a:lnTo>
                  <a:lnTo>
                    <a:pt x="277305" y="185779"/>
                  </a:lnTo>
                  <a:lnTo>
                    <a:pt x="314862" y="160005"/>
                  </a:lnTo>
                  <a:lnTo>
                    <a:pt x="354293" y="135884"/>
                  </a:lnTo>
                  <a:lnTo>
                    <a:pt x="395503" y="113487"/>
                  </a:lnTo>
                  <a:lnTo>
                    <a:pt x="438402" y="92885"/>
                  </a:lnTo>
                  <a:lnTo>
                    <a:pt x="482895" y="74150"/>
                  </a:lnTo>
                  <a:lnTo>
                    <a:pt x="528891" y="57352"/>
                  </a:lnTo>
                  <a:lnTo>
                    <a:pt x="576296" y="42563"/>
                  </a:lnTo>
                  <a:lnTo>
                    <a:pt x="625019" y="29854"/>
                  </a:lnTo>
                  <a:lnTo>
                    <a:pt x="674967" y="19296"/>
                  </a:lnTo>
                  <a:lnTo>
                    <a:pt x="726046" y="10961"/>
                  </a:lnTo>
                  <a:lnTo>
                    <a:pt x="778165" y="4919"/>
                  </a:lnTo>
                  <a:lnTo>
                    <a:pt x="831231" y="1241"/>
                  </a:lnTo>
                  <a:lnTo>
                    <a:pt x="885151" y="0"/>
                  </a:lnTo>
                  <a:lnTo>
                    <a:pt x="939073" y="1241"/>
                  </a:lnTo>
                  <a:lnTo>
                    <a:pt x="992140" y="4919"/>
                  </a:lnTo>
                  <a:lnTo>
                    <a:pt x="1044260" y="10961"/>
                  </a:lnTo>
                  <a:lnTo>
                    <a:pt x="1095341" y="19296"/>
                  </a:lnTo>
                  <a:lnTo>
                    <a:pt x="1145290" y="29854"/>
                  </a:lnTo>
                  <a:lnTo>
                    <a:pt x="1194013" y="42563"/>
                  </a:lnTo>
                  <a:lnTo>
                    <a:pt x="1241420" y="57352"/>
                  </a:lnTo>
                  <a:lnTo>
                    <a:pt x="1287416" y="74150"/>
                  </a:lnTo>
                  <a:lnTo>
                    <a:pt x="1331910" y="92885"/>
                  </a:lnTo>
                  <a:lnTo>
                    <a:pt x="1374809" y="113487"/>
                  </a:lnTo>
                  <a:lnTo>
                    <a:pt x="1416020" y="135884"/>
                  </a:lnTo>
                  <a:lnTo>
                    <a:pt x="1455451" y="160005"/>
                  </a:lnTo>
                  <a:lnTo>
                    <a:pt x="1493009" y="185779"/>
                  </a:lnTo>
                  <a:lnTo>
                    <a:pt x="1528601" y="213135"/>
                  </a:lnTo>
                  <a:lnTo>
                    <a:pt x="1562136" y="242002"/>
                  </a:lnTo>
                  <a:lnTo>
                    <a:pt x="1593520" y="272308"/>
                  </a:lnTo>
                  <a:lnTo>
                    <a:pt x="1622660" y="303982"/>
                  </a:lnTo>
                  <a:lnTo>
                    <a:pt x="1649465" y="336954"/>
                  </a:lnTo>
                  <a:lnTo>
                    <a:pt x="1673841" y="371151"/>
                  </a:lnTo>
                  <a:lnTo>
                    <a:pt x="1695696" y="406504"/>
                  </a:lnTo>
                  <a:lnTo>
                    <a:pt x="1714938" y="442940"/>
                  </a:lnTo>
                  <a:lnTo>
                    <a:pt x="1731473" y="480388"/>
                  </a:lnTo>
                  <a:lnTo>
                    <a:pt x="1745210" y="518778"/>
                  </a:lnTo>
                  <a:lnTo>
                    <a:pt x="1756055" y="558037"/>
                  </a:lnTo>
                  <a:lnTo>
                    <a:pt x="1763916" y="598096"/>
                  </a:lnTo>
                  <a:lnTo>
                    <a:pt x="1768701" y="638883"/>
                  </a:lnTo>
                  <a:lnTo>
                    <a:pt x="1770316" y="680326"/>
                  </a:lnTo>
                  <a:lnTo>
                    <a:pt x="1768701" y="721769"/>
                  </a:lnTo>
                  <a:lnTo>
                    <a:pt x="1763916" y="762555"/>
                  </a:lnTo>
                  <a:lnTo>
                    <a:pt x="1756055" y="802614"/>
                  </a:lnTo>
                  <a:lnTo>
                    <a:pt x="1745210" y="841874"/>
                  </a:lnTo>
                  <a:lnTo>
                    <a:pt x="1731473" y="880264"/>
                  </a:lnTo>
                  <a:lnTo>
                    <a:pt x="1714938" y="917712"/>
                  </a:lnTo>
                  <a:lnTo>
                    <a:pt x="1695696" y="954148"/>
                  </a:lnTo>
                  <a:lnTo>
                    <a:pt x="1673841" y="989500"/>
                  </a:lnTo>
                  <a:lnTo>
                    <a:pt x="1649465" y="1023698"/>
                  </a:lnTo>
                  <a:lnTo>
                    <a:pt x="1622660" y="1056669"/>
                  </a:lnTo>
                  <a:lnTo>
                    <a:pt x="1593520" y="1088343"/>
                  </a:lnTo>
                  <a:lnTo>
                    <a:pt x="1562136" y="1118650"/>
                  </a:lnTo>
                  <a:lnTo>
                    <a:pt x="1528601" y="1147516"/>
                  </a:lnTo>
                  <a:lnTo>
                    <a:pt x="1493009" y="1174872"/>
                  </a:lnTo>
                  <a:lnTo>
                    <a:pt x="1455451" y="1200646"/>
                  </a:lnTo>
                  <a:lnTo>
                    <a:pt x="1416020" y="1224768"/>
                  </a:lnTo>
                  <a:lnTo>
                    <a:pt x="1374809" y="1247165"/>
                  </a:lnTo>
                  <a:lnTo>
                    <a:pt x="1331910" y="1267767"/>
                  </a:lnTo>
                  <a:lnTo>
                    <a:pt x="1287416" y="1286502"/>
                  </a:lnTo>
                  <a:lnTo>
                    <a:pt x="1241420" y="1303300"/>
                  </a:lnTo>
                  <a:lnTo>
                    <a:pt x="1194013" y="1318089"/>
                  </a:lnTo>
                  <a:lnTo>
                    <a:pt x="1145290" y="1330798"/>
                  </a:lnTo>
                  <a:lnTo>
                    <a:pt x="1095341" y="1341355"/>
                  </a:lnTo>
                  <a:lnTo>
                    <a:pt x="1044260" y="1349691"/>
                  </a:lnTo>
                  <a:lnTo>
                    <a:pt x="992140" y="1355733"/>
                  </a:lnTo>
                  <a:lnTo>
                    <a:pt x="939073" y="1359410"/>
                  </a:lnTo>
                  <a:lnTo>
                    <a:pt x="885151" y="1360652"/>
                  </a:lnTo>
                  <a:lnTo>
                    <a:pt x="831231" y="1359410"/>
                  </a:lnTo>
                  <a:lnTo>
                    <a:pt x="778165" y="1355733"/>
                  </a:lnTo>
                  <a:lnTo>
                    <a:pt x="726046" y="1349691"/>
                  </a:lnTo>
                  <a:lnTo>
                    <a:pt x="674967" y="1341355"/>
                  </a:lnTo>
                  <a:lnTo>
                    <a:pt x="625019" y="1330798"/>
                  </a:lnTo>
                  <a:lnTo>
                    <a:pt x="576296" y="1318089"/>
                  </a:lnTo>
                  <a:lnTo>
                    <a:pt x="528891" y="1303300"/>
                  </a:lnTo>
                  <a:lnTo>
                    <a:pt x="482895" y="1286502"/>
                  </a:lnTo>
                  <a:lnTo>
                    <a:pt x="438402" y="1267767"/>
                  </a:lnTo>
                  <a:lnTo>
                    <a:pt x="395503" y="1247165"/>
                  </a:lnTo>
                  <a:lnTo>
                    <a:pt x="354293" y="1224768"/>
                  </a:lnTo>
                  <a:lnTo>
                    <a:pt x="314862" y="1200646"/>
                  </a:lnTo>
                  <a:lnTo>
                    <a:pt x="277305" y="1174872"/>
                  </a:lnTo>
                  <a:lnTo>
                    <a:pt x="241713" y="1147516"/>
                  </a:lnTo>
                  <a:lnTo>
                    <a:pt x="208179" y="1118650"/>
                  </a:lnTo>
                  <a:lnTo>
                    <a:pt x="176795" y="1088343"/>
                  </a:lnTo>
                  <a:lnTo>
                    <a:pt x="147655" y="1056669"/>
                  </a:lnTo>
                  <a:lnTo>
                    <a:pt x="120850" y="1023698"/>
                  </a:lnTo>
                  <a:lnTo>
                    <a:pt x="96474" y="989500"/>
                  </a:lnTo>
                  <a:lnTo>
                    <a:pt x="74619" y="954148"/>
                  </a:lnTo>
                  <a:lnTo>
                    <a:pt x="55378" y="917712"/>
                  </a:lnTo>
                  <a:lnTo>
                    <a:pt x="38842" y="880264"/>
                  </a:lnTo>
                  <a:lnTo>
                    <a:pt x="25106" y="841874"/>
                  </a:lnTo>
                  <a:lnTo>
                    <a:pt x="14261" y="802614"/>
                  </a:lnTo>
                  <a:lnTo>
                    <a:pt x="6400" y="762555"/>
                  </a:lnTo>
                  <a:lnTo>
                    <a:pt x="1615" y="721769"/>
                  </a:lnTo>
                  <a:lnTo>
                    <a:pt x="0" y="680326"/>
                  </a:lnTo>
                  <a:close/>
                </a:path>
              </a:pathLst>
            </a:custGeom>
            <a:noFill/>
            <a:ln w="9525">
              <a:solidFill>
                <a:srgbClr val="6F918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pSp>
      <p:sp>
        <p:nvSpPr>
          <p:cNvPr id="11278" name="object 26">
            <a:extLst>
              <a:ext uri="{FF2B5EF4-FFF2-40B4-BE49-F238E27FC236}">
                <a16:creationId xmlns:a16="http://schemas.microsoft.com/office/drawing/2014/main" id="{CC019E4E-0BE9-453D-89F9-F325D26D080C}"/>
              </a:ext>
            </a:extLst>
          </p:cNvPr>
          <p:cNvSpPr txBox="1">
            <a:spLocks noChangeArrowheads="1"/>
          </p:cNvSpPr>
          <p:nvPr/>
        </p:nvSpPr>
        <p:spPr bwMode="auto">
          <a:xfrm>
            <a:off x="5761039" y="1574801"/>
            <a:ext cx="960437" cy="71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222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2000"/>
              </a:lnSpc>
              <a:spcBef>
                <a:spcPts val="100"/>
              </a:spcBef>
              <a:buNone/>
            </a:pPr>
            <a:r>
              <a:rPr lang="en-US" altLang="en-US" sz="1600" b="1">
                <a:solidFill>
                  <a:srgbClr val="FFFFFF"/>
                </a:solidFill>
                <a:latin typeface="Arial" panose="020B0604020202020204" pitchFamily="34" charset="0"/>
                <a:cs typeface="Arial" panose="020B0604020202020204" pitchFamily="34" charset="0"/>
              </a:rPr>
              <a:t>Hukum &amp;  peraturan</a:t>
            </a:r>
            <a:endParaRPr lang="en-US" altLang="en-US" sz="16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3">
            <a:extLst>
              <a:ext uri="{FF2B5EF4-FFF2-40B4-BE49-F238E27FC236}">
                <a16:creationId xmlns:a16="http://schemas.microsoft.com/office/drawing/2014/main" id="{C4333B28-29B3-45DC-A151-9FCEE9144843}"/>
              </a:ext>
            </a:extLst>
          </p:cNvPr>
          <p:cNvSpPr txBox="1">
            <a:spLocks noChangeArrowheads="1"/>
          </p:cNvSpPr>
          <p:nvPr/>
        </p:nvSpPr>
        <p:spPr bwMode="auto">
          <a:xfrm>
            <a:off x="2058988" y="725489"/>
            <a:ext cx="7651750" cy="49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469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dirty="0" err="1">
                <a:solidFill>
                  <a:srgbClr val="333399"/>
                </a:solidFill>
                <a:latin typeface="Arial" panose="020B0604020202020204" pitchFamily="34" charset="0"/>
                <a:cs typeface="Arial" panose="020B0604020202020204" pitchFamily="34" charset="0"/>
              </a:rPr>
              <a:t>Faktor-Faktor</a:t>
            </a:r>
            <a:r>
              <a:rPr lang="en-US" altLang="en-US" dirty="0">
                <a:solidFill>
                  <a:srgbClr val="333399"/>
                </a:solidFill>
                <a:latin typeface="Arial" panose="020B0604020202020204" pitchFamily="34" charset="0"/>
                <a:cs typeface="Arial" panose="020B0604020202020204" pitchFamily="34" charset="0"/>
              </a:rPr>
              <a:t> </a:t>
            </a:r>
            <a:r>
              <a:rPr lang="en-US" altLang="en-US" dirty="0" err="1">
                <a:solidFill>
                  <a:srgbClr val="333399"/>
                </a:solidFill>
                <a:latin typeface="Arial" panose="020B0604020202020204" pitchFamily="34" charset="0"/>
                <a:cs typeface="Arial" panose="020B0604020202020204" pitchFamily="34" charset="0"/>
              </a:rPr>
              <a:t>Kesuksesan</a:t>
            </a:r>
            <a:endParaRPr lang="en-US" altLang="en-US" dirty="0">
              <a:latin typeface="Arial" panose="020B0604020202020204" pitchFamily="34" charset="0"/>
              <a:cs typeface="Arial" panose="020B0604020202020204" pitchFamily="34" charset="0"/>
            </a:endParaRPr>
          </a:p>
          <a:p>
            <a:pPr>
              <a:lnSpc>
                <a:spcPct val="100000"/>
              </a:lnSpc>
              <a:spcBef>
                <a:spcPts val="38"/>
              </a:spcBef>
              <a:buNone/>
            </a:pPr>
            <a:endParaRPr lang="en-US" altLang="en-US" sz="2500" dirty="0">
              <a:latin typeface="Arial" panose="020B0604020202020204" pitchFamily="34" charset="0"/>
              <a:cs typeface="Arial" panose="020B0604020202020204" pitchFamily="34" charset="0"/>
            </a:endParaRPr>
          </a:p>
          <a:p>
            <a:pPr>
              <a:lnSpc>
                <a:spcPct val="100000"/>
              </a:lnSpc>
              <a:spcBef>
                <a:spcPct val="0"/>
              </a:spcBef>
              <a:buFontTx/>
              <a:buNone/>
            </a:pPr>
            <a:r>
              <a:rPr lang="en-US" altLang="en-US" sz="1800" b="1" dirty="0">
                <a:latin typeface="Arial" panose="020B0604020202020204" pitchFamily="34" charset="0"/>
                <a:cs typeface="Arial" panose="020B0604020202020204" pitchFamily="34" charset="0"/>
              </a:rPr>
              <a:t>a) </a:t>
            </a:r>
            <a:r>
              <a:rPr lang="en-US" altLang="en-US" sz="1800" b="1" dirty="0" err="1">
                <a:latin typeface="Arial" panose="020B0604020202020204" pitchFamily="34" charset="0"/>
                <a:cs typeface="Arial" panose="020B0604020202020204" pitchFamily="34" charset="0"/>
              </a:rPr>
              <a:t>Visi</a:t>
            </a:r>
            <a:r>
              <a:rPr lang="en-US" altLang="en-US" sz="1800" b="1" dirty="0">
                <a:latin typeface="Arial" panose="020B0604020202020204" pitchFamily="34" charset="0"/>
                <a:cs typeface="Arial" panose="020B0604020202020204" pitchFamily="34" charset="0"/>
              </a:rPr>
              <a:t>, </a:t>
            </a:r>
            <a:r>
              <a:rPr lang="en-US" altLang="en-US" sz="1800" b="1" dirty="0" err="1">
                <a:latin typeface="Arial" panose="020B0604020202020204" pitchFamily="34" charset="0"/>
                <a:cs typeface="Arial" panose="020B0604020202020204" pitchFamily="34" charset="0"/>
              </a:rPr>
              <a:t>objektif</a:t>
            </a:r>
            <a:r>
              <a:rPr lang="en-US" altLang="en-US" sz="1800" b="1" dirty="0">
                <a:latin typeface="Arial" panose="020B0604020202020204" pitchFamily="34" charset="0"/>
                <a:cs typeface="Arial" panose="020B0604020202020204" pitchFamily="34" charset="0"/>
              </a:rPr>
              <a:t>, strategi</a:t>
            </a:r>
            <a:endParaRPr lang="en-US" altLang="en-US" sz="1800" dirty="0">
              <a:latin typeface="Arial" panose="020B0604020202020204" pitchFamily="34" charset="0"/>
              <a:cs typeface="Arial" panose="020B0604020202020204" pitchFamily="34" charset="0"/>
            </a:endParaRPr>
          </a:p>
          <a:p>
            <a:pPr>
              <a:lnSpc>
                <a:spcPct val="100000"/>
              </a:lnSpc>
              <a:spcBef>
                <a:spcPts val="213"/>
              </a:spcBef>
              <a:buNone/>
            </a:pPr>
            <a:r>
              <a:rPr lang="en-US" altLang="en-US" sz="1800" dirty="0" err="1">
                <a:latin typeface="Arial" panose="020B0604020202020204" pitchFamily="34" charset="0"/>
                <a:cs typeface="Arial" panose="020B0604020202020204" pitchFamily="34" charset="0"/>
              </a:rPr>
              <a:t>Singkatnya</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keberhasilan</a:t>
            </a:r>
            <a:r>
              <a:rPr lang="en-US" altLang="en-US" sz="1800" dirty="0">
                <a:latin typeface="Arial" panose="020B0604020202020204" pitchFamily="34" charset="0"/>
                <a:cs typeface="Arial" panose="020B0604020202020204" pitchFamily="34" charset="0"/>
              </a:rPr>
              <a:t> </a:t>
            </a:r>
            <a:r>
              <a:rPr lang="en-US" altLang="en-US" sz="1800" i="1" dirty="0">
                <a:latin typeface="Arial" panose="020B0604020202020204" pitchFamily="34" charset="0"/>
                <a:cs typeface="Arial" panose="020B0604020202020204" pitchFamily="34" charset="0"/>
              </a:rPr>
              <a:t>e-government </a:t>
            </a:r>
            <a:r>
              <a:rPr lang="en-US" altLang="en-US" sz="1800" dirty="0" err="1">
                <a:latin typeface="Arial" panose="020B0604020202020204" pitchFamily="34" charset="0"/>
                <a:cs typeface="Arial" panose="020B0604020202020204" pitchFamily="34" charset="0"/>
              </a:rPr>
              <a:t>membutuhkan</a:t>
            </a:r>
            <a:r>
              <a:rPr lang="en-US" altLang="en-US" sz="1800" dirty="0">
                <a:latin typeface="Arial" panose="020B0604020202020204" pitchFamily="34" charset="0"/>
                <a:cs typeface="Arial" panose="020B0604020202020204" pitchFamily="34" charset="0"/>
              </a:rPr>
              <a:t> :</a:t>
            </a:r>
          </a:p>
          <a:p>
            <a:pPr>
              <a:lnSpc>
                <a:spcPct val="100000"/>
              </a:lnSpc>
              <a:spcBef>
                <a:spcPts val="425"/>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Visi</a:t>
            </a:r>
            <a:r>
              <a:rPr lang="en-US" altLang="en-US" sz="1800" dirty="0">
                <a:latin typeface="Arial" panose="020B0604020202020204" pitchFamily="34" charset="0"/>
                <a:cs typeface="Arial" panose="020B0604020202020204" pitchFamily="34" charset="0"/>
              </a:rPr>
              <a:t> yang </a:t>
            </a:r>
            <a:r>
              <a:rPr lang="en-US" altLang="en-US" sz="1800" dirty="0" err="1">
                <a:latin typeface="Arial" panose="020B0604020202020204" pitchFamily="34" charset="0"/>
                <a:cs typeface="Arial" panose="020B0604020202020204" pitchFamily="34" charset="0"/>
              </a:rPr>
              <a:t>jelas</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dari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pemimpin</a:t>
            </a:r>
            <a:endParaRPr lang="en-US" altLang="en-US" sz="1800" dirty="0">
              <a:latin typeface="Arial" panose="020B0604020202020204" pitchFamily="34" charset="0"/>
              <a:cs typeface="Arial" panose="020B0604020202020204" pitchFamily="34" charset="0"/>
            </a:endParaRPr>
          </a:p>
          <a:p>
            <a:pPr>
              <a:lnSpc>
                <a:spcPct val="100000"/>
              </a:lnSpc>
              <a:spcBef>
                <a:spcPts val="438"/>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Dukungan</a:t>
            </a:r>
            <a:r>
              <a:rPr lang="en-US" altLang="en-US" sz="1800" dirty="0">
                <a:latin typeface="Arial" panose="020B0604020202020204" pitchFamily="34" charset="0"/>
                <a:cs typeface="Arial" panose="020B0604020202020204" pitchFamily="34" charset="0"/>
              </a:rPr>
              <a:t> yang </a:t>
            </a:r>
            <a:r>
              <a:rPr lang="en-US" altLang="en-US" sz="1800" dirty="0" err="1">
                <a:latin typeface="Arial" panose="020B0604020202020204" pitchFamily="34" charset="0"/>
                <a:cs typeface="Arial" panose="020B0604020202020204" pitchFamily="34" charset="0"/>
              </a:rPr>
              <a:t>kuat</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dari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masyarakat</a:t>
            </a:r>
            <a:endParaRPr lang="en-US" altLang="en-US" sz="1800" dirty="0">
              <a:latin typeface="Arial" panose="020B0604020202020204" pitchFamily="34" charset="0"/>
              <a:cs typeface="Arial" panose="020B0604020202020204" pitchFamily="34" charset="0"/>
            </a:endParaRPr>
          </a:p>
          <a:p>
            <a:pPr>
              <a:lnSpc>
                <a:spcPct val="100000"/>
              </a:lnSpc>
              <a:spcBef>
                <a:spcPts val="425"/>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Penetapan</a:t>
            </a:r>
            <a:r>
              <a:rPr lang="en-US" altLang="en-US" sz="1800" dirty="0">
                <a:latin typeface="Arial" panose="020B0604020202020204" pitchFamily="34" charset="0"/>
                <a:cs typeface="Arial" panose="020B0604020202020204" pitchFamily="34" charset="0"/>
              </a:rPr>
              <a:t> agenda</a:t>
            </a:r>
          </a:p>
          <a:p>
            <a:pPr>
              <a:lnSpc>
                <a:spcPct val="100000"/>
              </a:lnSpc>
              <a:spcBef>
                <a:spcPct val="0"/>
              </a:spcBef>
              <a:buFontTx/>
              <a:buNone/>
            </a:pPr>
            <a:endParaRPr lang="en-US" altLang="en-US" sz="2200" dirty="0">
              <a:latin typeface="Arial" panose="020B0604020202020204" pitchFamily="34" charset="0"/>
              <a:cs typeface="Arial" panose="020B0604020202020204" pitchFamily="34" charset="0"/>
            </a:endParaRPr>
          </a:p>
          <a:p>
            <a:pPr>
              <a:lnSpc>
                <a:spcPct val="100000"/>
              </a:lnSpc>
              <a:spcBef>
                <a:spcPct val="0"/>
              </a:spcBef>
              <a:buFontTx/>
              <a:buNone/>
            </a:pPr>
            <a:r>
              <a:rPr lang="en-US" altLang="en-US" sz="1800" b="1" dirty="0">
                <a:latin typeface="Arial" panose="020B0604020202020204" pitchFamily="34" charset="0"/>
                <a:cs typeface="Arial" panose="020B0604020202020204" pitchFamily="34" charset="0"/>
              </a:rPr>
              <a:t>b) Hukum dan </a:t>
            </a:r>
            <a:r>
              <a:rPr lang="en-US" altLang="en-US" sz="1800" b="1" dirty="0" err="1">
                <a:latin typeface="Arial" panose="020B0604020202020204" pitchFamily="34" charset="0"/>
                <a:cs typeface="Arial" panose="020B0604020202020204" pitchFamily="34" charset="0"/>
              </a:rPr>
              <a:t>Peraturan</a:t>
            </a:r>
            <a:endParaRPr lang="en-US" altLang="en-US" sz="1800" dirty="0">
              <a:latin typeface="Arial" panose="020B0604020202020204" pitchFamily="34" charset="0"/>
              <a:cs typeface="Arial" panose="020B0604020202020204" pitchFamily="34" charset="0"/>
            </a:endParaRPr>
          </a:p>
          <a:p>
            <a:pPr>
              <a:lnSpc>
                <a:spcPct val="100000"/>
              </a:lnSpc>
              <a:spcBef>
                <a:spcPts val="438"/>
              </a:spcBef>
              <a:buNone/>
            </a:pPr>
            <a:r>
              <a:rPr lang="en-US" altLang="en-US" sz="1800" dirty="0" err="1">
                <a:latin typeface="Arial" panose="020B0604020202020204" pitchFamily="34" charset="0"/>
                <a:cs typeface="Arial" panose="020B0604020202020204" pitchFamily="34" charset="0"/>
              </a:rPr>
              <a:t>Aturan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hukum</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berikut</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perlu</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dicanangkan</a:t>
            </a:r>
            <a:r>
              <a:rPr lang="en-US" altLang="en-US" sz="1800" dirty="0">
                <a:latin typeface="Arial" panose="020B0604020202020204" pitchFamily="34" charset="0"/>
                <a:cs typeface="Arial" panose="020B0604020202020204" pitchFamily="34" charset="0"/>
              </a:rPr>
              <a:t> demi </a:t>
            </a:r>
            <a:r>
              <a:rPr lang="en-US" altLang="en-US" sz="1800" dirty="0" err="1">
                <a:latin typeface="Arial" panose="020B0604020202020204" pitchFamily="34" charset="0"/>
                <a:cs typeface="Arial" panose="020B0604020202020204" pitchFamily="34" charset="0"/>
              </a:rPr>
              <a:t>keberhasilan</a:t>
            </a:r>
            <a:r>
              <a:rPr lang="en-US" altLang="en-US" sz="1800" dirty="0">
                <a:latin typeface="Arial" panose="020B0604020202020204" pitchFamily="34" charset="0"/>
                <a:cs typeface="Arial" panose="020B0604020202020204" pitchFamily="34" charset="0"/>
              </a:rPr>
              <a:t> </a:t>
            </a:r>
            <a:r>
              <a:rPr lang="en-US" altLang="en-US" sz="1800" i="1" dirty="0">
                <a:latin typeface="Arial" panose="020B0604020202020204" pitchFamily="34" charset="0"/>
                <a:cs typeface="Arial" panose="020B0604020202020204" pitchFamily="34" charset="0"/>
              </a:rPr>
              <a:t>e-government</a:t>
            </a:r>
            <a:r>
              <a:rPr lang="en-US" altLang="en-US" sz="1800" dirty="0">
                <a:latin typeface="Arial" panose="020B0604020202020204" pitchFamily="34" charset="0"/>
                <a:cs typeface="Arial" panose="020B0604020202020204" pitchFamily="34" charset="0"/>
              </a:rPr>
              <a:t>:</a:t>
            </a:r>
          </a:p>
          <a:p>
            <a:pPr>
              <a:lnSpc>
                <a:spcPct val="100000"/>
              </a:lnSpc>
              <a:spcBef>
                <a:spcPts val="425"/>
              </a:spcBef>
              <a:buClr>
                <a:srgbClr val="333399"/>
              </a:buClr>
              <a:buFont typeface="Wingdings" panose="05000000000000000000" pitchFamily="2" charset="2"/>
              <a:buChar char=""/>
            </a:pPr>
            <a:r>
              <a:rPr lang="en-US" altLang="en-US" sz="1800" dirty="0">
                <a:latin typeface="Arial" panose="020B0604020202020204" pitchFamily="34" charset="0"/>
                <a:cs typeface="Arial" panose="020B0604020202020204" pitchFamily="34" charset="0"/>
              </a:rPr>
              <a:t>Hukum </a:t>
            </a:r>
            <a:r>
              <a:rPr lang="en-US" altLang="en-US" sz="1800" dirty="0" err="1">
                <a:latin typeface="Arial" panose="020B0604020202020204" pitchFamily="34" charset="0"/>
                <a:cs typeface="Arial" panose="020B0604020202020204" pitchFamily="34" charset="0"/>
              </a:rPr>
              <a:t>privasi</a:t>
            </a:r>
            <a:r>
              <a:rPr lang="en-US" altLang="en-US" sz="1800" dirty="0">
                <a:latin typeface="Arial" panose="020B0604020202020204" pitchFamily="34" charset="0"/>
                <a:cs typeface="Arial" panose="020B0604020202020204" pitchFamily="34" charset="0"/>
              </a:rPr>
              <a:t> dan </a:t>
            </a:r>
            <a:r>
              <a:rPr lang="en-US" altLang="en-US" sz="1800" dirty="0" err="1">
                <a:latin typeface="Arial" panose="020B0604020202020204" pitchFamily="34" charset="0"/>
                <a:cs typeface="Arial" panose="020B0604020202020204" pitchFamily="34" charset="0"/>
              </a:rPr>
              <a:t>isu</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terkait</a:t>
            </a:r>
            <a:endParaRPr lang="en-US" altLang="en-US" sz="1800" dirty="0">
              <a:latin typeface="Arial" panose="020B0604020202020204" pitchFamily="34" charset="0"/>
              <a:cs typeface="Arial" panose="020B0604020202020204" pitchFamily="34" charset="0"/>
            </a:endParaRPr>
          </a:p>
          <a:p>
            <a:pPr>
              <a:lnSpc>
                <a:spcPct val="100000"/>
              </a:lnSpc>
              <a:spcBef>
                <a:spcPts val="425"/>
              </a:spcBef>
              <a:buClr>
                <a:srgbClr val="333399"/>
              </a:buClr>
              <a:buFont typeface="Wingdings" panose="05000000000000000000" pitchFamily="2" charset="2"/>
              <a:buChar char=""/>
            </a:pPr>
            <a:r>
              <a:rPr lang="en-US" altLang="en-US" sz="1800" dirty="0">
                <a:latin typeface="Arial" panose="020B0604020202020204" pitchFamily="34" charset="0"/>
                <a:cs typeface="Arial" panose="020B0604020202020204" pitchFamily="34" charset="0"/>
              </a:rPr>
              <a:t>Hukum </a:t>
            </a:r>
            <a:r>
              <a:rPr lang="en-US" altLang="en-US" sz="1800" dirty="0" err="1">
                <a:latin typeface="Arial" panose="020B0604020202020204" pitchFamily="34" charset="0"/>
                <a:cs typeface="Arial" panose="020B0604020202020204" pitchFamily="34" charset="0"/>
              </a:rPr>
              <a:t>terkait</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perubahan</a:t>
            </a:r>
            <a:r>
              <a:rPr lang="en-US" altLang="en-US" sz="1800" dirty="0">
                <a:latin typeface="Arial" panose="020B0604020202020204" pitchFamily="34" charset="0"/>
                <a:cs typeface="Arial" panose="020B0604020202020204" pitchFamily="34" charset="0"/>
              </a:rPr>
              <a:t> proses </a:t>
            </a:r>
            <a:r>
              <a:rPr lang="en-US" altLang="en-US" sz="1800" dirty="0" err="1">
                <a:latin typeface="Arial" panose="020B0604020202020204" pitchFamily="34" charset="0"/>
                <a:cs typeface="Arial" panose="020B0604020202020204" pitchFamily="34" charset="0"/>
              </a:rPr>
              <a:t>bisnis</a:t>
            </a:r>
            <a:r>
              <a:rPr lang="en-US" altLang="en-US" sz="1800" dirty="0">
                <a:latin typeface="Arial" panose="020B0604020202020204" pitchFamily="34" charset="0"/>
                <a:cs typeface="Arial" panose="020B0604020202020204" pitchFamily="34" charset="0"/>
              </a:rPr>
              <a:t> dan </a:t>
            </a:r>
            <a:r>
              <a:rPr lang="en-US" altLang="en-US" sz="1800" dirty="0" err="1">
                <a:latin typeface="Arial" panose="020B0604020202020204" pitchFamily="34" charset="0"/>
                <a:cs typeface="Arial" panose="020B0604020202020204" pitchFamily="34" charset="0"/>
              </a:rPr>
              <a:t>sistem</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informasi</a:t>
            </a:r>
            <a:endParaRPr lang="en-US" altLang="en-US" sz="1800" dirty="0">
              <a:latin typeface="Arial" panose="020B0604020202020204" pitchFamily="34" charset="0"/>
              <a:cs typeface="Arial" panose="020B0604020202020204" pitchFamily="34" charset="0"/>
            </a:endParaRPr>
          </a:p>
          <a:p>
            <a:pPr>
              <a:lnSpc>
                <a:spcPct val="120000"/>
              </a:lnSpc>
              <a:spcBef>
                <a:spcPct val="0"/>
              </a:spcBef>
              <a:buClr>
                <a:srgbClr val="333399"/>
              </a:buClr>
              <a:buFont typeface="Wingdings" panose="05000000000000000000" pitchFamily="2" charset="2"/>
              <a:buChar char=""/>
            </a:pPr>
            <a:r>
              <a:rPr lang="en-US" altLang="en-US" sz="1800" dirty="0">
                <a:latin typeface="Arial" panose="020B0604020202020204" pitchFamily="34" charset="0"/>
                <a:cs typeface="Arial" panose="020B0604020202020204" pitchFamily="34" charset="0"/>
              </a:rPr>
              <a:t>Hukum </a:t>
            </a:r>
            <a:r>
              <a:rPr lang="en-US" altLang="en-US" sz="1800" dirty="0" err="1">
                <a:latin typeface="Arial" panose="020B0604020202020204" pitchFamily="34" charset="0"/>
                <a:cs typeface="Arial" panose="020B0604020202020204" pitchFamily="34" charset="0"/>
              </a:rPr>
              <a:t>terkait</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arsitektur</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teknologi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informasi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pemerintah</a:t>
            </a:r>
            <a:r>
              <a:rPr lang="en-US" altLang="en-US" sz="1800" dirty="0">
                <a:latin typeface="Arial" panose="020B0604020202020204" pitchFamily="34" charset="0"/>
                <a:cs typeface="Arial" panose="020B0604020202020204" pitchFamily="34" charset="0"/>
              </a:rPr>
              <a:t> dan </a:t>
            </a:r>
            <a:r>
              <a:rPr lang="en-US" altLang="en-US" sz="1800" dirty="0" err="1">
                <a:latin typeface="Arial" panose="020B0604020202020204" pitchFamily="34" charset="0"/>
                <a:cs typeface="Arial" panose="020B0604020202020204" pitchFamily="34" charset="0"/>
              </a:rPr>
              <a:t>pendirian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sebuah</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pusat</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komputer</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terintegrasi</a:t>
            </a:r>
            <a:r>
              <a:rPr lang="en-US" altLang="en-US" sz="1800" dirty="0">
                <a:latin typeface="Arial" panose="020B0604020202020204" pitchFamily="34" charset="0"/>
                <a:cs typeface="Arial" panose="020B0604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3">
            <a:extLst>
              <a:ext uri="{FF2B5EF4-FFF2-40B4-BE49-F238E27FC236}">
                <a16:creationId xmlns:a16="http://schemas.microsoft.com/office/drawing/2014/main" id="{B2B39328-A06B-42FA-8CBC-74F095983FBE}"/>
              </a:ext>
            </a:extLst>
          </p:cNvPr>
          <p:cNvSpPr txBox="1">
            <a:spLocks noChangeArrowheads="1"/>
          </p:cNvSpPr>
          <p:nvPr/>
        </p:nvSpPr>
        <p:spPr bwMode="auto">
          <a:xfrm>
            <a:off x="2003425" y="725488"/>
            <a:ext cx="7704138"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2546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dirty="0" err="1">
                <a:solidFill>
                  <a:srgbClr val="333399"/>
                </a:solidFill>
                <a:latin typeface="Arial" panose="020B0604020202020204" pitchFamily="34" charset="0"/>
                <a:cs typeface="Arial" panose="020B0604020202020204" pitchFamily="34" charset="0"/>
              </a:rPr>
              <a:t>Faktor-Faktor</a:t>
            </a:r>
            <a:r>
              <a:rPr lang="en-US" altLang="en-US" dirty="0">
                <a:solidFill>
                  <a:srgbClr val="333399"/>
                </a:solidFill>
                <a:latin typeface="Arial" panose="020B0604020202020204" pitchFamily="34" charset="0"/>
                <a:cs typeface="Arial" panose="020B0604020202020204" pitchFamily="34" charset="0"/>
              </a:rPr>
              <a:t> </a:t>
            </a:r>
            <a:r>
              <a:rPr lang="en-US" altLang="en-US" dirty="0" err="1">
                <a:solidFill>
                  <a:srgbClr val="333399"/>
                </a:solidFill>
                <a:latin typeface="Arial" panose="020B0604020202020204" pitchFamily="34" charset="0"/>
                <a:cs typeface="Arial" panose="020B0604020202020204" pitchFamily="34" charset="0"/>
              </a:rPr>
              <a:t>Kesuksesan</a:t>
            </a:r>
            <a:endParaRPr lang="en-US" altLang="en-US" dirty="0">
              <a:latin typeface="Arial" panose="020B0604020202020204" pitchFamily="34" charset="0"/>
              <a:cs typeface="Arial" panose="020B0604020202020204" pitchFamily="34" charset="0"/>
            </a:endParaRPr>
          </a:p>
          <a:p>
            <a:pPr>
              <a:lnSpc>
                <a:spcPct val="100000"/>
              </a:lnSpc>
              <a:spcBef>
                <a:spcPct val="0"/>
              </a:spcBef>
              <a:buFontTx/>
              <a:buNone/>
            </a:pPr>
            <a:endParaRPr lang="en-US" altLang="en-US" sz="2900" dirty="0">
              <a:latin typeface="Arial" panose="020B0604020202020204" pitchFamily="34" charset="0"/>
              <a:cs typeface="Arial" panose="020B0604020202020204" pitchFamily="34" charset="0"/>
            </a:endParaRPr>
          </a:p>
          <a:p>
            <a:pPr>
              <a:lnSpc>
                <a:spcPct val="100000"/>
              </a:lnSpc>
              <a:spcBef>
                <a:spcPct val="0"/>
              </a:spcBef>
              <a:buFontTx/>
              <a:buNone/>
            </a:pPr>
            <a:r>
              <a:rPr lang="en-US" altLang="en-US" sz="1800" b="1" dirty="0">
                <a:latin typeface="Arial" panose="020B0604020202020204" pitchFamily="34" charset="0"/>
                <a:cs typeface="Arial" panose="020B0604020202020204" pitchFamily="34" charset="0"/>
              </a:rPr>
              <a:t>c) </a:t>
            </a:r>
            <a:r>
              <a:rPr lang="en-US" altLang="en-US" sz="1800" b="1" dirty="0" err="1">
                <a:latin typeface="Arial" panose="020B0604020202020204" pitchFamily="34" charset="0"/>
                <a:cs typeface="Arial" panose="020B0604020202020204" pitchFamily="34" charset="0"/>
              </a:rPr>
              <a:t>Struktur</a:t>
            </a:r>
            <a:r>
              <a:rPr lang="en-US" altLang="en-US" sz="1800" b="1" dirty="0">
                <a:latin typeface="Arial" panose="020B0604020202020204" pitchFamily="34" charset="0"/>
                <a:cs typeface="Arial" panose="020B0604020202020204" pitchFamily="34" charset="0"/>
              </a:rPr>
              <a:t> </a:t>
            </a:r>
            <a:r>
              <a:rPr lang="en-US" altLang="en-US" sz="1800" b="1" dirty="0" err="1">
                <a:latin typeface="Arial" panose="020B0604020202020204" pitchFamily="34" charset="0"/>
                <a:cs typeface="Arial" panose="020B0604020202020204" pitchFamily="34" charset="0"/>
              </a:rPr>
              <a:t>organisasi</a:t>
            </a:r>
            <a:endParaRPr lang="en-US" altLang="en-US" sz="1800" dirty="0">
              <a:latin typeface="Arial" panose="020B0604020202020204" pitchFamily="34" charset="0"/>
              <a:cs typeface="Arial" panose="020B0604020202020204" pitchFamily="34" charset="0"/>
            </a:endParaRPr>
          </a:p>
          <a:p>
            <a:pPr>
              <a:lnSpc>
                <a:spcPct val="100000"/>
              </a:lnSpc>
              <a:spcBef>
                <a:spcPts val="38"/>
              </a:spcBef>
              <a:buNone/>
            </a:pPr>
            <a:endParaRPr lang="en-US" altLang="en-US" sz="2600" dirty="0">
              <a:latin typeface="Arial" panose="020B0604020202020204" pitchFamily="34" charset="0"/>
              <a:cs typeface="Arial" panose="020B0604020202020204" pitchFamily="34" charset="0"/>
            </a:endParaRPr>
          </a:p>
          <a:p>
            <a:pPr>
              <a:lnSpc>
                <a:spcPct val="100000"/>
              </a:lnSpc>
              <a:spcBef>
                <a:spcPct val="0"/>
              </a:spcBef>
              <a:buFontTx/>
              <a:buNone/>
            </a:pPr>
            <a:r>
              <a:rPr lang="en-US" altLang="en-US" sz="1800" dirty="0">
                <a:latin typeface="Arial" panose="020B0604020202020204" pitchFamily="34" charset="0"/>
                <a:cs typeface="Arial" panose="020B0604020202020204" pitchFamily="34" charset="0"/>
              </a:rPr>
              <a:t>Hal-</a:t>
            </a:r>
            <a:r>
              <a:rPr lang="en-US" altLang="en-US" sz="1800" dirty="0" err="1">
                <a:latin typeface="Arial" panose="020B0604020202020204" pitchFamily="34" charset="0"/>
                <a:cs typeface="Arial" panose="020B0604020202020204" pitchFamily="34" charset="0"/>
              </a:rPr>
              <a:t>hal</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penting</a:t>
            </a:r>
            <a:r>
              <a:rPr lang="en-US" altLang="en-US" sz="1800" dirty="0">
                <a:latin typeface="Arial" panose="020B0604020202020204" pitchFamily="34" charset="0"/>
                <a:cs typeface="Arial" panose="020B0604020202020204" pitchFamily="34" charset="0"/>
              </a:rPr>
              <a:t> yang </a:t>
            </a:r>
            <a:r>
              <a:rPr lang="en-US" altLang="en-US" sz="1800" dirty="0" err="1">
                <a:latin typeface="Arial" panose="020B0604020202020204" pitchFamily="34" charset="0"/>
                <a:cs typeface="Arial" panose="020B0604020202020204" pitchFamily="34" charset="0"/>
              </a:rPr>
              <a:t>mempengaruhi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perubahan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organisasi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adalah</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sebagai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berikut</a:t>
            </a:r>
            <a:r>
              <a:rPr lang="en-US" altLang="en-US" sz="1800" dirty="0">
                <a:latin typeface="Arial" panose="020B0604020202020204" pitchFamily="34" charset="0"/>
                <a:cs typeface="Arial" panose="020B0604020202020204" pitchFamily="34" charset="0"/>
              </a:rPr>
              <a:t>:</a:t>
            </a:r>
          </a:p>
          <a:p>
            <a:pPr>
              <a:lnSpc>
                <a:spcPct val="100000"/>
              </a:lnSpc>
              <a:spcBef>
                <a:spcPts val="425"/>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Kepemimpinan</a:t>
            </a:r>
            <a:r>
              <a:rPr lang="en-US" altLang="en-US" sz="1800" dirty="0">
                <a:latin typeface="Arial" panose="020B0604020202020204" pitchFamily="34" charset="0"/>
                <a:cs typeface="Arial" panose="020B0604020202020204" pitchFamily="34" charset="0"/>
              </a:rPr>
              <a:t> yang </a:t>
            </a:r>
            <a:r>
              <a:rPr lang="en-US" altLang="en-US" sz="1800" dirty="0" err="1">
                <a:latin typeface="Arial" panose="020B0604020202020204" pitchFamily="34" charset="0"/>
                <a:cs typeface="Arial" panose="020B0604020202020204" pitchFamily="34" charset="0"/>
              </a:rPr>
              <a:t>kuat</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dengan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komitmen</a:t>
            </a:r>
            <a:endParaRPr lang="en-US" altLang="en-US" sz="1800" dirty="0">
              <a:latin typeface="Arial" panose="020B0604020202020204" pitchFamily="34" charset="0"/>
              <a:cs typeface="Arial" panose="020B0604020202020204" pitchFamily="34" charset="0"/>
            </a:endParaRPr>
          </a:p>
          <a:p>
            <a:pPr>
              <a:lnSpc>
                <a:spcPct val="100000"/>
              </a:lnSpc>
              <a:spcBef>
                <a:spcPts val="438"/>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Perencanaan</a:t>
            </a:r>
            <a:r>
              <a:rPr lang="en-US" altLang="en-US" sz="1800" dirty="0">
                <a:latin typeface="Arial" panose="020B0604020202020204" pitchFamily="34" charset="0"/>
                <a:cs typeface="Arial" panose="020B0604020202020204" pitchFamily="34" charset="0"/>
              </a:rPr>
              <a:t> - </a:t>
            </a:r>
            <a:r>
              <a:rPr lang="en-US" altLang="en-US" sz="1800" dirty="0" err="1">
                <a:latin typeface="Arial" panose="020B0604020202020204" pitchFamily="34" charset="0"/>
                <a:cs typeface="Arial" panose="020B0604020202020204" pitchFamily="34" charset="0"/>
              </a:rPr>
              <a:t>manajemen</a:t>
            </a:r>
            <a:r>
              <a:rPr lang="en-US" altLang="en-US" sz="1800" dirty="0">
                <a:latin typeface="Arial" panose="020B0604020202020204" pitchFamily="34" charset="0"/>
                <a:cs typeface="Arial" panose="020B0604020202020204" pitchFamily="34" charset="0"/>
              </a:rPr>
              <a:t> TI dan </a:t>
            </a:r>
            <a:r>
              <a:rPr lang="en-US" altLang="en-US" sz="1800" dirty="0" err="1">
                <a:latin typeface="Arial" panose="020B0604020202020204" pitchFamily="34" charset="0"/>
                <a:cs typeface="Arial" panose="020B0604020202020204" pitchFamily="34" charset="0"/>
              </a:rPr>
              <a:t>manajemen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perubahan</a:t>
            </a:r>
            <a:endParaRPr lang="en-US" altLang="en-US" sz="1800" dirty="0">
              <a:latin typeface="Arial" panose="020B0604020202020204" pitchFamily="34" charset="0"/>
              <a:cs typeface="Arial" panose="020B0604020202020204" pitchFamily="34" charset="0"/>
            </a:endParaRPr>
          </a:p>
          <a:p>
            <a:pPr>
              <a:lnSpc>
                <a:spcPct val="100000"/>
              </a:lnSpc>
              <a:spcBef>
                <a:spcPts val="425"/>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Persiapan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anggaran</a:t>
            </a:r>
            <a:r>
              <a:rPr lang="en-US" altLang="en-US" sz="1800" dirty="0">
                <a:latin typeface="Arial" panose="020B0604020202020204" pitchFamily="34" charset="0"/>
                <a:cs typeface="Arial" panose="020B0604020202020204" pitchFamily="34" charset="0"/>
              </a:rPr>
              <a:t> dan </a:t>
            </a:r>
            <a:r>
              <a:rPr lang="en-US" altLang="en-US" sz="1800" dirty="0" err="1">
                <a:latin typeface="Arial" panose="020B0604020202020204" pitchFamily="34" charset="0"/>
                <a:cs typeface="Arial" panose="020B0604020202020204" pitchFamily="34" charset="0"/>
              </a:rPr>
              <a:t>pelaksanaan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anggaran</a:t>
            </a:r>
            <a:endParaRPr lang="en-US" altLang="en-US" sz="1800" dirty="0">
              <a:latin typeface="Arial" panose="020B0604020202020204" pitchFamily="34" charset="0"/>
              <a:cs typeface="Arial" panose="020B0604020202020204" pitchFamily="34" charset="0"/>
            </a:endParaRPr>
          </a:p>
          <a:p>
            <a:pPr>
              <a:lnSpc>
                <a:spcPct val="100000"/>
              </a:lnSpc>
              <a:spcBef>
                <a:spcPts val="438"/>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Koordinasi</a:t>
            </a:r>
            <a:r>
              <a:rPr lang="en-US" altLang="en-US" sz="1800" dirty="0">
                <a:latin typeface="Arial" panose="020B0604020202020204" pitchFamily="34" charset="0"/>
                <a:cs typeface="Arial" panose="020B0604020202020204" pitchFamily="34" charset="0"/>
              </a:rPr>
              <a:t> dan </a:t>
            </a:r>
            <a:r>
              <a:rPr lang="en-US" altLang="en-US" sz="1800" dirty="0" err="1">
                <a:latin typeface="Arial" panose="020B0604020202020204" pitchFamily="34" charset="0"/>
                <a:cs typeface="Arial" panose="020B0604020202020204" pitchFamily="34" charset="0"/>
              </a:rPr>
              <a:t>kolaborasi</a:t>
            </a:r>
            <a:endParaRPr lang="en-US" altLang="en-US" sz="1800" dirty="0">
              <a:latin typeface="Arial" panose="020B0604020202020204" pitchFamily="34" charset="0"/>
              <a:cs typeface="Arial" panose="020B0604020202020204" pitchFamily="34" charset="0"/>
            </a:endParaRPr>
          </a:p>
          <a:p>
            <a:pPr>
              <a:lnSpc>
                <a:spcPct val="100000"/>
              </a:lnSpc>
              <a:spcBef>
                <a:spcPts val="425"/>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Pemantauan</a:t>
            </a:r>
            <a:r>
              <a:rPr lang="en-US" altLang="en-US" sz="1800" dirty="0">
                <a:latin typeface="Arial" panose="020B0604020202020204" pitchFamily="34" charset="0"/>
                <a:cs typeface="Arial" panose="020B0604020202020204" pitchFamily="34" charset="0"/>
              </a:rPr>
              <a:t> dan </a:t>
            </a:r>
            <a:r>
              <a:rPr lang="en-US" altLang="en-US" sz="1800" dirty="0" err="1">
                <a:latin typeface="Arial" panose="020B0604020202020204" pitchFamily="34" charset="0"/>
                <a:cs typeface="Arial" panose="020B0604020202020204" pitchFamily="34" charset="0"/>
              </a:rPr>
              <a:t>pengukuran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kinerja</a:t>
            </a:r>
            <a:endParaRPr lang="en-US" altLang="en-US" sz="1800" dirty="0">
              <a:latin typeface="Arial" panose="020B0604020202020204" pitchFamily="34" charset="0"/>
              <a:cs typeface="Arial" panose="020B0604020202020204" pitchFamily="34" charset="0"/>
            </a:endParaRPr>
          </a:p>
          <a:p>
            <a:pPr>
              <a:lnSpc>
                <a:spcPct val="100000"/>
              </a:lnSpc>
              <a:spcBef>
                <a:spcPts val="425"/>
              </a:spcBef>
              <a:buClr>
                <a:srgbClr val="333399"/>
              </a:buClr>
              <a:buFont typeface="Wingdings" panose="05000000000000000000" pitchFamily="2" charset="2"/>
              <a:buChar char=""/>
            </a:pPr>
            <a:r>
              <a:rPr lang="en-US" altLang="en-US" sz="1800" dirty="0" err="1">
                <a:latin typeface="Arial" panose="020B0604020202020204" pitchFamily="34" charset="0"/>
                <a:cs typeface="Arial" panose="020B0604020202020204" pitchFamily="34" charset="0"/>
              </a:rPr>
              <a:t>Kemitraan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pemerintah-sektor</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swasta-masyarakat</a:t>
            </a:r>
            <a:endParaRPr lang="en-US" altLang="en-US" sz="18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3">
            <a:extLst>
              <a:ext uri="{FF2B5EF4-FFF2-40B4-BE49-F238E27FC236}">
                <a16:creationId xmlns:a16="http://schemas.microsoft.com/office/drawing/2014/main" id="{6A1A4CD5-131A-4C3C-AD25-640B9C1B79E4}"/>
              </a:ext>
            </a:extLst>
          </p:cNvPr>
          <p:cNvSpPr txBox="1">
            <a:spLocks noChangeArrowheads="1"/>
          </p:cNvSpPr>
          <p:nvPr/>
        </p:nvSpPr>
        <p:spPr bwMode="auto">
          <a:xfrm>
            <a:off x="2058988" y="725488"/>
            <a:ext cx="7721600" cy="557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469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en-US" altLang="en-US" dirty="0" err="1">
                <a:solidFill>
                  <a:srgbClr val="333399"/>
                </a:solidFill>
                <a:latin typeface="Arial" panose="020B0604020202020204" pitchFamily="34" charset="0"/>
                <a:cs typeface="Arial" panose="020B0604020202020204" pitchFamily="34" charset="0"/>
              </a:rPr>
              <a:t>Faktor-Faktor</a:t>
            </a:r>
            <a:r>
              <a:rPr lang="en-US" altLang="en-US" dirty="0">
                <a:solidFill>
                  <a:srgbClr val="333399"/>
                </a:solidFill>
                <a:latin typeface="Arial" panose="020B0604020202020204" pitchFamily="34" charset="0"/>
                <a:cs typeface="Arial" panose="020B0604020202020204" pitchFamily="34" charset="0"/>
              </a:rPr>
              <a:t> </a:t>
            </a:r>
            <a:r>
              <a:rPr lang="en-US" altLang="en-US" dirty="0" err="1">
                <a:solidFill>
                  <a:srgbClr val="333399"/>
                </a:solidFill>
                <a:latin typeface="Arial" panose="020B0604020202020204" pitchFamily="34" charset="0"/>
                <a:cs typeface="Arial" panose="020B0604020202020204" pitchFamily="34" charset="0"/>
              </a:rPr>
              <a:t>Kesuksesan</a:t>
            </a:r>
            <a:endParaRPr lang="en-US" altLang="en-US" dirty="0">
              <a:latin typeface="Arial" panose="020B0604020202020204" pitchFamily="34" charset="0"/>
              <a:cs typeface="Arial" panose="020B0604020202020204" pitchFamily="34" charset="0"/>
            </a:endParaRPr>
          </a:p>
          <a:p>
            <a:pPr>
              <a:lnSpc>
                <a:spcPct val="100000"/>
              </a:lnSpc>
              <a:spcBef>
                <a:spcPts val="38"/>
              </a:spcBef>
              <a:buNone/>
            </a:pPr>
            <a:endParaRPr lang="en-US" altLang="en-US" sz="2700" dirty="0">
              <a:latin typeface="Arial" panose="020B0604020202020204" pitchFamily="34" charset="0"/>
              <a:cs typeface="Arial" panose="020B0604020202020204" pitchFamily="34" charset="0"/>
            </a:endParaRPr>
          </a:p>
          <a:p>
            <a:pPr>
              <a:lnSpc>
                <a:spcPct val="100000"/>
              </a:lnSpc>
              <a:spcBef>
                <a:spcPct val="0"/>
              </a:spcBef>
              <a:buFontTx/>
              <a:buNone/>
            </a:pPr>
            <a:r>
              <a:rPr lang="en-US" altLang="en-US" sz="2000" b="1" dirty="0">
                <a:latin typeface="Arial" panose="020B0604020202020204" pitchFamily="34" charset="0"/>
                <a:cs typeface="Arial" panose="020B0604020202020204" pitchFamily="34" charset="0"/>
              </a:rPr>
              <a:t>d) Proses </a:t>
            </a:r>
            <a:r>
              <a:rPr lang="en-US" altLang="en-US" sz="2000" b="1" dirty="0" err="1">
                <a:latin typeface="Arial" panose="020B0604020202020204" pitchFamily="34" charset="0"/>
                <a:cs typeface="Arial" panose="020B0604020202020204" pitchFamily="34" charset="0"/>
              </a:rPr>
              <a:t>Bisnis</a:t>
            </a:r>
            <a:endParaRPr lang="en-US" altLang="en-US" sz="2000" dirty="0">
              <a:latin typeface="Arial" panose="020B0604020202020204" pitchFamily="34" charset="0"/>
              <a:cs typeface="Arial" panose="020B0604020202020204" pitchFamily="34" charset="0"/>
            </a:endParaRPr>
          </a:p>
          <a:p>
            <a:pPr>
              <a:lnSpc>
                <a:spcPts val="2163"/>
              </a:lnSpc>
              <a:spcBef>
                <a:spcPts val="513"/>
              </a:spcBef>
              <a:buClr>
                <a:srgbClr val="333399"/>
              </a:buClr>
              <a:buFont typeface="Wingdings" panose="05000000000000000000" pitchFamily="2" charset="2"/>
              <a:buChar char=""/>
            </a:pPr>
            <a:r>
              <a:rPr lang="en-US" altLang="en-US" sz="2000" dirty="0">
                <a:latin typeface="Arial" panose="020B0604020202020204" pitchFamily="34" charset="0"/>
                <a:cs typeface="Arial" panose="020B0604020202020204" pitchFamily="34" charset="0"/>
              </a:rPr>
              <a:t>Cara </a:t>
            </a:r>
            <a:r>
              <a:rPr lang="en-US" altLang="en-US" sz="2000" dirty="0" err="1">
                <a:latin typeface="Arial" panose="020B0604020202020204" pitchFamily="34" charset="0"/>
                <a:cs typeface="Arial" panose="020B0604020202020204" pitchFamily="34" charset="0"/>
              </a:rPr>
              <a:t>mengerjakan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bisnis</a:t>
            </a:r>
            <a:r>
              <a:rPr lang="en-US" altLang="en-US" sz="2000" dirty="0">
                <a:latin typeface="Arial" panose="020B0604020202020204" pitchFamily="34" charset="0"/>
                <a:cs typeface="Arial" panose="020B0604020202020204" pitchFamily="34" charset="0"/>
              </a:rPr>
              <a:t>	yang </a:t>
            </a:r>
            <a:r>
              <a:rPr lang="en-US" altLang="en-US" sz="2000" dirty="0" err="1">
                <a:latin typeface="Arial" panose="020B0604020202020204" pitchFamily="34" charset="0"/>
                <a:cs typeface="Arial" panose="020B0604020202020204" pitchFamily="34" charset="0"/>
              </a:rPr>
              <a:t>sedang</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berlangsung</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saat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ini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bisa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jadi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bukanlah</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langkah</a:t>
            </a:r>
            <a:r>
              <a:rPr lang="en-US" altLang="en-US" sz="2000" dirty="0">
                <a:latin typeface="Arial" panose="020B0604020202020204" pitchFamily="34" charset="0"/>
                <a:cs typeface="Arial" panose="020B0604020202020204" pitchFamily="34" charset="0"/>
              </a:rPr>
              <a:t> yang paling </a:t>
            </a:r>
            <a:r>
              <a:rPr lang="en-US" altLang="en-US" sz="2000" dirty="0" err="1">
                <a:latin typeface="Arial" panose="020B0604020202020204" pitchFamily="34" charset="0"/>
                <a:cs typeface="Arial" panose="020B0604020202020204" pitchFamily="34" charset="0"/>
              </a:rPr>
              <a:t>tepat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atau</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efektif</a:t>
            </a:r>
            <a:r>
              <a:rPr lang="en-US" altLang="en-US" sz="2000" dirty="0">
                <a:latin typeface="Arial" panose="020B0604020202020204" pitchFamily="34" charset="0"/>
                <a:cs typeface="Arial" panose="020B0604020202020204" pitchFamily="34" charset="0"/>
              </a:rPr>
              <a:t>.	Salah </a:t>
            </a:r>
            <a:r>
              <a:rPr lang="en-US" altLang="en-US" sz="2000" dirty="0" err="1">
                <a:latin typeface="Arial" panose="020B0604020202020204" pitchFamily="34" charset="0"/>
                <a:cs typeface="Arial" panose="020B0604020202020204" pitchFamily="34" charset="0"/>
              </a:rPr>
              <a:t>satu</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alat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untuk</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melakukan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inovasi</a:t>
            </a:r>
            <a:r>
              <a:rPr lang="en-US" altLang="en-US" sz="2000" dirty="0">
                <a:latin typeface="Arial" panose="020B0604020202020204" pitchFamily="34" charset="0"/>
                <a:cs typeface="Arial" panose="020B0604020202020204" pitchFamily="34" charset="0"/>
              </a:rPr>
              <a:t> proses </a:t>
            </a:r>
            <a:r>
              <a:rPr lang="en-US" altLang="en-US" sz="2000" dirty="0" err="1">
                <a:latin typeface="Arial" panose="020B0604020202020204" pitchFamily="34" charset="0"/>
                <a:cs typeface="Arial" panose="020B0604020202020204" pitchFamily="34" charset="0"/>
              </a:rPr>
              <a:t>bisnis</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adalah</a:t>
            </a:r>
            <a:r>
              <a:rPr lang="en-US" altLang="en-US" sz="2000" dirty="0">
                <a:latin typeface="Arial" panose="020B0604020202020204" pitchFamily="34" charset="0"/>
                <a:cs typeface="Arial" panose="020B0604020202020204" pitchFamily="34" charset="0"/>
              </a:rPr>
              <a:t> </a:t>
            </a:r>
            <a:r>
              <a:rPr lang="en-US" altLang="en-US" sz="2000" i="1" dirty="0">
                <a:latin typeface="Arial" panose="020B0604020202020204" pitchFamily="34" charset="0"/>
                <a:cs typeface="Arial" panose="020B0604020202020204" pitchFamily="34" charset="0"/>
              </a:rPr>
              <a:t>Business  Process Reengineering (</a:t>
            </a:r>
            <a:r>
              <a:rPr lang="en-US" altLang="en-US" sz="2000" dirty="0">
                <a:latin typeface="Arial" panose="020B0604020202020204" pitchFamily="34" charset="0"/>
                <a:cs typeface="Arial" panose="020B0604020202020204" pitchFamily="34" charset="0"/>
              </a:rPr>
              <a:t>BPR).</a:t>
            </a:r>
          </a:p>
          <a:p>
            <a:pPr>
              <a:lnSpc>
                <a:spcPct val="100000"/>
              </a:lnSpc>
              <a:spcBef>
                <a:spcPts val="38"/>
              </a:spcBef>
              <a:buNone/>
            </a:pPr>
            <a:endParaRPr lang="en-US" altLang="en-US" sz="2400" dirty="0">
              <a:latin typeface="Arial" panose="020B0604020202020204" pitchFamily="34" charset="0"/>
              <a:cs typeface="Arial" panose="020B0604020202020204" pitchFamily="34" charset="0"/>
            </a:endParaRPr>
          </a:p>
          <a:p>
            <a:pPr>
              <a:lnSpc>
                <a:spcPct val="100000"/>
              </a:lnSpc>
              <a:spcBef>
                <a:spcPct val="0"/>
              </a:spcBef>
              <a:buFontTx/>
              <a:buNone/>
            </a:pPr>
            <a:r>
              <a:rPr lang="en-US" altLang="en-US" sz="2000" dirty="0">
                <a:latin typeface="Arial" panose="020B0604020202020204" pitchFamily="34" charset="0"/>
                <a:cs typeface="Arial" panose="020B0604020202020204" pitchFamily="34" charset="0"/>
              </a:rPr>
              <a:t>e) </a:t>
            </a:r>
            <a:r>
              <a:rPr lang="en-US" altLang="en-US" sz="2000" b="1" dirty="0" err="1">
                <a:latin typeface="Arial" panose="020B0604020202020204" pitchFamily="34" charset="0"/>
                <a:cs typeface="Arial" panose="020B0604020202020204" pitchFamily="34" charset="0"/>
              </a:rPr>
              <a:t>Teknologi</a:t>
            </a:r>
            <a:r>
              <a:rPr lang="en-US" altLang="en-US" sz="2000" b="1" dirty="0">
                <a:latin typeface="Arial" panose="020B0604020202020204" pitchFamily="34" charset="0"/>
                <a:cs typeface="Arial" panose="020B0604020202020204" pitchFamily="34" charset="0"/>
              </a:rPr>
              <a:t> </a:t>
            </a:r>
            <a:r>
              <a:rPr lang="en-US" altLang="en-US" sz="2000" b="1" dirty="0" err="1">
                <a:latin typeface="Arial" panose="020B0604020202020204" pitchFamily="34" charset="0"/>
                <a:cs typeface="Arial" panose="020B0604020202020204" pitchFamily="34" charset="0"/>
              </a:rPr>
              <a:t>informasi</a:t>
            </a:r>
            <a:endParaRPr lang="en-US" altLang="en-US" sz="2000" dirty="0">
              <a:latin typeface="Arial" panose="020B0604020202020204" pitchFamily="34" charset="0"/>
              <a:cs typeface="Arial" panose="020B0604020202020204" pitchFamily="34" charset="0"/>
            </a:endParaRPr>
          </a:p>
          <a:p>
            <a:pPr>
              <a:lnSpc>
                <a:spcPct val="100000"/>
              </a:lnSpc>
              <a:spcBef>
                <a:spcPts val="475"/>
              </a:spcBef>
              <a:buNone/>
            </a:pPr>
            <a:r>
              <a:rPr lang="en-US" altLang="en-US" sz="2000" dirty="0" err="1">
                <a:latin typeface="Arial" panose="020B0604020202020204" pitchFamily="34" charset="0"/>
                <a:cs typeface="Arial" panose="020B0604020202020204" pitchFamily="34" charset="0"/>
              </a:rPr>
              <a:t>Faktor</a:t>
            </a:r>
            <a:r>
              <a:rPr lang="en-US" altLang="en-US" sz="2000" dirty="0">
                <a:latin typeface="Arial" panose="020B0604020202020204" pitchFamily="34" charset="0"/>
                <a:cs typeface="Arial" panose="020B0604020202020204" pitchFamily="34" charset="0"/>
              </a:rPr>
              <a:t> yang </a:t>
            </a:r>
            <a:r>
              <a:rPr lang="en-US" altLang="en-US" sz="2000" dirty="0" err="1">
                <a:latin typeface="Arial" panose="020B0604020202020204" pitchFamily="34" charset="0"/>
                <a:cs typeface="Arial" panose="020B0604020202020204" pitchFamily="34" charset="0"/>
              </a:rPr>
              <a:t>dipertimbangkan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dalam</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memilih</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teknologi</a:t>
            </a:r>
            <a:r>
              <a:rPr lang="en-US" altLang="en-US" sz="2000" dirty="0">
                <a:latin typeface="Arial" panose="020B0604020202020204" pitchFamily="34" charset="0"/>
                <a:cs typeface="Arial" panose="020B0604020202020204" pitchFamily="34" charset="0"/>
              </a:rPr>
              <a:t> dan </a:t>
            </a:r>
            <a:r>
              <a:rPr lang="en-US" altLang="en-US" sz="2000" i="1" dirty="0">
                <a:latin typeface="Arial" panose="020B0604020202020204" pitchFamily="34" charset="0"/>
                <a:cs typeface="Arial" panose="020B0604020202020204" pitchFamily="34" charset="0"/>
              </a:rPr>
              <a:t>vendor</a:t>
            </a:r>
            <a:r>
              <a:rPr lang="en-US" altLang="en-US" sz="2000" dirty="0">
                <a:latin typeface="Arial" panose="020B0604020202020204" pitchFamily="34" charset="0"/>
                <a:cs typeface="Arial" panose="020B0604020202020204" pitchFamily="34" charset="0"/>
              </a:rPr>
              <a:t>:</a:t>
            </a:r>
          </a:p>
          <a:p>
            <a:pPr>
              <a:lnSpc>
                <a:spcPct val="100000"/>
              </a:lnSpc>
              <a:spcBef>
                <a:spcPts val="475"/>
              </a:spcBef>
              <a:buClr>
                <a:srgbClr val="333399"/>
              </a:buClr>
              <a:buFont typeface="Wingdings" panose="05000000000000000000" pitchFamily="2" charset="2"/>
              <a:buChar char=""/>
            </a:pPr>
            <a:r>
              <a:rPr lang="en-US" altLang="en-US" sz="2000" dirty="0" err="1">
                <a:latin typeface="Arial" panose="020B0604020202020204" pitchFamily="34" charset="0"/>
                <a:cs typeface="Arial" panose="020B0604020202020204" pitchFamily="34" charset="0"/>
              </a:rPr>
              <a:t>Tingkatan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dari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teknologi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aplikasi</a:t>
            </a:r>
            <a:r>
              <a:rPr lang="en-US" altLang="en-US" sz="2000" dirty="0">
                <a:latin typeface="Arial" panose="020B0604020202020204" pitchFamily="34" charset="0"/>
                <a:cs typeface="Arial" panose="020B0604020202020204" pitchFamily="34" charset="0"/>
              </a:rPr>
              <a:t> yang </a:t>
            </a:r>
            <a:r>
              <a:rPr lang="en-US" altLang="en-US" sz="2000" dirty="0" err="1">
                <a:latin typeface="Arial" panose="020B0604020202020204" pitchFamily="34" charset="0"/>
                <a:cs typeface="Arial" panose="020B0604020202020204" pitchFamily="34" charset="0"/>
              </a:rPr>
              <a:t>dibutuhkan</a:t>
            </a:r>
            <a:endParaRPr lang="en-US" altLang="en-US" sz="2000" dirty="0">
              <a:latin typeface="Arial" panose="020B0604020202020204" pitchFamily="34" charset="0"/>
              <a:cs typeface="Arial" panose="020B0604020202020204" pitchFamily="34" charset="0"/>
            </a:endParaRPr>
          </a:p>
          <a:p>
            <a:pPr>
              <a:lnSpc>
                <a:spcPct val="100000"/>
              </a:lnSpc>
              <a:spcBef>
                <a:spcPts val="475"/>
              </a:spcBef>
              <a:buClr>
                <a:srgbClr val="333399"/>
              </a:buClr>
              <a:buFont typeface="Wingdings" panose="05000000000000000000" pitchFamily="2" charset="2"/>
              <a:buChar char=""/>
            </a:pPr>
            <a:r>
              <a:rPr lang="en-US" altLang="en-US" sz="2000" dirty="0" err="1">
                <a:latin typeface="Arial" panose="020B0604020202020204" pitchFamily="34" charset="0"/>
                <a:cs typeface="Arial" panose="020B0604020202020204" pitchFamily="34" charset="0"/>
              </a:rPr>
              <a:t>Infrastruktur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jaringan</a:t>
            </a:r>
            <a:endParaRPr lang="en-US" altLang="en-US" sz="2000" dirty="0">
              <a:latin typeface="Arial" panose="020B0604020202020204" pitchFamily="34" charset="0"/>
              <a:cs typeface="Arial" panose="020B0604020202020204" pitchFamily="34" charset="0"/>
            </a:endParaRPr>
          </a:p>
          <a:p>
            <a:pPr>
              <a:lnSpc>
                <a:spcPct val="100000"/>
              </a:lnSpc>
              <a:spcBef>
                <a:spcPts val="475"/>
              </a:spcBef>
              <a:buClr>
                <a:srgbClr val="333399"/>
              </a:buClr>
              <a:buFont typeface="Wingdings" panose="05000000000000000000" pitchFamily="2" charset="2"/>
              <a:buChar char=""/>
            </a:pPr>
            <a:r>
              <a:rPr lang="en-US" altLang="en-US" sz="2000" dirty="0" err="1">
                <a:latin typeface="Arial" panose="020B0604020202020204" pitchFamily="34" charset="0"/>
                <a:cs typeface="Arial" panose="020B0604020202020204" pitchFamily="34" charset="0"/>
              </a:rPr>
              <a:t>Interoperabilitas</a:t>
            </a:r>
            <a:endParaRPr lang="en-US" altLang="en-US" sz="2000" dirty="0">
              <a:latin typeface="Arial" panose="020B0604020202020204" pitchFamily="34" charset="0"/>
              <a:cs typeface="Arial" panose="020B0604020202020204" pitchFamily="34" charset="0"/>
            </a:endParaRPr>
          </a:p>
          <a:p>
            <a:pPr>
              <a:lnSpc>
                <a:spcPct val="100000"/>
              </a:lnSpc>
              <a:spcBef>
                <a:spcPts val="475"/>
              </a:spcBef>
              <a:buClr>
                <a:srgbClr val="333399"/>
              </a:buClr>
              <a:buFont typeface="Wingdings" panose="05000000000000000000" pitchFamily="2" charset="2"/>
              <a:buChar char=""/>
            </a:pPr>
            <a:r>
              <a:rPr lang="en-US" altLang="en-US" sz="2000" dirty="0" err="1">
                <a:latin typeface="Arial" panose="020B0604020202020204" pitchFamily="34" charset="0"/>
                <a:cs typeface="Arial" panose="020B0604020202020204" pitchFamily="34" charset="0"/>
              </a:rPr>
              <a:t>Standarisasi</a:t>
            </a:r>
            <a:endParaRPr lang="en-US" altLang="en-US" sz="2000" dirty="0">
              <a:latin typeface="Arial" panose="020B0604020202020204" pitchFamily="34" charset="0"/>
              <a:cs typeface="Arial" panose="020B0604020202020204" pitchFamily="34" charset="0"/>
            </a:endParaRPr>
          </a:p>
          <a:p>
            <a:pPr>
              <a:lnSpc>
                <a:spcPct val="100000"/>
              </a:lnSpc>
              <a:spcBef>
                <a:spcPts val="488"/>
              </a:spcBef>
              <a:buClr>
                <a:srgbClr val="333399"/>
              </a:buClr>
              <a:buFont typeface="Wingdings" panose="05000000000000000000" pitchFamily="2" charset="2"/>
              <a:buChar char=""/>
            </a:pPr>
            <a:r>
              <a:rPr lang="en-US" altLang="en-US" sz="2000" dirty="0" err="1">
                <a:latin typeface="Arial" panose="020B0604020202020204" pitchFamily="34" charset="0"/>
                <a:cs typeface="Arial" panose="020B0604020202020204" pitchFamily="34" charset="0"/>
              </a:rPr>
              <a:t>Kemampuan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teknis</a:t>
            </a:r>
            <a:r>
              <a:rPr lang="en-US" altLang="en-US" sz="2000" dirty="0">
                <a:latin typeface="Arial" panose="020B0604020202020204" pitchFamily="34" charset="0"/>
                <a:cs typeface="Arial" panose="020B0604020202020204" pitchFamily="34" charset="0"/>
              </a:rPr>
              <a:t> dan SDM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2227</Words>
  <Application>Microsoft Office PowerPoint</Application>
  <PresentationFormat>Widescreen</PresentationFormat>
  <Paragraphs>370</Paragraphs>
  <Slides>29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Calibri Light</vt:lpstr>
      <vt:lpstr>Cambria</vt:lpstr>
      <vt:lpstr>Carlito</vt:lpstr>
      <vt:lpstr>Times New Roman</vt:lpstr>
      <vt:lpstr>Verdana</vt:lpstr>
      <vt:lpstr>Wingdings</vt:lpstr>
      <vt:lpstr>Office Theme</vt:lpstr>
      <vt:lpstr>Custom Design</vt:lpstr>
      <vt:lpstr>SIC038 - PPT - SESI ke 3 Sistem Pemerintahan Elektronik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Masa Depan: Zero-Stop Services</vt:lpstr>
      <vt:lpstr>Arah Masa Depan</vt:lpstr>
      <vt:lpstr>Model-Model e-Government</vt:lpstr>
      <vt:lpstr>Model-Model e-Government</vt:lpstr>
      <vt:lpstr>2.1 Model-Model e-Government - Lanjutan</vt:lpstr>
      <vt:lpstr>Model-Model e-Government - Lanjutan</vt:lpstr>
      <vt:lpstr>Bidang-Bidang Prioritas e-Government di Negara Berkembang</vt:lpstr>
      <vt:lpstr>. Bidang-Bidang Prioritas e-Government  di Negara Berkembang - Lanjutan</vt:lpstr>
      <vt:lpstr>Bidang-Bidang Prioritas e-Government di  Negara Berkembang - Lanjutan</vt:lpstr>
      <vt:lpstr>Bidang-Bidang Prioritas e-Government di  Negara Berkembang - Lanjutan</vt:lpstr>
      <vt:lpstr>Bidang-Bidang Prioritas e-Government di  Negara Berkembang – Lanjutan</vt:lpstr>
      <vt:lpstr>Bidang-Bidang Prioritas e-Government di  Negara Berkembang – Lanjutan</vt:lpstr>
      <vt:lpstr>Bidang-Bidang Prioritas e-Government di  Negara Berkembang – Lanjutan</vt:lpstr>
      <vt:lpstr>Bidang-Bidang Prioritas e-Government di  Negara Berkembang – Lanjutan</vt:lpstr>
      <vt:lpstr>Bidang-Bidang Prioritas e-Government di  Negara Berkembang – Lanjutan</vt:lpstr>
      <vt:lpstr>Bidang-Bidang Prioritas e-Government di  Negara Berkembang – Lanjutan</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Hanif Jusuf</cp:lastModifiedBy>
  <cp:revision>18</cp:revision>
  <dcterms:created xsi:type="dcterms:W3CDTF">2021-08-03T05:39:13Z</dcterms:created>
  <dcterms:modified xsi:type="dcterms:W3CDTF">2022-03-04T06:28:47Z</dcterms:modified>
</cp:coreProperties>
</file>