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4" r:id="rId4"/>
    <p:sldId id="286" r:id="rId5"/>
    <p:sldId id="317" r:id="rId6"/>
    <p:sldId id="288" r:id="rId7"/>
    <p:sldId id="289" r:id="rId8"/>
    <p:sldId id="318" r:id="rId9"/>
    <p:sldId id="292" r:id="rId10"/>
    <p:sldId id="319" r:id="rId11"/>
    <p:sldId id="294" r:id="rId12"/>
    <p:sldId id="295" r:id="rId13"/>
    <p:sldId id="320" r:id="rId14"/>
    <p:sldId id="297" r:id="rId15"/>
    <p:sldId id="298" r:id="rId16"/>
    <p:sldId id="299" r:id="rId17"/>
    <p:sldId id="300" r:id="rId18"/>
    <p:sldId id="301" r:id="rId19"/>
    <p:sldId id="302" r:id="rId20"/>
    <p:sldId id="303" r:id="rId21"/>
    <p:sldId id="304" r:id="rId22"/>
    <p:sldId id="305" r:id="rId23"/>
    <p:sldId id="306" r:id="rId24"/>
    <p:sldId id="321" r:id="rId25"/>
    <p:sldId id="308" r:id="rId26"/>
    <p:sldId id="322" r:id="rId27"/>
    <p:sldId id="310" r:id="rId28"/>
    <p:sldId id="311" r:id="rId29"/>
    <p:sldId id="312" r:id="rId30"/>
    <p:sldId id="313" r:id="rId31"/>
    <p:sldId id="314" r:id="rId32"/>
    <p:sldId id="315" r:id="rId33"/>
    <p:sldId id="316"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4insure.or.kr/" TargetMode="External"/><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jpe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jpe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jpeg"/><Relationship Id="rId9" Type="http://schemas.openxmlformats.org/officeDocument/2006/relationships/image" Target="../media/image5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egov.go.k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144000" cy="859528"/>
          </a:xfrm>
        </p:spPr>
        <p:txBody>
          <a:bodyPr>
            <a:noAutofit/>
          </a:bodyPr>
          <a:lstStyle/>
          <a:p>
            <a:r>
              <a:rPr lang="en-ID" sz="3600" b="1" dirty="0"/>
              <a:t>SIC038</a:t>
            </a:r>
            <a:r>
              <a:rPr lang="en-US" sz="3600" b="1" dirty="0"/>
              <a:t> - PPT - SESI </a:t>
            </a:r>
            <a:r>
              <a:rPr lang="en-US" sz="3600" b="1" dirty="0" err="1"/>
              <a:t>ke</a:t>
            </a:r>
            <a:r>
              <a:rPr lang="en-US" sz="3600" b="1" dirty="0"/>
              <a:t> 6</a:t>
            </a:r>
            <a:br>
              <a:rPr lang="en-US" sz="3600" b="1" dirty="0"/>
            </a:br>
            <a:r>
              <a:rPr lang="en-US" sz="3600" dirty="0" err="1"/>
              <a:t>Sistem</a:t>
            </a:r>
            <a:r>
              <a:rPr lang="en-US" sz="3600" dirty="0"/>
              <a:t> </a:t>
            </a:r>
            <a:r>
              <a:rPr lang="en-US" sz="3600" dirty="0" err="1"/>
              <a:t>Pemerintahan</a:t>
            </a:r>
            <a:r>
              <a:rPr lang="en-US" sz="3600" dirty="0"/>
              <a:t> </a:t>
            </a:r>
            <a:r>
              <a:rPr lang="en-US" sz="3600" dirty="0" err="1"/>
              <a:t>Elektronik</a:t>
            </a:r>
            <a:endParaRPr lang="en-US" sz="3600"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lnSpcReduction="10000"/>
          </a:bodyPr>
          <a:lstStyle/>
          <a:p>
            <a:endParaRPr lang="en-US" sz="2400" dirty="0"/>
          </a:p>
          <a:p>
            <a:pPr eaLnBrk="1" fontAlgn="auto" hangingPunct="1">
              <a:spcAft>
                <a:spcPts val="0"/>
              </a:spcAft>
              <a:defRPr/>
            </a:pPr>
            <a:r>
              <a:rPr lang="es-ES" dirty="0" err="1"/>
              <a:t>Jenis</a:t>
            </a:r>
            <a:r>
              <a:rPr lang="es-ES" dirty="0"/>
              <a:t> </a:t>
            </a:r>
            <a:r>
              <a:rPr lang="es-ES" dirty="0" err="1"/>
              <a:t>Aplikasi</a:t>
            </a:r>
            <a:r>
              <a:rPr lang="es-ES" dirty="0"/>
              <a:t> dan </a:t>
            </a:r>
            <a:r>
              <a:rPr lang="es-ES" dirty="0" err="1"/>
              <a:t>Implementasi</a:t>
            </a:r>
            <a:r>
              <a:rPr lang="es-ES"/>
              <a:t> TIK</a:t>
            </a:r>
          </a:p>
          <a:p>
            <a:pPr eaLnBrk="1" fontAlgn="auto" hangingPunct="1">
              <a:spcAft>
                <a:spcPts val="0"/>
              </a:spcAft>
              <a:defRPr/>
            </a:pPr>
            <a:endParaRPr lang="en-US" dirty="0"/>
          </a:p>
          <a:p>
            <a:r>
              <a:rPr lang="fi-FI" dirty="0"/>
              <a:t>M HANIF JUSUF ST MKOM</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a:extLst>
              <a:ext uri="{FF2B5EF4-FFF2-40B4-BE49-F238E27FC236}">
                <a16:creationId xmlns:a16="http://schemas.microsoft.com/office/drawing/2014/main" id="{4A84FE68-6048-47EC-8AFF-ABE80AB65940}"/>
              </a:ext>
            </a:extLst>
          </p:cNvPr>
          <p:cNvSpPr txBox="1">
            <a:spLocks noChangeArrowheads="1"/>
          </p:cNvSpPr>
          <p:nvPr/>
        </p:nvSpPr>
        <p:spPr bwMode="auto">
          <a:xfrm>
            <a:off x="2060575" y="1595438"/>
            <a:ext cx="7272338"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625" rIns="0" bIns="0">
            <a:spAutoFit/>
          </a:bodyPr>
          <a:lstStyle>
            <a:lvl1pPr marL="12700" indent="476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2163"/>
              </a:lnSpc>
              <a:spcBef>
                <a:spcPts val="375"/>
              </a:spcBef>
              <a:buNone/>
            </a:pPr>
            <a:r>
              <a:rPr lang="id-ID" altLang="id-ID" sz="2000">
                <a:solidFill>
                  <a:srgbClr val="333399"/>
                </a:solidFill>
                <a:latin typeface="Arial" panose="020B0604020202020204" pitchFamily="34" charset="0"/>
                <a:cs typeface="Arial" panose="020B0604020202020204" pitchFamily="34" charset="0"/>
              </a:rPr>
              <a:t>Dengan penyampaian multi-kanal, sebutkan layanan yang dapat  dijalankan oleh kanal berikut:</a:t>
            </a:r>
            <a:endParaRPr lang="id-ID" altLang="id-ID" sz="2000">
              <a:latin typeface="Arial" panose="020B0604020202020204" pitchFamily="34" charset="0"/>
              <a:cs typeface="Arial" panose="020B0604020202020204" pitchFamily="34" charset="0"/>
            </a:endParaRPr>
          </a:p>
          <a:p>
            <a:pPr>
              <a:lnSpc>
                <a:spcPct val="100000"/>
              </a:lnSpc>
              <a:spcBef>
                <a:spcPts val="200"/>
              </a:spcBef>
              <a:buClr>
                <a:srgbClr val="FF3F3F"/>
              </a:buClr>
              <a:buFont typeface="Wingdings" panose="05000000000000000000" pitchFamily="2" charset="2"/>
              <a:buChar char=""/>
            </a:pPr>
            <a:r>
              <a:rPr lang="id-ID" altLang="id-ID" sz="2000" i="1">
                <a:solidFill>
                  <a:srgbClr val="333399"/>
                </a:solidFill>
                <a:latin typeface="Arial" panose="020B0604020202020204" pitchFamily="34" charset="0"/>
                <a:cs typeface="Arial" panose="020B0604020202020204" pitchFamily="34" charset="0"/>
              </a:rPr>
              <a:t>e-Mail</a:t>
            </a:r>
            <a:endParaRPr lang="id-ID" altLang="id-ID" sz="2000">
              <a:latin typeface="Arial" panose="020B0604020202020204" pitchFamily="34" charset="0"/>
              <a:cs typeface="Arial" panose="020B0604020202020204" pitchFamily="34" charset="0"/>
            </a:endParaRPr>
          </a:p>
          <a:p>
            <a:pPr>
              <a:lnSpc>
                <a:spcPct val="100000"/>
              </a:lnSpc>
              <a:spcBef>
                <a:spcPts val="238"/>
              </a:spcBef>
              <a:buClr>
                <a:srgbClr val="FF3F3F"/>
              </a:buClr>
              <a:buFont typeface="Wingdings" panose="05000000000000000000" pitchFamily="2" charset="2"/>
              <a:buChar char=""/>
            </a:pPr>
            <a:r>
              <a:rPr lang="id-ID" altLang="id-ID" sz="2000">
                <a:solidFill>
                  <a:srgbClr val="333399"/>
                </a:solidFill>
                <a:latin typeface="Arial" panose="020B0604020202020204" pitchFamily="34" charset="0"/>
                <a:cs typeface="Arial" panose="020B0604020202020204" pitchFamily="34" charset="0"/>
              </a:rPr>
              <a:t>Telepon seluler (SMS)</a:t>
            </a:r>
            <a:endParaRPr lang="id-ID" altLang="id-ID" sz="2000">
              <a:latin typeface="Arial" panose="020B0604020202020204" pitchFamily="34" charset="0"/>
              <a:cs typeface="Arial" panose="020B0604020202020204" pitchFamily="34" charset="0"/>
            </a:endParaRPr>
          </a:p>
          <a:p>
            <a:pPr>
              <a:lnSpc>
                <a:spcPct val="100000"/>
              </a:lnSpc>
              <a:spcBef>
                <a:spcPts val="238"/>
              </a:spcBef>
              <a:buClr>
                <a:srgbClr val="FF3F3F"/>
              </a:buClr>
              <a:buFont typeface="Wingdings" panose="05000000000000000000" pitchFamily="2" charset="2"/>
              <a:buChar char=""/>
            </a:pPr>
            <a:r>
              <a:rPr lang="id-ID" altLang="id-ID" sz="2000">
                <a:solidFill>
                  <a:srgbClr val="333399"/>
                </a:solidFill>
                <a:latin typeface="Arial" panose="020B0604020202020204" pitchFamily="34" charset="0"/>
                <a:cs typeface="Arial" panose="020B0604020202020204" pitchFamily="34" charset="0"/>
              </a:rPr>
              <a:t>TV Digital</a:t>
            </a:r>
            <a:endParaRPr lang="id-ID" altLang="id-ID" sz="200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C2E31A26-23D8-4027-8AC2-D3393301A307}"/>
              </a:ext>
            </a:extLst>
          </p:cNvPr>
          <p:cNvSpPr txBox="1">
            <a:spLocks noGrp="1"/>
          </p:cNvSpPr>
          <p:nvPr>
            <p:ph type="title"/>
          </p:nvPr>
        </p:nvSpPr>
        <p:spPr>
          <a:xfrm>
            <a:off x="2060576" y="271306"/>
            <a:ext cx="4926013" cy="689291"/>
          </a:xfrm>
        </p:spPr>
        <p:txBody>
          <a:bodyPr vert="horz" lIns="0" tIns="12065" rIns="0" bIns="0" rtlCol="0" anchor="ctr">
            <a:spAutoFit/>
          </a:bodyPr>
          <a:lstStyle/>
          <a:p>
            <a:pPr marL="12700">
              <a:lnSpc>
                <a:spcPct val="100000"/>
              </a:lnSpc>
              <a:spcBef>
                <a:spcPts val="95"/>
              </a:spcBef>
              <a:defRPr/>
            </a:pPr>
            <a:r>
              <a:rPr spc="-15" dirty="0">
                <a:latin typeface="Arial"/>
                <a:cs typeface="Arial"/>
              </a:rPr>
              <a:t>L</a:t>
            </a:r>
            <a:r>
              <a:rPr dirty="0">
                <a:latin typeface="Arial"/>
                <a:cs typeface="Arial"/>
              </a:rPr>
              <a:t>at</a:t>
            </a:r>
            <a:r>
              <a:rPr spc="-5" dirty="0">
                <a:latin typeface="Arial"/>
                <a:cs typeface="Arial"/>
              </a:rPr>
              <a:t>i</a:t>
            </a:r>
            <a:r>
              <a:rPr spc="-15" dirty="0">
                <a:latin typeface="Arial"/>
                <a:cs typeface="Arial"/>
              </a:rPr>
              <a:t>h</a:t>
            </a:r>
            <a:r>
              <a:rPr dirty="0">
                <a:latin typeface="Arial"/>
                <a:cs typeface="Arial"/>
              </a:rPr>
              <a:t>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2">
            <a:extLst>
              <a:ext uri="{FF2B5EF4-FFF2-40B4-BE49-F238E27FC236}">
                <a16:creationId xmlns:a16="http://schemas.microsoft.com/office/drawing/2014/main" id="{292080F3-752E-4B9E-AA36-3499191243B1}"/>
              </a:ext>
            </a:extLst>
          </p:cNvPr>
          <p:cNvSpPr txBox="1">
            <a:spLocks noChangeArrowheads="1"/>
          </p:cNvSpPr>
          <p:nvPr/>
        </p:nvSpPr>
        <p:spPr bwMode="auto">
          <a:xfrm>
            <a:off x="2141539" y="1519239"/>
            <a:ext cx="7710487" cy="42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8925" indent="-2762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10000"/>
              </a:lnSpc>
              <a:spcBef>
                <a:spcPts val="100"/>
              </a:spcBef>
              <a:buNone/>
            </a:pPr>
            <a:r>
              <a:rPr lang="id-ID" altLang="id-ID" sz="2000" b="1">
                <a:latin typeface="Arial" panose="020B0604020202020204" pitchFamily="34" charset="0"/>
                <a:cs typeface="Arial" panose="020B0604020202020204" pitchFamily="34" charset="0"/>
              </a:rPr>
              <a:t>2) Sistem Perpajakan Terintegrasi  Pengantar</a:t>
            </a:r>
            <a:endParaRPr lang="id-ID" altLang="id-ID" sz="2000">
              <a:latin typeface="Arial" panose="020B0604020202020204" pitchFamily="34" charset="0"/>
              <a:cs typeface="Arial" panose="020B0604020202020204" pitchFamily="34" charset="0"/>
            </a:endParaRPr>
          </a:p>
          <a:p>
            <a:pPr>
              <a:lnSpc>
                <a:spcPct val="100000"/>
              </a:lnSpc>
              <a:spcBef>
                <a:spcPts val="50"/>
              </a:spcBef>
              <a:buNone/>
            </a:pPr>
            <a:endParaRPr lang="id-ID" altLang="id-ID" sz="2700">
              <a:latin typeface="Times New Roman" panose="02020603050405020304" pitchFamily="18" charset="0"/>
              <a:cs typeface="Times New Roman" panose="02020603050405020304" pitchFamily="18" charset="0"/>
            </a:endParaRPr>
          </a:p>
          <a:p>
            <a:pPr>
              <a:lnSpc>
                <a:spcPts val="2163"/>
              </a:lnSpc>
              <a:spcBef>
                <a:spcPct val="0"/>
              </a:spcBef>
              <a:buNone/>
            </a:pPr>
            <a:r>
              <a:rPr lang="id-ID" altLang="id-ID" sz="2000">
                <a:latin typeface="Arial" panose="020B0604020202020204" pitchFamily="34" charset="0"/>
                <a:cs typeface="Arial" panose="020B0604020202020204" pitchFamily="34" charset="0"/>
              </a:rPr>
              <a:t>Sistem perpajakan </a:t>
            </a:r>
            <a:r>
              <a:rPr lang="id-ID" altLang="id-ID" sz="2000" i="1">
                <a:latin typeface="Arial" panose="020B0604020202020204" pitchFamily="34" charset="0"/>
                <a:cs typeface="Arial" panose="020B0604020202020204" pitchFamily="34" charset="0"/>
              </a:rPr>
              <a:t>online </a:t>
            </a:r>
            <a:r>
              <a:rPr lang="id-ID" altLang="id-ID" sz="2000">
                <a:latin typeface="Arial" panose="020B0604020202020204" pitchFamily="34" charset="0"/>
                <a:cs typeface="Arial" panose="020B0604020202020204" pitchFamily="34" charset="0"/>
              </a:rPr>
              <a:t>terkonsolidasi di Republik Korea bertujuan  untuk memfasilitasi penggunaan </a:t>
            </a:r>
            <a:r>
              <a:rPr lang="id-ID" altLang="id-ID" sz="2000" i="1">
                <a:latin typeface="Arial" panose="020B0604020202020204" pitchFamily="34" charset="0"/>
                <a:cs typeface="Arial" panose="020B0604020202020204" pitchFamily="34" charset="0"/>
              </a:rPr>
              <a:t>Home Tax Service </a:t>
            </a:r>
            <a:r>
              <a:rPr lang="id-ID" altLang="id-ID" sz="2000">
                <a:latin typeface="Arial" panose="020B0604020202020204" pitchFamily="34" charset="0"/>
                <a:cs typeface="Arial" panose="020B0604020202020204" pitchFamily="34" charset="0"/>
              </a:rPr>
              <a:t>(HTS) yang  lebih nyaman untuk urusan pajak seperti pemberitahuan, acuan,  dan pembayaran pajak terkait.</a:t>
            </a:r>
          </a:p>
          <a:p>
            <a:pPr>
              <a:lnSpc>
                <a:spcPct val="100000"/>
              </a:lnSpc>
              <a:spcBef>
                <a:spcPts val="25"/>
              </a:spcBef>
              <a:buNone/>
            </a:pPr>
            <a:endParaRPr lang="id-ID" altLang="id-ID" sz="24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id-ID" altLang="id-ID" sz="2000">
                <a:latin typeface="Arial" panose="020B0604020202020204" pitchFamily="34" charset="0"/>
                <a:cs typeface="Arial" panose="020B0604020202020204" pitchFamily="34" charset="0"/>
              </a:rPr>
              <a:t>Tujuan sistem perpajakan terintegrasi ialah</a:t>
            </a:r>
          </a:p>
          <a:p>
            <a:pPr>
              <a:lnSpc>
                <a:spcPct val="100000"/>
              </a:lnSpc>
              <a:spcBef>
                <a:spcPts val="238"/>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meningkatkan pendapatan pajak</a:t>
            </a:r>
          </a:p>
          <a:p>
            <a:pPr>
              <a:lnSpc>
                <a:spcPct val="100000"/>
              </a:lnSpc>
              <a:spcBef>
                <a:spcPts val="238"/>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mencegah korupsi</a:t>
            </a:r>
          </a:p>
          <a:p>
            <a:pPr>
              <a:lnSpc>
                <a:spcPct val="100000"/>
              </a:lnSpc>
              <a:spcBef>
                <a:spcPts val="238"/>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meningkatkan kesadaran membayar pajak</a:t>
            </a:r>
          </a:p>
          <a:p>
            <a:pPr>
              <a:lnSpc>
                <a:spcPct val="100000"/>
              </a:lnSpc>
              <a:spcBef>
                <a:spcPts val="238"/>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membangun administrasi pajak yang lebih baik</a:t>
            </a:r>
          </a:p>
          <a:p>
            <a:pPr>
              <a:lnSpc>
                <a:spcPct val="100000"/>
              </a:lnSpc>
              <a:spcBef>
                <a:spcPts val="238"/>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menjamin layanan publik yang cepat dan akurat.</a:t>
            </a:r>
          </a:p>
        </p:txBody>
      </p:sp>
      <p:sp>
        <p:nvSpPr>
          <p:cNvPr id="3" name="object 3">
            <a:extLst>
              <a:ext uri="{FF2B5EF4-FFF2-40B4-BE49-F238E27FC236}">
                <a16:creationId xmlns:a16="http://schemas.microsoft.com/office/drawing/2014/main" id="{EB95C1BA-E4AF-447A-9A39-4BA947B4AEC0}"/>
              </a:ext>
            </a:extLst>
          </p:cNvPr>
          <p:cNvSpPr txBox="1">
            <a:spLocks noGrp="1"/>
          </p:cNvSpPr>
          <p:nvPr>
            <p:ph type="title"/>
          </p:nvPr>
        </p:nvSpPr>
        <p:spPr>
          <a:xfrm>
            <a:off x="2093914" y="747714"/>
            <a:ext cx="8015287"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6ADBC01C-0D75-43A8-A4C5-9EDF21E85900}"/>
              </a:ext>
            </a:extLst>
          </p:cNvPr>
          <p:cNvSpPr>
            <a:spLocks noChangeArrowheads="1"/>
          </p:cNvSpPr>
          <p:nvPr/>
        </p:nvSpPr>
        <p:spPr bwMode="auto">
          <a:xfrm>
            <a:off x="1981200" y="2170113"/>
            <a:ext cx="7854950" cy="39544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8435" name="object 3">
            <a:extLst>
              <a:ext uri="{FF2B5EF4-FFF2-40B4-BE49-F238E27FC236}">
                <a16:creationId xmlns:a16="http://schemas.microsoft.com/office/drawing/2014/main" id="{A8105C8D-558B-4F16-ACD3-DB9CE7130A1D}"/>
              </a:ext>
            </a:extLst>
          </p:cNvPr>
          <p:cNvSpPr txBox="1">
            <a:spLocks noChangeArrowheads="1"/>
          </p:cNvSpPr>
          <p:nvPr/>
        </p:nvSpPr>
        <p:spPr bwMode="auto">
          <a:xfrm>
            <a:off x="2441575" y="1290639"/>
            <a:ext cx="70485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1800">
                <a:latin typeface="Franklin Gothic Medium" panose="020B0603020102020204" pitchFamily="34" charset="0"/>
                <a:ea typeface="Franklin Gothic Medium" panose="020B0603020102020204" pitchFamily="34" charset="0"/>
                <a:cs typeface="Franklin Gothic Medium" panose="020B0603020102020204" pitchFamily="34" charset="0"/>
              </a:rPr>
              <a:t>Layanan pajak seperti pengisian, pembayaran dan pengembalian pajak  melalui </a:t>
            </a:r>
            <a:r>
              <a:rPr lang="id-ID" altLang="id-ID" sz="1800" i="1">
                <a:latin typeface="Franklin Gothic Medium" panose="020B0603020102020204" pitchFamily="34" charset="0"/>
                <a:ea typeface="Franklin Gothic Medium" panose="020B0603020102020204" pitchFamily="34" charset="0"/>
                <a:cs typeface="Franklin Gothic Medium" panose="020B0603020102020204" pitchFamily="34" charset="0"/>
              </a:rPr>
              <a:t>online single window</a:t>
            </a:r>
            <a:endParaRPr lang="id-ID" altLang="id-ID" sz="1800">
              <a:latin typeface="Franklin Gothic Medium" panose="020B0603020102020204" pitchFamily="34" charset="0"/>
              <a:ea typeface="Franklin Gothic Medium" panose="020B0603020102020204" pitchFamily="34" charset="0"/>
              <a:cs typeface="Franklin Gothic Medium" panose="020B0603020102020204" pitchFamily="34" charset="0"/>
            </a:endParaRPr>
          </a:p>
        </p:txBody>
      </p:sp>
      <p:sp>
        <p:nvSpPr>
          <p:cNvPr id="18436" name="object 4">
            <a:extLst>
              <a:ext uri="{FF2B5EF4-FFF2-40B4-BE49-F238E27FC236}">
                <a16:creationId xmlns:a16="http://schemas.microsoft.com/office/drawing/2014/main" id="{E23AF5EB-79BE-461D-B28F-425DB42CD201}"/>
              </a:ext>
            </a:extLst>
          </p:cNvPr>
          <p:cNvSpPr>
            <a:spLocks/>
          </p:cNvSpPr>
          <p:nvPr/>
        </p:nvSpPr>
        <p:spPr bwMode="auto">
          <a:xfrm>
            <a:off x="1981200" y="1295400"/>
            <a:ext cx="8001000" cy="685800"/>
          </a:xfrm>
          <a:custGeom>
            <a:avLst/>
            <a:gdLst>
              <a:gd name="T0" fmla="*/ 0 w 8001000"/>
              <a:gd name="T1" fmla="*/ 114300 h 685800"/>
              <a:gd name="T2" fmla="*/ 8983 w 8001000"/>
              <a:gd name="T3" fmla="*/ 69806 h 685800"/>
              <a:gd name="T4" fmla="*/ 33480 w 8001000"/>
              <a:gd name="T5" fmla="*/ 33475 h 685800"/>
              <a:gd name="T6" fmla="*/ 69812 w 8001000"/>
              <a:gd name="T7" fmla="*/ 8981 h 685800"/>
              <a:gd name="T8" fmla="*/ 114300 w 8001000"/>
              <a:gd name="T9" fmla="*/ 0 h 685800"/>
              <a:gd name="T10" fmla="*/ 7886700 w 8001000"/>
              <a:gd name="T11" fmla="*/ 0 h 685800"/>
              <a:gd name="T12" fmla="*/ 7931187 w 8001000"/>
              <a:gd name="T13" fmla="*/ 8981 h 685800"/>
              <a:gd name="T14" fmla="*/ 7967519 w 8001000"/>
              <a:gd name="T15" fmla="*/ 33475 h 685800"/>
              <a:gd name="T16" fmla="*/ 7992016 w 8001000"/>
              <a:gd name="T17" fmla="*/ 69806 h 685800"/>
              <a:gd name="T18" fmla="*/ 8001000 w 8001000"/>
              <a:gd name="T19" fmla="*/ 114300 h 685800"/>
              <a:gd name="T20" fmla="*/ 8001000 w 8001000"/>
              <a:gd name="T21" fmla="*/ 571500 h 685800"/>
              <a:gd name="T22" fmla="*/ 7992016 w 8001000"/>
              <a:gd name="T23" fmla="*/ 615987 h 685800"/>
              <a:gd name="T24" fmla="*/ 7967519 w 8001000"/>
              <a:gd name="T25" fmla="*/ 652319 h 685800"/>
              <a:gd name="T26" fmla="*/ 7931187 w 8001000"/>
              <a:gd name="T27" fmla="*/ 676816 h 685800"/>
              <a:gd name="T28" fmla="*/ 7886700 w 8001000"/>
              <a:gd name="T29" fmla="*/ 685800 h 685800"/>
              <a:gd name="T30" fmla="*/ 114300 w 8001000"/>
              <a:gd name="T31" fmla="*/ 685800 h 685800"/>
              <a:gd name="T32" fmla="*/ 69812 w 8001000"/>
              <a:gd name="T33" fmla="*/ 676816 h 685800"/>
              <a:gd name="T34" fmla="*/ 33480 w 8001000"/>
              <a:gd name="T35" fmla="*/ 652319 h 685800"/>
              <a:gd name="T36" fmla="*/ 8983 w 8001000"/>
              <a:gd name="T37" fmla="*/ 615987 h 685800"/>
              <a:gd name="T38" fmla="*/ 0 w 8001000"/>
              <a:gd name="T39" fmla="*/ 571500 h 685800"/>
              <a:gd name="T40" fmla="*/ 0 w 8001000"/>
              <a:gd name="T41" fmla="*/ 114300 h 6858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001000" h="685800">
                <a:moveTo>
                  <a:pt x="0" y="114300"/>
                </a:moveTo>
                <a:lnTo>
                  <a:pt x="8983" y="69806"/>
                </a:lnTo>
                <a:lnTo>
                  <a:pt x="33480" y="33475"/>
                </a:lnTo>
                <a:lnTo>
                  <a:pt x="69812" y="8981"/>
                </a:lnTo>
                <a:lnTo>
                  <a:pt x="114300" y="0"/>
                </a:lnTo>
                <a:lnTo>
                  <a:pt x="7886700" y="0"/>
                </a:lnTo>
                <a:lnTo>
                  <a:pt x="7931187" y="8981"/>
                </a:lnTo>
                <a:lnTo>
                  <a:pt x="7967519" y="33475"/>
                </a:lnTo>
                <a:lnTo>
                  <a:pt x="7992016" y="69806"/>
                </a:lnTo>
                <a:lnTo>
                  <a:pt x="8001000" y="114300"/>
                </a:lnTo>
                <a:lnTo>
                  <a:pt x="8001000" y="571500"/>
                </a:lnTo>
                <a:lnTo>
                  <a:pt x="7992016" y="615987"/>
                </a:lnTo>
                <a:lnTo>
                  <a:pt x="7967519" y="652319"/>
                </a:lnTo>
                <a:lnTo>
                  <a:pt x="7931187" y="676816"/>
                </a:lnTo>
                <a:lnTo>
                  <a:pt x="7886700" y="685800"/>
                </a:lnTo>
                <a:lnTo>
                  <a:pt x="114300" y="685800"/>
                </a:lnTo>
                <a:lnTo>
                  <a:pt x="69812" y="676816"/>
                </a:lnTo>
                <a:lnTo>
                  <a:pt x="33480" y="652319"/>
                </a:lnTo>
                <a:lnTo>
                  <a:pt x="8983" y="615987"/>
                </a:lnTo>
                <a:lnTo>
                  <a:pt x="0" y="571500"/>
                </a:lnTo>
                <a:lnTo>
                  <a:pt x="0" y="114300"/>
                </a:lnTo>
                <a:close/>
              </a:path>
            </a:pathLst>
          </a:custGeom>
          <a:noFill/>
          <a:ln w="28575">
            <a:solidFill>
              <a:srgbClr val="99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5" name="object 5">
            <a:extLst>
              <a:ext uri="{FF2B5EF4-FFF2-40B4-BE49-F238E27FC236}">
                <a16:creationId xmlns:a16="http://schemas.microsoft.com/office/drawing/2014/main" id="{C077DE04-5ED5-4E80-838F-485B4289372C}"/>
              </a:ext>
            </a:extLst>
          </p:cNvPr>
          <p:cNvSpPr txBox="1"/>
          <p:nvPr/>
        </p:nvSpPr>
        <p:spPr>
          <a:xfrm>
            <a:off x="1981201" y="730250"/>
            <a:ext cx="5464175" cy="452438"/>
          </a:xfrm>
          <a:prstGeom prst="rect">
            <a:avLst/>
          </a:prstGeom>
        </p:spPr>
        <p:txBody>
          <a:bodyPr lIns="0" tIns="12065" rIns="0" bIns="0">
            <a:spAutoFit/>
          </a:bodyPr>
          <a:lstStyle/>
          <a:p>
            <a:pPr marL="12700">
              <a:spcBef>
                <a:spcPts val="95"/>
              </a:spcBef>
              <a:defRPr/>
            </a:pPr>
            <a:r>
              <a:rPr sz="2800" b="1" spc="-5" dirty="0">
                <a:solidFill>
                  <a:srgbClr val="333399"/>
                </a:solidFill>
                <a:latin typeface="Arial"/>
                <a:cs typeface="Arial"/>
              </a:rPr>
              <a:t>G2C : </a:t>
            </a:r>
            <a:r>
              <a:rPr sz="2800" b="1" i="1" spc="-5" dirty="0">
                <a:solidFill>
                  <a:srgbClr val="333399"/>
                </a:solidFill>
                <a:latin typeface="Arial"/>
                <a:cs typeface="Arial"/>
              </a:rPr>
              <a:t>Government </a:t>
            </a:r>
            <a:r>
              <a:rPr sz="2800" b="1" i="1" dirty="0">
                <a:solidFill>
                  <a:srgbClr val="333399"/>
                </a:solidFill>
                <a:latin typeface="Arial"/>
                <a:cs typeface="Arial"/>
              </a:rPr>
              <a:t>to Citizen</a:t>
            </a:r>
            <a:endParaRPr sz="28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1B97B2D1-EC5B-404F-B522-709A38156CC4}"/>
              </a:ext>
            </a:extLst>
          </p:cNvPr>
          <p:cNvSpPr txBox="1">
            <a:spLocks noChangeArrowheads="1"/>
          </p:cNvSpPr>
          <p:nvPr/>
        </p:nvSpPr>
        <p:spPr bwMode="auto">
          <a:xfrm>
            <a:off x="2058989" y="1547814"/>
            <a:ext cx="79581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3815" rIns="0" bIns="0">
            <a:spAutoFit/>
          </a:bodyPr>
          <a:lstStyle>
            <a:lvl1pPr marL="3556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ts val="1938"/>
              </a:lnSpc>
              <a:spcBef>
                <a:spcPts val="350"/>
              </a:spcBef>
              <a:buNone/>
            </a:pPr>
            <a:r>
              <a:rPr lang="id-ID" altLang="id-ID" sz="1800">
                <a:latin typeface="Arial" panose="020B0604020202020204" pitchFamily="34" charset="0"/>
                <a:cs typeface="Arial" panose="020B0604020202020204" pitchFamily="34" charset="0"/>
              </a:rPr>
              <a:t>Sistem perpajakan </a:t>
            </a:r>
            <a:r>
              <a:rPr lang="id-ID" altLang="id-ID" sz="1800" i="1">
                <a:latin typeface="Arial" panose="020B0604020202020204" pitchFamily="34" charset="0"/>
                <a:cs typeface="Arial" panose="020B0604020202020204" pitchFamily="34" charset="0"/>
              </a:rPr>
              <a:t>online </a:t>
            </a:r>
            <a:r>
              <a:rPr lang="id-ID" altLang="id-ID" sz="1800">
                <a:latin typeface="Arial" panose="020B0604020202020204" pitchFamily="34" charset="0"/>
                <a:cs typeface="Arial" panose="020B0604020202020204" pitchFamily="34" charset="0"/>
              </a:rPr>
              <a:t>meliputi pajak penghasilan, pajak perusahaan, pajak  pertambahan nilai (PPN), pajak bumi dan bangunan (PBB), dan berbagai p  ajak lainnya.</a:t>
            </a:r>
          </a:p>
          <a:p>
            <a:pPr>
              <a:lnSpc>
                <a:spcPct val="100000"/>
              </a:lnSpc>
              <a:spcBef>
                <a:spcPct val="0"/>
              </a:spcBef>
              <a:buFontTx/>
              <a:buNone/>
            </a:pPr>
            <a:endParaRPr lang="id-ID" altLang="id-ID" sz="2400">
              <a:latin typeface="Times New Roman" panose="02020603050405020304" pitchFamily="18" charset="0"/>
              <a:cs typeface="Times New Roman" panose="02020603050405020304" pitchFamily="18" charset="0"/>
            </a:endParaRPr>
          </a:p>
          <a:p>
            <a:pPr>
              <a:lnSpc>
                <a:spcPts val="1938"/>
              </a:lnSpc>
              <a:spcBef>
                <a:spcPct val="0"/>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Dari  tahun 1999	hingga 2000,	</a:t>
            </a:r>
            <a:r>
              <a:rPr lang="id-ID" altLang="id-ID" sz="1800" i="1">
                <a:latin typeface="Arial" panose="020B0604020202020204" pitchFamily="34" charset="0"/>
                <a:cs typeface="Arial" panose="020B0604020202020204" pitchFamily="34" charset="0"/>
              </a:rPr>
              <a:t>Electronic	File	Tax	Return System  </a:t>
            </a:r>
            <a:r>
              <a:rPr lang="id-ID" altLang="id-ID" sz="1800">
                <a:latin typeface="Arial" panose="020B0604020202020204" pitchFamily="34" charset="0"/>
                <a:cs typeface="Arial" panose="020B0604020202020204" pitchFamily="34" charset="0"/>
              </a:rPr>
              <a:t>dikembangkan sebagai </a:t>
            </a:r>
            <a:r>
              <a:rPr lang="id-ID" altLang="id-ID" sz="1800" i="1">
                <a:latin typeface="Arial" panose="020B0604020202020204" pitchFamily="34" charset="0"/>
                <a:cs typeface="Arial" panose="020B0604020202020204" pitchFamily="34" charset="0"/>
              </a:rPr>
              <a:t>pilot project </a:t>
            </a:r>
            <a:r>
              <a:rPr lang="id-ID" altLang="id-ID" sz="1800">
                <a:latin typeface="Arial" panose="020B0604020202020204" pitchFamily="34" charset="0"/>
                <a:cs typeface="Arial" panose="020B0604020202020204" pitchFamily="34" charset="0"/>
              </a:rPr>
              <a:t>dengan agen-agen pajak kantor NTS  Seoul, dan hanya melibatkan pajak penghasilan dan PPN. Cakupan ini  diperluas hingga mencakup pajak minuman keras dan pajak khusus di  tahun 2001.</a:t>
            </a:r>
          </a:p>
          <a:p>
            <a:pPr>
              <a:lnSpc>
                <a:spcPct val="100000"/>
              </a:lnSpc>
              <a:spcBef>
                <a:spcPts val="13"/>
              </a:spcBef>
              <a:buClr>
                <a:srgbClr val="333399"/>
              </a:buClr>
              <a:buFont typeface="Wingdings" panose="05000000000000000000" pitchFamily="2" charset="2"/>
              <a:buChar char=""/>
            </a:pPr>
            <a:endParaRPr lang="id-ID" altLang="id-ID" sz="2400">
              <a:latin typeface="Times New Roman" panose="02020603050405020304" pitchFamily="18" charset="0"/>
              <a:cs typeface="Times New Roman" panose="02020603050405020304" pitchFamily="18" charset="0"/>
            </a:endParaRPr>
          </a:p>
          <a:p>
            <a:pPr>
              <a:lnSpc>
                <a:spcPts val="1938"/>
              </a:lnSpc>
              <a:spcBef>
                <a:spcPct val="0"/>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30% dari	2,53 juta	pajak penghasilan dan 10%	dari 2,12 juta PPN dicatat  secara elektronik di tahun 2001.</a:t>
            </a:r>
          </a:p>
          <a:p>
            <a:pPr>
              <a:lnSpc>
                <a:spcPct val="100000"/>
              </a:lnSpc>
              <a:spcBef>
                <a:spcPct val="0"/>
              </a:spcBef>
              <a:buFontTx/>
              <a:buNone/>
            </a:pPr>
            <a:endParaRPr lang="id-ID" altLang="id-ID" sz="2400">
              <a:latin typeface="Times New Roman" panose="02020603050405020304" pitchFamily="18" charset="0"/>
              <a:cs typeface="Times New Roman" panose="02020603050405020304" pitchFamily="18" charset="0"/>
            </a:endParaRPr>
          </a:p>
          <a:p>
            <a:pPr>
              <a:lnSpc>
                <a:spcPts val="1938"/>
              </a:lnSpc>
              <a:spcBef>
                <a:spcPct val="0"/>
              </a:spcBef>
              <a:buNone/>
            </a:pPr>
            <a:r>
              <a:rPr lang="id-ID" altLang="id-ID" sz="1800">
                <a:latin typeface="Arial" panose="020B0604020202020204" pitchFamily="34" charset="0"/>
                <a:cs typeface="Arial" panose="020B0604020202020204" pitchFamily="34" charset="0"/>
              </a:rPr>
              <a:t>Individu dan kalangan bisnis dapat membuat permohonan dan melihat  sertifikat </a:t>
            </a:r>
            <a:r>
              <a:rPr lang="id-ID" altLang="id-ID" sz="1800" i="1">
                <a:latin typeface="Arial" panose="020B0604020202020204" pitchFamily="34" charset="0"/>
                <a:cs typeface="Arial" panose="020B0604020202020204" pitchFamily="34" charset="0"/>
              </a:rPr>
              <a:t>online </a:t>
            </a:r>
            <a:r>
              <a:rPr lang="id-ID" altLang="id-ID" sz="1800">
                <a:latin typeface="Arial" panose="020B0604020202020204" pitchFamily="34" charset="0"/>
                <a:cs typeface="Arial" panose="020B0604020202020204" pitchFamily="34" charset="0"/>
              </a:rPr>
              <a:t>dari registrasi bisnis, pembayaran pajak,	pemberhentian  usaha sementara, dan penutupan usaha.</a:t>
            </a:r>
          </a:p>
        </p:txBody>
      </p:sp>
      <p:sp>
        <p:nvSpPr>
          <p:cNvPr id="3" name="object 3">
            <a:extLst>
              <a:ext uri="{FF2B5EF4-FFF2-40B4-BE49-F238E27FC236}">
                <a16:creationId xmlns:a16="http://schemas.microsoft.com/office/drawing/2014/main" id="{6FC0F546-8F99-43A1-9707-77F05E6237FA}"/>
              </a:ext>
            </a:extLst>
          </p:cNvPr>
          <p:cNvSpPr txBox="1">
            <a:spLocks noGrp="1"/>
          </p:cNvSpPr>
          <p:nvPr>
            <p:ph type="title"/>
          </p:nvPr>
        </p:nvSpPr>
        <p:spPr>
          <a:xfrm>
            <a:off x="2093914" y="615951"/>
            <a:ext cx="8301037"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 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797C9A54-4CD2-4C51-93B2-AB6AE8859968}"/>
              </a:ext>
            </a:extLst>
          </p:cNvPr>
          <p:cNvSpPr txBox="1">
            <a:spLocks noChangeArrowheads="1"/>
          </p:cNvSpPr>
          <p:nvPr/>
        </p:nvSpPr>
        <p:spPr bwMode="auto">
          <a:xfrm>
            <a:off x="2138363" y="1487489"/>
            <a:ext cx="7237412" cy="4208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02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575"/>
              </a:spcBef>
              <a:buNone/>
            </a:pPr>
            <a:r>
              <a:rPr lang="id-ID" altLang="id-ID" sz="1800">
                <a:latin typeface="Arial" panose="020B0604020202020204" pitchFamily="34" charset="0"/>
                <a:cs typeface="Arial" panose="020B0604020202020204" pitchFamily="34" charset="0"/>
              </a:rPr>
              <a:t>Hasil</a:t>
            </a:r>
          </a:p>
          <a:p>
            <a:pPr>
              <a:lnSpc>
                <a:spcPct val="100000"/>
              </a:lnSpc>
              <a:spcBef>
                <a:spcPts val="475"/>
              </a:spcBef>
              <a:buClr>
                <a:srgbClr val="333399"/>
              </a:buClr>
              <a:buFont typeface="Wingdings" panose="05000000000000000000" pitchFamily="2" charset="2"/>
              <a:buChar char=""/>
            </a:pPr>
            <a:r>
              <a:rPr lang="id-ID" altLang="id-ID" sz="1800">
                <a:solidFill>
                  <a:srgbClr val="3366FF"/>
                </a:solidFill>
                <a:latin typeface="Arial" panose="020B0604020202020204" pitchFamily="34" charset="0"/>
                <a:cs typeface="Arial" panose="020B0604020202020204" pitchFamily="34" charset="0"/>
              </a:rPr>
              <a:t>Dengan menghilangkan pemborosan pemasukan data </a:t>
            </a:r>
            <a:r>
              <a:rPr lang="id-ID" altLang="id-ID" sz="1800">
                <a:latin typeface="Arial" panose="020B0604020202020204" pitchFamily="34" charset="0"/>
                <a:cs typeface="Arial" panose="020B0604020202020204" pitchFamily="34" charset="0"/>
              </a:rPr>
              <a:t>dan  mempercepat urusan-urusan perpajakan, sistem perpajakan  terintegrasi memperbaiki efisiensi operasional dan mengurangi  biaya.</a:t>
            </a:r>
          </a:p>
          <a:p>
            <a:pPr>
              <a:lnSpc>
                <a:spcPct val="100000"/>
              </a:lnSpc>
              <a:spcBef>
                <a:spcPts val="488"/>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Sebagai contoh, penghematan sebesar </a:t>
            </a:r>
            <a:r>
              <a:rPr lang="id-ID" altLang="id-ID" sz="1800">
                <a:solidFill>
                  <a:srgbClr val="3366FF"/>
                </a:solidFill>
                <a:latin typeface="Arial" panose="020B0604020202020204" pitchFamily="34" charset="0"/>
                <a:cs typeface="Arial" panose="020B0604020202020204" pitchFamily="34" charset="0"/>
              </a:rPr>
              <a:t>146 miliar KRW </a:t>
            </a:r>
            <a:r>
              <a:rPr lang="id-ID" altLang="id-ID" sz="1800">
                <a:latin typeface="Arial" panose="020B0604020202020204" pitchFamily="34" charset="0"/>
                <a:cs typeface="Arial" panose="020B0604020202020204" pitchFamily="34" charset="0"/>
              </a:rPr>
              <a:t>(sekitar  US$ 126 juta) per tahun dihasilkan dari </a:t>
            </a:r>
            <a:r>
              <a:rPr lang="id-ID" altLang="id-ID" sz="1800">
                <a:solidFill>
                  <a:srgbClr val="3366FF"/>
                </a:solidFill>
                <a:latin typeface="Arial" panose="020B0604020202020204" pitchFamily="34" charset="0"/>
                <a:cs typeface="Arial" panose="020B0604020202020204" pitchFamily="34" charset="0"/>
              </a:rPr>
              <a:t>penghapusan nota  tertulis yang dikirim lewat pos	</a:t>
            </a:r>
            <a:r>
              <a:rPr lang="id-ID" altLang="id-ID" sz="1800">
                <a:latin typeface="Arial" panose="020B0604020202020204" pitchFamily="34" charset="0"/>
                <a:cs typeface="Arial" panose="020B0604020202020204" pitchFamily="34" charset="0"/>
              </a:rPr>
              <a:t>dan	juga akibat yang ditimbulkan  dari lamanya waktu pengiriman via pos.</a:t>
            </a:r>
          </a:p>
          <a:p>
            <a:pPr>
              <a:lnSpc>
                <a:spcPct val="100000"/>
              </a:lnSpc>
              <a:spcBef>
                <a:spcPts val="475"/>
              </a:spcBef>
              <a:buClr>
                <a:srgbClr val="333399"/>
              </a:buClr>
              <a:buFont typeface="Wingdings" panose="05000000000000000000" pitchFamily="2" charset="2"/>
              <a:buChar char=""/>
            </a:pPr>
            <a:r>
              <a:rPr lang="id-ID" altLang="id-ID" sz="1800">
                <a:solidFill>
                  <a:srgbClr val="3366FF"/>
                </a:solidFill>
                <a:latin typeface="Arial" panose="020B0604020202020204" pitchFamily="34" charset="0"/>
                <a:cs typeface="Arial" panose="020B0604020202020204" pitchFamily="34" charset="0"/>
              </a:rPr>
              <a:t>Meningkatkan transparansi </a:t>
            </a:r>
            <a:r>
              <a:rPr lang="id-ID" altLang="id-ID" sz="1800">
                <a:latin typeface="Arial" panose="020B0604020202020204" pitchFamily="34" charset="0"/>
                <a:cs typeface="Arial" panose="020B0604020202020204" pitchFamily="34" charset="0"/>
              </a:rPr>
              <a:t>di proses perpajakan.</a:t>
            </a:r>
          </a:p>
          <a:p>
            <a:pPr>
              <a:lnSpc>
                <a:spcPct val="100000"/>
              </a:lnSpc>
              <a:spcBef>
                <a:spcPts val="475"/>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Wajib pajak dapat	menghemat hingga </a:t>
            </a:r>
            <a:r>
              <a:rPr lang="id-ID" altLang="id-ID" sz="1800">
                <a:solidFill>
                  <a:srgbClr val="3366FF"/>
                </a:solidFill>
                <a:latin typeface="Arial" panose="020B0604020202020204" pitchFamily="34" charset="0"/>
                <a:cs typeface="Arial" panose="020B0604020202020204" pitchFamily="34" charset="0"/>
              </a:rPr>
              <a:t>300 miliar KRW (sekitar  USD 300 juta) </a:t>
            </a:r>
            <a:r>
              <a:rPr lang="id-ID" altLang="id-ID" sz="1800">
                <a:latin typeface="Arial" panose="020B0604020202020204" pitchFamily="34" charset="0"/>
                <a:cs typeface="Arial" panose="020B0604020202020204" pitchFamily="34" charset="0"/>
              </a:rPr>
              <a:t>per tahun dari biaya perjalanan	dan personal  terkait kunjungan ke kantor pajak, sedangkan NTS diharapkan  dapat menghemat hingga 120 miliar KRW (sekitar US$ 120 juta)  per tahunnya dari administrasi pajak tanpa kertas.</a:t>
            </a:r>
          </a:p>
        </p:txBody>
      </p:sp>
      <p:sp>
        <p:nvSpPr>
          <p:cNvPr id="3" name="object 3">
            <a:extLst>
              <a:ext uri="{FF2B5EF4-FFF2-40B4-BE49-F238E27FC236}">
                <a16:creationId xmlns:a16="http://schemas.microsoft.com/office/drawing/2014/main" id="{BAE2BD92-34C1-41CE-BCC6-D0D722B44CB4}"/>
              </a:ext>
            </a:extLst>
          </p:cNvPr>
          <p:cNvSpPr txBox="1">
            <a:spLocks noGrp="1"/>
          </p:cNvSpPr>
          <p:nvPr>
            <p:ph type="title"/>
          </p:nvPr>
        </p:nvSpPr>
        <p:spPr>
          <a:xfrm>
            <a:off x="1989138" y="615951"/>
            <a:ext cx="8083550"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2">
            <a:extLst>
              <a:ext uri="{FF2B5EF4-FFF2-40B4-BE49-F238E27FC236}">
                <a16:creationId xmlns:a16="http://schemas.microsoft.com/office/drawing/2014/main" id="{AF09FC4B-229A-4EE5-A50D-2DB59171C4AD}"/>
              </a:ext>
            </a:extLst>
          </p:cNvPr>
          <p:cNvSpPr txBox="1">
            <a:spLocks noChangeArrowheads="1"/>
          </p:cNvSpPr>
          <p:nvPr/>
        </p:nvSpPr>
        <p:spPr bwMode="auto">
          <a:xfrm>
            <a:off x="2065339" y="1731963"/>
            <a:ext cx="7331075" cy="305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2000" b="1">
                <a:latin typeface="Arial" panose="020B0604020202020204" pitchFamily="34" charset="0"/>
                <a:cs typeface="Arial" panose="020B0604020202020204" pitchFamily="34" charset="0"/>
              </a:rPr>
              <a:t>3) Sistem Asuransi Terintegrasi</a:t>
            </a:r>
            <a:endParaRPr lang="id-ID" altLang="id-ID" sz="2000">
              <a:latin typeface="Arial" panose="020B0604020202020204" pitchFamily="34" charset="0"/>
              <a:cs typeface="Arial" panose="020B0604020202020204" pitchFamily="34" charset="0"/>
            </a:endParaRPr>
          </a:p>
          <a:p>
            <a:pPr>
              <a:lnSpc>
                <a:spcPct val="100000"/>
              </a:lnSpc>
              <a:spcBef>
                <a:spcPts val="25"/>
              </a:spcBef>
              <a:buNone/>
            </a:pPr>
            <a:endParaRPr lang="id-ID" altLang="id-ID" sz="29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Sistem	informasi	terintegrasi,	sumber	daya	informasi	pada  empat pasar asuransi utama, yaitu, dana pensiun nasional,  asuransi kesehatan, asuransi kecelakaan kerja, dan asuransi  tenaga kerja.</a:t>
            </a:r>
          </a:p>
          <a:p>
            <a:pPr>
              <a:lnSpc>
                <a:spcPct val="100000"/>
              </a:lnSpc>
              <a:spcBef>
                <a:spcPts val="488"/>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Tujuan dari sistem asuransi terintegrasi adalah meningkatkan  kualitas pelayanan.</a:t>
            </a:r>
          </a:p>
          <a:p>
            <a:pPr>
              <a:lnSpc>
                <a:spcPct val="100000"/>
              </a:lnSpc>
              <a:spcBef>
                <a:spcPts val="475"/>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Pertukaran Informasi antara lembaga pemerintah.</a:t>
            </a:r>
          </a:p>
        </p:txBody>
      </p:sp>
      <p:sp>
        <p:nvSpPr>
          <p:cNvPr id="3" name="object 3">
            <a:extLst>
              <a:ext uri="{FF2B5EF4-FFF2-40B4-BE49-F238E27FC236}">
                <a16:creationId xmlns:a16="http://schemas.microsoft.com/office/drawing/2014/main" id="{7B44BB8D-8798-4457-9790-79C72D9EE3B8}"/>
              </a:ext>
            </a:extLst>
          </p:cNvPr>
          <p:cNvSpPr txBox="1">
            <a:spLocks noGrp="1"/>
          </p:cNvSpPr>
          <p:nvPr>
            <p:ph type="title"/>
          </p:nvPr>
        </p:nvSpPr>
        <p:spPr>
          <a:xfrm>
            <a:off x="2093913" y="615951"/>
            <a:ext cx="7918450"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2">
            <a:extLst>
              <a:ext uri="{FF2B5EF4-FFF2-40B4-BE49-F238E27FC236}">
                <a16:creationId xmlns:a16="http://schemas.microsoft.com/office/drawing/2014/main" id="{CEF7F1F9-6428-4629-9842-2CEDB5A3893E}"/>
              </a:ext>
            </a:extLst>
          </p:cNvPr>
          <p:cNvSpPr>
            <a:spLocks noChangeArrowheads="1"/>
          </p:cNvSpPr>
          <p:nvPr/>
        </p:nvSpPr>
        <p:spPr bwMode="auto">
          <a:xfrm>
            <a:off x="2354263" y="2209801"/>
            <a:ext cx="7696200" cy="41243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2531" name="object 3">
            <a:extLst>
              <a:ext uri="{FF2B5EF4-FFF2-40B4-BE49-F238E27FC236}">
                <a16:creationId xmlns:a16="http://schemas.microsoft.com/office/drawing/2014/main" id="{02938F9B-568C-4D31-AC64-DA4FF3F2B561}"/>
              </a:ext>
            </a:extLst>
          </p:cNvPr>
          <p:cNvSpPr txBox="1">
            <a:spLocks noChangeArrowheads="1"/>
          </p:cNvSpPr>
          <p:nvPr/>
        </p:nvSpPr>
        <p:spPr bwMode="auto">
          <a:xfrm>
            <a:off x="2311401" y="1168400"/>
            <a:ext cx="6956425" cy="6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20000"/>
              </a:lnSpc>
              <a:spcBef>
                <a:spcPts val="100"/>
              </a:spcBef>
              <a:buNone/>
            </a:pPr>
            <a:r>
              <a:rPr lang="id-ID" altLang="id-ID" sz="1800" b="1">
                <a:latin typeface="Arial" panose="020B0604020202020204" pitchFamily="34" charset="0"/>
                <a:cs typeface="Arial" panose="020B0604020202020204" pitchFamily="34" charset="0"/>
              </a:rPr>
              <a:t>Layanan portal web informasi asuransi sosial dengan basisdata  terintegrasi dari empat asuransi sosial</a:t>
            </a:r>
            <a:endParaRPr lang="id-ID" altLang="id-ID" sz="1800">
              <a:latin typeface="Arial" panose="020B0604020202020204" pitchFamily="34" charset="0"/>
              <a:cs typeface="Arial" panose="020B0604020202020204" pitchFamily="34" charset="0"/>
            </a:endParaRPr>
          </a:p>
        </p:txBody>
      </p:sp>
      <p:sp>
        <p:nvSpPr>
          <p:cNvPr id="22532" name="object 4">
            <a:extLst>
              <a:ext uri="{FF2B5EF4-FFF2-40B4-BE49-F238E27FC236}">
                <a16:creationId xmlns:a16="http://schemas.microsoft.com/office/drawing/2014/main" id="{3913A981-B5C7-4770-BF3F-60E54B0BF9A7}"/>
              </a:ext>
            </a:extLst>
          </p:cNvPr>
          <p:cNvSpPr>
            <a:spLocks/>
          </p:cNvSpPr>
          <p:nvPr/>
        </p:nvSpPr>
        <p:spPr bwMode="auto">
          <a:xfrm>
            <a:off x="2135188" y="1268413"/>
            <a:ext cx="8001000" cy="685800"/>
          </a:xfrm>
          <a:custGeom>
            <a:avLst/>
            <a:gdLst>
              <a:gd name="T0" fmla="*/ 0 w 8001000"/>
              <a:gd name="T1" fmla="*/ 114300 h 685800"/>
              <a:gd name="T2" fmla="*/ 8983 w 8001000"/>
              <a:gd name="T3" fmla="*/ 69806 h 685800"/>
              <a:gd name="T4" fmla="*/ 33480 w 8001000"/>
              <a:gd name="T5" fmla="*/ 33475 h 685800"/>
              <a:gd name="T6" fmla="*/ 69812 w 8001000"/>
              <a:gd name="T7" fmla="*/ 8981 h 685800"/>
              <a:gd name="T8" fmla="*/ 114300 w 8001000"/>
              <a:gd name="T9" fmla="*/ 0 h 685800"/>
              <a:gd name="T10" fmla="*/ 7886700 w 8001000"/>
              <a:gd name="T11" fmla="*/ 0 h 685800"/>
              <a:gd name="T12" fmla="*/ 7931187 w 8001000"/>
              <a:gd name="T13" fmla="*/ 8981 h 685800"/>
              <a:gd name="T14" fmla="*/ 7967519 w 8001000"/>
              <a:gd name="T15" fmla="*/ 33475 h 685800"/>
              <a:gd name="T16" fmla="*/ 7992016 w 8001000"/>
              <a:gd name="T17" fmla="*/ 69806 h 685800"/>
              <a:gd name="T18" fmla="*/ 8001000 w 8001000"/>
              <a:gd name="T19" fmla="*/ 114300 h 685800"/>
              <a:gd name="T20" fmla="*/ 8001000 w 8001000"/>
              <a:gd name="T21" fmla="*/ 571500 h 685800"/>
              <a:gd name="T22" fmla="*/ 7992016 w 8001000"/>
              <a:gd name="T23" fmla="*/ 615987 h 685800"/>
              <a:gd name="T24" fmla="*/ 7967519 w 8001000"/>
              <a:gd name="T25" fmla="*/ 652319 h 685800"/>
              <a:gd name="T26" fmla="*/ 7931187 w 8001000"/>
              <a:gd name="T27" fmla="*/ 676816 h 685800"/>
              <a:gd name="T28" fmla="*/ 7886700 w 8001000"/>
              <a:gd name="T29" fmla="*/ 685800 h 685800"/>
              <a:gd name="T30" fmla="*/ 114300 w 8001000"/>
              <a:gd name="T31" fmla="*/ 685800 h 685800"/>
              <a:gd name="T32" fmla="*/ 69812 w 8001000"/>
              <a:gd name="T33" fmla="*/ 676816 h 685800"/>
              <a:gd name="T34" fmla="*/ 33480 w 8001000"/>
              <a:gd name="T35" fmla="*/ 652319 h 685800"/>
              <a:gd name="T36" fmla="*/ 8983 w 8001000"/>
              <a:gd name="T37" fmla="*/ 615987 h 685800"/>
              <a:gd name="T38" fmla="*/ 0 w 8001000"/>
              <a:gd name="T39" fmla="*/ 571500 h 685800"/>
              <a:gd name="T40" fmla="*/ 0 w 8001000"/>
              <a:gd name="T41" fmla="*/ 114300 h 6858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001000" h="685800">
                <a:moveTo>
                  <a:pt x="0" y="114300"/>
                </a:moveTo>
                <a:lnTo>
                  <a:pt x="8983" y="69806"/>
                </a:lnTo>
                <a:lnTo>
                  <a:pt x="33480" y="33475"/>
                </a:lnTo>
                <a:lnTo>
                  <a:pt x="69812" y="8981"/>
                </a:lnTo>
                <a:lnTo>
                  <a:pt x="114300" y="0"/>
                </a:lnTo>
                <a:lnTo>
                  <a:pt x="7886700" y="0"/>
                </a:lnTo>
                <a:lnTo>
                  <a:pt x="7931187" y="8981"/>
                </a:lnTo>
                <a:lnTo>
                  <a:pt x="7967519" y="33475"/>
                </a:lnTo>
                <a:lnTo>
                  <a:pt x="7992016" y="69806"/>
                </a:lnTo>
                <a:lnTo>
                  <a:pt x="8001000" y="114300"/>
                </a:lnTo>
                <a:lnTo>
                  <a:pt x="8001000" y="571500"/>
                </a:lnTo>
                <a:lnTo>
                  <a:pt x="7992016" y="615987"/>
                </a:lnTo>
                <a:lnTo>
                  <a:pt x="7967519" y="652319"/>
                </a:lnTo>
                <a:lnTo>
                  <a:pt x="7931187" y="676816"/>
                </a:lnTo>
                <a:lnTo>
                  <a:pt x="7886700" y="685800"/>
                </a:lnTo>
                <a:lnTo>
                  <a:pt x="114300" y="685800"/>
                </a:lnTo>
                <a:lnTo>
                  <a:pt x="69812" y="676816"/>
                </a:lnTo>
                <a:lnTo>
                  <a:pt x="33480" y="652319"/>
                </a:lnTo>
                <a:lnTo>
                  <a:pt x="8983" y="615987"/>
                </a:lnTo>
                <a:lnTo>
                  <a:pt x="0" y="571500"/>
                </a:lnTo>
                <a:lnTo>
                  <a:pt x="0" y="114300"/>
                </a:lnTo>
                <a:close/>
              </a:path>
            </a:pathLst>
          </a:custGeom>
          <a:noFill/>
          <a:ln w="28575">
            <a:solidFill>
              <a:srgbClr val="99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5" name="object 5">
            <a:extLst>
              <a:ext uri="{FF2B5EF4-FFF2-40B4-BE49-F238E27FC236}">
                <a16:creationId xmlns:a16="http://schemas.microsoft.com/office/drawing/2014/main" id="{A57E6782-D55E-43CE-A984-7BCE16B55F94}"/>
              </a:ext>
            </a:extLst>
          </p:cNvPr>
          <p:cNvSpPr txBox="1"/>
          <p:nvPr/>
        </p:nvSpPr>
        <p:spPr>
          <a:xfrm>
            <a:off x="2093914" y="712789"/>
            <a:ext cx="7278687" cy="452437"/>
          </a:xfrm>
          <a:prstGeom prst="rect">
            <a:avLst/>
          </a:prstGeom>
        </p:spPr>
        <p:txBody>
          <a:bodyPr lIns="0" tIns="12065" rIns="0" bIns="0">
            <a:spAutoFit/>
          </a:bodyPr>
          <a:lstStyle/>
          <a:p>
            <a:pPr marL="12700">
              <a:spcBef>
                <a:spcPts val="95"/>
              </a:spcBef>
              <a:defRPr/>
            </a:pPr>
            <a:r>
              <a:rPr sz="2800" b="1" spc="-5" dirty="0">
                <a:solidFill>
                  <a:srgbClr val="333399"/>
                </a:solidFill>
                <a:latin typeface="Arial"/>
                <a:cs typeface="Arial"/>
              </a:rPr>
              <a:t>G2C : </a:t>
            </a:r>
            <a:r>
              <a:rPr sz="2800" b="1" i="1" spc="-5" dirty="0">
                <a:solidFill>
                  <a:srgbClr val="333399"/>
                </a:solidFill>
                <a:latin typeface="Arial"/>
                <a:cs typeface="Arial"/>
              </a:rPr>
              <a:t>Government </a:t>
            </a:r>
            <a:r>
              <a:rPr sz="2800" b="1" i="1" dirty="0">
                <a:solidFill>
                  <a:srgbClr val="333399"/>
                </a:solidFill>
                <a:latin typeface="Arial"/>
                <a:cs typeface="Arial"/>
              </a:rPr>
              <a:t>to </a:t>
            </a:r>
            <a:r>
              <a:rPr sz="2800" b="1" i="1" spc="-5" dirty="0">
                <a:solidFill>
                  <a:srgbClr val="333399"/>
                </a:solidFill>
                <a:latin typeface="Arial"/>
                <a:cs typeface="Arial"/>
              </a:rPr>
              <a:t>Citizen</a:t>
            </a:r>
            <a:r>
              <a:rPr sz="2800" b="1" i="1" spc="35" dirty="0">
                <a:solidFill>
                  <a:srgbClr val="333399"/>
                </a:solidFill>
                <a:latin typeface="Arial"/>
                <a:cs typeface="Arial"/>
              </a:rPr>
              <a:t> </a:t>
            </a:r>
            <a:r>
              <a:rPr sz="2800" b="1" spc="-5" dirty="0">
                <a:solidFill>
                  <a:srgbClr val="333399"/>
                </a:solidFill>
                <a:latin typeface="Arial"/>
                <a:cs typeface="Arial"/>
              </a:rPr>
              <a:t>(Lanjutan)</a:t>
            </a:r>
            <a:endParaRPr sz="2800" dirty="0">
              <a:latin typeface="Arial"/>
              <a:cs typeface="Arial"/>
            </a:endParaRPr>
          </a:p>
        </p:txBody>
      </p:sp>
      <p:sp>
        <p:nvSpPr>
          <p:cNvPr id="6" name="object 6">
            <a:extLst>
              <a:ext uri="{FF2B5EF4-FFF2-40B4-BE49-F238E27FC236}">
                <a16:creationId xmlns:a16="http://schemas.microsoft.com/office/drawing/2014/main" id="{FBB2C01D-30EA-41BC-8093-52D6B0FA8461}"/>
              </a:ext>
            </a:extLst>
          </p:cNvPr>
          <p:cNvSpPr txBox="1"/>
          <p:nvPr/>
        </p:nvSpPr>
        <p:spPr>
          <a:xfrm>
            <a:off x="2441575" y="1973263"/>
            <a:ext cx="2922588" cy="197490"/>
          </a:xfrm>
          <a:prstGeom prst="rect">
            <a:avLst/>
          </a:prstGeom>
        </p:spPr>
        <p:txBody>
          <a:bodyPr lIns="0" tIns="12700" rIns="0" bIns="0">
            <a:spAutoFit/>
          </a:bodyPr>
          <a:lstStyle/>
          <a:p>
            <a:pPr marL="149860" indent="-137160">
              <a:spcBef>
                <a:spcPts val="100"/>
              </a:spcBef>
              <a:buClr>
                <a:srgbClr val="000000"/>
              </a:buClr>
              <a:buSzPct val="91666"/>
              <a:buFont typeface="Wingdings"/>
              <a:buChar char=""/>
              <a:tabLst>
                <a:tab pos="149860" algn="l"/>
              </a:tabLst>
              <a:defRPr/>
            </a:pPr>
            <a:r>
              <a:rPr sz="1200" spc="-5" dirty="0">
                <a:solidFill>
                  <a:srgbClr val="24246E"/>
                </a:solidFill>
                <a:latin typeface="Arial"/>
                <a:cs typeface="Arial"/>
              </a:rPr>
              <a:t>Integrated Insurances:</a:t>
            </a:r>
            <a:r>
              <a:rPr sz="1200" spc="-75" dirty="0">
                <a:solidFill>
                  <a:srgbClr val="24246E"/>
                </a:solidFill>
                <a:latin typeface="Arial"/>
                <a:cs typeface="Arial"/>
              </a:rPr>
              <a:t> </a:t>
            </a:r>
            <a:r>
              <a:rPr sz="1200" i="1" spc="-10" dirty="0">
                <a:solidFill>
                  <a:srgbClr val="24246E"/>
                </a:solidFill>
                <a:latin typeface="Arial"/>
                <a:cs typeface="Arial"/>
                <a:hlinkClick r:id="rId3"/>
              </a:rPr>
              <a:t>www.4insure.or.kr</a:t>
            </a:r>
            <a:endParaRPr sz="1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bject 2">
            <a:extLst>
              <a:ext uri="{FF2B5EF4-FFF2-40B4-BE49-F238E27FC236}">
                <a16:creationId xmlns:a16="http://schemas.microsoft.com/office/drawing/2014/main" id="{A89503D9-BA34-41F6-86B0-90350EB6E351}"/>
              </a:ext>
            </a:extLst>
          </p:cNvPr>
          <p:cNvSpPr txBox="1">
            <a:spLocks noChangeArrowheads="1"/>
          </p:cNvSpPr>
          <p:nvPr/>
        </p:nvSpPr>
        <p:spPr bwMode="auto">
          <a:xfrm>
            <a:off x="2065338" y="1681164"/>
            <a:ext cx="7423150" cy="342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2000" b="1">
                <a:latin typeface="Arial" panose="020B0604020202020204" pitchFamily="34" charset="0"/>
                <a:cs typeface="Arial" panose="020B0604020202020204" pitchFamily="34" charset="0"/>
              </a:rPr>
              <a:t>3) Sistem Asuransi Terintegrasi</a:t>
            </a:r>
            <a:endParaRPr lang="id-ID" altLang="id-ID" sz="2000">
              <a:latin typeface="Arial" panose="020B0604020202020204" pitchFamily="34" charset="0"/>
              <a:cs typeface="Arial" panose="020B0604020202020204" pitchFamily="34" charset="0"/>
            </a:endParaRPr>
          </a:p>
          <a:p>
            <a:pPr>
              <a:lnSpc>
                <a:spcPct val="100000"/>
              </a:lnSpc>
              <a:spcBef>
                <a:spcPts val="50"/>
              </a:spcBef>
              <a:buNone/>
            </a:pPr>
            <a:endParaRPr lang="id-ID" altLang="id-ID" sz="2700">
              <a:latin typeface="Times New Roman" panose="02020603050405020304" pitchFamily="18" charset="0"/>
              <a:cs typeface="Times New Roman" panose="02020603050405020304" pitchFamily="18" charset="0"/>
            </a:endParaRPr>
          </a:p>
          <a:p>
            <a:pPr algn="just">
              <a:lnSpc>
                <a:spcPts val="2163"/>
              </a:lnSpc>
              <a:spcBef>
                <a:spcPct val="0"/>
              </a:spcBef>
              <a:buNone/>
            </a:pPr>
            <a:r>
              <a:rPr lang="id-ID" altLang="id-ID" sz="2000">
                <a:latin typeface="Arial" panose="020B0604020202020204" pitchFamily="34" charset="0"/>
                <a:cs typeface="Arial" panose="020B0604020202020204" pitchFamily="34" charset="0"/>
              </a:rPr>
              <a:t>Selesainya sistem informasi interkoneksi memungkinkan layanan  </a:t>
            </a:r>
            <a:r>
              <a:rPr lang="id-ID" altLang="id-ID" sz="2000" i="1">
                <a:latin typeface="Arial" panose="020B0604020202020204" pitchFamily="34" charset="0"/>
                <a:cs typeface="Arial" panose="020B0604020202020204" pitchFamily="34" charset="0"/>
              </a:rPr>
              <a:t>one-stop </a:t>
            </a:r>
            <a:r>
              <a:rPr lang="id-ID" altLang="id-ID" sz="2000">
                <a:latin typeface="Arial" panose="020B0604020202020204" pitchFamily="34" charset="0"/>
                <a:cs typeface="Arial" panose="020B0604020202020204" pitchFamily="34" charset="0"/>
              </a:rPr>
              <a:t>untuk partisipasi, perubahan, dan penarikan dari laya  nan asuransi terhadap empat jenis layanan asuransi.</a:t>
            </a:r>
          </a:p>
          <a:p>
            <a:pPr>
              <a:lnSpc>
                <a:spcPct val="100000"/>
              </a:lnSpc>
              <a:spcBef>
                <a:spcPts val="13"/>
              </a:spcBef>
              <a:buNone/>
            </a:pPr>
            <a:endParaRPr lang="id-ID" altLang="id-ID" sz="2700">
              <a:latin typeface="Times New Roman" panose="02020603050405020304" pitchFamily="18" charset="0"/>
              <a:cs typeface="Times New Roman" panose="02020603050405020304" pitchFamily="18" charset="0"/>
            </a:endParaRPr>
          </a:p>
          <a:p>
            <a:pPr>
              <a:lnSpc>
                <a:spcPts val="2163"/>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Jumlah dokumen yang dibutuhkan berkurang secara drastis  dengan adanya penggunaan bersama informasi diantara  lembaga melalui jaringan	G2C. Pengurangan waktu dan biaya  pemrosesan menghasilkan penghematan tahunan sebesar  542,3 miliar KRW (sekitar US$ 542,3 juta).</a:t>
            </a:r>
          </a:p>
        </p:txBody>
      </p:sp>
      <p:sp>
        <p:nvSpPr>
          <p:cNvPr id="3" name="object 3">
            <a:extLst>
              <a:ext uri="{FF2B5EF4-FFF2-40B4-BE49-F238E27FC236}">
                <a16:creationId xmlns:a16="http://schemas.microsoft.com/office/drawing/2014/main" id="{E52E8566-0220-4282-9E89-3F3B4D619D02}"/>
              </a:ext>
            </a:extLst>
          </p:cNvPr>
          <p:cNvSpPr txBox="1">
            <a:spLocks noGrp="1"/>
          </p:cNvSpPr>
          <p:nvPr>
            <p:ph type="title"/>
          </p:nvPr>
        </p:nvSpPr>
        <p:spPr>
          <a:xfrm>
            <a:off x="2093913" y="615951"/>
            <a:ext cx="8069262"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bject 2">
            <a:extLst>
              <a:ext uri="{FF2B5EF4-FFF2-40B4-BE49-F238E27FC236}">
                <a16:creationId xmlns:a16="http://schemas.microsoft.com/office/drawing/2014/main" id="{8865913D-782B-4D5D-AAF2-78DD4B0B1A93}"/>
              </a:ext>
            </a:extLst>
          </p:cNvPr>
          <p:cNvSpPr txBox="1">
            <a:spLocks noChangeArrowheads="1"/>
          </p:cNvSpPr>
          <p:nvPr/>
        </p:nvSpPr>
        <p:spPr bwMode="auto">
          <a:xfrm>
            <a:off x="2065338" y="1609725"/>
            <a:ext cx="6985000" cy="29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2000" b="1">
                <a:latin typeface="Arial" panose="020B0604020202020204" pitchFamily="34" charset="0"/>
                <a:cs typeface="Arial" panose="020B0604020202020204" pitchFamily="34" charset="0"/>
              </a:rPr>
              <a:t>4) Aplikasi Pendataan Penduduk (KTP)</a:t>
            </a:r>
            <a:endParaRPr lang="id-ID" altLang="id-ID" sz="2000">
              <a:latin typeface="Arial" panose="020B0604020202020204" pitchFamily="34" charset="0"/>
              <a:cs typeface="Arial" panose="020B0604020202020204" pitchFamily="34" charset="0"/>
            </a:endParaRPr>
          </a:p>
          <a:p>
            <a:pPr>
              <a:lnSpc>
                <a:spcPct val="100000"/>
              </a:lnSpc>
              <a:spcBef>
                <a:spcPts val="25"/>
              </a:spcBef>
              <a:buNone/>
            </a:pPr>
            <a:endParaRPr lang="id-ID" altLang="id-ID" sz="29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Pengelolaan pendataan penduduk awalnya menggunakan  pencatatan manual informasi penduduk pada buku beserta  dengan perubahan informasi seperti registrasi, perubahan,  dan masa kadaluarsa. Proses ini tidak efisien dan  penyelamatan data tidak dapat dilakukan jika terjadi  kehilangan atau kerusakan buku besar. Pergantian alamat</a:t>
            </a:r>
          </a:p>
          <a:p>
            <a:pPr>
              <a:lnSpc>
                <a:spcPct val="100000"/>
              </a:lnSpc>
              <a:spcBef>
                <a:spcPts val="400"/>
              </a:spcBef>
              <a:buNone/>
            </a:pPr>
            <a:r>
              <a:rPr lang="id-ID" altLang="id-ID" sz="2000">
                <a:latin typeface="Arial" panose="020B0604020202020204" pitchFamily="34" charset="0"/>
                <a:cs typeface="Arial" panose="020B0604020202020204" pitchFamily="34" charset="0"/>
              </a:rPr>
              <a:t>memakan waktu tiga hari.</a:t>
            </a:r>
          </a:p>
        </p:txBody>
      </p:sp>
      <p:sp>
        <p:nvSpPr>
          <p:cNvPr id="3" name="object 3">
            <a:extLst>
              <a:ext uri="{FF2B5EF4-FFF2-40B4-BE49-F238E27FC236}">
                <a16:creationId xmlns:a16="http://schemas.microsoft.com/office/drawing/2014/main" id="{9BEFE6AF-1895-4FB2-B521-9494624B708D}"/>
              </a:ext>
            </a:extLst>
          </p:cNvPr>
          <p:cNvSpPr txBox="1">
            <a:spLocks noGrp="1"/>
          </p:cNvSpPr>
          <p:nvPr>
            <p:ph type="title"/>
          </p:nvPr>
        </p:nvSpPr>
        <p:spPr>
          <a:xfrm>
            <a:off x="2093914" y="379414"/>
            <a:ext cx="8137525"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B94A6D-02EA-4AA4-B55E-7FEB5D9920D2}"/>
              </a:ext>
            </a:extLst>
          </p:cNvPr>
          <p:cNvSpPr txBox="1"/>
          <p:nvPr/>
        </p:nvSpPr>
        <p:spPr>
          <a:xfrm>
            <a:off x="2092325" y="854076"/>
            <a:ext cx="4559300" cy="390525"/>
          </a:xfrm>
          <a:prstGeom prst="rect">
            <a:avLst/>
          </a:prstGeom>
        </p:spPr>
        <p:txBody>
          <a:bodyPr lIns="0" tIns="12700" rIns="0" bIns="0">
            <a:spAutoFit/>
          </a:bodyPr>
          <a:lstStyle/>
          <a:p>
            <a:pPr marL="12700">
              <a:spcBef>
                <a:spcPts val="100"/>
              </a:spcBef>
              <a:defRPr/>
            </a:pPr>
            <a:r>
              <a:rPr sz="2400" b="1" spc="-5" dirty="0">
                <a:latin typeface="Arial"/>
                <a:cs typeface="Arial"/>
              </a:rPr>
              <a:t>4) Sistem Pendataan</a:t>
            </a:r>
            <a:r>
              <a:rPr sz="2400" b="1" spc="-65" dirty="0">
                <a:latin typeface="Arial"/>
                <a:cs typeface="Arial"/>
              </a:rPr>
              <a:t> </a:t>
            </a:r>
            <a:r>
              <a:rPr sz="2400" b="1" spc="-5" dirty="0">
                <a:latin typeface="Arial"/>
                <a:cs typeface="Arial"/>
              </a:rPr>
              <a:t>Penduduk</a:t>
            </a:r>
            <a:endParaRPr sz="2400" dirty="0">
              <a:latin typeface="Arial"/>
              <a:cs typeface="Arial"/>
            </a:endParaRPr>
          </a:p>
        </p:txBody>
      </p:sp>
      <p:sp>
        <p:nvSpPr>
          <p:cNvPr id="25603" name="object 3">
            <a:extLst>
              <a:ext uri="{FF2B5EF4-FFF2-40B4-BE49-F238E27FC236}">
                <a16:creationId xmlns:a16="http://schemas.microsoft.com/office/drawing/2014/main" id="{3008C41A-D1EC-4B6D-B4BC-6CCD266C8CFB}"/>
              </a:ext>
            </a:extLst>
          </p:cNvPr>
          <p:cNvSpPr>
            <a:spLocks noChangeArrowheads="1"/>
          </p:cNvSpPr>
          <p:nvPr/>
        </p:nvSpPr>
        <p:spPr bwMode="auto">
          <a:xfrm>
            <a:off x="8902700" y="2463800"/>
            <a:ext cx="590550" cy="4508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5604" name="object 4">
            <a:extLst>
              <a:ext uri="{FF2B5EF4-FFF2-40B4-BE49-F238E27FC236}">
                <a16:creationId xmlns:a16="http://schemas.microsoft.com/office/drawing/2014/main" id="{EC9BAF16-5FD8-415F-8D41-6A87E4B3E069}"/>
              </a:ext>
            </a:extLst>
          </p:cNvPr>
          <p:cNvSpPr>
            <a:spLocks noChangeArrowheads="1"/>
          </p:cNvSpPr>
          <p:nvPr/>
        </p:nvSpPr>
        <p:spPr bwMode="auto">
          <a:xfrm>
            <a:off x="8969376" y="4024314"/>
            <a:ext cx="588963" cy="4524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5605" name="object 5">
            <a:extLst>
              <a:ext uri="{FF2B5EF4-FFF2-40B4-BE49-F238E27FC236}">
                <a16:creationId xmlns:a16="http://schemas.microsoft.com/office/drawing/2014/main" id="{EB758C97-08E9-4D84-8C0E-E88C488EB0EA}"/>
              </a:ext>
            </a:extLst>
          </p:cNvPr>
          <p:cNvSpPr>
            <a:spLocks/>
          </p:cNvSpPr>
          <p:nvPr/>
        </p:nvSpPr>
        <p:spPr bwMode="auto">
          <a:xfrm>
            <a:off x="7616825" y="4581525"/>
            <a:ext cx="812800" cy="420688"/>
          </a:xfrm>
          <a:custGeom>
            <a:avLst/>
            <a:gdLst>
              <a:gd name="T0" fmla="*/ 779451 w 812800"/>
              <a:gd name="T1" fmla="*/ 412941 h 421004"/>
              <a:gd name="T2" fmla="*/ 33000 w 812800"/>
              <a:gd name="T3" fmla="*/ 412941 h 421004"/>
              <a:gd name="T4" fmla="*/ 32898 w 812800"/>
              <a:gd name="T5" fmla="*/ 205338 h 421004"/>
              <a:gd name="T6" fmla="*/ 567731 w 812800"/>
              <a:gd name="T7" fmla="*/ 0 h 421004"/>
              <a:gd name="T8" fmla="*/ 779451 w 812800"/>
              <a:gd name="T9" fmla="*/ 72595 h 421004"/>
              <a:gd name="T10" fmla="*/ 779451 w 812800"/>
              <a:gd name="T11" fmla="*/ 412941 h 421004"/>
              <a:gd name="T12" fmla="*/ 812351 w 812800"/>
              <a:gd name="T13" fmla="*/ 419958 h 421004"/>
              <a:gd name="T14" fmla="*/ 0 w 812800"/>
              <a:gd name="T15" fmla="*/ 419958 h 421004"/>
              <a:gd name="T16" fmla="*/ 0 w 812800"/>
              <a:gd name="T17" fmla="*/ 412941 h 421004"/>
              <a:gd name="T18" fmla="*/ 812351 w 812800"/>
              <a:gd name="T19" fmla="*/ 412941 h 421004"/>
              <a:gd name="T20" fmla="*/ 812351 w 812800"/>
              <a:gd name="T21" fmla="*/ 419958 h 4210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12800" h="421004">
                <a:moveTo>
                  <a:pt x="779451" y="413561"/>
                </a:moveTo>
                <a:lnTo>
                  <a:pt x="33000" y="413561"/>
                </a:lnTo>
                <a:lnTo>
                  <a:pt x="32898" y="205646"/>
                </a:lnTo>
                <a:lnTo>
                  <a:pt x="567731" y="0"/>
                </a:lnTo>
                <a:lnTo>
                  <a:pt x="779451" y="72705"/>
                </a:lnTo>
                <a:lnTo>
                  <a:pt x="779451" y="413561"/>
                </a:lnTo>
                <a:close/>
              </a:path>
              <a:path w="812800" h="421004">
                <a:moveTo>
                  <a:pt x="812351" y="420589"/>
                </a:moveTo>
                <a:lnTo>
                  <a:pt x="0" y="420589"/>
                </a:lnTo>
                <a:lnTo>
                  <a:pt x="0" y="413561"/>
                </a:lnTo>
                <a:lnTo>
                  <a:pt x="812351" y="413561"/>
                </a:lnTo>
                <a:lnTo>
                  <a:pt x="812351" y="4205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06" name="object 6">
            <a:extLst>
              <a:ext uri="{FF2B5EF4-FFF2-40B4-BE49-F238E27FC236}">
                <a16:creationId xmlns:a16="http://schemas.microsoft.com/office/drawing/2014/main" id="{4E4CB8B1-DF95-4C1B-85BF-CB95050342B6}"/>
              </a:ext>
            </a:extLst>
          </p:cNvPr>
          <p:cNvSpPr>
            <a:spLocks/>
          </p:cNvSpPr>
          <p:nvPr/>
        </p:nvSpPr>
        <p:spPr bwMode="auto">
          <a:xfrm>
            <a:off x="7659688" y="4591051"/>
            <a:ext cx="520700" cy="403225"/>
          </a:xfrm>
          <a:custGeom>
            <a:avLst/>
            <a:gdLst>
              <a:gd name="T0" fmla="*/ 519704 w 521334"/>
              <a:gd name="T1" fmla="*/ 401430 h 404495"/>
              <a:gd name="T2" fmla="*/ 101 w 521334"/>
              <a:gd name="T3" fmla="*/ 401430 h 404495"/>
              <a:gd name="T4" fmla="*/ 0 w 521334"/>
              <a:gd name="T5" fmla="*/ 199062 h 404495"/>
              <a:gd name="T6" fmla="*/ 519704 w 521334"/>
              <a:gd name="T7" fmla="*/ 0 h 404495"/>
              <a:gd name="T8" fmla="*/ 519704 w 521334"/>
              <a:gd name="T9" fmla="*/ 401430 h 4044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1334" h="404495">
                <a:moveTo>
                  <a:pt x="520971" y="403962"/>
                </a:moveTo>
                <a:lnTo>
                  <a:pt x="101" y="403962"/>
                </a:lnTo>
                <a:lnTo>
                  <a:pt x="0" y="200318"/>
                </a:lnTo>
                <a:lnTo>
                  <a:pt x="520971" y="0"/>
                </a:lnTo>
                <a:lnTo>
                  <a:pt x="520971" y="403962"/>
                </a:lnTo>
                <a:close/>
              </a:path>
            </a:pathLst>
          </a:custGeom>
          <a:solidFill>
            <a:srgbClr val="E5CC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07" name="object 7">
            <a:extLst>
              <a:ext uri="{FF2B5EF4-FFF2-40B4-BE49-F238E27FC236}">
                <a16:creationId xmlns:a16="http://schemas.microsoft.com/office/drawing/2014/main" id="{397B844A-D48F-4534-B05A-32204D847FF3}"/>
              </a:ext>
            </a:extLst>
          </p:cNvPr>
          <p:cNvSpPr>
            <a:spLocks/>
          </p:cNvSpPr>
          <p:nvPr/>
        </p:nvSpPr>
        <p:spPr bwMode="auto">
          <a:xfrm>
            <a:off x="7681914" y="4962525"/>
            <a:ext cx="452437" cy="0"/>
          </a:xfrm>
          <a:custGeom>
            <a:avLst/>
            <a:gdLst>
              <a:gd name="T0" fmla="*/ 0 w 452120"/>
              <a:gd name="T1" fmla="*/ 452454 w 452120"/>
              <a:gd name="T2" fmla="*/ 0 60000 65536"/>
              <a:gd name="T3" fmla="*/ 0 60000 65536"/>
            </a:gdLst>
            <a:ahLst/>
            <a:cxnLst>
              <a:cxn ang="T2">
                <a:pos x="T0" y="0"/>
              </a:cxn>
              <a:cxn ang="T3">
                <a:pos x="T1" y="0"/>
              </a:cxn>
            </a:cxnLst>
            <a:rect l="0" t="0" r="r" b="b"/>
            <a:pathLst>
              <a:path w="452120">
                <a:moveTo>
                  <a:pt x="0" y="0"/>
                </a:moveTo>
                <a:lnTo>
                  <a:pt x="451820" y="0"/>
                </a:lnTo>
              </a:path>
            </a:pathLst>
          </a:custGeom>
          <a:noFill/>
          <a:ln w="29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08" name="object 8">
            <a:extLst>
              <a:ext uri="{FF2B5EF4-FFF2-40B4-BE49-F238E27FC236}">
                <a16:creationId xmlns:a16="http://schemas.microsoft.com/office/drawing/2014/main" id="{20D9208A-A85E-41C6-93F6-472FD790E49D}"/>
              </a:ext>
            </a:extLst>
          </p:cNvPr>
          <p:cNvSpPr>
            <a:spLocks/>
          </p:cNvSpPr>
          <p:nvPr/>
        </p:nvSpPr>
        <p:spPr bwMode="auto">
          <a:xfrm>
            <a:off x="7681914" y="4908551"/>
            <a:ext cx="452437" cy="47625"/>
          </a:xfrm>
          <a:custGeom>
            <a:avLst/>
            <a:gdLst>
              <a:gd name="T0" fmla="*/ 0 w 452120"/>
              <a:gd name="T1" fmla="*/ 47863 h 46989"/>
              <a:gd name="T2" fmla="*/ 0 w 452120"/>
              <a:gd name="T3" fmla="*/ 40604 h 46989"/>
              <a:gd name="T4" fmla="*/ 452454 w 452120"/>
              <a:gd name="T5" fmla="*/ 0 h 46989"/>
              <a:gd name="T6" fmla="*/ 452454 w 452120"/>
              <a:gd name="T7" fmla="*/ 12771 h 46989"/>
              <a:gd name="T8" fmla="*/ 0 w 452120"/>
              <a:gd name="T9" fmla="*/ 47863 h 469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120" h="46989">
                <a:moveTo>
                  <a:pt x="0" y="46593"/>
                </a:moveTo>
                <a:lnTo>
                  <a:pt x="0" y="39527"/>
                </a:lnTo>
                <a:lnTo>
                  <a:pt x="451820" y="0"/>
                </a:lnTo>
                <a:lnTo>
                  <a:pt x="451820" y="12432"/>
                </a:lnTo>
                <a:lnTo>
                  <a:pt x="0" y="465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09" name="object 9">
            <a:extLst>
              <a:ext uri="{FF2B5EF4-FFF2-40B4-BE49-F238E27FC236}">
                <a16:creationId xmlns:a16="http://schemas.microsoft.com/office/drawing/2014/main" id="{CC353921-1661-406A-A7B4-C6399DC76F5E}"/>
              </a:ext>
            </a:extLst>
          </p:cNvPr>
          <p:cNvSpPr>
            <a:spLocks/>
          </p:cNvSpPr>
          <p:nvPr/>
        </p:nvSpPr>
        <p:spPr bwMode="auto">
          <a:xfrm>
            <a:off x="7681914" y="4870450"/>
            <a:ext cx="452437" cy="65088"/>
          </a:xfrm>
          <a:custGeom>
            <a:avLst/>
            <a:gdLst>
              <a:gd name="T0" fmla="*/ 0 w 452120"/>
              <a:gd name="T1" fmla="*/ 65542 h 64135"/>
              <a:gd name="T2" fmla="*/ 0 w 452120"/>
              <a:gd name="T3" fmla="*/ 58302 h 64135"/>
              <a:gd name="T4" fmla="*/ 452454 w 452120"/>
              <a:gd name="T5" fmla="*/ 0 h 64135"/>
              <a:gd name="T6" fmla="*/ 452454 w 452120"/>
              <a:gd name="T7" fmla="*/ 12804 h 64135"/>
              <a:gd name="T8" fmla="*/ 0 w 452120"/>
              <a:gd name="T9" fmla="*/ 65542 h 64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120" h="64135">
                <a:moveTo>
                  <a:pt x="0" y="63636"/>
                </a:moveTo>
                <a:lnTo>
                  <a:pt x="0" y="56607"/>
                </a:lnTo>
                <a:lnTo>
                  <a:pt x="451820" y="0"/>
                </a:lnTo>
                <a:lnTo>
                  <a:pt x="451820" y="12432"/>
                </a:lnTo>
                <a:lnTo>
                  <a:pt x="0" y="636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0" name="object 10">
            <a:extLst>
              <a:ext uri="{FF2B5EF4-FFF2-40B4-BE49-F238E27FC236}">
                <a16:creationId xmlns:a16="http://schemas.microsoft.com/office/drawing/2014/main" id="{B31E1EE8-B81D-435E-82CE-B73A7E66CA55}"/>
              </a:ext>
            </a:extLst>
          </p:cNvPr>
          <p:cNvSpPr>
            <a:spLocks/>
          </p:cNvSpPr>
          <p:nvPr/>
        </p:nvSpPr>
        <p:spPr bwMode="auto">
          <a:xfrm>
            <a:off x="7681914" y="4832351"/>
            <a:ext cx="452437" cy="80963"/>
          </a:xfrm>
          <a:custGeom>
            <a:avLst/>
            <a:gdLst>
              <a:gd name="T0" fmla="*/ 0 w 452120"/>
              <a:gd name="T1" fmla="*/ 80089 h 81279"/>
              <a:gd name="T2" fmla="*/ 0 w 452120"/>
              <a:gd name="T3" fmla="*/ 73079 h 81279"/>
              <a:gd name="T4" fmla="*/ 452454 w 452120"/>
              <a:gd name="T5" fmla="*/ 0 h 81279"/>
              <a:gd name="T6" fmla="*/ 452454 w 452120"/>
              <a:gd name="T7" fmla="*/ 12336 h 81279"/>
              <a:gd name="T8" fmla="*/ 0 w 452120"/>
              <a:gd name="T9" fmla="*/ 80089 h 81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120" h="81279">
                <a:moveTo>
                  <a:pt x="0" y="80716"/>
                </a:moveTo>
                <a:lnTo>
                  <a:pt x="0" y="73650"/>
                </a:lnTo>
                <a:lnTo>
                  <a:pt x="451820" y="0"/>
                </a:lnTo>
                <a:lnTo>
                  <a:pt x="451820" y="12432"/>
                </a:lnTo>
                <a:lnTo>
                  <a:pt x="0" y="807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1" name="object 11">
            <a:extLst>
              <a:ext uri="{FF2B5EF4-FFF2-40B4-BE49-F238E27FC236}">
                <a16:creationId xmlns:a16="http://schemas.microsoft.com/office/drawing/2014/main" id="{0055D393-15A5-4AAF-8403-93C4AE5D7935}"/>
              </a:ext>
            </a:extLst>
          </p:cNvPr>
          <p:cNvSpPr>
            <a:spLocks/>
          </p:cNvSpPr>
          <p:nvPr/>
        </p:nvSpPr>
        <p:spPr bwMode="auto">
          <a:xfrm>
            <a:off x="7681914" y="4794251"/>
            <a:ext cx="452437" cy="98425"/>
          </a:xfrm>
          <a:custGeom>
            <a:avLst/>
            <a:gdLst>
              <a:gd name="T0" fmla="*/ 0 w 452120"/>
              <a:gd name="T1" fmla="*/ 97797 h 98425"/>
              <a:gd name="T2" fmla="*/ 0 w 452120"/>
              <a:gd name="T3" fmla="*/ 90768 h 98425"/>
              <a:gd name="T4" fmla="*/ 452454 w 452120"/>
              <a:gd name="T5" fmla="*/ 0 h 98425"/>
              <a:gd name="T6" fmla="*/ 452454 w 452120"/>
              <a:gd name="T7" fmla="*/ 12432 h 98425"/>
              <a:gd name="T8" fmla="*/ 0 w 452120"/>
              <a:gd name="T9" fmla="*/ 97797 h 98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120" h="98425">
                <a:moveTo>
                  <a:pt x="0" y="97797"/>
                </a:moveTo>
                <a:lnTo>
                  <a:pt x="0" y="90768"/>
                </a:lnTo>
                <a:lnTo>
                  <a:pt x="451820" y="0"/>
                </a:lnTo>
                <a:lnTo>
                  <a:pt x="451820" y="12432"/>
                </a:lnTo>
                <a:lnTo>
                  <a:pt x="0" y="977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2" name="object 12">
            <a:extLst>
              <a:ext uri="{FF2B5EF4-FFF2-40B4-BE49-F238E27FC236}">
                <a16:creationId xmlns:a16="http://schemas.microsoft.com/office/drawing/2014/main" id="{898A7B21-B07C-4CBA-8022-B5A7852C2D7C}"/>
              </a:ext>
            </a:extLst>
          </p:cNvPr>
          <p:cNvSpPr>
            <a:spLocks/>
          </p:cNvSpPr>
          <p:nvPr/>
        </p:nvSpPr>
        <p:spPr bwMode="auto">
          <a:xfrm>
            <a:off x="7681914" y="4756150"/>
            <a:ext cx="452437" cy="114300"/>
          </a:xfrm>
          <a:custGeom>
            <a:avLst/>
            <a:gdLst>
              <a:gd name="T0" fmla="*/ 0 w 452120"/>
              <a:gd name="T1" fmla="*/ 113612 h 114935"/>
              <a:gd name="T2" fmla="*/ 0 w 452120"/>
              <a:gd name="T3" fmla="*/ 106660 h 114935"/>
              <a:gd name="T4" fmla="*/ 452454 w 452120"/>
              <a:gd name="T5" fmla="*/ 0 h 114935"/>
              <a:gd name="T6" fmla="*/ 452454 w 452120"/>
              <a:gd name="T7" fmla="*/ 12295 h 114935"/>
              <a:gd name="T8" fmla="*/ 0 w 452120"/>
              <a:gd name="T9" fmla="*/ 113612 h 114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120" h="114935">
                <a:moveTo>
                  <a:pt x="0" y="114878"/>
                </a:moveTo>
                <a:lnTo>
                  <a:pt x="0" y="107849"/>
                </a:lnTo>
                <a:lnTo>
                  <a:pt x="451820" y="0"/>
                </a:lnTo>
                <a:lnTo>
                  <a:pt x="451820" y="12432"/>
                </a:lnTo>
                <a:lnTo>
                  <a:pt x="0" y="1148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3" name="object 13">
            <a:extLst>
              <a:ext uri="{FF2B5EF4-FFF2-40B4-BE49-F238E27FC236}">
                <a16:creationId xmlns:a16="http://schemas.microsoft.com/office/drawing/2014/main" id="{8657A0A2-9659-4D88-AF96-D51365A9658F}"/>
              </a:ext>
            </a:extLst>
          </p:cNvPr>
          <p:cNvSpPr>
            <a:spLocks/>
          </p:cNvSpPr>
          <p:nvPr/>
        </p:nvSpPr>
        <p:spPr bwMode="auto">
          <a:xfrm>
            <a:off x="7681914" y="4718051"/>
            <a:ext cx="452437" cy="131763"/>
          </a:xfrm>
          <a:custGeom>
            <a:avLst/>
            <a:gdLst>
              <a:gd name="T0" fmla="*/ 0 w 452120"/>
              <a:gd name="T1" fmla="*/ 131327 h 132079"/>
              <a:gd name="T2" fmla="*/ 0 w 452120"/>
              <a:gd name="T3" fmla="*/ 124332 h 132079"/>
              <a:gd name="T4" fmla="*/ 452454 w 452120"/>
              <a:gd name="T5" fmla="*/ 0 h 132079"/>
              <a:gd name="T6" fmla="*/ 452454 w 452120"/>
              <a:gd name="T7" fmla="*/ 12372 h 132079"/>
              <a:gd name="T8" fmla="*/ 0 w 452120"/>
              <a:gd name="T9" fmla="*/ 131327 h 132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120" h="132079">
                <a:moveTo>
                  <a:pt x="0" y="131958"/>
                </a:moveTo>
                <a:lnTo>
                  <a:pt x="0" y="124929"/>
                </a:lnTo>
                <a:lnTo>
                  <a:pt x="451820" y="0"/>
                </a:lnTo>
                <a:lnTo>
                  <a:pt x="451820" y="12432"/>
                </a:lnTo>
                <a:lnTo>
                  <a:pt x="0" y="1319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4" name="object 14">
            <a:extLst>
              <a:ext uri="{FF2B5EF4-FFF2-40B4-BE49-F238E27FC236}">
                <a16:creationId xmlns:a16="http://schemas.microsoft.com/office/drawing/2014/main" id="{C914FA7A-526C-489B-BEE4-7B04912BA1FD}"/>
              </a:ext>
            </a:extLst>
          </p:cNvPr>
          <p:cNvSpPr>
            <a:spLocks/>
          </p:cNvSpPr>
          <p:nvPr/>
        </p:nvSpPr>
        <p:spPr bwMode="auto">
          <a:xfrm>
            <a:off x="7681914" y="4679951"/>
            <a:ext cx="452437" cy="149225"/>
          </a:xfrm>
          <a:custGeom>
            <a:avLst/>
            <a:gdLst>
              <a:gd name="T0" fmla="*/ 0 w 452120"/>
              <a:gd name="T1" fmla="*/ 149039 h 149225"/>
              <a:gd name="T2" fmla="*/ 0 w 452120"/>
              <a:gd name="T3" fmla="*/ 142010 h 149225"/>
              <a:gd name="T4" fmla="*/ 452454 w 452120"/>
              <a:gd name="T5" fmla="*/ 0 h 149225"/>
              <a:gd name="T6" fmla="*/ 452454 w 452120"/>
              <a:gd name="T7" fmla="*/ 12432 h 149225"/>
              <a:gd name="T8" fmla="*/ 0 w 452120"/>
              <a:gd name="T9" fmla="*/ 149039 h 149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120" h="149225">
                <a:moveTo>
                  <a:pt x="0" y="149039"/>
                </a:moveTo>
                <a:lnTo>
                  <a:pt x="0" y="142010"/>
                </a:lnTo>
                <a:lnTo>
                  <a:pt x="451820" y="0"/>
                </a:lnTo>
                <a:lnTo>
                  <a:pt x="451820" y="12432"/>
                </a:lnTo>
                <a:lnTo>
                  <a:pt x="0" y="1490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5" name="object 15">
            <a:extLst>
              <a:ext uri="{FF2B5EF4-FFF2-40B4-BE49-F238E27FC236}">
                <a16:creationId xmlns:a16="http://schemas.microsoft.com/office/drawing/2014/main" id="{27596EEB-72D7-4FF8-BBA1-E51D73699A96}"/>
              </a:ext>
            </a:extLst>
          </p:cNvPr>
          <p:cNvSpPr>
            <a:spLocks/>
          </p:cNvSpPr>
          <p:nvPr/>
        </p:nvSpPr>
        <p:spPr bwMode="auto">
          <a:xfrm>
            <a:off x="7681914" y="4640264"/>
            <a:ext cx="452437" cy="166687"/>
          </a:xfrm>
          <a:custGeom>
            <a:avLst/>
            <a:gdLst>
              <a:gd name="T0" fmla="*/ 0 w 452120"/>
              <a:gd name="T1" fmla="*/ 166714 h 166370"/>
              <a:gd name="T2" fmla="*/ 0 w 452120"/>
              <a:gd name="T3" fmla="*/ 159660 h 166370"/>
              <a:gd name="T4" fmla="*/ 452454 w 452120"/>
              <a:gd name="T5" fmla="*/ 0 h 166370"/>
              <a:gd name="T6" fmla="*/ 452454 w 452120"/>
              <a:gd name="T7" fmla="*/ 12480 h 166370"/>
              <a:gd name="T8" fmla="*/ 0 w 452120"/>
              <a:gd name="T9" fmla="*/ 166714 h 166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120" h="166370">
                <a:moveTo>
                  <a:pt x="0" y="166081"/>
                </a:moveTo>
                <a:lnTo>
                  <a:pt x="0" y="159053"/>
                </a:lnTo>
                <a:lnTo>
                  <a:pt x="451820" y="0"/>
                </a:lnTo>
                <a:lnTo>
                  <a:pt x="451820" y="12432"/>
                </a:lnTo>
                <a:lnTo>
                  <a:pt x="0" y="1660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6" name="object 16">
            <a:extLst>
              <a:ext uri="{FF2B5EF4-FFF2-40B4-BE49-F238E27FC236}">
                <a16:creationId xmlns:a16="http://schemas.microsoft.com/office/drawing/2014/main" id="{9B467AB2-E7A1-4FEE-B53E-1AB0E1F67FBE}"/>
              </a:ext>
            </a:extLst>
          </p:cNvPr>
          <p:cNvSpPr>
            <a:spLocks/>
          </p:cNvSpPr>
          <p:nvPr/>
        </p:nvSpPr>
        <p:spPr bwMode="auto">
          <a:xfrm>
            <a:off x="5246688" y="3171826"/>
            <a:ext cx="2032000" cy="1108075"/>
          </a:xfrm>
          <a:custGeom>
            <a:avLst/>
            <a:gdLst>
              <a:gd name="T0" fmla="*/ 1055129 w 2032635"/>
              <a:gd name="T1" fmla="*/ 84323 h 1108710"/>
              <a:gd name="T2" fmla="*/ 1182151 w 2032635"/>
              <a:gd name="T3" fmla="*/ 5887 h 1108710"/>
              <a:gd name="T4" fmla="*/ 1329830 w 2032635"/>
              <a:gd name="T5" fmla="*/ 15800 h 1108710"/>
              <a:gd name="T6" fmla="*/ 1401918 w 2032635"/>
              <a:gd name="T7" fmla="*/ 59975 h 1108710"/>
              <a:gd name="T8" fmla="*/ 1773689 w 2032635"/>
              <a:gd name="T9" fmla="*/ 86836 h 1108710"/>
              <a:gd name="T10" fmla="*/ 1401564 w 2032635"/>
              <a:gd name="T11" fmla="*/ 59702 h 1108710"/>
              <a:gd name="T12" fmla="*/ 1526342 w 2032635"/>
              <a:gd name="T13" fmla="*/ 3981 h 1108710"/>
              <a:gd name="T14" fmla="*/ 1678806 w 2032635"/>
              <a:gd name="T15" fmla="*/ 18158 h 1108710"/>
              <a:gd name="T16" fmla="*/ 1798192 w 2032635"/>
              <a:gd name="T17" fmla="*/ 133382 h 1108710"/>
              <a:gd name="T18" fmla="*/ 689352 w 2032635"/>
              <a:gd name="T19" fmla="*/ 98503 h 1108710"/>
              <a:gd name="T20" fmla="*/ 825495 w 2032635"/>
              <a:gd name="T21" fmla="*/ 37735 h 1108710"/>
              <a:gd name="T22" fmla="*/ 975001 w 2032635"/>
              <a:gd name="T23" fmla="*/ 47197 h 1108710"/>
              <a:gd name="T24" fmla="*/ 1773689 w 2032635"/>
              <a:gd name="T25" fmla="*/ 86836 h 1108710"/>
              <a:gd name="T26" fmla="*/ 1975343 w 2032635"/>
              <a:gd name="T27" fmla="*/ 368365 h 1108710"/>
              <a:gd name="T28" fmla="*/ 182562 w 2032635"/>
              <a:gd name="T29" fmla="*/ 368056 h 1108710"/>
              <a:gd name="T30" fmla="*/ 179926 w 2032635"/>
              <a:gd name="T31" fmla="*/ 344590 h 1108710"/>
              <a:gd name="T32" fmla="*/ 195969 w 2032635"/>
              <a:gd name="T33" fmla="*/ 262178 h 1108710"/>
              <a:gd name="T34" fmla="*/ 272751 w 2032635"/>
              <a:gd name="T35" fmla="*/ 170072 h 1108710"/>
              <a:gd name="T36" fmla="*/ 396883 w 2032635"/>
              <a:gd name="T37" fmla="*/ 113094 h 1108710"/>
              <a:gd name="T38" fmla="*/ 539270 w 2032635"/>
              <a:gd name="T39" fmla="*/ 103156 h 1108710"/>
              <a:gd name="T40" fmla="*/ 657751 w 2032635"/>
              <a:gd name="T41" fmla="*/ 133382 h 1108710"/>
              <a:gd name="T42" fmla="*/ 1799670 w 2032635"/>
              <a:gd name="T43" fmla="*/ 139379 h 1108710"/>
              <a:gd name="T44" fmla="*/ 1933008 w 2032635"/>
              <a:gd name="T45" fmla="*/ 206077 h 1108710"/>
              <a:gd name="T46" fmla="*/ 1984539 w 2032635"/>
              <a:gd name="T47" fmla="*/ 319256 h 1108710"/>
              <a:gd name="T48" fmla="*/ 1975450 w 2032635"/>
              <a:gd name="T49" fmla="*/ 368056 h 1108710"/>
              <a:gd name="T50" fmla="*/ 1975409 w 2032635"/>
              <a:gd name="T51" fmla="*/ 368175 h 1108710"/>
              <a:gd name="T52" fmla="*/ 58818 w 2032635"/>
              <a:gd name="T53" fmla="*/ 626657 h 1108710"/>
              <a:gd name="T54" fmla="*/ 0 w 2032635"/>
              <a:gd name="T55" fmla="*/ 519637 h 1108710"/>
              <a:gd name="T56" fmla="*/ 52564 w 2032635"/>
              <a:gd name="T57" fmla="*/ 417550 h 1108710"/>
              <a:gd name="T58" fmla="*/ 182581 w 2032635"/>
              <a:gd name="T59" fmla="*/ 368175 h 1108710"/>
              <a:gd name="T60" fmla="*/ 1973032 w 2032635"/>
              <a:gd name="T61" fmla="*/ 374993 h 1108710"/>
              <a:gd name="T62" fmla="*/ 1993194 w 2032635"/>
              <a:gd name="T63" fmla="*/ 425421 h 1108710"/>
              <a:gd name="T64" fmla="*/ 2030800 w 2032635"/>
              <a:gd name="T65" fmla="*/ 536809 h 1108710"/>
              <a:gd name="T66" fmla="*/ 1991324 w 2032635"/>
              <a:gd name="T67" fmla="*/ 649381 h 1108710"/>
              <a:gd name="T68" fmla="*/ 1990184 w 2032635"/>
              <a:gd name="T69" fmla="*/ 651124 h 1108710"/>
              <a:gd name="T70" fmla="*/ 1991324 w 2032635"/>
              <a:gd name="T71" fmla="*/ 649381 h 1108710"/>
              <a:gd name="T72" fmla="*/ 195159 w 2032635"/>
              <a:gd name="T73" fmla="*/ 899346 h 1108710"/>
              <a:gd name="T74" fmla="*/ 72651 w 2032635"/>
              <a:gd name="T75" fmla="*/ 829619 h 1108710"/>
              <a:gd name="T76" fmla="*/ 48306 w 2032635"/>
              <a:gd name="T77" fmla="*/ 724574 h 1108710"/>
              <a:gd name="T78" fmla="*/ 99213 w 2032635"/>
              <a:gd name="T79" fmla="*/ 650091 h 1108710"/>
              <a:gd name="T80" fmla="*/ 1952896 w 2032635"/>
              <a:gd name="T81" fmla="*/ 691593 h 1108710"/>
              <a:gd name="T82" fmla="*/ 1814137 w 2032635"/>
              <a:gd name="T83" fmla="*/ 760703 h 1108710"/>
              <a:gd name="T84" fmla="*/ 1751943 w 2032635"/>
              <a:gd name="T85" fmla="*/ 811612 h 1108710"/>
              <a:gd name="T86" fmla="*/ 1687596 w 2032635"/>
              <a:gd name="T87" fmla="*/ 903688 h 1108710"/>
              <a:gd name="T88" fmla="*/ 257553 w 2032635"/>
              <a:gd name="T89" fmla="*/ 904715 h 1108710"/>
              <a:gd name="T90" fmla="*/ 532384 w 2032635"/>
              <a:gd name="T91" fmla="*/ 1037440 h 1108710"/>
              <a:gd name="T92" fmla="*/ 382573 w 2032635"/>
              <a:gd name="T93" fmla="*/ 993452 h 1108710"/>
              <a:gd name="T94" fmla="*/ 272410 w 2032635"/>
              <a:gd name="T95" fmla="*/ 904715 h 1108710"/>
              <a:gd name="T96" fmla="*/ 1677431 w 2032635"/>
              <a:gd name="T97" fmla="*/ 912736 h 1108710"/>
              <a:gd name="T98" fmla="*/ 1341550 w 2032635"/>
              <a:gd name="T99" fmla="*/ 939315 h 1108710"/>
              <a:gd name="T100" fmla="*/ 774350 w 2032635"/>
              <a:gd name="T101" fmla="*/ 1001957 h 1108710"/>
              <a:gd name="T102" fmla="*/ 684409 w 2032635"/>
              <a:gd name="T103" fmla="*/ 1030734 h 1108710"/>
              <a:gd name="T104" fmla="*/ 1485887 w 2032635"/>
              <a:gd name="T105" fmla="*/ 971199 h 1108710"/>
              <a:gd name="T106" fmla="*/ 1341550 w 2032635"/>
              <a:gd name="T107" fmla="*/ 939315 h 1108710"/>
              <a:gd name="T108" fmla="*/ 1540397 w 2032635"/>
              <a:gd name="T109" fmla="*/ 967148 h 1108710"/>
              <a:gd name="T110" fmla="*/ 985440 w 2032635"/>
              <a:gd name="T111" fmla="*/ 1103827 h 1108710"/>
              <a:gd name="T112" fmla="*/ 844808 w 2032635"/>
              <a:gd name="T113" fmla="*/ 1058492 h 1108710"/>
              <a:gd name="T114" fmla="*/ 774350 w 2032635"/>
              <a:gd name="T115" fmla="*/ 1001957 h 1108710"/>
              <a:gd name="T116" fmla="*/ 1264478 w 2032635"/>
              <a:gd name="T117" fmla="*/ 1036155 h 1108710"/>
              <a:gd name="T118" fmla="*/ 1138493 w 2032635"/>
              <a:gd name="T119" fmla="*/ 1094842 h 11087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32635" h="1108710">
                <a:moveTo>
                  <a:pt x="1774797" y="86936"/>
                </a:moveTo>
                <a:lnTo>
                  <a:pt x="1056541" y="86936"/>
                </a:lnTo>
                <a:lnTo>
                  <a:pt x="1055789" y="84419"/>
                </a:lnTo>
                <a:lnTo>
                  <a:pt x="1088205" y="49398"/>
                </a:lnTo>
                <a:lnTo>
                  <a:pt x="1131508" y="22791"/>
                </a:lnTo>
                <a:lnTo>
                  <a:pt x="1182890" y="5893"/>
                </a:lnTo>
                <a:lnTo>
                  <a:pt x="1239547" y="0"/>
                </a:lnTo>
                <a:lnTo>
                  <a:pt x="1286635" y="4055"/>
                </a:lnTo>
                <a:lnTo>
                  <a:pt x="1330662" y="15818"/>
                </a:lnTo>
                <a:lnTo>
                  <a:pt x="1369943" y="34683"/>
                </a:lnTo>
                <a:lnTo>
                  <a:pt x="1402440" y="59770"/>
                </a:lnTo>
                <a:lnTo>
                  <a:pt x="1402794" y="60043"/>
                </a:lnTo>
                <a:lnTo>
                  <a:pt x="1749900" y="60043"/>
                </a:lnTo>
                <a:lnTo>
                  <a:pt x="1759211" y="67285"/>
                </a:lnTo>
                <a:lnTo>
                  <a:pt x="1774797" y="86936"/>
                </a:lnTo>
                <a:close/>
              </a:path>
              <a:path w="2032635" h="1108710">
                <a:moveTo>
                  <a:pt x="1749900" y="60043"/>
                </a:moveTo>
                <a:lnTo>
                  <a:pt x="1402794" y="60043"/>
                </a:lnTo>
                <a:lnTo>
                  <a:pt x="1402440" y="59770"/>
                </a:lnTo>
                <a:lnTo>
                  <a:pt x="1438551" y="34437"/>
                </a:lnTo>
                <a:lnTo>
                  <a:pt x="1480700" y="15651"/>
                </a:lnTo>
                <a:lnTo>
                  <a:pt x="1527296" y="3985"/>
                </a:lnTo>
                <a:lnTo>
                  <a:pt x="1576768" y="0"/>
                </a:lnTo>
                <a:lnTo>
                  <a:pt x="1630454" y="4714"/>
                </a:lnTo>
                <a:lnTo>
                  <a:pt x="1679856" y="18178"/>
                </a:lnTo>
                <a:lnTo>
                  <a:pt x="1723324" y="39374"/>
                </a:lnTo>
                <a:lnTo>
                  <a:pt x="1749900" y="60043"/>
                </a:lnTo>
                <a:close/>
              </a:path>
              <a:path w="2032635" h="1108710">
                <a:moveTo>
                  <a:pt x="1799316" y="133534"/>
                </a:moveTo>
                <a:lnTo>
                  <a:pt x="658163" y="133534"/>
                </a:lnTo>
                <a:lnTo>
                  <a:pt x="658915" y="132303"/>
                </a:lnTo>
                <a:lnTo>
                  <a:pt x="689782" y="98615"/>
                </a:lnTo>
                <a:lnTo>
                  <a:pt x="729013" y="71142"/>
                </a:lnTo>
                <a:lnTo>
                  <a:pt x="774969" y="50619"/>
                </a:lnTo>
                <a:lnTo>
                  <a:pt x="826011" y="37779"/>
                </a:lnTo>
                <a:lnTo>
                  <a:pt x="880498" y="33356"/>
                </a:lnTo>
                <a:lnTo>
                  <a:pt x="929188" y="36892"/>
                </a:lnTo>
                <a:lnTo>
                  <a:pt x="975611" y="47251"/>
                </a:lnTo>
                <a:lnTo>
                  <a:pt x="1018488" y="64057"/>
                </a:lnTo>
                <a:lnTo>
                  <a:pt x="1056541" y="86936"/>
                </a:lnTo>
                <a:lnTo>
                  <a:pt x="1774797" y="86936"/>
                </a:lnTo>
                <a:lnTo>
                  <a:pt x="1785867" y="100893"/>
                </a:lnTo>
                <a:lnTo>
                  <a:pt x="1799316" y="133534"/>
                </a:lnTo>
                <a:close/>
              </a:path>
              <a:path w="2032635" h="1108710">
                <a:moveTo>
                  <a:pt x="1976577" y="368787"/>
                </a:moveTo>
                <a:lnTo>
                  <a:pt x="182725" y="368787"/>
                </a:lnTo>
                <a:lnTo>
                  <a:pt x="183382" y="368478"/>
                </a:lnTo>
                <a:lnTo>
                  <a:pt x="182676" y="368478"/>
                </a:lnTo>
                <a:lnTo>
                  <a:pt x="181476" y="360878"/>
                </a:lnTo>
                <a:lnTo>
                  <a:pt x="180572" y="352941"/>
                </a:lnTo>
                <a:lnTo>
                  <a:pt x="180038" y="344985"/>
                </a:lnTo>
                <a:lnTo>
                  <a:pt x="179901" y="337020"/>
                </a:lnTo>
                <a:lnTo>
                  <a:pt x="184058" y="298766"/>
                </a:lnTo>
                <a:lnTo>
                  <a:pt x="196091" y="262478"/>
                </a:lnTo>
                <a:lnTo>
                  <a:pt x="215348" y="228642"/>
                </a:lnTo>
                <a:lnTo>
                  <a:pt x="241176" y="197744"/>
                </a:lnTo>
                <a:lnTo>
                  <a:pt x="272921" y="170267"/>
                </a:lnTo>
                <a:lnTo>
                  <a:pt x="309931" y="146698"/>
                </a:lnTo>
                <a:lnTo>
                  <a:pt x="351552" y="127522"/>
                </a:lnTo>
                <a:lnTo>
                  <a:pt x="397131" y="113224"/>
                </a:lnTo>
                <a:lnTo>
                  <a:pt x="446015" y="104289"/>
                </a:lnTo>
                <a:lnTo>
                  <a:pt x="497551" y="101203"/>
                </a:lnTo>
                <a:lnTo>
                  <a:pt x="539608" y="103274"/>
                </a:lnTo>
                <a:lnTo>
                  <a:pt x="580749" y="109421"/>
                </a:lnTo>
                <a:lnTo>
                  <a:pt x="620444" y="119541"/>
                </a:lnTo>
                <a:lnTo>
                  <a:pt x="658163" y="133534"/>
                </a:lnTo>
                <a:lnTo>
                  <a:pt x="1799316" y="133534"/>
                </a:lnTo>
                <a:lnTo>
                  <a:pt x="1801642" y="139179"/>
                </a:lnTo>
                <a:lnTo>
                  <a:pt x="1800795" y="139539"/>
                </a:lnTo>
                <a:lnTo>
                  <a:pt x="1852395" y="154714"/>
                </a:lnTo>
                <a:lnTo>
                  <a:pt x="1897263" y="177355"/>
                </a:lnTo>
                <a:lnTo>
                  <a:pt x="1934216" y="206313"/>
                </a:lnTo>
                <a:lnTo>
                  <a:pt x="1962074" y="240442"/>
                </a:lnTo>
                <a:lnTo>
                  <a:pt x="1979656" y="278594"/>
                </a:lnTo>
                <a:lnTo>
                  <a:pt x="1985779" y="319622"/>
                </a:lnTo>
                <a:lnTo>
                  <a:pt x="1984482" y="338517"/>
                </a:lnTo>
                <a:lnTo>
                  <a:pt x="1980627" y="357162"/>
                </a:lnTo>
                <a:lnTo>
                  <a:pt x="1976685" y="368478"/>
                </a:lnTo>
                <a:lnTo>
                  <a:pt x="183382" y="368478"/>
                </a:lnTo>
                <a:lnTo>
                  <a:pt x="182695" y="368597"/>
                </a:lnTo>
                <a:lnTo>
                  <a:pt x="1976644" y="368597"/>
                </a:lnTo>
                <a:lnTo>
                  <a:pt x="1976577" y="368787"/>
                </a:lnTo>
                <a:close/>
              </a:path>
              <a:path w="2032635" h="1108710">
                <a:moveTo>
                  <a:pt x="99275" y="650837"/>
                </a:moveTo>
                <a:lnTo>
                  <a:pt x="58854" y="627375"/>
                </a:lnTo>
                <a:lnTo>
                  <a:pt x="27027" y="596097"/>
                </a:lnTo>
                <a:lnTo>
                  <a:pt x="6950" y="559796"/>
                </a:lnTo>
                <a:lnTo>
                  <a:pt x="0" y="520233"/>
                </a:lnTo>
                <a:lnTo>
                  <a:pt x="6344" y="482391"/>
                </a:lnTo>
                <a:lnTo>
                  <a:pt x="24376" y="447907"/>
                </a:lnTo>
                <a:lnTo>
                  <a:pt x="52596" y="418028"/>
                </a:lnTo>
                <a:lnTo>
                  <a:pt x="89504" y="393999"/>
                </a:lnTo>
                <a:lnTo>
                  <a:pt x="133599" y="377068"/>
                </a:lnTo>
                <a:lnTo>
                  <a:pt x="182695" y="368597"/>
                </a:lnTo>
                <a:lnTo>
                  <a:pt x="182725" y="368787"/>
                </a:lnTo>
                <a:lnTo>
                  <a:pt x="1976577" y="368787"/>
                </a:lnTo>
                <a:lnTo>
                  <a:pt x="1974266" y="375423"/>
                </a:lnTo>
                <a:lnTo>
                  <a:pt x="1965453" y="393163"/>
                </a:lnTo>
                <a:lnTo>
                  <a:pt x="1966113" y="393266"/>
                </a:lnTo>
                <a:lnTo>
                  <a:pt x="1994440" y="425909"/>
                </a:lnTo>
                <a:lnTo>
                  <a:pt x="2015111" y="461304"/>
                </a:lnTo>
                <a:lnTo>
                  <a:pt x="2027772" y="498720"/>
                </a:lnTo>
                <a:lnTo>
                  <a:pt x="2032070" y="537425"/>
                </a:lnTo>
                <a:lnTo>
                  <a:pt x="2026751" y="580589"/>
                </a:lnTo>
                <a:lnTo>
                  <a:pt x="2011388" y="621314"/>
                </a:lnTo>
                <a:lnTo>
                  <a:pt x="1992568" y="650125"/>
                </a:lnTo>
                <a:lnTo>
                  <a:pt x="100017" y="650125"/>
                </a:lnTo>
                <a:lnTo>
                  <a:pt x="99275" y="650837"/>
                </a:lnTo>
                <a:close/>
              </a:path>
              <a:path w="2032635" h="1108710">
                <a:moveTo>
                  <a:pt x="1991428" y="651870"/>
                </a:moveTo>
                <a:lnTo>
                  <a:pt x="101053" y="651870"/>
                </a:lnTo>
                <a:lnTo>
                  <a:pt x="100017" y="650125"/>
                </a:lnTo>
                <a:lnTo>
                  <a:pt x="1992568" y="650125"/>
                </a:lnTo>
                <a:lnTo>
                  <a:pt x="1991428" y="651870"/>
                </a:lnTo>
                <a:close/>
              </a:path>
              <a:path w="2032635" h="1108710">
                <a:moveTo>
                  <a:pt x="249810" y="905803"/>
                </a:moveTo>
                <a:lnTo>
                  <a:pt x="195281" y="900377"/>
                </a:lnTo>
                <a:lnTo>
                  <a:pt x="146282" y="885065"/>
                </a:lnTo>
                <a:lnTo>
                  <a:pt x="104770" y="861314"/>
                </a:lnTo>
                <a:lnTo>
                  <a:pt x="72697" y="830570"/>
                </a:lnTo>
                <a:lnTo>
                  <a:pt x="52020" y="794281"/>
                </a:lnTo>
                <a:lnTo>
                  <a:pt x="44693" y="753894"/>
                </a:lnTo>
                <a:lnTo>
                  <a:pt x="48336" y="725404"/>
                </a:lnTo>
                <a:lnTo>
                  <a:pt x="59018" y="698141"/>
                </a:lnTo>
                <a:lnTo>
                  <a:pt x="76368" y="672812"/>
                </a:lnTo>
                <a:lnTo>
                  <a:pt x="99275" y="650837"/>
                </a:lnTo>
                <a:lnTo>
                  <a:pt x="101053" y="651870"/>
                </a:lnTo>
                <a:lnTo>
                  <a:pt x="1991428" y="651870"/>
                </a:lnTo>
                <a:lnTo>
                  <a:pt x="1954116" y="692386"/>
                </a:lnTo>
                <a:lnTo>
                  <a:pt x="1913997" y="721204"/>
                </a:lnTo>
                <a:lnTo>
                  <a:pt x="1867417" y="744521"/>
                </a:lnTo>
                <a:lnTo>
                  <a:pt x="1815271" y="761575"/>
                </a:lnTo>
                <a:lnTo>
                  <a:pt x="1758455" y="771599"/>
                </a:lnTo>
                <a:lnTo>
                  <a:pt x="1758925" y="772113"/>
                </a:lnTo>
                <a:lnTo>
                  <a:pt x="1753038" y="812542"/>
                </a:lnTo>
                <a:lnTo>
                  <a:pt x="1736944" y="850160"/>
                </a:lnTo>
                <a:lnTo>
                  <a:pt x="1711729" y="884172"/>
                </a:lnTo>
                <a:lnTo>
                  <a:pt x="1688651" y="904724"/>
                </a:lnTo>
                <a:lnTo>
                  <a:pt x="273707" y="904724"/>
                </a:lnTo>
                <a:lnTo>
                  <a:pt x="265711" y="905443"/>
                </a:lnTo>
                <a:lnTo>
                  <a:pt x="257714" y="905752"/>
                </a:lnTo>
                <a:lnTo>
                  <a:pt x="249810" y="905803"/>
                </a:lnTo>
                <a:close/>
              </a:path>
              <a:path w="2032635" h="1108710">
                <a:moveTo>
                  <a:pt x="587782" y="1041749"/>
                </a:moveTo>
                <a:lnTo>
                  <a:pt x="532716" y="1038630"/>
                </a:lnTo>
                <a:lnTo>
                  <a:pt x="479668" y="1029501"/>
                </a:lnTo>
                <a:lnTo>
                  <a:pt x="429435" y="1014707"/>
                </a:lnTo>
                <a:lnTo>
                  <a:pt x="382813" y="994591"/>
                </a:lnTo>
                <a:lnTo>
                  <a:pt x="340599" y="969497"/>
                </a:lnTo>
                <a:lnTo>
                  <a:pt x="303589" y="939770"/>
                </a:lnTo>
                <a:lnTo>
                  <a:pt x="272580" y="905752"/>
                </a:lnTo>
                <a:lnTo>
                  <a:pt x="273707" y="904724"/>
                </a:lnTo>
                <a:lnTo>
                  <a:pt x="1688651" y="904724"/>
                </a:lnTo>
                <a:lnTo>
                  <a:pt x="1678479" y="913782"/>
                </a:lnTo>
                <a:lnTo>
                  <a:pt x="1638277" y="938197"/>
                </a:lnTo>
                <a:lnTo>
                  <a:pt x="1632788" y="940392"/>
                </a:lnTo>
                <a:lnTo>
                  <a:pt x="1342388" y="940392"/>
                </a:lnTo>
                <a:lnTo>
                  <a:pt x="1323421" y="976236"/>
                </a:lnTo>
                <a:lnTo>
                  <a:pt x="1301926" y="1003106"/>
                </a:lnTo>
                <a:lnTo>
                  <a:pt x="774834" y="1003106"/>
                </a:lnTo>
                <a:lnTo>
                  <a:pt x="774269" y="1003311"/>
                </a:lnTo>
                <a:lnTo>
                  <a:pt x="731053" y="1019818"/>
                </a:lnTo>
                <a:lnTo>
                  <a:pt x="684837" y="1031916"/>
                </a:lnTo>
                <a:lnTo>
                  <a:pt x="636857" y="1039269"/>
                </a:lnTo>
                <a:lnTo>
                  <a:pt x="587782" y="1041749"/>
                </a:lnTo>
                <a:close/>
              </a:path>
              <a:path w="2032635" h="1108710">
                <a:moveTo>
                  <a:pt x="1486815" y="972313"/>
                </a:moveTo>
                <a:lnTo>
                  <a:pt x="1411849" y="964526"/>
                </a:lnTo>
                <a:lnTo>
                  <a:pt x="1342670" y="941727"/>
                </a:lnTo>
                <a:lnTo>
                  <a:pt x="1342388" y="940392"/>
                </a:lnTo>
                <a:lnTo>
                  <a:pt x="1632788" y="940392"/>
                </a:lnTo>
                <a:lnTo>
                  <a:pt x="1592209" y="956620"/>
                </a:lnTo>
                <a:lnTo>
                  <a:pt x="1541360" y="968257"/>
                </a:lnTo>
                <a:lnTo>
                  <a:pt x="1486815" y="972313"/>
                </a:lnTo>
                <a:close/>
              </a:path>
              <a:path w="2032635" h="1108710">
                <a:moveTo>
                  <a:pt x="1038382" y="1108313"/>
                </a:moveTo>
                <a:lnTo>
                  <a:pt x="986056" y="1105093"/>
                </a:lnTo>
                <a:lnTo>
                  <a:pt x="935826" y="1095676"/>
                </a:lnTo>
                <a:lnTo>
                  <a:pt x="888613" y="1080426"/>
                </a:lnTo>
                <a:lnTo>
                  <a:pt x="845336" y="1059706"/>
                </a:lnTo>
                <a:lnTo>
                  <a:pt x="806914" y="1033880"/>
                </a:lnTo>
                <a:lnTo>
                  <a:pt x="774277" y="1003319"/>
                </a:lnTo>
                <a:lnTo>
                  <a:pt x="774834" y="1003106"/>
                </a:lnTo>
                <a:lnTo>
                  <a:pt x="1301926" y="1003106"/>
                </a:lnTo>
                <a:lnTo>
                  <a:pt x="1297454" y="1008697"/>
                </a:lnTo>
                <a:lnTo>
                  <a:pt x="1265268" y="1037343"/>
                </a:lnTo>
                <a:lnTo>
                  <a:pt x="1227644" y="1061745"/>
                </a:lnTo>
                <a:lnTo>
                  <a:pt x="1185363" y="1081473"/>
                </a:lnTo>
                <a:lnTo>
                  <a:pt x="1139205" y="1096097"/>
                </a:lnTo>
                <a:lnTo>
                  <a:pt x="1089951" y="1105187"/>
                </a:lnTo>
                <a:lnTo>
                  <a:pt x="1038382" y="1108313"/>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7" name="object 17">
            <a:extLst>
              <a:ext uri="{FF2B5EF4-FFF2-40B4-BE49-F238E27FC236}">
                <a16:creationId xmlns:a16="http://schemas.microsoft.com/office/drawing/2014/main" id="{08A7474C-0458-422B-8585-2CA349C75972}"/>
              </a:ext>
            </a:extLst>
          </p:cNvPr>
          <p:cNvSpPr>
            <a:spLocks/>
          </p:cNvSpPr>
          <p:nvPr/>
        </p:nvSpPr>
        <p:spPr bwMode="auto">
          <a:xfrm>
            <a:off x="5175250" y="3117851"/>
            <a:ext cx="2032000" cy="1109663"/>
          </a:xfrm>
          <a:custGeom>
            <a:avLst/>
            <a:gdLst>
              <a:gd name="T0" fmla="*/ 1055129 w 2032635"/>
              <a:gd name="T1" fmla="*/ 84565 h 1108710"/>
              <a:gd name="T2" fmla="*/ 1182151 w 2032635"/>
              <a:gd name="T3" fmla="*/ 5903 h 1108710"/>
              <a:gd name="T4" fmla="*/ 1329830 w 2032635"/>
              <a:gd name="T5" fmla="*/ 15846 h 1108710"/>
              <a:gd name="T6" fmla="*/ 1401918 w 2032635"/>
              <a:gd name="T7" fmla="*/ 60147 h 1108710"/>
              <a:gd name="T8" fmla="*/ 1773689 w 2032635"/>
              <a:gd name="T9" fmla="*/ 87086 h 1108710"/>
              <a:gd name="T10" fmla="*/ 1401564 w 2032635"/>
              <a:gd name="T11" fmla="*/ 59872 h 1108710"/>
              <a:gd name="T12" fmla="*/ 1526342 w 2032635"/>
              <a:gd name="T13" fmla="*/ 3991 h 1108710"/>
              <a:gd name="T14" fmla="*/ 1678806 w 2032635"/>
              <a:gd name="T15" fmla="*/ 18210 h 1108710"/>
              <a:gd name="T16" fmla="*/ 1798192 w 2032635"/>
              <a:gd name="T17" fmla="*/ 133764 h 1108710"/>
              <a:gd name="T18" fmla="*/ 689352 w 2032635"/>
              <a:gd name="T19" fmla="*/ 98785 h 1108710"/>
              <a:gd name="T20" fmla="*/ 825495 w 2032635"/>
              <a:gd name="T21" fmla="*/ 37844 h 1108710"/>
              <a:gd name="T22" fmla="*/ 975001 w 2032635"/>
              <a:gd name="T23" fmla="*/ 47333 h 1108710"/>
              <a:gd name="T24" fmla="*/ 1773689 w 2032635"/>
              <a:gd name="T25" fmla="*/ 87086 h 1108710"/>
              <a:gd name="T26" fmla="*/ 1975343 w 2032635"/>
              <a:gd name="T27" fmla="*/ 369421 h 1108710"/>
              <a:gd name="T28" fmla="*/ 182562 w 2032635"/>
              <a:gd name="T29" fmla="*/ 369112 h 1108710"/>
              <a:gd name="T30" fmla="*/ 179926 w 2032635"/>
              <a:gd name="T31" fmla="*/ 345579 h 1108710"/>
              <a:gd name="T32" fmla="*/ 195969 w 2032635"/>
              <a:gd name="T33" fmla="*/ 262930 h 1108710"/>
              <a:gd name="T34" fmla="*/ 272751 w 2032635"/>
              <a:gd name="T35" fmla="*/ 170559 h 1108710"/>
              <a:gd name="T36" fmla="*/ 396883 w 2032635"/>
              <a:gd name="T37" fmla="*/ 113418 h 1108710"/>
              <a:gd name="T38" fmla="*/ 539270 w 2032635"/>
              <a:gd name="T39" fmla="*/ 103452 h 1108710"/>
              <a:gd name="T40" fmla="*/ 657751 w 2032635"/>
              <a:gd name="T41" fmla="*/ 133764 h 1108710"/>
              <a:gd name="T42" fmla="*/ 1799670 w 2032635"/>
              <a:gd name="T43" fmla="*/ 139779 h 1108710"/>
              <a:gd name="T44" fmla="*/ 1933008 w 2032635"/>
              <a:gd name="T45" fmla="*/ 206667 h 1108710"/>
              <a:gd name="T46" fmla="*/ 1984539 w 2032635"/>
              <a:gd name="T47" fmla="*/ 320172 h 1108710"/>
              <a:gd name="T48" fmla="*/ 1975450 w 2032635"/>
              <a:gd name="T49" fmla="*/ 369112 h 1108710"/>
              <a:gd name="T50" fmla="*/ 1975409 w 2032635"/>
              <a:gd name="T51" fmla="*/ 369231 h 1108710"/>
              <a:gd name="T52" fmla="*/ 58818 w 2032635"/>
              <a:gd name="T53" fmla="*/ 628454 h 1108710"/>
              <a:gd name="T54" fmla="*/ 0 w 2032635"/>
              <a:gd name="T55" fmla="*/ 521128 h 1108710"/>
              <a:gd name="T56" fmla="*/ 52564 w 2032635"/>
              <a:gd name="T57" fmla="*/ 418747 h 1108710"/>
              <a:gd name="T58" fmla="*/ 182581 w 2032635"/>
              <a:gd name="T59" fmla="*/ 369231 h 1108710"/>
              <a:gd name="T60" fmla="*/ 1973032 w 2032635"/>
              <a:gd name="T61" fmla="*/ 376069 h 1108710"/>
              <a:gd name="T62" fmla="*/ 1993194 w 2032635"/>
              <a:gd name="T63" fmla="*/ 426641 h 1108710"/>
              <a:gd name="T64" fmla="*/ 2030800 w 2032635"/>
              <a:gd name="T65" fmla="*/ 538349 h 1108710"/>
              <a:gd name="T66" fmla="*/ 1991324 w 2032635"/>
              <a:gd name="T67" fmla="*/ 651243 h 1108710"/>
              <a:gd name="T68" fmla="*/ 1990184 w 2032635"/>
              <a:gd name="T69" fmla="*/ 652991 h 1108710"/>
              <a:gd name="T70" fmla="*/ 1991324 w 2032635"/>
              <a:gd name="T71" fmla="*/ 651243 h 1108710"/>
              <a:gd name="T72" fmla="*/ 195159 w 2032635"/>
              <a:gd name="T73" fmla="*/ 901926 h 1108710"/>
              <a:gd name="T74" fmla="*/ 72651 w 2032635"/>
              <a:gd name="T75" fmla="*/ 831999 h 1108710"/>
              <a:gd name="T76" fmla="*/ 48306 w 2032635"/>
              <a:gd name="T77" fmla="*/ 726652 h 1108710"/>
              <a:gd name="T78" fmla="*/ 99213 w 2032635"/>
              <a:gd name="T79" fmla="*/ 651956 h 1108710"/>
              <a:gd name="T80" fmla="*/ 1952896 w 2032635"/>
              <a:gd name="T81" fmla="*/ 693577 h 1108710"/>
              <a:gd name="T82" fmla="*/ 1814137 w 2032635"/>
              <a:gd name="T83" fmla="*/ 762885 h 1108710"/>
              <a:gd name="T84" fmla="*/ 1751943 w 2032635"/>
              <a:gd name="T85" fmla="*/ 813939 h 1108710"/>
              <a:gd name="T86" fmla="*/ 1687596 w 2032635"/>
              <a:gd name="T87" fmla="*/ 906280 h 1108710"/>
              <a:gd name="T88" fmla="*/ 257553 w 2032635"/>
              <a:gd name="T89" fmla="*/ 907310 h 1108710"/>
              <a:gd name="T90" fmla="*/ 532384 w 2032635"/>
              <a:gd name="T91" fmla="*/ 1040417 h 1108710"/>
              <a:gd name="T92" fmla="*/ 382573 w 2032635"/>
              <a:gd name="T93" fmla="*/ 996302 h 1108710"/>
              <a:gd name="T94" fmla="*/ 272410 w 2032635"/>
              <a:gd name="T95" fmla="*/ 907310 h 1108710"/>
              <a:gd name="T96" fmla="*/ 1677431 w 2032635"/>
              <a:gd name="T97" fmla="*/ 915353 h 1108710"/>
              <a:gd name="T98" fmla="*/ 1341550 w 2032635"/>
              <a:gd name="T99" fmla="*/ 942009 h 1108710"/>
              <a:gd name="T100" fmla="*/ 774350 w 2032635"/>
              <a:gd name="T101" fmla="*/ 1004831 h 1108710"/>
              <a:gd name="T102" fmla="*/ 684409 w 2032635"/>
              <a:gd name="T103" fmla="*/ 1033691 h 1108710"/>
              <a:gd name="T104" fmla="*/ 1485887 w 2032635"/>
              <a:gd name="T105" fmla="*/ 973985 h 1108710"/>
              <a:gd name="T106" fmla="*/ 1341550 w 2032635"/>
              <a:gd name="T107" fmla="*/ 942009 h 1108710"/>
              <a:gd name="T108" fmla="*/ 1540397 w 2032635"/>
              <a:gd name="T109" fmla="*/ 969922 h 1108710"/>
              <a:gd name="T110" fmla="*/ 985440 w 2032635"/>
              <a:gd name="T111" fmla="*/ 1106994 h 1108710"/>
              <a:gd name="T112" fmla="*/ 844808 w 2032635"/>
              <a:gd name="T113" fmla="*/ 1061529 h 1108710"/>
              <a:gd name="T114" fmla="*/ 774350 w 2032635"/>
              <a:gd name="T115" fmla="*/ 1004831 h 1108710"/>
              <a:gd name="T116" fmla="*/ 1264478 w 2032635"/>
              <a:gd name="T117" fmla="*/ 1039127 h 1108710"/>
              <a:gd name="T118" fmla="*/ 1138493 w 2032635"/>
              <a:gd name="T119" fmla="*/ 1097982 h 11087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32635" h="1108710">
                <a:moveTo>
                  <a:pt x="1774797" y="86936"/>
                </a:moveTo>
                <a:lnTo>
                  <a:pt x="1056541" y="86936"/>
                </a:lnTo>
                <a:lnTo>
                  <a:pt x="1055789" y="84419"/>
                </a:lnTo>
                <a:lnTo>
                  <a:pt x="1088205" y="49398"/>
                </a:lnTo>
                <a:lnTo>
                  <a:pt x="1131508" y="22791"/>
                </a:lnTo>
                <a:lnTo>
                  <a:pt x="1182890" y="5893"/>
                </a:lnTo>
                <a:lnTo>
                  <a:pt x="1239547" y="0"/>
                </a:lnTo>
                <a:lnTo>
                  <a:pt x="1286635" y="4055"/>
                </a:lnTo>
                <a:lnTo>
                  <a:pt x="1330662" y="15818"/>
                </a:lnTo>
                <a:lnTo>
                  <a:pt x="1369943" y="34683"/>
                </a:lnTo>
                <a:lnTo>
                  <a:pt x="1402440" y="59770"/>
                </a:lnTo>
                <a:lnTo>
                  <a:pt x="1402794" y="60043"/>
                </a:lnTo>
                <a:lnTo>
                  <a:pt x="1749900" y="60043"/>
                </a:lnTo>
                <a:lnTo>
                  <a:pt x="1759211" y="67285"/>
                </a:lnTo>
                <a:lnTo>
                  <a:pt x="1774797" y="86936"/>
                </a:lnTo>
                <a:close/>
              </a:path>
              <a:path w="2032635" h="1108710">
                <a:moveTo>
                  <a:pt x="1749900" y="60043"/>
                </a:moveTo>
                <a:lnTo>
                  <a:pt x="1402794" y="60043"/>
                </a:lnTo>
                <a:lnTo>
                  <a:pt x="1402440" y="59770"/>
                </a:lnTo>
                <a:lnTo>
                  <a:pt x="1438551" y="34437"/>
                </a:lnTo>
                <a:lnTo>
                  <a:pt x="1480700" y="15651"/>
                </a:lnTo>
                <a:lnTo>
                  <a:pt x="1527296" y="3985"/>
                </a:lnTo>
                <a:lnTo>
                  <a:pt x="1576768" y="0"/>
                </a:lnTo>
                <a:lnTo>
                  <a:pt x="1630454" y="4714"/>
                </a:lnTo>
                <a:lnTo>
                  <a:pt x="1679856" y="18178"/>
                </a:lnTo>
                <a:lnTo>
                  <a:pt x="1723324" y="39374"/>
                </a:lnTo>
                <a:lnTo>
                  <a:pt x="1749900" y="60043"/>
                </a:lnTo>
                <a:close/>
              </a:path>
              <a:path w="2032635" h="1108710">
                <a:moveTo>
                  <a:pt x="1799316" y="133534"/>
                </a:moveTo>
                <a:lnTo>
                  <a:pt x="658163" y="133534"/>
                </a:lnTo>
                <a:lnTo>
                  <a:pt x="658915" y="132303"/>
                </a:lnTo>
                <a:lnTo>
                  <a:pt x="689782" y="98615"/>
                </a:lnTo>
                <a:lnTo>
                  <a:pt x="729013" y="71142"/>
                </a:lnTo>
                <a:lnTo>
                  <a:pt x="774969" y="50619"/>
                </a:lnTo>
                <a:lnTo>
                  <a:pt x="826011" y="37779"/>
                </a:lnTo>
                <a:lnTo>
                  <a:pt x="880498" y="33356"/>
                </a:lnTo>
                <a:lnTo>
                  <a:pt x="929188" y="36892"/>
                </a:lnTo>
                <a:lnTo>
                  <a:pt x="975611" y="47251"/>
                </a:lnTo>
                <a:lnTo>
                  <a:pt x="1018488" y="64057"/>
                </a:lnTo>
                <a:lnTo>
                  <a:pt x="1056541" y="86936"/>
                </a:lnTo>
                <a:lnTo>
                  <a:pt x="1774797" y="86936"/>
                </a:lnTo>
                <a:lnTo>
                  <a:pt x="1785867" y="100893"/>
                </a:lnTo>
                <a:lnTo>
                  <a:pt x="1799316" y="133534"/>
                </a:lnTo>
                <a:close/>
              </a:path>
              <a:path w="2032635" h="1108710">
                <a:moveTo>
                  <a:pt x="1976577" y="368787"/>
                </a:moveTo>
                <a:lnTo>
                  <a:pt x="182725" y="368787"/>
                </a:lnTo>
                <a:lnTo>
                  <a:pt x="183382" y="368478"/>
                </a:lnTo>
                <a:lnTo>
                  <a:pt x="182676" y="368478"/>
                </a:lnTo>
                <a:lnTo>
                  <a:pt x="181476" y="360878"/>
                </a:lnTo>
                <a:lnTo>
                  <a:pt x="180572" y="352941"/>
                </a:lnTo>
                <a:lnTo>
                  <a:pt x="180038" y="344985"/>
                </a:lnTo>
                <a:lnTo>
                  <a:pt x="179901" y="337020"/>
                </a:lnTo>
                <a:lnTo>
                  <a:pt x="184058" y="298766"/>
                </a:lnTo>
                <a:lnTo>
                  <a:pt x="196091" y="262478"/>
                </a:lnTo>
                <a:lnTo>
                  <a:pt x="215348" y="228642"/>
                </a:lnTo>
                <a:lnTo>
                  <a:pt x="241176" y="197744"/>
                </a:lnTo>
                <a:lnTo>
                  <a:pt x="272921" y="170267"/>
                </a:lnTo>
                <a:lnTo>
                  <a:pt x="309931" y="146698"/>
                </a:lnTo>
                <a:lnTo>
                  <a:pt x="351552" y="127522"/>
                </a:lnTo>
                <a:lnTo>
                  <a:pt x="397131" y="113224"/>
                </a:lnTo>
                <a:lnTo>
                  <a:pt x="446015" y="104289"/>
                </a:lnTo>
                <a:lnTo>
                  <a:pt x="497551" y="101203"/>
                </a:lnTo>
                <a:lnTo>
                  <a:pt x="539608" y="103274"/>
                </a:lnTo>
                <a:lnTo>
                  <a:pt x="580749" y="109421"/>
                </a:lnTo>
                <a:lnTo>
                  <a:pt x="620444" y="119541"/>
                </a:lnTo>
                <a:lnTo>
                  <a:pt x="658163" y="133534"/>
                </a:lnTo>
                <a:lnTo>
                  <a:pt x="1799316" y="133534"/>
                </a:lnTo>
                <a:lnTo>
                  <a:pt x="1801642" y="139179"/>
                </a:lnTo>
                <a:lnTo>
                  <a:pt x="1800795" y="139539"/>
                </a:lnTo>
                <a:lnTo>
                  <a:pt x="1852395" y="154714"/>
                </a:lnTo>
                <a:lnTo>
                  <a:pt x="1897263" y="177355"/>
                </a:lnTo>
                <a:lnTo>
                  <a:pt x="1934216" y="206313"/>
                </a:lnTo>
                <a:lnTo>
                  <a:pt x="1962074" y="240442"/>
                </a:lnTo>
                <a:lnTo>
                  <a:pt x="1979656" y="278594"/>
                </a:lnTo>
                <a:lnTo>
                  <a:pt x="1985779" y="319622"/>
                </a:lnTo>
                <a:lnTo>
                  <a:pt x="1984482" y="338517"/>
                </a:lnTo>
                <a:lnTo>
                  <a:pt x="1980627" y="357162"/>
                </a:lnTo>
                <a:lnTo>
                  <a:pt x="1976685" y="368478"/>
                </a:lnTo>
                <a:lnTo>
                  <a:pt x="183382" y="368478"/>
                </a:lnTo>
                <a:lnTo>
                  <a:pt x="182695" y="368597"/>
                </a:lnTo>
                <a:lnTo>
                  <a:pt x="1976644" y="368597"/>
                </a:lnTo>
                <a:lnTo>
                  <a:pt x="1976577" y="368787"/>
                </a:lnTo>
                <a:close/>
              </a:path>
              <a:path w="2032635" h="1108710">
                <a:moveTo>
                  <a:pt x="99275" y="650837"/>
                </a:moveTo>
                <a:lnTo>
                  <a:pt x="58854" y="627375"/>
                </a:lnTo>
                <a:lnTo>
                  <a:pt x="27027" y="596097"/>
                </a:lnTo>
                <a:lnTo>
                  <a:pt x="6950" y="559796"/>
                </a:lnTo>
                <a:lnTo>
                  <a:pt x="0" y="520233"/>
                </a:lnTo>
                <a:lnTo>
                  <a:pt x="6344" y="482391"/>
                </a:lnTo>
                <a:lnTo>
                  <a:pt x="24376" y="447907"/>
                </a:lnTo>
                <a:lnTo>
                  <a:pt x="52596" y="418028"/>
                </a:lnTo>
                <a:lnTo>
                  <a:pt x="89504" y="393999"/>
                </a:lnTo>
                <a:lnTo>
                  <a:pt x="133599" y="377068"/>
                </a:lnTo>
                <a:lnTo>
                  <a:pt x="182695" y="368597"/>
                </a:lnTo>
                <a:lnTo>
                  <a:pt x="182725" y="368787"/>
                </a:lnTo>
                <a:lnTo>
                  <a:pt x="1976577" y="368787"/>
                </a:lnTo>
                <a:lnTo>
                  <a:pt x="1974266" y="375423"/>
                </a:lnTo>
                <a:lnTo>
                  <a:pt x="1965453" y="393163"/>
                </a:lnTo>
                <a:lnTo>
                  <a:pt x="1966113" y="393266"/>
                </a:lnTo>
                <a:lnTo>
                  <a:pt x="1994440" y="425909"/>
                </a:lnTo>
                <a:lnTo>
                  <a:pt x="2015111" y="461304"/>
                </a:lnTo>
                <a:lnTo>
                  <a:pt x="2027772" y="498720"/>
                </a:lnTo>
                <a:lnTo>
                  <a:pt x="2032070" y="537425"/>
                </a:lnTo>
                <a:lnTo>
                  <a:pt x="2026751" y="580589"/>
                </a:lnTo>
                <a:lnTo>
                  <a:pt x="2011388" y="621314"/>
                </a:lnTo>
                <a:lnTo>
                  <a:pt x="1992568" y="650125"/>
                </a:lnTo>
                <a:lnTo>
                  <a:pt x="100017" y="650125"/>
                </a:lnTo>
                <a:lnTo>
                  <a:pt x="99275" y="650837"/>
                </a:lnTo>
                <a:close/>
              </a:path>
              <a:path w="2032635" h="1108710">
                <a:moveTo>
                  <a:pt x="1991428" y="651870"/>
                </a:moveTo>
                <a:lnTo>
                  <a:pt x="101053" y="651870"/>
                </a:lnTo>
                <a:lnTo>
                  <a:pt x="100017" y="650125"/>
                </a:lnTo>
                <a:lnTo>
                  <a:pt x="1992568" y="650125"/>
                </a:lnTo>
                <a:lnTo>
                  <a:pt x="1991428" y="651870"/>
                </a:lnTo>
                <a:close/>
              </a:path>
              <a:path w="2032635" h="1108710">
                <a:moveTo>
                  <a:pt x="249810" y="905803"/>
                </a:moveTo>
                <a:lnTo>
                  <a:pt x="195281" y="900377"/>
                </a:lnTo>
                <a:lnTo>
                  <a:pt x="146282" y="885065"/>
                </a:lnTo>
                <a:lnTo>
                  <a:pt x="104770" y="861314"/>
                </a:lnTo>
                <a:lnTo>
                  <a:pt x="72697" y="830570"/>
                </a:lnTo>
                <a:lnTo>
                  <a:pt x="52020" y="794281"/>
                </a:lnTo>
                <a:lnTo>
                  <a:pt x="44693" y="753894"/>
                </a:lnTo>
                <a:lnTo>
                  <a:pt x="48336" y="725404"/>
                </a:lnTo>
                <a:lnTo>
                  <a:pt x="59018" y="698141"/>
                </a:lnTo>
                <a:lnTo>
                  <a:pt x="76368" y="672812"/>
                </a:lnTo>
                <a:lnTo>
                  <a:pt x="99275" y="650837"/>
                </a:lnTo>
                <a:lnTo>
                  <a:pt x="101053" y="651870"/>
                </a:lnTo>
                <a:lnTo>
                  <a:pt x="1991428" y="651870"/>
                </a:lnTo>
                <a:lnTo>
                  <a:pt x="1954116" y="692386"/>
                </a:lnTo>
                <a:lnTo>
                  <a:pt x="1913997" y="721204"/>
                </a:lnTo>
                <a:lnTo>
                  <a:pt x="1867417" y="744521"/>
                </a:lnTo>
                <a:lnTo>
                  <a:pt x="1815271" y="761575"/>
                </a:lnTo>
                <a:lnTo>
                  <a:pt x="1758455" y="771599"/>
                </a:lnTo>
                <a:lnTo>
                  <a:pt x="1758925" y="772113"/>
                </a:lnTo>
                <a:lnTo>
                  <a:pt x="1753038" y="812542"/>
                </a:lnTo>
                <a:lnTo>
                  <a:pt x="1736944" y="850160"/>
                </a:lnTo>
                <a:lnTo>
                  <a:pt x="1711729" y="884172"/>
                </a:lnTo>
                <a:lnTo>
                  <a:pt x="1688651" y="904724"/>
                </a:lnTo>
                <a:lnTo>
                  <a:pt x="273707" y="904724"/>
                </a:lnTo>
                <a:lnTo>
                  <a:pt x="265711" y="905443"/>
                </a:lnTo>
                <a:lnTo>
                  <a:pt x="257714" y="905752"/>
                </a:lnTo>
                <a:lnTo>
                  <a:pt x="249810" y="905803"/>
                </a:lnTo>
                <a:close/>
              </a:path>
              <a:path w="2032635" h="1108710">
                <a:moveTo>
                  <a:pt x="587782" y="1041749"/>
                </a:moveTo>
                <a:lnTo>
                  <a:pt x="532716" y="1038630"/>
                </a:lnTo>
                <a:lnTo>
                  <a:pt x="479668" y="1029501"/>
                </a:lnTo>
                <a:lnTo>
                  <a:pt x="429435" y="1014707"/>
                </a:lnTo>
                <a:lnTo>
                  <a:pt x="382813" y="994591"/>
                </a:lnTo>
                <a:lnTo>
                  <a:pt x="340599" y="969497"/>
                </a:lnTo>
                <a:lnTo>
                  <a:pt x="303589" y="939770"/>
                </a:lnTo>
                <a:lnTo>
                  <a:pt x="272580" y="905752"/>
                </a:lnTo>
                <a:lnTo>
                  <a:pt x="273707" y="904724"/>
                </a:lnTo>
                <a:lnTo>
                  <a:pt x="1688651" y="904724"/>
                </a:lnTo>
                <a:lnTo>
                  <a:pt x="1678479" y="913782"/>
                </a:lnTo>
                <a:lnTo>
                  <a:pt x="1638277" y="938197"/>
                </a:lnTo>
                <a:lnTo>
                  <a:pt x="1632788" y="940392"/>
                </a:lnTo>
                <a:lnTo>
                  <a:pt x="1342388" y="940392"/>
                </a:lnTo>
                <a:lnTo>
                  <a:pt x="1323421" y="976236"/>
                </a:lnTo>
                <a:lnTo>
                  <a:pt x="1301926" y="1003106"/>
                </a:lnTo>
                <a:lnTo>
                  <a:pt x="774834" y="1003106"/>
                </a:lnTo>
                <a:lnTo>
                  <a:pt x="774269" y="1003311"/>
                </a:lnTo>
                <a:lnTo>
                  <a:pt x="731053" y="1019818"/>
                </a:lnTo>
                <a:lnTo>
                  <a:pt x="684837" y="1031916"/>
                </a:lnTo>
                <a:lnTo>
                  <a:pt x="636857" y="1039269"/>
                </a:lnTo>
                <a:lnTo>
                  <a:pt x="587782" y="1041749"/>
                </a:lnTo>
                <a:close/>
              </a:path>
              <a:path w="2032635" h="1108710">
                <a:moveTo>
                  <a:pt x="1486815" y="972313"/>
                </a:moveTo>
                <a:lnTo>
                  <a:pt x="1411849" y="964526"/>
                </a:lnTo>
                <a:lnTo>
                  <a:pt x="1342670" y="941727"/>
                </a:lnTo>
                <a:lnTo>
                  <a:pt x="1342388" y="940392"/>
                </a:lnTo>
                <a:lnTo>
                  <a:pt x="1632788" y="940392"/>
                </a:lnTo>
                <a:lnTo>
                  <a:pt x="1592209" y="956620"/>
                </a:lnTo>
                <a:lnTo>
                  <a:pt x="1541360" y="968257"/>
                </a:lnTo>
                <a:lnTo>
                  <a:pt x="1486815" y="972313"/>
                </a:lnTo>
                <a:close/>
              </a:path>
              <a:path w="2032635" h="1108710">
                <a:moveTo>
                  <a:pt x="1038382" y="1108313"/>
                </a:moveTo>
                <a:lnTo>
                  <a:pt x="986056" y="1105093"/>
                </a:lnTo>
                <a:lnTo>
                  <a:pt x="935826" y="1095676"/>
                </a:lnTo>
                <a:lnTo>
                  <a:pt x="888613" y="1080426"/>
                </a:lnTo>
                <a:lnTo>
                  <a:pt x="845336" y="1059706"/>
                </a:lnTo>
                <a:lnTo>
                  <a:pt x="806914" y="1033880"/>
                </a:lnTo>
                <a:lnTo>
                  <a:pt x="774277" y="1003319"/>
                </a:lnTo>
                <a:lnTo>
                  <a:pt x="774834" y="1003106"/>
                </a:lnTo>
                <a:lnTo>
                  <a:pt x="1301926" y="1003106"/>
                </a:lnTo>
                <a:lnTo>
                  <a:pt x="1297454" y="1008697"/>
                </a:lnTo>
                <a:lnTo>
                  <a:pt x="1265268" y="1037343"/>
                </a:lnTo>
                <a:lnTo>
                  <a:pt x="1227644" y="1061745"/>
                </a:lnTo>
                <a:lnTo>
                  <a:pt x="1185363" y="1081473"/>
                </a:lnTo>
                <a:lnTo>
                  <a:pt x="1139205" y="1096097"/>
                </a:lnTo>
                <a:lnTo>
                  <a:pt x="1089951" y="1105187"/>
                </a:lnTo>
                <a:lnTo>
                  <a:pt x="1038382" y="11083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18" name="object 18">
            <a:extLst>
              <a:ext uri="{FF2B5EF4-FFF2-40B4-BE49-F238E27FC236}">
                <a16:creationId xmlns:a16="http://schemas.microsoft.com/office/drawing/2014/main" id="{B9DFEC26-8908-4564-A774-4E08BAA96E64}"/>
              </a:ext>
            </a:extLst>
          </p:cNvPr>
          <p:cNvSpPr>
            <a:spLocks/>
          </p:cNvSpPr>
          <p:nvPr/>
        </p:nvSpPr>
        <p:spPr bwMode="auto">
          <a:xfrm>
            <a:off x="5175250" y="3117851"/>
            <a:ext cx="2032000" cy="1109663"/>
          </a:xfrm>
          <a:custGeom>
            <a:avLst/>
            <a:gdLst>
              <a:gd name="T0" fmla="*/ 89448 w 2032635"/>
              <a:gd name="T1" fmla="*/ 394677 h 1108710"/>
              <a:gd name="T2" fmla="*/ 6340 w 2032635"/>
              <a:gd name="T3" fmla="*/ 483221 h 1108710"/>
              <a:gd name="T4" fmla="*/ 27011 w 2032635"/>
              <a:gd name="T5" fmla="*/ 597122 h 1108710"/>
              <a:gd name="T6" fmla="*/ 58982 w 2032635"/>
              <a:gd name="T7" fmla="*/ 699342 h 1108710"/>
              <a:gd name="T8" fmla="*/ 72651 w 2032635"/>
              <a:gd name="T9" fmla="*/ 831999 h 1108710"/>
              <a:gd name="T10" fmla="*/ 195159 w 2032635"/>
              <a:gd name="T11" fmla="*/ 901926 h 1108710"/>
              <a:gd name="T12" fmla="*/ 265545 w 2032635"/>
              <a:gd name="T13" fmla="*/ 907000 h 1108710"/>
              <a:gd name="T14" fmla="*/ 303399 w 2032635"/>
              <a:gd name="T15" fmla="*/ 941386 h 1108710"/>
              <a:gd name="T16" fmla="*/ 429167 w 2032635"/>
              <a:gd name="T17" fmla="*/ 1016452 h 1108710"/>
              <a:gd name="T18" fmla="*/ 587414 w 2032635"/>
              <a:gd name="T19" fmla="*/ 1043540 h 1108710"/>
              <a:gd name="T20" fmla="*/ 730597 w 2032635"/>
              <a:gd name="T21" fmla="*/ 1021572 h 1108710"/>
              <a:gd name="T22" fmla="*/ 844808 w 2032635"/>
              <a:gd name="T23" fmla="*/ 1061529 h 1108710"/>
              <a:gd name="T24" fmla="*/ 985440 w 2032635"/>
              <a:gd name="T25" fmla="*/ 1106994 h 1108710"/>
              <a:gd name="T26" fmla="*/ 1138493 w 2032635"/>
              <a:gd name="T27" fmla="*/ 1097982 h 1108710"/>
              <a:gd name="T28" fmla="*/ 1264478 w 2032635"/>
              <a:gd name="T29" fmla="*/ 1039127 h 1108710"/>
              <a:gd name="T30" fmla="*/ 1341550 w 2032635"/>
              <a:gd name="T31" fmla="*/ 942009 h 1108710"/>
              <a:gd name="T32" fmla="*/ 1410967 w 2032635"/>
              <a:gd name="T33" fmla="*/ 966185 h 1108710"/>
              <a:gd name="T34" fmla="*/ 1540397 w 2032635"/>
              <a:gd name="T35" fmla="*/ 969922 h 1108710"/>
              <a:gd name="T36" fmla="*/ 1677431 w 2032635"/>
              <a:gd name="T37" fmla="*/ 915354 h 1108710"/>
              <a:gd name="T38" fmla="*/ 1751943 w 2032635"/>
              <a:gd name="T39" fmla="*/ 813939 h 1108710"/>
              <a:gd name="T40" fmla="*/ 1814137 w 2032635"/>
              <a:gd name="T41" fmla="*/ 762885 h 1108710"/>
              <a:gd name="T42" fmla="*/ 1952896 w 2032635"/>
              <a:gd name="T43" fmla="*/ 693577 h 1108710"/>
              <a:gd name="T44" fmla="*/ 2025485 w 2032635"/>
              <a:gd name="T45" fmla="*/ 581587 h 1108710"/>
              <a:gd name="T46" fmla="*/ 2013852 w 2032635"/>
              <a:gd name="T47" fmla="*/ 462098 h 1108710"/>
              <a:gd name="T48" fmla="*/ 1964225 w 2032635"/>
              <a:gd name="T49" fmla="*/ 393839 h 1108710"/>
              <a:gd name="T50" fmla="*/ 1983242 w 2032635"/>
              <a:gd name="T51" fmla="*/ 339099 h 1108710"/>
              <a:gd name="T52" fmla="*/ 1960848 w 2032635"/>
              <a:gd name="T53" fmla="*/ 240856 h 1108710"/>
              <a:gd name="T54" fmla="*/ 1851237 w 2032635"/>
              <a:gd name="T55" fmla="*/ 154980 h 1108710"/>
              <a:gd name="T56" fmla="*/ 1784751 w 2032635"/>
              <a:gd name="T57" fmla="*/ 101067 h 1108710"/>
              <a:gd name="T58" fmla="*/ 1678806 w 2032635"/>
              <a:gd name="T59" fmla="*/ 18210 h 1108710"/>
              <a:gd name="T60" fmla="*/ 1526342 w 2032635"/>
              <a:gd name="T61" fmla="*/ 3991 h 1108710"/>
              <a:gd name="T62" fmla="*/ 1401542 w 2032635"/>
              <a:gd name="T63" fmla="*/ 59887 h 1108710"/>
              <a:gd name="T64" fmla="*/ 1285831 w 2032635"/>
              <a:gd name="T65" fmla="*/ 4061 h 1108710"/>
              <a:gd name="T66" fmla="*/ 1130802 w 2032635"/>
              <a:gd name="T67" fmla="*/ 22831 h 1108710"/>
              <a:gd name="T68" fmla="*/ 1055881 w 2032635"/>
              <a:gd name="T69" fmla="*/ 87086 h 1108710"/>
              <a:gd name="T70" fmla="*/ 928608 w 2032635"/>
              <a:gd name="T71" fmla="*/ 36956 h 1108710"/>
              <a:gd name="T72" fmla="*/ 774485 w 2032635"/>
              <a:gd name="T73" fmla="*/ 50707 h 1108710"/>
              <a:gd name="T74" fmla="*/ 658503 w 2032635"/>
              <a:gd name="T75" fmla="*/ 132531 h 1108710"/>
              <a:gd name="T76" fmla="*/ 580387 w 2032635"/>
              <a:gd name="T77" fmla="*/ 109609 h 1108710"/>
              <a:gd name="T78" fmla="*/ 445737 w 2032635"/>
              <a:gd name="T79" fmla="*/ 104469 h 1108710"/>
              <a:gd name="T80" fmla="*/ 309737 w 2032635"/>
              <a:gd name="T81" fmla="*/ 146950 h 1108710"/>
              <a:gd name="T82" fmla="*/ 215214 w 2032635"/>
              <a:gd name="T83" fmla="*/ 229036 h 1108710"/>
              <a:gd name="T84" fmla="*/ 179789 w 2032635"/>
              <a:gd name="T85" fmla="*/ 337600 h 1108710"/>
              <a:gd name="T86" fmla="*/ 181362 w 2032635"/>
              <a:gd name="T87" fmla="*/ 361498 h 1108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032635" h="1108710">
                <a:moveTo>
                  <a:pt x="183382" y="368478"/>
                </a:moveTo>
                <a:lnTo>
                  <a:pt x="133599" y="377068"/>
                </a:lnTo>
                <a:lnTo>
                  <a:pt x="89504" y="393999"/>
                </a:lnTo>
                <a:lnTo>
                  <a:pt x="52596" y="418028"/>
                </a:lnTo>
                <a:lnTo>
                  <a:pt x="24376" y="447907"/>
                </a:lnTo>
                <a:lnTo>
                  <a:pt x="6344" y="482391"/>
                </a:lnTo>
                <a:lnTo>
                  <a:pt x="0" y="520233"/>
                </a:lnTo>
                <a:lnTo>
                  <a:pt x="6950" y="559796"/>
                </a:lnTo>
                <a:lnTo>
                  <a:pt x="27027" y="596097"/>
                </a:lnTo>
                <a:lnTo>
                  <a:pt x="58854" y="627375"/>
                </a:lnTo>
                <a:lnTo>
                  <a:pt x="101053" y="651870"/>
                </a:lnTo>
                <a:lnTo>
                  <a:pt x="59018" y="698141"/>
                </a:lnTo>
                <a:lnTo>
                  <a:pt x="44693" y="753894"/>
                </a:lnTo>
                <a:lnTo>
                  <a:pt x="52020" y="794281"/>
                </a:lnTo>
                <a:lnTo>
                  <a:pt x="72697" y="830570"/>
                </a:lnTo>
                <a:lnTo>
                  <a:pt x="104770" y="861314"/>
                </a:lnTo>
                <a:lnTo>
                  <a:pt x="146282" y="885065"/>
                </a:lnTo>
                <a:lnTo>
                  <a:pt x="195281" y="900377"/>
                </a:lnTo>
                <a:lnTo>
                  <a:pt x="249810" y="905803"/>
                </a:lnTo>
                <a:lnTo>
                  <a:pt x="257714" y="905752"/>
                </a:lnTo>
                <a:lnTo>
                  <a:pt x="265711" y="905443"/>
                </a:lnTo>
                <a:lnTo>
                  <a:pt x="273707" y="904724"/>
                </a:lnTo>
                <a:lnTo>
                  <a:pt x="272580" y="905752"/>
                </a:lnTo>
                <a:lnTo>
                  <a:pt x="303589" y="939770"/>
                </a:lnTo>
                <a:lnTo>
                  <a:pt x="340599" y="969497"/>
                </a:lnTo>
                <a:lnTo>
                  <a:pt x="382813" y="994591"/>
                </a:lnTo>
                <a:lnTo>
                  <a:pt x="429435" y="1014707"/>
                </a:lnTo>
                <a:lnTo>
                  <a:pt x="479668" y="1029501"/>
                </a:lnTo>
                <a:lnTo>
                  <a:pt x="532716" y="1038630"/>
                </a:lnTo>
                <a:lnTo>
                  <a:pt x="587782" y="1041749"/>
                </a:lnTo>
                <a:lnTo>
                  <a:pt x="636857" y="1039269"/>
                </a:lnTo>
                <a:lnTo>
                  <a:pt x="684837" y="1031916"/>
                </a:lnTo>
                <a:lnTo>
                  <a:pt x="731053" y="1019818"/>
                </a:lnTo>
                <a:lnTo>
                  <a:pt x="774834" y="1003106"/>
                </a:lnTo>
                <a:lnTo>
                  <a:pt x="806914" y="1033880"/>
                </a:lnTo>
                <a:lnTo>
                  <a:pt x="845336" y="1059706"/>
                </a:lnTo>
                <a:lnTo>
                  <a:pt x="888613" y="1080426"/>
                </a:lnTo>
                <a:lnTo>
                  <a:pt x="935826" y="1095676"/>
                </a:lnTo>
                <a:lnTo>
                  <a:pt x="986056" y="1105093"/>
                </a:lnTo>
                <a:lnTo>
                  <a:pt x="1038382" y="1108313"/>
                </a:lnTo>
                <a:lnTo>
                  <a:pt x="1089951" y="1105187"/>
                </a:lnTo>
                <a:lnTo>
                  <a:pt x="1139205" y="1096097"/>
                </a:lnTo>
                <a:lnTo>
                  <a:pt x="1185363" y="1081474"/>
                </a:lnTo>
                <a:lnTo>
                  <a:pt x="1227644" y="1061745"/>
                </a:lnTo>
                <a:lnTo>
                  <a:pt x="1265268" y="1037343"/>
                </a:lnTo>
                <a:lnTo>
                  <a:pt x="1297454" y="1008697"/>
                </a:lnTo>
                <a:lnTo>
                  <a:pt x="1323421" y="976236"/>
                </a:lnTo>
                <a:lnTo>
                  <a:pt x="1342388" y="940392"/>
                </a:lnTo>
                <a:lnTo>
                  <a:pt x="1342669" y="941727"/>
                </a:lnTo>
                <a:lnTo>
                  <a:pt x="1376280" y="954950"/>
                </a:lnTo>
                <a:lnTo>
                  <a:pt x="1411849" y="964526"/>
                </a:lnTo>
                <a:lnTo>
                  <a:pt x="1448865" y="970349"/>
                </a:lnTo>
                <a:lnTo>
                  <a:pt x="1486815" y="972313"/>
                </a:lnTo>
                <a:lnTo>
                  <a:pt x="1541360" y="968257"/>
                </a:lnTo>
                <a:lnTo>
                  <a:pt x="1592209" y="956620"/>
                </a:lnTo>
                <a:lnTo>
                  <a:pt x="1638277" y="938197"/>
                </a:lnTo>
                <a:lnTo>
                  <a:pt x="1678479" y="913783"/>
                </a:lnTo>
                <a:lnTo>
                  <a:pt x="1711729" y="884172"/>
                </a:lnTo>
                <a:lnTo>
                  <a:pt x="1736944" y="850160"/>
                </a:lnTo>
                <a:lnTo>
                  <a:pt x="1753038" y="812542"/>
                </a:lnTo>
                <a:lnTo>
                  <a:pt x="1758925" y="772113"/>
                </a:lnTo>
                <a:lnTo>
                  <a:pt x="1758454" y="771599"/>
                </a:lnTo>
                <a:lnTo>
                  <a:pt x="1815271" y="761575"/>
                </a:lnTo>
                <a:lnTo>
                  <a:pt x="1867417" y="744521"/>
                </a:lnTo>
                <a:lnTo>
                  <a:pt x="1913997" y="721204"/>
                </a:lnTo>
                <a:lnTo>
                  <a:pt x="1954116" y="692386"/>
                </a:lnTo>
                <a:lnTo>
                  <a:pt x="1986878" y="658835"/>
                </a:lnTo>
                <a:lnTo>
                  <a:pt x="2011388" y="621314"/>
                </a:lnTo>
                <a:lnTo>
                  <a:pt x="2026751" y="580589"/>
                </a:lnTo>
                <a:lnTo>
                  <a:pt x="2032070" y="537425"/>
                </a:lnTo>
                <a:lnTo>
                  <a:pt x="2027772" y="498720"/>
                </a:lnTo>
                <a:lnTo>
                  <a:pt x="2015111" y="461304"/>
                </a:lnTo>
                <a:lnTo>
                  <a:pt x="1994440" y="425909"/>
                </a:lnTo>
                <a:lnTo>
                  <a:pt x="1966113" y="393266"/>
                </a:lnTo>
                <a:lnTo>
                  <a:pt x="1965453" y="393163"/>
                </a:lnTo>
                <a:lnTo>
                  <a:pt x="1974266" y="375423"/>
                </a:lnTo>
                <a:lnTo>
                  <a:pt x="1980627" y="357162"/>
                </a:lnTo>
                <a:lnTo>
                  <a:pt x="1984482" y="338517"/>
                </a:lnTo>
                <a:lnTo>
                  <a:pt x="1985779" y="319622"/>
                </a:lnTo>
                <a:lnTo>
                  <a:pt x="1979656" y="278594"/>
                </a:lnTo>
                <a:lnTo>
                  <a:pt x="1962074" y="240442"/>
                </a:lnTo>
                <a:lnTo>
                  <a:pt x="1934216" y="206313"/>
                </a:lnTo>
                <a:lnTo>
                  <a:pt x="1897263" y="177355"/>
                </a:lnTo>
                <a:lnTo>
                  <a:pt x="1852395" y="154714"/>
                </a:lnTo>
                <a:lnTo>
                  <a:pt x="1800795" y="139539"/>
                </a:lnTo>
                <a:lnTo>
                  <a:pt x="1801642" y="139179"/>
                </a:lnTo>
                <a:lnTo>
                  <a:pt x="1785867" y="100893"/>
                </a:lnTo>
                <a:lnTo>
                  <a:pt x="1759211" y="67285"/>
                </a:lnTo>
                <a:lnTo>
                  <a:pt x="1723324" y="39374"/>
                </a:lnTo>
                <a:lnTo>
                  <a:pt x="1679856" y="18178"/>
                </a:lnTo>
                <a:lnTo>
                  <a:pt x="1630454" y="4714"/>
                </a:lnTo>
                <a:lnTo>
                  <a:pt x="1576768" y="0"/>
                </a:lnTo>
                <a:lnTo>
                  <a:pt x="1527296" y="3985"/>
                </a:lnTo>
                <a:lnTo>
                  <a:pt x="1480700" y="15651"/>
                </a:lnTo>
                <a:lnTo>
                  <a:pt x="1438551" y="34437"/>
                </a:lnTo>
                <a:lnTo>
                  <a:pt x="1402418" y="59785"/>
                </a:lnTo>
                <a:lnTo>
                  <a:pt x="1369943" y="34683"/>
                </a:lnTo>
                <a:lnTo>
                  <a:pt x="1330662" y="15818"/>
                </a:lnTo>
                <a:lnTo>
                  <a:pt x="1286635" y="4055"/>
                </a:lnTo>
                <a:lnTo>
                  <a:pt x="1239547" y="0"/>
                </a:lnTo>
                <a:lnTo>
                  <a:pt x="1182890" y="5893"/>
                </a:lnTo>
                <a:lnTo>
                  <a:pt x="1131508" y="22791"/>
                </a:lnTo>
                <a:lnTo>
                  <a:pt x="1088205" y="49398"/>
                </a:lnTo>
                <a:lnTo>
                  <a:pt x="1055789" y="84419"/>
                </a:lnTo>
                <a:lnTo>
                  <a:pt x="1056541" y="86936"/>
                </a:lnTo>
                <a:lnTo>
                  <a:pt x="1018488" y="64057"/>
                </a:lnTo>
                <a:lnTo>
                  <a:pt x="975611" y="47251"/>
                </a:lnTo>
                <a:lnTo>
                  <a:pt x="929188" y="36892"/>
                </a:lnTo>
                <a:lnTo>
                  <a:pt x="880498" y="33356"/>
                </a:lnTo>
                <a:lnTo>
                  <a:pt x="826011" y="37779"/>
                </a:lnTo>
                <a:lnTo>
                  <a:pt x="774969" y="50619"/>
                </a:lnTo>
                <a:lnTo>
                  <a:pt x="729013" y="71142"/>
                </a:lnTo>
                <a:lnTo>
                  <a:pt x="689782" y="98615"/>
                </a:lnTo>
                <a:lnTo>
                  <a:pt x="658915" y="132303"/>
                </a:lnTo>
                <a:lnTo>
                  <a:pt x="658163" y="133534"/>
                </a:lnTo>
                <a:lnTo>
                  <a:pt x="620444" y="119541"/>
                </a:lnTo>
                <a:lnTo>
                  <a:pt x="580749" y="109421"/>
                </a:lnTo>
                <a:lnTo>
                  <a:pt x="539608" y="103274"/>
                </a:lnTo>
                <a:lnTo>
                  <a:pt x="497551" y="101203"/>
                </a:lnTo>
                <a:lnTo>
                  <a:pt x="446015" y="104289"/>
                </a:lnTo>
                <a:lnTo>
                  <a:pt x="397131" y="113224"/>
                </a:lnTo>
                <a:lnTo>
                  <a:pt x="351552" y="127522"/>
                </a:lnTo>
                <a:lnTo>
                  <a:pt x="309931" y="146698"/>
                </a:lnTo>
                <a:lnTo>
                  <a:pt x="272921" y="170267"/>
                </a:lnTo>
                <a:lnTo>
                  <a:pt x="241176" y="197744"/>
                </a:lnTo>
                <a:lnTo>
                  <a:pt x="215348" y="228642"/>
                </a:lnTo>
                <a:lnTo>
                  <a:pt x="196091" y="262478"/>
                </a:lnTo>
                <a:lnTo>
                  <a:pt x="184058" y="298766"/>
                </a:lnTo>
                <a:lnTo>
                  <a:pt x="179901" y="337020"/>
                </a:lnTo>
                <a:lnTo>
                  <a:pt x="180038" y="344985"/>
                </a:lnTo>
                <a:lnTo>
                  <a:pt x="180572" y="352941"/>
                </a:lnTo>
                <a:lnTo>
                  <a:pt x="181476" y="360878"/>
                </a:lnTo>
                <a:lnTo>
                  <a:pt x="182725" y="368787"/>
                </a:lnTo>
                <a:lnTo>
                  <a:pt x="183382" y="368478"/>
                </a:lnTo>
                <a:close/>
              </a:path>
            </a:pathLst>
          </a:custGeom>
          <a:noFill/>
          <a:ln w="7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19" name="object 19">
            <a:extLst>
              <a:ext uri="{FF2B5EF4-FFF2-40B4-BE49-F238E27FC236}">
                <a16:creationId xmlns:a16="http://schemas.microsoft.com/office/drawing/2014/main" id="{80E27BC8-A372-45D3-A0E6-60ABE55E1E62}"/>
              </a:ext>
            </a:extLst>
          </p:cNvPr>
          <p:cNvSpPr>
            <a:spLocks/>
          </p:cNvSpPr>
          <p:nvPr/>
        </p:nvSpPr>
        <p:spPr bwMode="auto">
          <a:xfrm>
            <a:off x="5275263" y="3770314"/>
            <a:ext cx="120650" cy="20637"/>
          </a:xfrm>
          <a:custGeom>
            <a:avLst/>
            <a:gdLst>
              <a:gd name="T0" fmla="*/ 0 w 119379"/>
              <a:gd name="T1" fmla="*/ 0 h 20954"/>
              <a:gd name="T2" fmla="*/ 24772 w 119379"/>
              <a:gd name="T3" fmla="*/ 8772 h 20954"/>
              <a:gd name="T4" fmla="*/ 50851 w 119379"/>
              <a:gd name="T5" fmla="*/ 15113 h 20954"/>
              <a:gd name="T6" fmla="*/ 77885 w 119379"/>
              <a:gd name="T7" fmla="*/ 18963 h 20954"/>
              <a:gd name="T8" fmla="*/ 105523 w 119379"/>
              <a:gd name="T9" fmla="*/ 20259 h 20954"/>
              <a:gd name="T10" fmla="*/ 110903 w 119379"/>
              <a:gd name="T11" fmla="*/ 20259 h 20954"/>
              <a:gd name="T12" fmla="*/ 116383 w 119379"/>
              <a:gd name="T13" fmla="*/ 20160 h 20954"/>
              <a:gd name="T14" fmla="*/ 121764 w 119379"/>
              <a:gd name="T15" fmla="*/ 19862 h 209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9379" h="20954">
                <a:moveTo>
                  <a:pt x="0" y="0"/>
                </a:moveTo>
                <a:lnTo>
                  <a:pt x="24253" y="9044"/>
                </a:lnTo>
                <a:lnTo>
                  <a:pt x="49785" y="15581"/>
                </a:lnTo>
                <a:lnTo>
                  <a:pt x="76253" y="19550"/>
                </a:lnTo>
                <a:lnTo>
                  <a:pt x="103311" y="20886"/>
                </a:lnTo>
                <a:lnTo>
                  <a:pt x="108579" y="20886"/>
                </a:lnTo>
                <a:lnTo>
                  <a:pt x="113944" y="20784"/>
                </a:lnTo>
                <a:lnTo>
                  <a:pt x="119212" y="20477"/>
                </a:lnTo>
              </a:path>
            </a:pathLst>
          </a:custGeom>
          <a:noFill/>
          <a:ln w="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0" name="object 20">
            <a:extLst>
              <a:ext uri="{FF2B5EF4-FFF2-40B4-BE49-F238E27FC236}">
                <a16:creationId xmlns:a16="http://schemas.microsoft.com/office/drawing/2014/main" id="{6393C58F-B1FC-4DFE-8A5E-93768C9E4469}"/>
              </a:ext>
            </a:extLst>
          </p:cNvPr>
          <p:cNvSpPr>
            <a:spLocks/>
          </p:cNvSpPr>
          <p:nvPr/>
        </p:nvSpPr>
        <p:spPr bwMode="auto">
          <a:xfrm>
            <a:off x="5448300" y="4013201"/>
            <a:ext cx="52388" cy="9525"/>
          </a:xfrm>
          <a:custGeom>
            <a:avLst/>
            <a:gdLst>
              <a:gd name="T0" fmla="*/ 0 w 52704"/>
              <a:gd name="T1" fmla="*/ 8570 h 10160"/>
              <a:gd name="T2" fmla="*/ 13172 w 52704"/>
              <a:gd name="T3" fmla="*/ 7268 h 10160"/>
              <a:gd name="T4" fmla="*/ 26169 w 52704"/>
              <a:gd name="T5" fmla="*/ 5401 h 10160"/>
              <a:gd name="T6" fmla="*/ 38958 w 52704"/>
              <a:gd name="T7" fmla="*/ 2975 h 10160"/>
              <a:gd name="T8" fmla="*/ 51500 w 52704"/>
              <a:gd name="T9" fmla="*/ 0 h 10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704" h="10160">
                <a:moveTo>
                  <a:pt x="0" y="9750"/>
                </a:moveTo>
                <a:lnTo>
                  <a:pt x="13331" y="8270"/>
                </a:lnTo>
                <a:lnTo>
                  <a:pt x="26486" y="6145"/>
                </a:lnTo>
                <a:lnTo>
                  <a:pt x="39429" y="3385"/>
                </a:lnTo>
                <a:lnTo>
                  <a:pt x="52124" y="0"/>
                </a:lnTo>
              </a:path>
            </a:pathLst>
          </a:custGeom>
          <a:noFill/>
          <a:ln w="674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1" name="object 21">
            <a:extLst>
              <a:ext uri="{FF2B5EF4-FFF2-40B4-BE49-F238E27FC236}">
                <a16:creationId xmlns:a16="http://schemas.microsoft.com/office/drawing/2014/main" id="{C7105FD9-999F-4BFF-A32A-04E5D4CC3168}"/>
              </a:ext>
            </a:extLst>
          </p:cNvPr>
          <p:cNvSpPr>
            <a:spLocks/>
          </p:cNvSpPr>
          <p:nvPr/>
        </p:nvSpPr>
        <p:spPr bwMode="auto">
          <a:xfrm>
            <a:off x="5918200" y="4076700"/>
            <a:ext cx="31750" cy="44450"/>
          </a:xfrm>
          <a:custGeom>
            <a:avLst/>
            <a:gdLst>
              <a:gd name="T0" fmla="*/ 0 w 31750"/>
              <a:gd name="T1" fmla="*/ 0 h 45085"/>
              <a:gd name="T2" fmla="*/ 6630 w 31750"/>
              <a:gd name="T3" fmla="*/ 11284 h 45085"/>
              <a:gd name="T4" fmla="*/ 14090 w 31750"/>
              <a:gd name="T5" fmla="*/ 22298 h 45085"/>
              <a:gd name="T6" fmla="*/ 22361 w 31750"/>
              <a:gd name="T7" fmla="*/ 33012 h 45085"/>
              <a:gd name="T8" fmla="*/ 31426 w 31750"/>
              <a:gd name="T9" fmla="*/ 43399 h 450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50" h="45085">
                <a:moveTo>
                  <a:pt x="0" y="0"/>
                </a:moveTo>
                <a:lnTo>
                  <a:pt x="6630" y="11609"/>
                </a:lnTo>
                <a:lnTo>
                  <a:pt x="14090" y="22940"/>
                </a:lnTo>
                <a:lnTo>
                  <a:pt x="22361" y="33962"/>
                </a:lnTo>
                <a:lnTo>
                  <a:pt x="31426" y="44648"/>
                </a:lnTo>
              </a:path>
            </a:pathLst>
          </a:custGeom>
          <a:noFill/>
          <a:ln w="820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2" name="object 22">
            <a:extLst>
              <a:ext uri="{FF2B5EF4-FFF2-40B4-BE49-F238E27FC236}">
                <a16:creationId xmlns:a16="http://schemas.microsoft.com/office/drawing/2014/main" id="{8CE52D3B-4E17-43CE-BF33-DE7400BD1521}"/>
              </a:ext>
            </a:extLst>
          </p:cNvPr>
          <p:cNvSpPr>
            <a:spLocks/>
          </p:cNvSpPr>
          <p:nvPr/>
        </p:nvSpPr>
        <p:spPr bwMode="auto">
          <a:xfrm>
            <a:off x="6516688" y="4010026"/>
            <a:ext cx="12700" cy="49213"/>
          </a:xfrm>
          <a:custGeom>
            <a:avLst/>
            <a:gdLst>
              <a:gd name="T0" fmla="*/ 0 w 12700"/>
              <a:gd name="T1" fmla="*/ 48338 h 49529"/>
              <a:gd name="T2" fmla="*/ 4430 w 12700"/>
              <a:gd name="T3" fmla="*/ 36439 h 49529"/>
              <a:gd name="T4" fmla="*/ 7986 w 12700"/>
              <a:gd name="T5" fmla="*/ 24396 h 49529"/>
              <a:gd name="T6" fmla="*/ 10677 w 12700"/>
              <a:gd name="T7" fmla="*/ 12241 h 49529"/>
              <a:gd name="T8" fmla="*/ 12512 w 12700"/>
              <a:gd name="T9" fmla="*/ 0 h 49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0" h="49529">
                <a:moveTo>
                  <a:pt x="0" y="48960"/>
                </a:moveTo>
                <a:lnTo>
                  <a:pt x="4430" y="36908"/>
                </a:lnTo>
                <a:lnTo>
                  <a:pt x="7986" y="24711"/>
                </a:lnTo>
                <a:lnTo>
                  <a:pt x="10677" y="12399"/>
                </a:lnTo>
                <a:lnTo>
                  <a:pt x="12512" y="0"/>
                </a:lnTo>
              </a:path>
            </a:pathLst>
          </a:custGeom>
          <a:noFill/>
          <a:ln w="88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3" name="object 23">
            <a:extLst>
              <a:ext uri="{FF2B5EF4-FFF2-40B4-BE49-F238E27FC236}">
                <a16:creationId xmlns:a16="http://schemas.microsoft.com/office/drawing/2014/main" id="{C4C1F0C9-A237-4639-A6DB-1701F384D6A3}"/>
              </a:ext>
            </a:extLst>
          </p:cNvPr>
          <p:cNvSpPr>
            <a:spLocks noChangeArrowheads="1"/>
          </p:cNvSpPr>
          <p:nvPr/>
        </p:nvSpPr>
        <p:spPr bwMode="auto">
          <a:xfrm>
            <a:off x="6777039" y="3703638"/>
            <a:ext cx="160337" cy="1905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5624" name="object 24">
            <a:extLst>
              <a:ext uri="{FF2B5EF4-FFF2-40B4-BE49-F238E27FC236}">
                <a16:creationId xmlns:a16="http://schemas.microsoft.com/office/drawing/2014/main" id="{41DF0F1A-DD10-4307-9907-19D559C53ED2}"/>
              </a:ext>
            </a:extLst>
          </p:cNvPr>
          <p:cNvSpPr>
            <a:spLocks/>
          </p:cNvSpPr>
          <p:nvPr/>
        </p:nvSpPr>
        <p:spPr bwMode="auto">
          <a:xfrm>
            <a:off x="7072313" y="3511551"/>
            <a:ext cx="68262" cy="68263"/>
          </a:xfrm>
          <a:custGeom>
            <a:avLst/>
            <a:gdLst>
              <a:gd name="T0" fmla="*/ 0 w 68579"/>
              <a:gd name="T1" fmla="*/ 66792 h 69214"/>
              <a:gd name="T2" fmla="*/ 20758 w 68579"/>
              <a:gd name="T3" fmla="*/ 52312 h 69214"/>
              <a:gd name="T4" fmla="*/ 39025 w 68579"/>
              <a:gd name="T5" fmla="*/ 36241 h 69214"/>
              <a:gd name="T6" fmla="*/ 54652 w 68579"/>
              <a:gd name="T7" fmla="*/ 18747 h 69214"/>
              <a:gd name="T8" fmla="*/ 67492 w 68579"/>
              <a:gd name="T9" fmla="*/ 0 h 692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79" h="69214">
                <a:moveTo>
                  <a:pt x="0" y="68666"/>
                </a:moveTo>
                <a:lnTo>
                  <a:pt x="20951" y="53780"/>
                </a:lnTo>
                <a:lnTo>
                  <a:pt x="39388" y="37258"/>
                </a:lnTo>
                <a:lnTo>
                  <a:pt x="55161" y="19273"/>
                </a:lnTo>
                <a:lnTo>
                  <a:pt x="68120" y="0"/>
                </a:lnTo>
              </a:path>
            </a:pathLst>
          </a:custGeom>
          <a:noFill/>
          <a:ln w="78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5" name="object 25">
            <a:extLst>
              <a:ext uri="{FF2B5EF4-FFF2-40B4-BE49-F238E27FC236}">
                <a16:creationId xmlns:a16="http://schemas.microsoft.com/office/drawing/2014/main" id="{2433F4D4-758B-40CC-9723-C1F7FF41A5F1}"/>
              </a:ext>
            </a:extLst>
          </p:cNvPr>
          <p:cNvSpPr>
            <a:spLocks/>
          </p:cNvSpPr>
          <p:nvPr/>
        </p:nvSpPr>
        <p:spPr bwMode="auto">
          <a:xfrm>
            <a:off x="6977064" y="3257550"/>
            <a:ext cx="3175" cy="33338"/>
          </a:xfrm>
          <a:custGeom>
            <a:avLst/>
            <a:gdLst>
              <a:gd name="T0" fmla="*/ 2483 w 3810"/>
              <a:gd name="T1" fmla="*/ 33062 h 33020"/>
              <a:gd name="T2" fmla="*/ 2483 w 3810"/>
              <a:gd name="T3" fmla="*/ 32224 h 33020"/>
              <a:gd name="T4" fmla="*/ 2548 w 3810"/>
              <a:gd name="T5" fmla="*/ 31441 h 33020"/>
              <a:gd name="T6" fmla="*/ 2548 w 3810"/>
              <a:gd name="T7" fmla="*/ 30604 h 33020"/>
              <a:gd name="T8" fmla="*/ 2389 w 3810"/>
              <a:gd name="T9" fmla="*/ 22917 h 33020"/>
              <a:gd name="T10" fmla="*/ 1911 w 3810"/>
              <a:gd name="T11" fmla="*/ 15242 h 33020"/>
              <a:gd name="T12" fmla="*/ 1114 w 3810"/>
              <a:gd name="T13" fmla="*/ 7599 h 33020"/>
              <a:gd name="T14" fmla="*/ 0 w 3810"/>
              <a:gd name="T15" fmla="*/ 0 h 330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10" h="33020">
                <a:moveTo>
                  <a:pt x="3575" y="32435"/>
                </a:moveTo>
                <a:lnTo>
                  <a:pt x="3575" y="31613"/>
                </a:lnTo>
                <a:lnTo>
                  <a:pt x="3669" y="30844"/>
                </a:lnTo>
                <a:lnTo>
                  <a:pt x="3669" y="30023"/>
                </a:lnTo>
                <a:lnTo>
                  <a:pt x="3440" y="22481"/>
                </a:lnTo>
                <a:lnTo>
                  <a:pt x="2751" y="14953"/>
                </a:lnTo>
                <a:lnTo>
                  <a:pt x="1604" y="7455"/>
                </a:lnTo>
                <a:lnTo>
                  <a:pt x="0" y="0"/>
                </a:lnTo>
              </a:path>
            </a:pathLst>
          </a:custGeom>
          <a:noFill/>
          <a:ln w="893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6" name="object 26">
            <a:extLst>
              <a:ext uri="{FF2B5EF4-FFF2-40B4-BE49-F238E27FC236}">
                <a16:creationId xmlns:a16="http://schemas.microsoft.com/office/drawing/2014/main" id="{D598317B-93CC-42DE-B4E8-DD4AE8724C73}"/>
              </a:ext>
            </a:extLst>
          </p:cNvPr>
          <p:cNvSpPr>
            <a:spLocks/>
          </p:cNvSpPr>
          <p:nvPr/>
        </p:nvSpPr>
        <p:spPr bwMode="auto">
          <a:xfrm>
            <a:off x="6542089" y="3178176"/>
            <a:ext cx="34925" cy="41275"/>
          </a:xfrm>
          <a:custGeom>
            <a:avLst/>
            <a:gdLst>
              <a:gd name="T0" fmla="*/ 34814 w 34925"/>
              <a:gd name="T1" fmla="*/ 0 h 41910"/>
              <a:gd name="T2" fmla="*/ 24624 w 34925"/>
              <a:gd name="T3" fmla="*/ 9328 h 41910"/>
              <a:gd name="T4" fmla="*/ 15396 w 34925"/>
              <a:gd name="T5" fmla="*/ 19145 h 41910"/>
              <a:gd name="T6" fmla="*/ 7173 w 34925"/>
              <a:gd name="T7" fmla="*/ 29419 h 41910"/>
              <a:gd name="T8" fmla="*/ 0 w 34925"/>
              <a:gd name="T9" fmla="*/ 40120 h 419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25" h="41910">
                <a:moveTo>
                  <a:pt x="34814" y="0"/>
                </a:moveTo>
                <a:lnTo>
                  <a:pt x="24624" y="9617"/>
                </a:lnTo>
                <a:lnTo>
                  <a:pt x="15396" y="19739"/>
                </a:lnTo>
                <a:lnTo>
                  <a:pt x="7173" y="30332"/>
                </a:lnTo>
                <a:lnTo>
                  <a:pt x="0" y="41364"/>
                </a:lnTo>
              </a:path>
            </a:pathLst>
          </a:custGeom>
          <a:noFill/>
          <a:ln w="801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7" name="object 27">
            <a:extLst>
              <a:ext uri="{FF2B5EF4-FFF2-40B4-BE49-F238E27FC236}">
                <a16:creationId xmlns:a16="http://schemas.microsoft.com/office/drawing/2014/main" id="{A1071FA5-0991-4FEB-9B4A-98A50A43D085}"/>
              </a:ext>
            </a:extLst>
          </p:cNvPr>
          <p:cNvSpPr>
            <a:spLocks/>
          </p:cNvSpPr>
          <p:nvPr/>
        </p:nvSpPr>
        <p:spPr bwMode="auto">
          <a:xfrm>
            <a:off x="6213476" y="3201988"/>
            <a:ext cx="17463" cy="36512"/>
          </a:xfrm>
          <a:custGeom>
            <a:avLst/>
            <a:gdLst>
              <a:gd name="T0" fmla="*/ 17570 w 17145"/>
              <a:gd name="T1" fmla="*/ 0 h 36194"/>
              <a:gd name="T2" fmla="*/ 12025 w 17145"/>
              <a:gd name="T3" fmla="*/ 8770 h 36194"/>
              <a:gd name="T4" fmla="*/ 7248 w 17145"/>
              <a:gd name="T5" fmla="*/ 17756 h 36194"/>
              <a:gd name="T6" fmla="*/ 3239 w 17145"/>
              <a:gd name="T7" fmla="*/ 26939 h 36194"/>
              <a:gd name="T8" fmla="*/ 0 w 17145"/>
              <a:gd name="T9" fmla="*/ 36297 h 36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5" h="36194">
                <a:moveTo>
                  <a:pt x="16936" y="0"/>
                </a:moveTo>
                <a:lnTo>
                  <a:pt x="11591" y="8618"/>
                </a:lnTo>
                <a:lnTo>
                  <a:pt x="6986" y="17448"/>
                </a:lnTo>
                <a:lnTo>
                  <a:pt x="3122" y="26471"/>
                </a:lnTo>
                <a:lnTo>
                  <a:pt x="0" y="35668"/>
                </a:lnTo>
              </a:path>
            </a:pathLst>
          </a:custGeom>
          <a:noFill/>
          <a:ln w="854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8" name="object 28">
            <a:extLst>
              <a:ext uri="{FF2B5EF4-FFF2-40B4-BE49-F238E27FC236}">
                <a16:creationId xmlns:a16="http://schemas.microsoft.com/office/drawing/2014/main" id="{966D1737-BD5C-45F3-9F42-4253BDB45311}"/>
              </a:ext>
            </a:extLst>
          </p:cNvPr>
          <p:cNvSpPr>
            <a:spLocks/>
          </p:cNvSpPr>
          <p:nvPr/>
        </p:nvSpPr>
        <p:spPr bwMode="auto">
          <a:xfrm>
            <a:off x="5832476" y="3251201"/>
            <a:ext cx="61913" cy="34925"/>
          </a:xfrm>
          <a:custGeom>
            <a:avLst/>
            <a:gdLst>
              <a:gd name="T0" fmla="*/ 61792 w 61595"/>
              <a:gd name="T1" fmla="*/ 34588 h 34925"/>
              <a:gd name="T2" fmla="*/ 47433 w 61595"/>
              <a:gd name="T3" fmla="*/ 24911 h 34925"/>
              <a:gd name="T4" fmla="*/ 32323 w 61595"/>
              <a:gd name="T5" fmla="*/ 15908 h 34925"/>
              <a:gd name="T6" fmla="*/ 16500 w 61595"/>
              <a:gd name="T7" fmla="*/ 7598 h 34925"/>
              <a:gd name="T8" fmla="*/ 0 w 61595"/>
              <a:gd name="T9" fmla="*/ 0 h 34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595" h="34925">
                <a:moveTo>
                  <a:pt x="61159" y="34588"/>
                </a:moveTo>
                <a:lnTo>
                  <a:pt x="46947" y="24911"/>
                </a:lnTo>
                <a:lnTo>
                  <a:pt x="31992" y="15908"/>
                </a:lnTo>
                <a:lnTo>
                  <a:pt x="16331" y="7598"/>
                </a:lnTo>
                <a:lnTo>
                  <a:pt x="0" y="0"/>
                </a:lnTo>
              </a:path>
            </a:pathLst>
          </a:custGeom>
          <a:noFill/>
          <a:ln w="722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29" name="object 29">
            <a:extLst>
              <a:ext uri="{FF2B5EF4-FFF2-40B4-BE49-F238E27FC236}">
                <a16:creationId xmlns:a16="http://schemas.microsoft.com/office/drawing/2014/main" id="{C1099D26-9A84-4A5A-9DB0-B4047B060EC0}"/>
              </a:ext>
            </a:extLst>
          </p:cNvPr>
          <p:cNvSpPr>
            <a:spLocks/>
          </p:cNvSpPr>
          <p:nvPr/>
        </p:nvSpPr>
        <p:spPr bwMode="auto">
          <a:xfrm>
            <a:off x="5357813" y="3486150"/>
            <a:ext cx="11112" cy="38100"/>
          </a:xfrm>
          <a:custGeom>
            <a:avLst/>
            <a:gdLst>
              <a:gd name="T0" fmla="*/ 0 w 10795"/>
              <a:gd name="T1" fmla="*/ 0 h 36829"/>
              <a:gd name="T2" fmla="*/ 2056 w 10795"/>
              <a:gd name="T3" fmla="*/ 9853 h 36829"/>
              <a:gd name="T4" fmla="*/ 4634 w 10795"/>
              <a:gd name="T5" fmla="*/ 19634 h 36829"/>
              <a:gd name="T6" fmla="*/ 7738 w 10795"/>
              <a:gd name="T7" fmla="*/ 29335 h 36829"/>
              <a:gd name="T8" fmla="*/ 11364 w 10795"/>
              <a:gd name="T9" fmla="*/ 38941 h 368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36829">
                <a:moveTo>
                  <a:pt x="0" y="0"/>
                </a:moveTo>
                <a:lnTo>
                  <a:pt x="1940" y="9206"/>
                </a:lnTo>
                <a:lnTo>
                  <a:pt x="4374" y="18346"/>
                </a:lnTo>
                <a:lnTo>
                  <a:pt x="7303" y="27410"/>
                </a:lnTo>
                <a:lnTo>
                  <a:pt x="10725" y="36386"/>
                </a:lnTo>
              </a:path>
            </a:pathLst>
          </a:custGeom>
          <a:noFill/>
          <a:ln w="878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30" name="object 30">
            <a:extLst>
              <a:ext uri="{FF2B5EF4-FFF2-40B4-BE49-F238E27FC236}">
                <a16:creationId xmlns:a16="http://schemas.microsoft.com/office/drawing/2014/main" id="{96F9B080-595F-4229-83D6-1C400C9428B8}"/>
              </a:ext>
            </a:extLst>
          </p:cNvPr>
          <p:cNvSpPr>
            <a:spLocks/>
          </p:cNvSpPr>
          <p:nvPr/>
        </p:nvSpPr>
        <p:spPr bwMode="auto">
          <a:xfrm>
            <a:off x="6192838" y="3571876"/>
            <a:ext cx="474662" cy="252413"/>
          </a:xfrm>
          <a:custGeom>
            <a:avLst/>
            <a:gdLst>
              <a:gd name="T0" fmla="*/ 236656 w 475614"/>
              <a:gd name="T1" fmla="*/ 251350 h 253364"/>
              <a:gd name="T2" fmla="*/ 161852 w 475614"/>
              <a:gd name="T3" fmla="*/ 249748 h 253364"/>
              <a:gd name="T4" fmla="*/ 96887 w 475614"/>
              <a:gd name="T5" fmla="*/ 245288 h 253364"/>
              <a:gd name="T6" fmla="*/ 45658 w 475614"/>
              <a:gd name="T7" fmla="*/ 238486 h 253364"/>
              <a:gd name="T8" fmla="*/ 0 w 475614"/>
              <a:gd name="T9" fmla="*/ 219931 h 253364"/>
              <a:gd name="T10" fmla="*/ 0 w 475614"/>
              <a:gd name="T11" fmla="*/ 31419 h 253364"/>
              <a:gd name="T12" fmla="*/ 45658 w 475614"/>
              <a:gd name="T13" fmla="*/ 12864 h 253364"/>
              <a:gd name="T14" fmla="*/ 96887 w 475614"/>
              <a:gd name="T15" fmla="*/ 6062 h 253364"/>
              <a:gd name="T16" fmla="*/ 161852 w 475614"/>
              <a:gd name="T17" fmla="*/ 1602 h 253364"/>
              <a:gd name="T18" fmla="*/ 236656 w 475614"/>
              <a:gd name="T19" fmla="*/ 0 h 253364"/>
              <a:gd name="T20" fmla="*/ 311461 w 475614"/>
              <a:gd name="T21" fmla="*/ 1602 h 253364"/>
              <a:gd name="T22" fmla="*/ 376427 w 475614"/>
              <a:gd name="T23" fmla="*/ 6062 h 253364"/>
              <a:gd name="T24" fmla="*/ 427655 w 475614"/>
              <a:gd name="T25" fmla="*/ 12864 h 253364"/>
              <a:gd name="T26" fmla="*/ 461250 w 475614"/>
              <a:gd name="T27" fmla="*/ 21489 h 253364"/>
              <a:gd name="T28" fmla="*/ 473314 w 475614"/>
              <a:gd name="T29" fmla="*/ 31419 h 253364"/>
              <a:gd name="T30" fmla="*/ 473314 w 475614"/>
              <a:gd name="T31" fmla="*/ 219931 h 253364"/>
              <a:gd name="T32" fmla="*/ 427655 w 475614"/>
              <a:gd name="T33" fmla="*/ 238486 h 253364"/>
              <a:gd name="T34" fmla="*/ 376427 w 475614"/>
              <a:gd name="T35" fmla="*/ 245288 h 253364"/>
              <a:gd name="T36" fmla="*/ 311461 w 475614"/>
              <a:gd name="T37" fmla="*/ 249748 h 253364"/>
              <a:gd name="T38" fmla="*/ 236656 w 475614"/>
              <a:gd name="T39" fmla="*/ 251350 h 2533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5614" h="253364">
                <a:moveTo>
                  <a:pt x="237607" y="253248"/>
                </a:moveTo>
                <a:lnTo>
                  <a:pt x="162502" y="251634"/>
                </a:lnTo>
                <a:lnTo>
                  <a:pt x="97276" y="247140"/>
                </a:lnTo>
                <a:lnTo>
                  <a:pt x="45842" y="240287"/>
                </a:lnTo>
                <a:lnTo>
                  <a:pt x="0" y="221592"/>
                </a:lnTo>
                <a:lnTo>
                  <a:pt x="0" y="31656"/>
                </a:lnTo>
                <a:lnTo>
                  <a:pt x="45842" y="12961"/>
                </a:lnTo>
                <a:lnTo>
                  <a:pt x="97276" y="6108"/>
                </a:lnTo>
                <a:lnTo>
                  <a:pt x="162502" y="1614"/>
                </a:lnTo>
                <a:lnTo>
                  <a:pt x="237607" y="0"/>
                </a:lnTo>
                <a:lnTo>
                  <a:pt x="312712" y="1614"/>
                </a:lnTo>
                <a:lnTo>
                  <a:pt x="377938" y="6108"/>
                </a:lnTo>
                <a:lnTo>
                  <a:pt x="429372" y="12961"/>
                </a:lnTo>
                <a:lnTo>
                  <a:pt x="463102" y="21651"/>
                </a:lnTo>
                <a:lnTo>
                  <a:pt x="475214" y="31656"/>
                </a:lnTo>
                <a:lnTo>
                  <a:pt x="475214" y="221592"/>
                </a:lnTo>
                <a:lnTo>
                  <a:pt x="429372" y="240287"/>
                </a:lnTo>
                <a:lnTo>
                  <a:pt x="377938" y="247140"/>
                </a:lnTo>
                <a:lnTo>
                  <a:pt x="312712" y="251634"/>
                </a:lnTo>
                <a:lnTo>
                  <a:pt x="237607" y="253248"/>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31" name="object 31">
            <a:extLst>
              <a:ext uri="{FF2B5EF4-FFF2-40B4-BE49-F238E27FC236}">
                <a16:creationId xmlns:a16="http://schemas.microsoft.com/office/drawing/2014/main" id="{8DFE32AE-61F0-488D-9CB5-0C054EEB5D97}"/>
              </a:ext>
            </a:extLst>
          </p:cNvPr>
          <p:cNvSpPr>
            <a:spLocks/>
          </p:cNvSpPr>
          <p:nvPr/>
        </p:nvSpPr>
        <p:spPr bwMode="auto">
          <a:xfrm>
            <a:off x="6192838" y="3571875"/>
            <a:ext cx="474662" cy="63500"/>
          </a:xfrm>
          <a:custGeom>
            <a:avLst/>
            <a:gdLst>
              <a:gd name="T0" fmla="*/ 236656 w 475614"/>
              <a:gd name="T1" fmla="*/ 63313 h 63500"/>
              <a:gd name="T2" fmla="*/ 161852 w 475614"/>
              <a:gd name="T3" fmla="*/ 61699 h 63500"/>
              <a:gd name="T4" fmla="*/ 96887 w 475614"/>
              <a:gd name="T5" fmla="*/ 57204 h 63500"/>
              <a:gd name="T6" fmla="*/ 45658 w 475614"/>
              <a:gd name="T7" fmla="*/ 50351 h 63500"/>
              <a:gd name="T8" fmla="*/ 0 w 475614"/>
              <a:gd name="T9" fmla="*/ 31656 h 63500"/>
              <a:gd name="T10" fmla="*/ 12064 w 475614"/>
              <a:gd name="T11" fmla="*/ 21651 h 63500"/>
              <a:gd name="T12" fmla="*/ 45658 w 475614"/>
              <a:gd name="T13" fmla="*/ 12961 h 63500"/>
              <a:gd name="T14" fmla="*/ 96887 w 475614"/>
              <a:gd name="T15" fmla="*/ 6108 h 63500"/>
              <a:gd name="T16" fmla="*/ 161852 w 475614"/>
              <a:gd name="T17" fmla="*/ 1614 h 63500"/>
              <a:gd name="T18" fmla="*/ 236656 w 475614"/>
              <a:gd name="T19" fmla="*/ 0 h 63500"/>
              <a:gd name="T20" fmla="*/ 311460 w 475614"/>
              <a:gd name="T21" fmla="*/ 1614 h 63500"/>
              <a:gd name="T22" fmla="*/ 376425 w 475614"/>
              <a:gd name="T23" fmla="*/ 6108 h 63500"/>
              <a:gd name="T24" fmla="*/ 427652 w 475614"/>
              <a:gd name="T25" fmla="*/ 12961 h 63500"/>
              <a:gd name="T26" fmla="*/ 461247 w 475614"/>
              <a:gd name="T27" fmla="*/ 21651 h 63500"/>
              <a:gd name="T28" fmla="*/ 473311 w 475614"/>
              <a:gd name="T29" fmla="*/ 31656 h 63500"/>
              <a:gd name="T30" fmla="*/ 461247 w 475614"/>
              <a:gd name="T31" fmla="*/ 41661 h 63500"/>
              <a:gd name="T32" fmla="*/ 427652 w 475614"/>
              <a:gd name="T33" fmla="*/ 50351 h 63500"/>
              <a:gd name="T34" fmla="*/ 376425 w 475614"/>
              <a:gd name="T35" fmla="*/ 57204 h 63500"/>
              <a:gd name="T36" fmla="*/ 311460 w 475614"/>
              <a:gd name="T37" fmla="*/ 61699 h 63500"/>
              <a:gd name="T38" fmla="*/ 236656 w 475614"/>
              <a:gd name="T39" fmla="*/ 63313 h 635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5614" h="63500">
                <a:moveTo>
                  <a:pt x="237607" y="63313"/>
                </a:moveTo>
                <a:lnTo>
                  <a:pt x="162502" y="61699"/>
                </a:lnTo>
                <a:lnTo>
                  <a:pt x="97276" y="57204"/>
                </a:lnTo>
                <a:lnTo>
                  <a:pt x="45842" y="50351"/>
                </a:lnTo>
                <a:lnTo>
                  <a:pt x="0" y="31656"/>
                </a:lnTo>
                <a:lnTo>
                  <a:pt x="12112" y="21651"/>
                </a:lnTo>
                <a:lnTo>
                  <a:pt x="45842" y="12961"/>
                </a:lnTo>
                <a:lnTo>
                  <a:pt x="97276" y="6108"/>
                </a:lnTo>
                <a:lnTo>
                  <a:pt x="162502" y="1614"/>
                </a:lnTo>
                <a:lnTo>
                  <a:pt x="237607" y="0"/>
                </a:lnTo>
                <a:lnTo>
                  <a:pt x="312711" y="1614"/>
                </a:lnTo>
                <a:lnTo>
                  <a:pt x="377936" y="6108"/>
                </a:lnTo>
                <a:lnTo>
                  <a:pt x="429369" y="12961"/>
                </a:lnTo>
                <a:lnTo>
                  <a:pt x="463099" y="21651"/>
                </a:lnTo>
                <a:lnTo>
                  <a:pt x="475211" y="31656"/>
                </a:lnTo>
                <a:lnTo>
                  <a:pt x="463099" y="41661"/>
                </a:lnTo>
                <a:lnTo>
                  <a:pt x="429369" y="50351"/>
                </a:lnTo>
                <a:lnTo>
                  <a:pt x="377936" y="57204"/>
                </a:lnTo>
                <a:lnTo>
                  <a:pt x="312711" y="61699"/>
                </a:lnTo>
                <a:lnTo>
                  <a:pt x="237607" y="63313"/>
                </a:lnTo>
                <a:close/>
              </a:path>
            </a:pathLst>
          </a:custGeom>
          <a:solidFill>
            <a:srgbClr val="C9E6E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32" name="object 32">
            <a:extLst>
              <a:ext uri="{FF2B5EF4-FFF2-40B4-BE49-F238E27FC236}">
                <a16:creationId xmlns:a16="http://schemas.microsoft.com/office/drawing/2014/main" id="{96807948-B086-4213-8E6A-2CE5C67052EA}"/>
              </a:ext>
            </a:extLst>
          </p:cNvPr>
          <p:cNvSpPr>
            <a:spLocks/>
          </p:cNvSpPr>
          <p:nvPr/>
        </p:nvSpPr>
        <p:spPr bwMode="auto">
          <a:xfrm>
            <a:off x="6192838" y="3571876"/>
            <a:ext cx="474662" cy="252413"/>
          </a:xfrm>
          <a:custGeom>
            <a:avLst/>
            <a:gdLst>
              <a:gd name="T0" fmla="*/ 236656 w 475614"/>
              <a:gd name="T1" fmla="*/ 0 h 253364"/>
              <a:gd name="T2" fmla="*/ 161852 w 475614"/>
              <a:gd name="T3" fmla="*/ 1602 h 253364"/>
              <a:gd name="T4" fmla="*/ 96887 w 475614"/>
              <a:gd name="T5" fmla="*/ 6062 h 253364"/>
              <a:gd name="T6" fmla="*/ 45658 w 475614"/>
              <a:gd name="T7" fmla="*/ 12864 h 253364"/>
              <a:gd name="T8" fmla="*/ 0 w 475614"/>
              <a:gd name="T9" fmla="*/ 31419 h 253364"/>
              <a:gd name="T10" fmla="*/ 0 w 475614"/>
              <a:gd name="T11" fmla="*/ 219931 h 253364"/>
              <a:gd name="T12" fmla="*/ 45658 w 475614"/>
              <a:gd name="T13" fmla="*/ 238486 h 253364"/>
              <a:gd name="T14" fmla="*/ 96887 w 475614"/>
              <a:gd name="T15" fmla="*/ 245288 h 253364"/>
              <a:gd name="T16" fmla="*/ 161852 w 475614"/>
              <a:gd name="T17" fmla="*/ 249748 h 253364"/>
              <a:gd name="T18" fmla="*/ 236656 w 475614"/>
              <a:gd name="T19" fmla="*/ 251350 h 253364"/>
              <a:gd name="T20" fmla="*/ 311461 w 475614"/>
              <a:gd name="T21" fmla="*/ 249748 h 253364"/>
              <a:gd name="T22" fmla="*/ 376427 w 475614"/>
              <a:gd name="T23" fmla="*/ 245288 h 253364"/>
              <a:gd name="T24" fmla="*/ 427655 w 475614"/>
              <a:gd name="T25" fmla="*/ 238486 h 253364"/>
              <a:gd name="T26" fmla="*/ 461250 w 475614"/>
              <a:gd name="T27" fmla="*/ 229862 h 253364"/>
              <a:gd name="T28" fmla="*/ 473314 w 475614"/>
              <a:gd name="T29" fmla="*/ 219931 h 253364"/>
              <a:gd name="T30" fmla="*/ 473314 w 475614"/>
              <a:gd name="T31" fmla="*/ 31419 h 253364"/>
              <a:gd name="T32" fmla="*/ 427655 w 475614"/>
              <a:gd name="T33" fmla="*/ 12864 h 253364"/>
              <a:gd name="T34" fmla="*/ 376427 w 475614"/>
              <a:gd name="T35" fmla="*/ 6062 h 253364"/>
              <a:gd name="T36" fmla="*/ 311461 w 475614"/>
              <a:gd name="T37" fmla="*/ 1602 h 253364"/>
              <a:gd name="T38" fmla="*/ 236656 w 475614"/>
              <a:gd name="T39" fmla="*/ 0 h 2533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5614" h="253364">
                <a:moveTo>
                  <a:pt x="237607" y="0"/>
                </a:moveTo>
                <a:lnTo>
                  <a:pt x="162502" y="1614"/>
                </a:lnTo>
                <a:lnTo>
                  <a:pt x="97276" y="6108"/>
                </a:lnTo>
                <a:lnTo>
                  <a:pt x="45842" y="12961"/>
                </a:lnTo>
                <a:lnTo>
                  <a:pt x="0" y="31656"/>
                </a:lnTo>
                <a:lnTo>
                  <a:pt x="0" y="221592"/>
                </a:lnTo>
                <a:lnTo>
                  <a:pt x="45842" y="240287"/>
                </a:lnTo>
                <a:lnTo>
                  <a:pt x="97276" y="247140"/>
                </a:lnTo>
                <a:lnTo>
                  <a:pt x="162502" y="251634"/>
                </a:lnTo>
                <a:lnTo>
                  <a:pt x="237607" y="253248"/>
                </a:lnTo>
                <a:lnTo>
                  <a:pt x="312712" y="251634"/>
                </a:lnTo>
                <a:lnTo>
                  <a:pt x="377938" y="247140"/>
                </a:lnTo>
                <a:lnTo>
                  <a:pt x="429372" y="240287"/>
                </a:lnTo>
                <a:lnTo>
                  <a:pt x="463102" y="231597"/>
                </a:lnTo>
                <a:lnTo>
                  <a:pt x="475214" y="221592"/>
                </a:lnTo>
                <a:lnTo>
                  <a:pt x="475214" y="31656"/>
                </a:lnTo>
                <a:lnTo>
                  <a:pt x="429372" y="12961"/>
                </a:lnTo>
                <a:lnTo>
                  <a:pt x="377938" y="6108"/>
                </a:lnTo>
                <a:lnTo>
                  <a:pt x="312712" y="1614"/>
                </a:lnTo>
                <a:lnTo>
                  <a:pt x="237607" y="0"/>
                </a:lnTo>
                <a:close/>
              </a:path>
            </a:pathLst>
          </a:custGeom>
          <a:noFill/>
          <a:ln w="717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33" name="object 33">
            <a:extLst>
              <a:ext uri="{FF2B5EF4-FFF2-40B4-BE49-F238E27FC236}">
                <a16:creationId xmlns:a16="http://schemas.microsoft.com/office/drawing/2014/main" id="{0DC6797B-52A7-4226-B983-6573BBBCEC12}"/>
              </a:ext>
            </a:extLst>
          </p:cNvPr>
          <p:cNvSpPr>
            <a:spLocks/>
          </p:cNvSpPr>
          <p:nvPr/>
        </p:nvSpPr>
        <p:spPr bwMode="auto">
          <a:xfrm>
            <a:off x="6192838" y="3603625"/>
            <a:ext cx="474662" cy="31750"/>
          </a:xfrm>
          <a:custGeom>
            <a:avLst/>
            <a:gdLst>
              <a:gd name="T0" fmla="*/ 0 w 475614"/>
              <a:gd name="T1" fmla="*/ 0 h 31750"/>
              <a:gd name="T2" fmla="*/ 45658 w 475614"/>
              <a:gd name="T3" fmla="*/ 18694 h 31750"/>
              <a:gd name="T4" fmla="*/ 96887 w 475614"/>
              <a:gd name="T5" fmla="*/ 25548 h 31750"/>
              <a:gd name="T6" fmla="*/ 161852 w 475614"/>
              <a:gd name="T7" fmla="*/ 30042 h 31750"/>
              <a:gd name="T8" fmla="*/ 236656 w 475614"/>
              <a:gd name="T9" fmla="*/ 31656 h 31750"/>
              <a:gd name="T10" fmla="*/ 311460 w 475614"/>
              <a:gd name="T11" fmla="*/ 30042 h 31750"/>
              <a:gd name="T12" fmla="*/ 376425 w 475614"/>
              <a:gd name="T13" fmla="*/ 25548 h 31750"/>
              <a:gd name="T14" fmla="*/ 427652 w 475614"/>
              <a:gd name="T15" fmla="*/ 18694 h 31750"/>
              <a:gd name="T16" fmla="*/ 461247 w 475614"/>
              <a:gd name="T17" fmla="*/ 10005 h 31750"/>
              <a:gd name="T18" fmla="*/ 473311 w 475614"/>
              <a:gd name="T19" fmla="*/ 0 h 317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5614" h="31750">
                <a:moveTo>
                  <a:pt x="0" y="0"/>
                </a:moveTo>
                <a:lnTo>
                  <a:pt x="45842" y="18694"/>
                </a:lnTo>
                <a:lnTo>
                  <a:pt x="97276" y="25548"/>
                </a:lnTo>
                <a:lnTo>
                  <a:pt x="162502" y="30042"/>
                </a:lnTo>
                <a:lnTo>
                  <a:pt x="237607" y="31656"/>
                </a:lnTo>
                <a:lnTo>
                  <a:pt x="312711" y="30042"/>
                </a:lnTo>
                <a:lnTo>
                  <a:pt x="377936" y="25548"/>
                </a:lnTo>
                <a:lnTo>
                  <a:pt x="429369" y="18694"/>
                </a:lnTo>
                <a:lnTo>
                  <a:pt x="463099" y="10005"/>
                </a:lnTo>
                <a:lnTo>
                  <a:pt x="475211" y="0"/>
                </a:lnTo>
              </a:path>
            </a:pathLst>
          </a:custGeom>
          <a:noFill/>
          <a:ln w="667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4" name="object 34">
            <a:extLst>
              <a:ext uri="{FF2B5EF4-FFF2-40B4-BE49-F238E27FC236}">
                <a16:creationId xmlns:a16="http://schemas.microsoft.com/office/drawing/2014/main" id="{7D771B47-8BB6-4537-A9CB-71B38C5D6E2A}"/>
              </a:ext>
            </a:extLst>
          </p:cNvPr>
          <p:cNvSpPr txBox="1"/>
          <p:nvPr/>
        </p:nvSpPr>
        <p:spPr>
          <a:xfrm>
            <a:off x="6327775" y="3643314"/>
            <a:ext cx="209550" cy="130805"/>
          </a:xfrm>
          <a:prstGeom prst="rect">
            <a:avLst/>
          </a:prstGeom>
        </p:spPr>
        <p:txBody>
          <a:bodyPr lIns="0" tIns="15240" rIns="0" bIns="0">
            <a:spAutoFit/>
          </a:bodyPr>
          <a:lstStyle/>
          <a:p>
            <a:pPr marL="12700">
              <a:spcBef>
                <a:spcPts val="120"/>
              </a:spcBef>
              <a:defRPr/>
            </a:pPr>
            <a:r>
              <a:rPr sz="750" b="1" spc="210" dirty="0">
                <a:latin typeface="Gulim"/>
                <a:cs typeface="Gulim"/>
              </a:rPr>
              <a:t>D</a:t>
            </a:r>
            <a:r>
              <a:rPr sz="750" b="1" spc="204" dirty="0">
                <a:latin typeface="Gulim"/>
                <a:cs typeface="Gulim"/>
              </a:rPr>
              <a:t>B</a:t>
            </a:r>
            <a:endParaRPr sz="750">
              <a:latin typeface="Gulim"/>
              <a:cs typeface="Gulim"/>
            </a:endParaRPr>
          </a:p>
        </p:txBody>
      </p:sp>
      <p:sp>
        <p:nvSpPr>
          <p:cNvPr id="25635" name="object 35">
            <a:extLst>
              <a:ext uri="{FF2B5EF4-FFF2-40B4-BE49-F238E27FC236}">
                <a16:creationId xmlns:a16="http://schemas.microsoft.com/office/drawing/2014/main" id="{A5A742D5-E8E0-418B-B575-C01ACBF1E839}"/>
              </a:ext>
            </a:extLst>
          </p:cNvPr>
          <p:cNvSpPr>
            <a:spLocks noChangeArrowheads="1"/>
          </p:cNvSpPr>
          <p:nvPr/>
        </p:nvSpPr>
        <p:spPr bwMode="auto">
          <a:xfrm>
            <a:off x="5648326" y="3570289"/>
            <a:ext cx="625475" cy="4667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5636" name="object 36">
            <a:extLst>
              <a:ext uri="{FF2B5EF4-FFF2-40B4-BE49-F238E27FC236}">
                <a16:creationId xmlns:a16="http://schemas.microsoft.com/office/drawing/2014/main" id="{7CE0F31F-163E-41BE-8FE5-3B0212AA447E}"/>
              </a:ext>
            </a:extLst>
          </p:cNvPr>
          <p:cNvSpPr>
            <a:spLocks/>
          </p:cNvSpPr>
          <p:nvPr/>
        </p:nvSpPr>
        <p:spPr bwMode="auto">
          <a:xfrm>
            <a:off x="3479800" y="3419475"/>
            <a:ext cx="1085850" cy="757238"/>
          </a:xfrm>
          <a:custGeom>
            <a:avLst/>
            <a:gdLst>
              <a:gd name="T0" fmla="*/ 487565 w 1085214"/>
              <a:gd name="T1" fmla="*/ 1954 h 756920"/>
              <a:gd name="T2" fmla="*/ 381590 w 1085214"/>
              <a:gd name="T3" fmla="*/ 17016 h 756920"/>
              <a:gd name="T4" fmla="*/ 284216 w 1085214"/>
              <a:gd name="T5" fmla="*/ 45683 h 756920"/>
              <a:gd name="T6" fmla="*/ 197630 w 1085214"/>
              <a:gd name="T7" fmla="*/ 86432 h 756920"/>
              <a:gd name="T8" fmla="*/ 124012 w 1085214"/>
              <a:gd name="T9" fmla="*/ 137743 h 756920"/>
              <a:gd name="T10" fmla="*/ 65544 w 1085214"/>
              <a:gd name="T11" fmla="*/ 198092 h 756920"/>
              <a:gd name="T12" fmla="*/ 24414 w 1085214"/>
              <a:gd name="T13" fmla="*/ 265959 h 756920"/>
              <a:gd name="T14" fmla="*/ 2804 w 1085214"/>
              <a:gd name="T15" fmla="*/ 339822 h 756920"/>
              <a:gd name="T16" fmla="*/ 2804 w 1085214"/>
              <a:gd name="T17" fmla="*/ 417228 h 756920"/>
              <a:gd name="T18" fmla="*/ 24414 w 1085214"/>
              <a:gd name="T19" fmla="*/ 491090 h 756920"/>
              <a:gd name="T20" fmla="*/ 65544 w 1085214"/>
              <a:gd name="T21" fmla="*/ 558958 h 756920"/>
              <a:gd name="T22" fmla="*/ 124012 w 1085214"/>
              <a:gd name="T23" fmla="*/ 619307 h 756920"/>
              <a:gd name="T24" fmla="*/ 197630 w 1085214"/>
              <a:gd name="T25" fmla="*/ 670618 h 756920"/>
              <a:gd name="T26" fmla="*/ 284216 w 1085214"/>
              <a:gd name="T27" fmla="*/ 711367 h 756920"/>
              <a:gd name="T28" fmla="*/ 381590 w 1085214"/>
              <a:gd name="T29" fmla="*/ 740034 h 756920"/>
              <a:gd name="T30" fmla="*/ 487565 w 1085214"/>
              <a:gd name="T31" fmla="*/ 755096 h 756920"/>
              <a:gd name="T32" fmla="*/ 598627 w 1085214"/>
              <a:gd name="T33" fmla="*/ 755096 h 756920"/>
              <a:gd name="T34" fmla="*/ 704602 w 1085214"/>
              <a:gd name="T35" fmla="*/ 740034 h 756920"/>
              <a:gd name="T36" fmla="*/ 801975 w 1085214"/>
              <a:gd name="T37" fmla="*/ 711367 h 756920"/>
              <a:gd name="T38" fmla="*/ 888561 w 1085214"/>
              <a:gd name="T39" fmla="*/ 670618 h 756920"/>
              <a:gd name="T40" fmla="*/ 962181 w 1085214"/>
              <a:gd name="T41" fmla="*/ 619307 h 756920"/>
              <a:gd name="T42" fmla="*/ 1020646 w 1085214"/>
              <a:gd name="T43" fmla="*/ 558958 h 756920"/>
              <a:gd name="T44" fmla="*/ 1061778 w 1085214"/>
              <a:gd name="T45" fmla="*/ 491090 h 756920"/>
              <a:gd name="T46" fmla="*/ 1083389 w 1085214"/>
              <a:gd name="T47" fmla="*/ 417228 h 756920"/>
              <a:gd name="T48" fmla="*/ 1083389 w 1085214"/>
              <a:gd name="T49" fmla="*/ 339822 h 756920"/>
              <a:gd name="T50" fmla="*/ 1061778 w 1085214"/>
              <a:gd name="T51" fmla="*/ 265959 h 756920"/>
              <a:gd name="T52" fmla="*/ 1020646 w 1085214"/>
              <a:gd name="T53" fmla="*/ 198092 h 756920"/>
              <a:gd name="T54" fmla="*/ 962181 w 1085214"/>
              <a:gd name="T55" fmla="*/ 137743 h 756920"/>
              <a:gd name="T56" fmla="*/ 888561 w 1085214"/>
              <a:gd name="T57" fmla="*/ 86432 h 756920"/>
              <a:gd name="T58" fmla="*/ 801975 w 1085214"/>
              <a:gd name="T59" fmla="*/ 45683 h 756920"/>
              <a:gd name="T60" fmla="*/ 704602 w 1085214"/>
              <a:gd name="T61" fmla="*/ 17016 h 756920"/>
              <a:gd name="T62" fmla="*/ 598627 w 1085214"/>
              <a:gd name="T63" fmla="*/ 1954 h 7569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85214" h="756920">
                <a:moveTo>
                  <a:pt x="542460" y="0"/>
                </a:moveTo>
                <a:lnTo>
                  <a:pt x="486994" y="1952"/>
                </a:lnTo>
                <a:lnTo>
                  <a:pt x="433131" y="7683"/>
                </a:lnTo>
                <a:lnTo>
                  <a:pt x="381143" y="17002"/>
                </a:lnTo>
                <a:lnTo>
                  <a:pt x="331303" y="29719"/>
                </a:lnTo>
                <a:lnTo>
                  <a:pt x="283884" y="45645"/>
                </a:lnTo>
                <a:lnTo>
                  <a:pt x="239158" y="64588"/>
                </a:lnTo>
                <a:lnTo>
                  <a:pt x="197398" y="86360"/>
                </a:lnTo>
                <a:lnTo>
                  <a:pt x="158877" y="110769"/>
                </a:lnTo>
                <a:lnTo>
                  <a:pt x="123866" y="137627"/>
                </a:lnTo>
                <a:lnTo>
                  <a:pt x="92639" y="166742"/>
                </a:lnTo>
                <a:lnTo>
                  <a:pt x="65468" y="197926"/>
                </a:lnTo>
                <a:lnTo>
                  <a:pt x="42627" y="230987"/>
                </a:lnTo>
                <a:lnTo>
                  <a:pt x="24386" y="265735"/>
                </a:lnTo>
                <a:lnTo>
                  <a:pt x="11020" y="301982"/>
                </a:lnTo>
                <a:lnTo>
                  <a:pt x="2800" y="339536"/>
                </a:lnTo>
                <a:lnTo>
                  <a:pt x="0" y="378207"/>
                </a:lnTo>
                <a:lnTo>
                  <a:pt x="2800" y="416878"/>
                </a:lnTo>
                <a:lnTo>
                  <a:pt x="11020" y="454432"/>
                </a:lnTo>
                <a:lnTo>
                  <a:pt x="24386" y="490678"/>
                </a:lnTo>
                <a:lnTo>
                  <a:pt x="42627" y="525427"/>
                </a:lnTo>
                <a:lnTo>
                  <a:pt x="65468" y="558488"/>
                </a:lnTo>
                <a:lnTo>
                  <a:pt x="92639" y="589671"/>
                </a:lnTo>
                <a:lnTo>
                  <a:pt x="123866" y="618787"/>
                </a:lnTo>
                <a:lnTo>
                  <a:pt x="158877" y="645644"/>
                </a:lnTo>
                <a:lnTo>
                  <a:pt x="197398" y="670054"/>
                </a:lnTo>
                <a:lnTo>
                  <a:pt x="239158" y="691826"/>
                </a:lnTo>
                <a:lnTo>
                  <a:pt x="283884" y="710769"/>
                </a:lnTo>
                <a:lnTo>
                  <a:pt x="331303" y="726695"/>
                </a:lnTo>
                <a:lnTo>
                  <a:pt x="381143" y="739412"/>
                </a:lnTo>
                <a:lnTo>
                  <a:pt x="433131" y="748732"/>
                </a:lnTo>
                <a:lnTo>
                  <a:pt x="486994" y="754462"/>
                </a:lnTo>
                <a:lnTo>
                  <a:pt x="542460" y="756415"/>
                </a:lnTo>
                <a:lnTo>
                  <a:pt x="597926" y="754462"/>
                </a:lnTo>
                <a:lnTo>
                  <a:pt x="651789" y="748732"/>
                </a:lnTo>
                <a:lnTo>
                  <a:pt x="703777" y="739412"/>
                </a:lnTo>
                <a:lnTo>
                  <a:pt x="753616" y="726695"/>
                </a:lnTo>
                <a:lnTo>
                  <a:pt x="801036" y="710769"/>
                </a:lnTo>
                <a:lnTo>
                  <a:pt x="845761" y="691826"/>
                </a:lnTo>
                <a:lnTo>
                  <a:pt x="887521" y="670054"/>
                </a:lnTo>
                <a:lnTo>
                  <a:pt x="926043" y="645644"/>
                </a:lnTo>
                <a:lnTo>
                  <a:pt x="961054" y="618787"/>
                </a:lnTo>
                <a:lnTo>
                  <a:pt x="992281" y="589671"/>
                </a:lnTo>
                <a:lnTo>
                  <a:pt x="1019451" y="558488"/>
                </a:lnTo>
                <a:lnTo>
                  <a:pt x="1042293" y="525427"/>
                </a:lnTo>
                <a:lnTo>
                  <a:pt x="1060534" y="490678"/>
                </a:lnTo>
                <a:lnTo>
                  <a:pt x="1073900" y="454432"/>
                </a:lnTo>
                <a:lnTo>
                  <a:pt x="1082120" y="416878"/>
                </a:lnTo>
                <a:lnTo>
                  <a:pt x="1084920" y="378207"/>
                </a:lnTo>
                <a:lnTo>
                  <a:pt x="1082120" y="339536"/>
                </a:lnTo>
                <a:lnTo>
                  <a:pt x="1073900" y="301982"/>
                </a:lnTo>
                <a:lnTo>
                  <a:pt x="1060534" y="265735"/>
                </a:lnTo>
                <a:lnTo>
                  <a:pt x="1042293" y="230987"/>
                </a:lnTo>
                <a:lnTo>
                  <a:pt x="1019451" y="197926"/>
                </a:lnTo>
                <a:lnTo>
                  <a:pt x="992281" y="166742"/>
                </a:lnTo>
                <a:lnTo>
                  <a:pt x="961054" y="137627"/>
                </a:lnTo>
                <a:lnTo>
                  <a:pt x="926043" y="110769"/>
                </a:lnTo>
                <a:lnTo>
                  <a:pt x="887521" y="86360"/>
                </a:lnTo>
                <a:lnTo>
                  <a:pt x="845761" y="64588"/>
                </a:lnTo>
                <a:lnTo>
                  <a:pt x="801036" y="45645"/>
                </a:lnTo>
                <a:lnTo>
                  <a:pt x="753616" y="29719"/>
                </a:lnTo>
                <a:lnTo>
                  <a:pt x="703777" y="17002"/>
                </a:lnTo>
                <a:lnTo>
                  <a:pt x="651789" y="7683"/>
                </a:lnTo>
                <a:lnTo>
                  <a:pt x="597926" y="1952"/>
                </a:lnTo>
                <a:lnTo>
                  <a:pt x="542460" y="0"/>
                </a:lnTo>
                <a:close/>
              </a:path>
            </a:pathLst>
          </a:custGeom>
          <a:noFill/>
          <a:ln w="741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37" name="object 37">
            <a:extLst>
              <a:ext uri="{FF2B5EF4-FFF2-40B4-BE49-F238E27FC236}">
                <a16:creationId xmlns:a16="http://schemas.microsoft.com/office/drawing/2014/main" id="{40AB4641-09D7-4BFA-9D0B-905D77B13111}"/>
              </a:ext>
            </a:extLst>
          </p:cNvPr>
          <p:cNvSpPr>
            <a:spLocks/>
          </p:cNvSpPr>
          <p:nvPr/>
        </p:nvSpPr>
        <p:spPr bwMode="auto">
          <a:xfrm>
            <a:off x="3684589" y="3471864"/>
            <a:ext cx="752475" cy="593725"/>
          </a:xfrm>
          <a:custGeom>
            <a:avLst/>
            <a:gdLst>
              <a:gd name="T0" fmla="*/ 717233 w 751839"/>
              <a:gd name="T1" fmla="*/ 587086 h 592454"/>
              <a:gd name="T2" fmla="*/ 35878 w 751839"/>
              <a:gd name="T3" fmla="*/ 587086 h 592454"/>
              <a:gd name="T4" fmla="*/ 35779 w 751839"/>
              <a:gd name="T5" fmla="*/ 187303 h 592454"/>
              <a:gd name="T6" fmla="*/ 516903 w 751839"/>
              <a:gd name="T7" fmla="*/ 0 h 592454"/>
              <a:gd name="T8" fmla="*/ 717233 w 751839"/>
              <a:gd name="T9" fmla="*/ 68688 h 592454"/>
              <a:gd name="T10" fmla="*/ 717233 w 751839"/>
              <a:gd name="T11" fmla="*/ 587086 h 592454"/>
              <a:gd name="T12" fmla="*/ 753007 w 751839"/>
              <a:gd name="T13" fmla="*/ 594743 h 592454"/>
              <a:gd name="T14" fmla="*/ 0 w 751839"/>
              <a:gd name="T15" fmla="*/ 594743 h 592454"/>
              <a:gd name="T16" fmla="*/ 0 w 751839"/>
              <a:gd name="T17" fmla="*/ 587086 h 592454"/>
              <a:gd name="T18" fmla="*/ 753007 w 751839"/>
              <a:gd name="T19" fmla="*/ 587086 h 592454"/>
              <a:gd name="T20" fmla="*/ 753007 w 751839"/>
              <a:gd name="T21" fmla="*/ 594743 h 5924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1839" h="592454">
                <a:moveTo>
                  <a:pt x="716021" y="584575"/>
                </a:moveTo>
                <a:lnTo>
                  <a:pt x="35818" y="584575"/>
                </a:lnTo>
                <a:lnTo>
                  <a:pt x="35719" y="186502"/>
                </a:lnTo>
                <a:lnTo>
                  <a:pt x="516029" y="0"/>
                </a:lnTo>
                <a:lnTo>
                  <a:pt x="716021" y="68394"/>
                </a:lnTo>
                <a:lnTo>
                  <a:pt x="716021" y="584575"/>
                </a:lnTo>
                <a:close/>
              </a:path>
              <a:path w="751839" h="592454">
                <a:moveTo>
                  <a:pt x="751735" y="592200"/>
                </a:moveTo>
                <a:lnTo>
                  <a:pt x="0" y="592200"/>
                </a:lnTo>
                <a:lnTo>
                  <a:pt x="0" y="584575"/>
                </a:lnTo>
                <a:lnTo>
                  <a:pt x="751735" y="584575"/>
                </a:lnTo>
                <a:lnTo>
                  <a:pt x="751735" y="592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38" name="object 38">
            <a:extLst>
              <a:ext uri="{FF2B5EF4-FFF2-40B4-BE49-F238E27FC236}">
                <a16:creationId xmlns:a16="http://schemas.microsoft.com/office/drawing/2014/main" id="{ADD848EE-58F7-4B7A-AF70-0DEFF3CE18D4}"/>
              </a:ext>
            </a:extLst>
          </p:cNvPr>
          <p:cNvSpPr>
            <a:spLocks/>
          </p:cNvSpPr>
          <p:nvPr/>
        </p:nvSpPr>
        <p:spPr bwMode="auto">
          <a:xfrm>
            <a:off x="3730625" y="3482976"/>
            <a:ext cx="465138" cy="574675"/>
          </a:xfrm>
          <a:custGeom>
            <a:avLst/>
            <a:gdLst>
              <a:gd name="T0" fmla="*/ 35522 w 465455"/>
              <a:gd name="T1" fmla="*/ 574143 h 574675"/>
              <a:gd name="T2" fmla="*/ 99 w 465455"/>
              <a:gd name="T3" fmla="*/ 574143 h 574675"/>
              <a:gd name="T4" fmla="*/ 0 w 465455"/>
              <a:gd name="T5" fmla="*/ 180696 h 574675"/>
              <a:gd name="T6" fmla="*/ 464757 w 465455"/>
              <a:gd name="T7" fmla="*/ 0 h 574675"/>
              <a:gd name="T8" fmla="*/ 464757 w 465455"/>
              <a:gd name="T9" fmla="*/ 533577 h 574675"/>
              <a:gd name="T10" fmla="*/ 398272 w 465455"/>
              <a:gd name="T11" fmla="*/ 533577 h 574675"/>
              <a:gd name="T12" fmla="*/ 35522 w 465455"/>
              <a:gd name="T13" fmla="*/ 545199 h 574675"/>
              <a:gd name="T14" fmla="*/ 35522 w 465455"/>
              <a:gd name="T15" fmla="*/ 574143 h 574675"/>
              <a:gd name="T16" fmla="*/ 464757 w 465455"/>
              <a:gd name="T17" fmla="*/ 574143 h 574675"/>
              <a:gd name="T18" fmla="*/ 398272 w 465455"/>
              <a:gd name="T19" fmla="*/ 574143 h 574675"/>
              <a:gd name="T20" fmla="*/ 398272 w 465455"/>
              <a:gd name="T21" fmla="*/ 533577 h 574675"/>
              <a:gd name="T22" fmla="*/ 464757 w 465455"/>
              <a:gd name="T23" fmla="*/ 533577 h 574675"/>
              <a:gd name="T24" fmla="*/ 464757 w 465455"/>
              <a:gd name="T25" fmla="*/ 574143 h 5746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5455" h="574675">
                <a:moveTo>
                  <a:pt x="35570" y="574143"/>
                </a:moveTo>
                <a:lnTo>
                  <a:pt x="99" y="574143"/>
                </a:lnTo>
                <a:lnTo>
                  <a:pt x="0" y="180696"/>
                </a:lnTo>
                <a:lnTo>
                  <a:pt x="465391" y="0"/>
                </a:lnTo>
                <a:lnTo>
                  <a:pt x="465391" y="533577"/>
                </a:lnTo>
                <a:lnTo>
                  <a:pt x="398815" y="533577"/>
                </a:lnTo>
                <a:lnTo>
                  <a:pt x="35570" y="545199"/>
                </a:lnTo>
                <a:lnTo>
                  <a:pt x="35570" y="574143"/>
                </a:lnTo>
                <a:close/>
              </a:path>
              <a:path w="465455" h="574675">
                <a:moveTo>
                  <a:pt x="465391" y="574143"/>
                </a:moveTo>
                <a:lnTo>
                  <a:pt x="398815" y="574143"/>
                </a:lnTo>
                <a:lnTo>
                  <a:pt x="398815" y="533577"/>
                </a:lnTo>
                <a:lnTo>
                  <a:pt x="465391" y="533577"/>
                </a:lnTo>
                <a:lnTo>
                  <a:pt x="465391" y="574143"/>
                </a:lnTo>
                <a:close/>
              </a:path>
            </a:pathLst>
          </a:custGeom>
          <a:solidFill>
            <a:srgbClr val="FFF7E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39" name="object 39">
            <a:extLst>
              <a:ext uri="{FF2B5EF4-FFF2-40B4-BE49-F238E27FC236}">
                <a16:creationId xmlns:a16="http://schemas.microsoft.com/office/drawing/2014/main" id="{95072482-CD76-476F-98E1-0756C2C81DC5}"/>
              </a:ext>
            </a:extLst>
          </p:cNvPr>
          <p:cNvSpPr>
            <a:spLocks/>
          </p:cNvSpPr>
          <p:nvPr/>
        </p:nvSpPr>
        <p:spPr bwMode="auto">
          <a:xfrm>
            <a:off x="3765551" y="3924301"/>
            <a:ext cx="365125" cy="68263"/>
          </a:xfrm>
          <a:custGeom>
            <a:avLst/>
            <a:gdLst>
              <a:gd name="T0" fmla="*/ 0 w 363855"/>
              <a:gd name="T1" fmla="*/ 67367 h 68579"/>
              <a:gd name="T2" fmla="*/ 0 w 363855"/>
              <a:gd name="T3" fmla="*/ 34692 h 68579"/>
              <a:gd name="T4" fmla="*/ 365784 w 363855"/>
              <a:gd name="T5" fmla="*/ 0 h 68579"/>
              <a:gd name="T6" fmla="*/ 365784 w 363855"/>
              <a:gd name="T7" fmla="*/ 44006 h 68579"/>
              <a:gd name="T8" fmla="*/ 0 w 363855"/>
              <a:gd name="T9" fmla="*/ 67367 h 685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855" h="68579">
                <a:moveTo>
                  <a:pt x="0" y="67992"/>
                </a:moveTo>
                <a:lnTo>
                  <a:pt x="0" y="35014"/>
                </a:lnTo>
                <a:lnTo>
                  <a:pt x="363244" y="0"/>
                </a:lnTo>
                <a:lnTo>
                  <a:pt x="363244" y="44415"/>
                </a:lnTo>
                <a:lnTo>
                  <a:pt x="0" y="679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40" name="object 40">
            <a:extLst>
              <a:ext uri="{FF2B5EF4-FFF2-40B4-BE49-F238E27FC236}">
                <a16:creationId xmlns:a16="http://schemas.microsoft.com/office/drawing/2014/main" id="{973B07B3-45B2-4C6D-8F68-45DD3AF6AA2D}"/>
              </a:ext>
            </a:extLst>
          </p:cNvPr>
          <p:cNvSpPr>
            <a:spLocks/>
          </p:cNvSpPr>
          <p:nvPr/>
        </p:nvSpPr>
        <p:spPr bwMode="auto">
          <a:xfrm>
            <a:off x="3765551" y="3832226"/>
            <a:ext cx="365125" cy="92075"/>
          </a:xfrm>
          <a:custGeom>
            <a:avLst/>
            <a:gdLst>
              <a:gd name="T0" fmla="*/ 0 w 363855"/>
              <a:gd name="T1" fmla="*/ 91569 h 92075"/>
              <a:gd name="T2" fmla="*/ 0 w 363855"/>
              <a:gd name="T3" fmla="*/ 58369 h 92075"/>
              <a:gd name="T4" fmla="*/ 365784 w 363855"/>
              <a:gd name="T5" fmla="*/ 0 h 92075"/>
              <a:gd name="T6" fmla="*/ 365784 w 363855"/>
              <a:gd name="T7" fmla="*/ 44378 h 92075"/>
              <a:gd name="T8" fmla="*/ 0 w 363855"/>
              <a:gd name="T9" fmla="*/ 91569 h 920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855" h="92075">
                <a:moveTo>
                  <a:pt x="0" y="91569"/>
                </a:moveTo>
                <a:lnTo>
                  <a:pt x="0" y="58369"/>
                </a:lnTo>
                <a:lnTo>
                  <a:pt x="363244" y="0"/>
                </a:lnTo>
                <a:lnTo>
                  <a:pt x="363244" y="44378"/>
                </a:lnTo>
                <a:lnTo>
                  <a:pt x="0" y="915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41" name="object 41">
            <a:extLst>
              <a:ext uri="{FF2B5EF4-FFF2-40B4-BE49-F238E27FC236}">
                <a16:creationId xmlns:a16="http://schemas.microsoft.com/office/drawing/2014/main" id="{588E8877-53FB-4333-92E6-3F141A77CE1B}"/>
              </a:ext>
            </a:extLst>
          </p:cNvPr>
          <p:cNvSpPr>
            <a:spLocks/>
          </p:cNvSpPr>
          <p:nvPr/>
        </p:nvSpPr>
        <p:spPr bwMode="auto">
          <a:xfrm>
            <a:off x="3765551" y="3740150"/>
            <a:ext cx="365125" cy="115888"/>
          </a:xfrm>
          <a:custGeom>
            <a:avLst/>
            <a:gdLst>
              <a:gd name="T0" fmla="*/ 0 w 363855"/>
              <a:gd name="T1" fmla="*/ 115782 h 115570"/>
              <a:gd name="T2" fmla="*/ 0 w 363855"/>
              <a:gd name="T3" fmla="*/ 82174 h 115570"/>
              <a:gd name="T4" fmla="*/ 365784 w 363855"/>
              <a:gd name="T5" fmla="*/ 0 h 115570"/>
              <a:gd name="T6" fmla="*/ 365784 w 363855"/>
              <a:gd name="T7" fmla="*/ 44622 h 115570"/>
              <a:gd name="T8" fmla="*/ 0 w 363855"/>
              <a:gd name="T9" fmla="*/ 115782 h 115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855" h="115570">
                <a:moveTo>
                  <a:pt x="0" y="115147"/>
                </a:moveTo>
                <a:lnTo>
                  <a:pt x="0" y="81724"/>
                </a:lnTo>
                <a:lnTo>
                  <a:pt x="363244" y="0"/>
                </a:lnTo>
                <a:lnTo>
                  <a:pt x="363244" y="44378"/>
                </a:lnTo>
                <a:lnTo>
                  <a:pt x="0" y="1151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42" name="object 42">
            <a:extLst>
              <a:ext uri="{FF2B5EF4-FFF2-40B4-BE49-F238E27FC236}">
                <a16:creationId xmlns:a16="http://schemas.microsoft.com/office/drawing/2014/main" id="{3CFE8604-34E1-4090-A10C-8F742F5ED406}"/>
              </a:ext>
            </a:extLst>
          </p:cNvPr>
          <p:cNvSpPr>
            <a:spLocks/>
          </p:cNvSpPr>
          <p:nvPr/>
        </p:nvSpPr>
        <p:spPr bwMode="auto">
          <a:xfrm>
            <a:off x="3765551" y="3648075"/>
            <a:ext cx="365125" cy="139700"/>
          </a:xfrm>
          <a:custGeom>
            <a:avLst/>
            <a:gdLst>
              <a:gd name="T0" fmla="*/ 0 w 363855"/>
              <a:gd name="T1" fmla="*/ 140071 h 139064"/>
              <a:gd name="T2" fmla="*/ 0 w 363855"/>
              <a:gd name="T3" fmla="*/ 106117 h 139064"/>
              <a:gd name="T4" fmla="*/ 365784 w 363855"/>
              <a:gd name="T5" fmla="*/ 0 h 139064"/>
              <a:gd name="T6" fmla="*/ 365784 w 363855"/>
              <a:gd name="T7" fmla="*/ 44822 h 139064"/>
              <a:gd name="T8" fmla="*/ 0 w 363855"/>
              <a:gd name="T9" fmla="*/ 140071 h 139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855" h="139064">
                <a:moveTo>
                  <a:pt x="0" y="138798"/>
                </a:moveTo>
                <a:lnTo>
                  <a:pt x="0" y="105153"/>
                </a:lnTo>
                <a:lnTo>
                  <a:pt x="363244" y="0"/>
                </a:lnTo>
                <a:lnTo>
                  <a:pt x="363244" y="44415"/>
                </a:lnTo>
                <a:lnTo>
                  <a:pt x="0" y="1387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43" name="object 43">
            <a:extLst>
              <a:ext uri="{FF2B5EF4-FFF2-40B4-BE49-F238E27FC236}">
                <a16:creationId xmlns:a16="http://schemas.microsoft.com/office/drawing/2014/main" id="{BB5F4B37-736A-4525-852A-3E04EFE457BA}"/>
              </a:ext>
            </a:extLst>
          </p:cNvPr>
          <p:cNvSpPr>
            <a:spLocks/>
          </p:cNvSpPr>
          <p:nvPr/>
        </p:nvSpPr>
        <p:spPr bwMode="auto">
          <a:xfrm>
            <a:off x="3765551" y="3556001"/>
            <a:ext cx="365125" cy="161925"/>
          </a:xfrm>
          <a:custGeom>
            <a:avLst/>
            <a:gdLst>
              <a:gd name="T0" fmla="*/ 0 w 363855"/>
              <a:gd name="T1" fmla="*/ 161109 h 162560"/>
              <a:gd name="T2" fmla="*/ 0 w 363855"/>
              <a:gd name="T3" fmla="*/ 127506 h 162560"/>
              <a:gd name="T4" fmla="*/ 365784 w 363855"/>
              <a:gd name="T5" fmla="*/ 0 h 162560"/>
              <a:gd name="T6" fmla="*/ 365784 w 363855"/>
              <a:gd name="T7" fmla="*/ 44032 h 162560"/>
              <a:gd name="T8" fmla="*/ 0 w 363855"/>
              <a:gd name="T9" fmla="*/ 161109 h 162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855" h="162560">
                <a:moveTo>
                  <a:pt x="0" y="162375"/>
                </a:moveTo>
                <a:lnTo>
                  <a:pt x="0" y="128508"/>
                </a:lnTo>
                <a:lnTo>
                  <a:pt x="363244" y="0"/>
                </a:lnTo>
                <a:lnTo>
                  <a:pt x="363244" y="44378"/>
                </a:lnTo>
                <a:lnTo>
                  <a:pt x="0" y="1623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44" name="object 44">
            <a:extLst>
              <a:ext uri="{FF2B5EF4-FFF2-40B4-BE49-F238E27FC236}">
                <a16:creationId xmlns:a16="http://schemas.microsoft.com/office/drawing/2014/main" id="{850EE154-990D-4346-9F7B-8F60C637A474}"/>
              </a:ext>
            </a:extLst>
          </p:cNvPr>
          <p:cNvSpPr>
            <a:spLocks noChangeArrowheads="1"/>
          </p:cNvSpPr>
          <p:nvPr/>
        </p:nvSpPr>
        <p:spPr bwMode="auto">
          <a:xfrm>
            <a:off x="3479801" y="3773488"/>
            <a:ext cx="657225" cy="48736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5645" name="object 45">
            <a:extLst>
              <a:ext uri="{FF2B5EF4-FFF2-40B4-BE49-F238E27FC236}">
                <a16:creationId xmlns:a16="http://schemas.microsoft.com/office/drawing/2014/main" id="{F9C60AAC-0202-4464-81CB-75F48F086EB0}"/>
              </a:ext>
            </a:extLst>
          </p:cNvPr>
          <p:cNvSpPr>
            <a:spLocks noChangeArrowheads="1"/>
          </p:cNvSpPr>
          <p:nvPr/>
        </p:nvSpPr>
        <p:spPr bwMode="auto">
          <a:xfrm>
            <a:off x="2601914" y="2586039"/>
            <a:ext cx="676275" cy="503237"/>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5646" name="object 46">
            <a:extLst>
              <a:ext uri="{FF2B5EF4-FFF2-40B4-BE49-F238E27FC236}">
                <a16:creationId xmlns:a16="http://schemas.microsoft.com/office/drawing/2014/main" id="{AA88E77F-7168-4C4E-8A5D-4986C1F32B3F}"/>
              </a:ext>
            </a:extLst>
          </p:cNvPr>
          <p:cNvSpPr>
            <a:spLocks noChangeArrowheads="1"/>
          </p:cNvSpPr>
          <p:nvPr/>
        </p:nvSpPr>
        <p:spPr bwMode="auto">
          <a:xfrm>
            <a:off x="2671764" y="4178300"/>
            <a:ext cx="884237" cy="1004888"/>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5647" name="object 47">
            <a:extLst>
              <a:ext uri="{FF2B5EF4-FFF2-40B4-BE49-F238E27FC236}">
                <a16:creationId xmlns:a16="http://schemas.microsoft.com/office/drawing/2014/main" id="{16FCC308-F796-4EBD-B4BC-ADEC60A13613}"/>
              </a:ext>
            </a:extLst>
          </p:cNvPr>
          <p:cNvSpPr>
            <a:spLocks/>
          </p:cNvSpPr>
          <p:nvPr/>
        </p:nvSpPr>
        <p:spPr bwMode="auto">
          <a:xfrm>
            <a:off x="3211513" y="3200400"/>
            <a:ext cx="404812" cy="268288"/>
          </a:xfrm>
          <a:custGeom>
            <a:avLst/>
            <a:gdLst>
              <a:gd name="T0" fmla="*/ 22533 w 404494"/>
              <a:gd name="T1" fmla="*/ 101482 h 269239"/>
              <a:gd name="T2" fmla="*/ 0 w 404494"/>
              <a:gd name="T3" fmla="*/ 0 h 269239"/>
              <a:gd name="T4" fmla="*/ 139360 w 404494"/>
              <a:gd name="T5" fmla="*/ 5355 h 269239"/>
              <a:gd name="T6" fmla="*/ 110152 w 404494"/>
              <a:gd name="T7" fmla="*/ 29387 h 269239"/>
              <a:gd name="T8" fmla="*/ 182984 w 404494"/>
              <a:gd name="T9" fmla="*/ 77449 h 269239"/>
              <a:gd name="T10" fmla="*/ 51742 w 404494"/>
              <a:gd name="T11" fmla="*/ 77449 h 269239"/>
              <a:gd name="T12" fmla="*/ 22533 w 404494"/>
              <a:gd name="T13" fmla="*/ 101482 h 269239"/>
              <a:gd name="T14" fmla="*/ 404731 w 404494"/>
              <a:gd name="T15" fmla="*/ 267092 h 269239"/>
              <a:gd name="T16" fmla="*/ 265369 w 404494"/>
              <a:gd name="T17" fmla="*/ 261737 h 269239"/>
              <a:gd name="T18" fmla="*/ 294578 w 404494"/>
              <a:gd name="T19" fmla="*/ 237704 h 269239"/>
              <a:gd name="T20" fmla="*/ 51742 w 404494"/>
              <a:gd name="T21" fmla="*/ 77449 h 269239"/>
              <a:gd name="T22" fmla="*/ 182984 w 404494"/>
              <a:gd name="T23" fmla="*/ 77449 h 269239"/>
              <a:gd name="T24" fmla="*/ 352992 w 404494"/>
              <a:gd name="T25" fmla="*/ 189642 h 269239"/>
              <a:gd name="T26" fmla="*/ 387533 w 404494"/>
              <a:gd name="T27" fmla="*/ 189642 h 269239"/>
              <a:gd name="T28" fmla="*/ 404731 w 404494"/>
              <a:gd name="T29" fmla="*/ 267092 h 269239"/>
              <a:gd name="T30" fmla="*/ 387533 w 404494"/>
              <a:gd name="T31" fmla="*/ 189642 h 269239"/>
              <a:gd name="T32" fmla="*/ 352992 w 404494"/>
              <a:gd name="T33" fmla="*/ 189642 h 269239"/>
              <a:gd name="T34" fmla="*/ 382198 w 404494"/>
              <a:gd name="T35" fmla="*/ 165612 h 269239"/>
              <a:gd name="T36" fmla="*/ 387533 w 404494"/>
              <a:gd name="T37" fmla="*/ 189642 h 2692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4494" h="269239">
                <a:moveTo>
                  <a:pt x="22497" y="102203"/>
                </a:moveTo>
                <a:lnTo>
                  <a:pt x="0" y="0"/>
                </a:lnTo>
                <a:lnTo>
                  <a:pt x="139142" y="5393"/>
                </a:lnTo>
                <a:lnTo>
                  <a:pt x="109979" y="29596"/>
                </a:lnTo>
                <a:lnTo>
                  <a:pt x="182696" y="78000"/>
                </a:lnTo>
                <a:lnTo>
                  <a:pt x="51660" y="78000"/>
                </a:lnTo>
                <a:lnTo>
                  <a:pt x="22497" y="102203"/>
                </a:lnTo>
                <a:close/>
              </a:path>
              <a:path w="404494" h="269239">
                <a:moveTo>
                  <a:pt x="404095" y="268989"/>
                </a:moveTo>
                <a:lnTo>
                  <a:pt x="264953" y="263596"/>
                </a:lnTo>
                <a:lnTo>
                  <a:pt x="294116" y="239393"/>
                </a:lnTo>
                <a:lnTo>
                  <a:pt x="51660" y="78000"/>
                </a:lnTo>
                <a:lnTo>
                  <a:pt x="182696" y="78000"/>
                </a:lnTo>
                <a:lnTo>
                  <a:pt x="352438" y="190989"/>
                </a:lnTo>
                <a:lnTo>
                  <a:pt x="386925" y="190989"/>
                </a:lnTo>
                <a:lnTo>
                  <a:pt x="404095" y="268989"/>
                </a:lnTo>
                <a:close/>
              </a:path>
              <a:path w="404494" h="269239">
                <a:moveTo>
                  <a:pt x="386925" y="190989"/>
                </a:moveTo>
                <a:lnTo>
                  <a:pt x="352438" y="190989"/>
                </a:lnTo>
                <a:lnTo>
                  <a:pt x="381598" y="166788"/>
                </a:lnTo>
                <a:lnTo>
                  <a:pt x="386925" y="190989"/>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48" name="object 48">
            <a:extLst>
              <a:ext uri="{FF2B5EF4-FFF2-40B4-BE49-F238E27FC236}">
                <a16:creationId xmlns:a16="http://schemas.microsoft.com/office/drawing/2014/main" id="{0BEF3740-832B-4B7A-97D5-D48D2B74D733}"/>
              </a:ext>
            </a:extLst>
          </p:cNvPr>
          <p:cNvSpPr>
            <a:spLocks/>
          </p:cNvSpPr>
          <p:nvPr/>
        </p:nvSpPr>
        <p:spPr bwMode="auto">
          <a:xfrm>
            <a:off x="3211513" y="3200400"/>
            <a:ext cx="404812" cy="268288"/>
          </a:xfrm>
          <a:custGeom>
            <a:avLst/>
            <a:gdLst>
              <a:gd name="T0" fmla="*/ 0 w 404494"/>
              <a:gd name="T1" fmla="*/ 0 h 269239"/>
              <a:gd name="T2" fmla="*/ 22533 w 404494"/>
              <a:gd name="T3" fmla="*/ 101480 h 269239"/>
              <a:gd name="T4" fmla="*/ 51739 w 404494"/>
              <a:gd name="T5" fmla="*/ 77449 h 269239"/>
              <a:gd name="T6" fmla="*/ 294578 w 404494"/>
              <a:gd name="T7" fmla="*/ 237704 h 269239"/>
              <a:gd name="T8" fmla="*/ 265369 w 404494"/>
              <a:gd name="T9" fmla="*/ 261737 h 269239"/>
              <a:gd name="T10" fmla="*/ 404731 w 404494"/>
              <a:gd name="T11" fmla="*/ 267092 h 269239"/>
              <a:gd name="T12" fmla="*/ 382198 w 404494"/>
              <a:gd name="T13" fmla="*/ 165612 h 269239"/>
              <a:gd name="T14" fmla="*/ 352992 w 404494"/>
              <a:gd name="T15" fmla="*/ 189642 h 269239"/>
              <a:gd name="T16" fmla="*/ 110152 w 404494"/>
              <a:gd name="T17" fmla="*/ 29385 h 269239"/>
              <a:gd name="T18" fmla="*/ 139360 w 404494"/>
              <a:gd name="T19" fmla="*/ 5355 h 269239"/>
              <a:gd name="T20" fmla="*/ 0 w 404494"/>
              <a:gd name="T21" fmla="*/ 0 h 2692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4494" h="269239">
                <a:moveTo>
                  <a:pt x="0" y="0"/>
                </a:moveTo>
                <a:lnTo>
                  <a:pt x="22497" y="102201"/>
                </a:lnTo>
                <a:lnTo>
                  <a:pt x="51657" y="78000"/>
                </a:lnTo>
                <a:lnTo>
                  <a:pt x="294116" y="239393"/>
                </a:lnTo>
                <a:lnTo>
                  <a:pt x="264953" y="263596"/>
                </a:lnTo>
                <a:lnTo>
                  <a:pt x="404095" y="268989"/>
                </a:lnTo>
                <a:lnTo>
                  <a:pt x="381598" y="166788"/>
                </a:lnTo>
                <a:lnTo>
                  <a:pt x="352438" y="190989"/>
                </a:lnTo>
                <a:lnTo>
                  <a:pt x="109979" y="29594"/>
                </a:lnTo>
                <a:lnTo>
                  <a:pt x="139142" y="5393"/>
                </a:lnTo>
                <a:lnTo>
                  <a:pt x="0" y="0"/>
                </a:lnTo>
                <a:close/>
              </a:path>
            </a:pathLst>
          </a:custGeom>
          <a:noFill/>
          <a:ln w="737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49" name="object 49">
            <a:extLst>
              <a:ext uri="{FF2B5EF4-FFF2-40B4-BE49-F238E27FC236}">
                <a16:creationId xmlns:a16="http://schemas.microsoft.com/office/drawing/2014/main" id="{6B1E50EC-14F3-42D9-9B87-F23B4F73D31D}"/>
              </a:ext>
            </a:extLst>
          </p:cNvPr>
          <p:cNvSpPr>
            <a:spLocks/>
          </p:cNvSpPr>
          <p:nvPr/>
        </p:nvSpPr>
        <p:spPr bwMode="auto">
          <a:xfrm>
            <a:off x="4637089" y="3706813"/>
            <a:ext cx="465137" cy="82550"/>
          </a:xfrm>
          <a:custGeom>
            <a:avLst/>
            <a:gdLst>
              <a:gd name="T0" fmla="*/ 0 w 464820"/>
              <a:gd name="T1" fmla="*/ 76334 h 83820"/>
              <a:gd name="T2" fmla="*/ 331282 w 464820"/>
              <a:gd name="T3" fmla="*/ 0 h 83820"/>
              <a:gd name="T4" fmla="*/ 135042 w 464820"/>
              <a:gd name="T5" fmla="*/ 81058 h 83820"/>
              <a:gd name="T6" fmla="*/ 465232 w 464820"/>
              <a:gd name="T7" fmla="*/ 4334 h 838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4820" h="83820">
                <a:moveTo>
                  <a:pt x="0" y="78700"/>
                </a:moveTo>
                <a:lnTo>
                  <a:pt x="330830" y="0"/>
                </a:lnTo>
                <a:lnTo>
                  <a:pt x="134858" y="83571"/>
                </a:lnTo>
                <a:lnTo>
                  <a:pt x="464598" y="4469"/>
                </a:lnTo>
              </a:path>
            </a:pathLst>
          </a:custGeom>
          <a:noFill/>
          <a:ln w="67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50" name="object 50">
            <a:extLst>
              <a:ext uri="{FF2B5EF4-FFF2-40B4-BE49-F238E27FC236}">
                <a16:creationId xmlns:a16="http://schemas.microsoft.com/office/drawing/2014/main" id="{466FA387-3E86-4789-8139-FF7F45F000D9}"/>
              </a:ext>
            </a:extLst>
          </p:cNvPr>
          <p:cNvSpPr>
            <a:spLocks/>
          </p:cNvSpPr>
          <p:nvPr/>
        </p:nvSpPr>
        <p:spPr bwMode="auto">
          <a:xfrm>
            <a:off x="7140575" y="3978275"/>
            <a:ext cx="560388" cy="539750"/>
          </a:xfrm>
          <a:custGeom>
            <a:avLst/>
            <a:gdLst>
              <a:gd name="T0" fmla="*/ 38594 w 560070"/>
              <a:gd name="T1" fmla="*/ 150238 h 539114"/>
              <a:gd name="T2" fmla="*/ 0 w 560070"/>
              <a:gd name="T3" fmla="*/ 0 h 539114"/>
              <a:gd name="T4" fmla="*/ 185477 w 560070"/>
              <a:gd name="T5" fmla="*/ 65911 h 539114"/>
              <a:gd name="T6" fmla="*/ 148755 w 560070"/>
              <a:gd name="T7" fmla="*/ 86992 h 539114"/>
              <a:gd name="T8" fmla="*/ 192465 w 560070"/>
              <a:gd name="T9" fmla="*/ 129154 h 539114"/>
              <a:gd name="T10" fmla="*/ 75316 w 560070"/>
              <a:gd name="T11" fmla="*/ 129154 h 539114"/>
              <a:gd name="T12" fmla="*/ 38594 w 560070"/>
              <a:gd name="T13" fmla="*/ 150238 h 539114"/>
              <a:gd name="T14" fmla="*/ 560185 w 560070"/>
              <a:gd name="T15" fmla="*/ 540372 h 539114"/>
              <a:gd name="T16" fmla="*/ 374705 w 560070"/>
              <a:gd name="T17" fmla="*/ 474461 h 539114"/>
              <a:gd name="T18" fmla="*/ 411427 w 560070"/>
              <a:gd name="T19" fmla="*/ 453380 h 539114"/>
              <a:gd name="T20" fmla="*/ 75316 w 560070"/>
              <a:gd name="T21" fmla="*/ 129154 h 539114"/>
              <a:gd name="T22" fmla="*/ 192465 w 560070"/>
              <a:gd name="T23" fmla="*/ 129154 h 539114"/>
              <a:gd name="T24" fmla="*/ 484868 w 560070"/>
              <a:gd name="T25" fmla="*/ 411215 h 539114"/>
              <a:gd name="T26" fmla="*/ 527003 w 560070"/>
              <a:gd name="T27" fmla="*/ 411215 h 539114"/>
              <a:gd name="T28" fmla="*/ 560185 w 560070"/>
              <a:gd name="T29" fmla="*/ 540372 h 539114"/>
              <a:gd name="T30" fmla="*/ 527003 w 560070"/>
              <a:gd name="T31" fmla="*/ 411215 h 539114"/>
              <a:gd name="T32" fmla="*/ 484868 w 560070"/>
              <a:gd name="T33" fmla="*/ 411215 h 539114"/>
              <a:gd name="T34" fmla="*/ 521587 w 560070"/>
              <a:gd name="T35" fmla="*/ 390133 h 539114"/>
              <a:gd name="T36" fmla="*/ 527003 w 560070"/>
              <a:gd name="T37" fmla="*/ 411215 h 5391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0070" h="539114">
                <a:moveTo>
                  <a:pt x="38550" y="149884"/>
                </a:moveTo>
                <a:lnTo>
                  <a:pt x="0" y="0"/>
                </a:lnTo>
                <a:lnTo>
                  <a:pt x="185267" y="65755"/>
                </a:lnTo>
                <a:lnTo>
                  <a:pt x="148587" y="86787"/>
                </a:lnTo>
                <a:lnTo>
                  <a:pt x="192247" y="128850"/>
                </a:lnTo>
                <a:lnTo>
                  <a:pt x="75230" y="128850"/>
                </a:lnTo>
                <a:lnTo>
                  <a:pt x="38550" y="149884"/>
                </a:lnTo>
                <a:close/>
              </a:path>
              <a:path w="560070" h="539114">
                <a:moveTo>
                  <a:pt x="559549" y="539099"/>
                </a:moveTo>
                <a:lnTo>
                  <a:pt x="374279" y="473344"/>
                </a:lnTo>
                <a:lnTo>
                  <a:pt x="410961" y="452312"/>
                </a:lnTo>
                <a:lnTo>
                  <a:pt x="75230" y="128850"/>
                </a:lnTo>
                <a:lnTo>
                  <a:pt x="192247" y="128850"/>
                </a:lnTo>
                <a:lnTo>
                  <a:pt x="484318" y="410246"/>
                </a:lnTo>
                <a:lnTo>
                  <a:pt x="526405" y="410246"/>
                </a:lnTo>
                <a:lnTo>
                  <a:pt x="559549" y="539099"/>
                </a:lnTo>
                <a:close/>
              </a:path>
              <a:path w="560070" h="539114">
                <a:moveTo>
                  <a:pt x="526405" y="410246"/>
                </a:moveTo>
                <a:lnTo>
                  <a:pt x="484318" y="410246"/>
                </a:lnTo>
                <a:lnTo>
                  <a:pt x="520995" y="389214"/>
                </a:lnTo>
                <a:lnTo>
                  <a:pt x="526405" y="410246"/>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5651" name="object 51">
            <a:extLst>
              <a:ext uri="{FF2B5EF4-FFF2-40B4-BE49-F238E27FC236}">
                <a16:creationId xmlns:a16="http://schemas.microsoft.com/office/drawing/2014/main" id="{E4F0816D-9AC0-4FE7-B5D2-B76F9E94DC1D}"/>
              </a:ext>
            </a:extLst>
          </p:cNvPr>
          <p:cNvSpPr>
            <a:spLocks/>
          </p:cNvSpPr>
          <p:nvPr/>
        </p:nvSpPr>
        <p:spPr bwMode="auto">
          <a:xfrm>
            <a:off x="7140575" y="3978275"/>
            <a:ext cx="560388" cy="539750"/>
          </a:xfrm>
          <a:custGeom>
            <a:avLst/>
            <a:gdLst>
              <a:gd name="T0" fmla="*/ 0 w 560070"/>
              <a:gd name="T1" fmla="*/ 0 h 539114"/>
              <a:gd name="T2" fmla="*/ 38594 w 560070"/>
              <a:gd name="T3" fmla="*/ 150238 h 539114"/>
              <a:gd name="T4" fmla="*/ 75316 w 560070"/>
              <a:gd name="T5" fmla="*/ 129157 h 539114"/>
              <a:gd name="T6" fmla="*/ 411425 w 560070"/>
              <a:gd name="T7" fmla="*/ 453380 h 539114"/>
              <a:gd name="T8" fmla="*/ 374707 w 560070"/>
              <a:gd name="T9" fmla="*/ 474461 h 539114"/>
              <a:gd name="T10" fmla="*/ 560185 w 560070"/>
              <a:gd name="T11" fmla="*/ 540372 h 539114"/>
              <a:gd name="T12" fmla="*/ 521587 w 560070"/>
              <a:gd name="T13" fmla="*/ 390133 h 539114"/>
              <a:gd name="T14" fmla="*/ 484868 w 560070"/>
              <a:gd name="T15" fmla="*/ 411217 h 539114"/>
              <a:gd name="T16" fmla="*/ 148755 w 560070"/>
              <a:gd name="T17" fmla="*/ 86992 h 539114"/>
              <a:gd name="T18" fmla="*/ 185477 w 560070"/>
              <a:gd name="T19" fmla="*/ 65911 h 539114"/>
              <a:gd name="T20" fmla="*/ 0 w 560070"/>
              <a:gd name="T21" fmla="*/ 0 h 539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0070" h="539114">
                <a:moveTo>
                  <a:pt x="0" y="0"/>
                </a:moveTo>
                <a:lnTo>
                  <a:pt x="38550" y="149884"/>
                </a:lnTo>
                <a:lnTo>
                  <a:pt x="75230" y="128853"/>
                </a:lnTo>
                <a:lnTo>
                  <a:pt x="410959" y="452312"/>
                </a:lnTo>
                <a:lnTo>
                  <a:pt x="374281" y="473344"/>
                </a:lnTo>
                <a:lnTo>
                  <a:pt x="559549" y="539099"/>
                </a:lnTo>
                <a:lnTo>
                  <a:pt x="520995" y="389214"/>
                </a:lnTo>
                <a:lnTo>
                  <a:pt x="484318" y="410248"/>
                </a:lnTo>
                <a:lnTo>
                  <a:pt x="148587" y="86787"/>
                </a:lnTo>
                <a:lnTo>
                  <a:pt x="185267" y="65755"/>
                </a:lnTo>
                <a:lnTo>
                  <a:pt x="0" y="0"/>
                </a:lnTo>
                <a:close/>
              </a:path>
            </a:pathLst>
          </a:custGeom>
          <a:noFill/>
          <a:ln w="777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52" name="object 52">
            <a:extLst>
              <a:ext uri="{FF2B5EF4-FFF2-40B4-BE49-F238E27FC236}">
                <a16:creationId xmlns:a16="http://schemas.microsoft.com/office/drawing/2014/main" id="{6851B742-FA64-4384-8AAD-EEA0EAA190D5}"/>
              </a:ext>
            </a:extLst>
          </p:cNvPr>
          <p:cNvSpPr>
            <a:spLocks/>
          </p:cNvSpPr>
          <p:nvPr/>
        </p:nvSpPr>
        <p:spPr bwMode="auto">
          <a:xfrm>
            <a:off x="7480300" y="3521075"/>
            <a:ext cx="1220788" cy="0"/>
          </a:xfrm>
          <a:custGeom>
            <a:avLst/>
            <a:gdLst>
              <a:gd name="T0" fmla="*/ 0 w 1219834"/>
              <a:gd name="T1" fmla="*/ 1221319 w 1219834"/>
              <a:gd name="T2" fmla="*/ 0 60000 65536"/>
              <a:gd name="T3" fmla="*/ 0 60000 65536"/>
            </a:gdLst>
            <a:ahLst/>
            <a:cxnLst>
              <a:cxn ang="T2">
                <a:pos x="T0" y="0"/>
              </a:cxn>
              <a:cxn ang="T3">
                <a:pos x="T1" y="0"/>
              </a:cxn>
            </a:cxnLst>
            <a:rect l="0" t="0" r="r" b="b"/>
            <a:pathLst>
              <a:path w="1219834">
                <a:moveTo>
                  <a:pt x="0" y="0"/>
                </a:moveTo>
                <a:lnTo>
                  <a:pt x="1219411" y="0"/>
                </a:lnTo>
              </a:path>
            </a:pathLst>
          </a:custGeom>
          <a:noFill/>
          <a:ln w="666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653" name="object 53">
            <a:extLst>
              <a:ext uri="{FF2B5EF4-FFF2-40B4-BE49-F238E27FC236}">
                <a16:creationId xmlns:a16="http://schemas.microsoft.com/office/drawing/2014/main" id="{7A9F68B5-0237-4F4B-BE66-2629ED9F24FD}"/>
              </a:ext>
            </a:extLst>
          </p:cNvPr>
          <p:cNvSpPr>
            <a:spLocks/>
          </p:cNvSpPr>
          <p:nvPr/>
        </p:nvSpPr>
        <p:spPr bwMode="auto">
          <a:xfrm>
            <a:off x="9242425" y="3268664"/>
            <a:ext cx="0" cy="706437"/>
          </a:xfrm>
          <a:custGeom>
            <a:avLst/>
            <a:gdLst>
              <a:gd name="T0" fmla="*/ 0 h 705485"/>
              <a:gd name="T1" fmla="*/ 707224 h 705485"/>
              <a:gd name="T2" fmla="*/ 0 60000 65536"/>
              <a:gd name="T3" fmla="*/ 0 60000 65536"/>
            </a:gdLst>
            <a:ahLst/>
            <a:cxnLst>
              <a:cxn ang="T2">
                <a:pos x="0" y="T0"/>
              </a:cxn>
              <a:cxn ang="T3">
                <a:pos x="0" y="T1"/>
              </a:cxn>
            </a:cxnLst>
            <a:rect l="0" t="0" r="r" b="b"/>
            <a:pathLst>
              <a:path h="705485">
                <a:moveTo>
                  <a:pt x="0" y="0"/>
                </a:moveTo>
                <a:lnTo>
                  <a:pt x="0" y="705319"/>
                </a:lnTo>
              </a:path>
            </a:pathLst>
          </a:custGeom>
          <a:noFill/>
          <a:ln w="11955">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54" name="object 54">
            <a:extLst>
              <a:ext uri="{FF2B5EF4-FFF2-40B4-BE49-F238E27FC236}">
                <a16:creationId xmlns:a16="http://schemas.microsoft.com/office/drawing/2014/main" id="{143FDA50-7774-450F-A3DB-8C5C4AEC297D}"/>
              </a:ext>
            </a:extLst>
          </p:cNvPr>
          <p:cNvSpPr txBox="1"/>
          <p:nvPr/>
        </p:nvSpPr>
        <p:spPr>
          <a:xfrm>
            <a:off x="5453063" y="3341688"/>
            <a:ext cx="1528762" cy="141064"/>
          </a:xfrm>
          <a:prstGeom prst="rect">
            <a:avLst/>
          </a:prstGeom>
        </p:spPr>
        <p:txBody>
          <a:bodyPr lIns="0" tIns="17780" rIns="0" bIns="0">
            <a:spAutoFit/>
          </a:bodyPr>
          <a:lstStyle/>
          <a:p>
            <a:pPr marL="12700">
              <a:spcBef>
                <a:spcPts val="140"/>
              </a:spcBef>
              <a:defRPr/>
            </a:pPr>
            <a:r>
              <a:rPr sz="800" b="1" spc="150" dirty="0">
                <a:latin typeface="Gulim"/>
                <a:cs typeface="Gulim"/>
              </a:rPr>
              <a:t>Administration</a:t>
            </a:r>
            <a:r>
              <a:rPr sz="800" b="1" spc="65" dirty="0">
                <a:latin typeface="Gulim"/>
                <a:cs typeface="Gulim"/>
              </a:rPr>
              <a:t> </a:t>
            </a:r>
            <a:r>
              <a:rPr sz="800" b="1" spc="165" dirty="0">
                <a:latin typeface="Gulim"/>
                <a:cs typeface="Gulim"/>
              </a:rPr>
              <a:t>network</a:t>
            </a:r>
            <a:endParaRPr sz="800">
              <a:latin typeface="Gulim"/>
              <a:cs typeface="Gulim"/>
            </a:endParaRPr>
          </a:p>
        </p:txBody>
      </p:sp>
      <p:sp>
        <p:nvSpPr>
          <p:cNvPr id="55" name="object 55">
            <a:extLst>
              <a:ext uri="{FF2B5EF4-FFF2-40B4-BE49-F238E27FC236}">
                <a16:creationId xmlns:a16="http://schemas.microsoft.com/office/drawing/2014/main" id="{8FBA4317-4777-4D2C-A04B-C356F0B6F9E2}"/>
              </a:ext>
            </a:extLst>
          </p:cNvPr>
          <p:cNvSpPr txBox="1"/>
          <p:nvPr/>
        </p:nvSpPr>
        <p:spPr>
          <a:xfrm>
            <a:off x="7486650" y="3290888"/>
            <a:ext cx="1119188" cy="141064"/>
          </a:xfrm>
          <a:prstGeom prst="rect">
            <a:avLst/>
          </a:prstGeom>
        </p:spPr>
        <p:txBody>
          <a:bodyPr lIns="0" tIns="17780" rIns="0" bIns="0">
            <a:spAutoFit/>
          </a:bodyPr>
          <a:lstStyle/>
          <a:p>
            <a:pPr marL="12700">
              <a:spcBef>
                <a:spcPts val="140"/>
              </a:spcBef>
              <a:defRPr/>
            </a:pPr>
            <a:r>
              <a:rPr sz="800" spc="160" dirty="0">
                <a:latin typeface="Gulim"/>
                <a:cs typeface="Gulim"/>
              </a:rPr>
              <a:t>Computerization</a:t>
            </a:r>
            <a:endParaRPr sz="800">
              <a:latin typeface="Gulim"/>
              <a:cs typeface="Gulim"/>
            </a:endParaRPr>
          </a:p>
        </p:txBody>
      </p:sp>
      <p:sp>
        <p:nvSpPr>
          <p:cNvPr id="25656" name="object 56">
            <a:extLst>
              <a:ext uri="{FF2B5EF4-FFF2-40B4-BE49-F238E27FC236}">
                <a16:creationId xmlns:a16="http://schemas.microsoft.com/office/drawing/2014/main" id="{B5AC3141-FDCF-4829-ACF4-6177A081A953}"/>
              </a:ext>
            </a:extLst>
          </p:cNvPr>
          <p:cNvSpPr txBox="1">
            <a:spLocks noChangeArrowheads="1"/>
          </p:cNvSpPr>
          <p:nvPr/>
        </p:nvSpPr>
        <p:spPr bwMode="auto">
          <a:xfrm>
            <a:off x="8840789" y="2941638"/>
            <a:ext cx="1182687"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3000"/>
              </a:lnSpc>
              <a:spcBef>
                <a:spcPts val="100"/>
              </a:spcBef>
              <a:buNone/>
            </a:pPr>
            <a:r>
              <a:rPr lang="id-ID" altLang="id-ID" sz="700">
                <a:latin typeface="Gulim" panose="020B0600000101010101" pitchFamily="34" charset="-127"/>
                <a:ea typeface="Gulim" panose="020B0600000101010101" pitchFamily="34" charset="-127"/>
              </a:rPr>
              <a:t>Residents  Registration ledger</a:t>
            </a:r>
          </a:p>
        </p:txBody>
      </p:sp>
      <p:sp>
        <p:nvSpPr>
          <p:cNvPr id="25657" name="object 57">
            <a:extLst>
              <a:ext uri="{FF2B5EF4-FFF2-40B4-BE49-F238E27FC236}">
                <a16:creationId xmlns:a16="http://schemas.microsoft.com/office/drawing/2014/main" id="{0220CD7E-B2E4-418C-813C-F4E3116F599B}"/>
              </a:ext>
            </a:extLst>
          </p:cNvPr>
          <p:cNvSpPr txBox="1">
            <a:spLocks noChangeArrowheads="1"/>
          </p:cNvSpPr>
          <p:nvPr/>
        </p:nvSpPr>
        <p:spPr bwMode="auto">
          <a:xfrm>
            <a:off x="8840789" y="4502151"/>
            <a:ext cx="1182687" cy="223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16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5000"/>
              </a:lnSpc>
              <a:spcBef>
                <a:spcPts val="75"/>
              </a:spcBef>
              <a:buNone/>
            </a:pPr>
            <a:r>
              <a:rPr lang="id-ID" altLang="id-ID" sz="700">
                <a:latin typeface="Gulim" panose="020B0600000101010101" pitchFamily="34" charset="-127"/>
                <a:ea typeface="Gulim" panose="020B0600000101010101" pitchFamily="34" charset="-127"/>
              </a:rPr>
              <a:t>Residents  Registration ledger</a:t>
            </a:r>
          </a:p>
        </p:txBody>
      </p:sp>
      <p:sp>
        <p:nvSpPr>
          <p:cNvPr id="25658" name="object 58">
            <a:extLst>
              <a:ext uri="{FF2B5EF4-FFF2-40B4-BE49-F238E27FC236}">
                <a16:creationId xmlns:a16="http://schemas.microsoft.com/office/drawing/2014/main" id="{506CF080-37D1-4740-9B4C-6C8FAE4432D5}"/>
              </a:ext>
            </a:extLst>
          </p:cNvPr>
          <p:cNvSpPr txBox="1">
            <a:spLocks noChangeArrowheads="1"/>
          </p:cNvSpPr>
          <p:nvPr/>
        </p:nvSpPr>
        <p:spPr bwMode="auto">
          <a:xfrm>
            <a:off x="7350125" y="3595688"/>
            <a:ext cx="173990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3000"/>
              </a:lnSpc>
              <a:spcBef>
                <a:spcPts val="100"/>
              </a:spcBef>
              <a:buNone/>
            </a:pPr>
            <a:r>
              <a:rPr lang="id-ID" altLang="id-ID" sz="700">
                <a:latin typeface="Gulim" panose="020B0600000101010101" pitchFamily="34" charset="-127"/>
                <a:ea typeface="Gulim" panose="020B0600000101010101" pitchFamily="34" charset="-127"/>
              </a:rPr>
              <a:t>Residents information by  household and by individual</a:t>
            </a:r>
          </a:p>
        </p:txBody>
      </p:sp>
      <p:sp>
        <p:nvSpPr>
          <p:cNvPr id="59" name="object 59">
            <a:extLst>
              <a:ext uri="{FF2B5EF4-FFF2-40B4-BE49-F238E27FC236}">
                <a16:creationId xmlns:a16="http://schemas.microsoft.com/office/drawing/2014/main" id="{92825A4D-94FC-42B1-84E4-48D1DA8C4F55}"/>
              </a:ext>
            </a:extLst>
          </p:cNvPr>
          <p:cNvSpPr txBox="1"/>
          <p:nvPr/>
        </p:nvSpPr>
        <p:spPr>
          <a:xfrm>
            <a:off x="7348538" y="4551363"/>
            <a:ext cx="501650" cy="141064"/>
          </a:xfrm>
          <a:prstGeom prst="rect">
            <a:avLst/>
          </a:prstGeom>
        </p:spPr>
        <p:txBody>
          <a:bodyPr lIns="0" tIns="17780" rIns="0" bIns="0">
            <a:spAutoFit/>
          </a:bodyPr>
          <a:lstStyle/>
          <a:p>
            <a:pPr marL="12700">
              <a:spcBef>
                <a:spcPts val="140"/>
              </a:spcBef>
              <a:defRPr/>
            </a:pPr>
            <a:r>
              <a:rPr sz="800" spc="150" dirty="0">
                <a:latin typeface="Gulim"/>
                <a:cs typeface="Gulim"/>
              </a:rPr>
              <a:t>Central</a:t>
            </a:r>
            <a:endParaRPr sz="800">
              <a:latin typeface="Gulim"/>
              <a:cs typeface="Gulim"/>
            </a:endParaRPr>
          </a:p>
        </p:txBody>
      </p:sp>
      <p:sp>
        <p:nvSpPr>
          <p:cNvPr id="60" name="object 60">
            <a:extLst>
              <a:ext uri="{FF2B5EF4-FFF2-40B4-BE49-F238E27FC236}">
                <a16:creationId xmlns:a16="http://schemas.microsoft.com/office/drawing/2014/main" id="{C144E7DD-F2E0-42FD-A8F8-487C8D19FCEC}"/>
              </a:ext>
            </a:extLst>
          </p:cNvPr>
          <p:cNvSpPr txBox="1"/>
          <p:nvPr/>
        </p:nvSpPr>
        <p:spPr>
          <a:xfrm>
            <a:off x="7418388" y="5108576"/>
            <a:ext cx="2481262" cy="361637"/>
          </a:xfrm>
          <a:prstGeom prst="rect">
            <a:avLst/>
          </a:prstGeom>
        </p:spPr>
        <p:txBody>
          <a:bodyPr lIns="0" tIns="15240" rIns="0" bIns="0">
            <a:spAutoFit/>
          </a:bodyPr>
          <a:lstStyle/>
          <a:p>
            <a:pPr marL="12700">
              <a:spcBef>
                <a:spcPts val="120"/>
              </a:spcBef>
              <a:defRPr/>
            </a:pPr>
            <a:r>
              <a:rPr sz="750" spc="95" dirty="0">
                <a:latin typeface="Gulim"/>
                <a:cs typeface="Gulim"/>
              </a:rPr>
              <a:t>. </a:t>
            </a:r>
            <a:r>
              <a:rPr sz="750" spc="120" dirty="0">
                <a:latin typeface="Gulim"/>
                <a:cs typeface="Gulim"/>
              </a:rPr>
              <a:t>Inquiry </a:t>
            </a:r>
            <a:r>
              <a:rPr sz="750" spc="135" dirty="0">
                <a:latin typeface="Gulim"/>
                <a:cs typeface="Gulim"/>
              </a:rPr>
              <a:t>of</a:t>
            </a:r>
            <a:r>
              <a:rPr sz="750" spc="40" dirty="0">
                <a:latin typeface="Gulim"/>
                <a:cs typeface="Gulim"/>
              </a:rPr>
              <a:t> </a:t>
            </a:r>
            <a:r>
              <a:rPr sz="750" spc="130" dirty="0">
                <a:latin typeface="Gulim"/>
                <a:cs typeface="Gulim"/>
              </a:rPr>
              <a:t>residents</a:t>
            </a:r>
            <a:endParaRPr sz="750">
              <a:latin typeface="Gulim"/>
              <a:cs typeface="Gulim"/>
            </a:endParaRPr>
          </a:p>
          <a:p>
            <a:pPr marL="12700">
              <a:spcBef>
                <a:spcPts val="25"/>
              </a:spcBef>
              <a:defRPr/>
            </a:pPr>
            <a:r>
              <a:rPr sz="750" spc="95" dirty="0">
                <a:latin typeface="Gulim"/>
                <a:cs typeface="Gulim"/>
              </a:rPr>
              <a:t>. </a:t>
            </a:r>
            <a:r>
              <a:rPr sz="750" spc="110" dirty="0">
                <a:latin typeface="Gulim"/>
                <a:cs typeface="Gulim"/>
              </a:rPr>
              <a:t>Uitilization </a:t>
            </a:r>
            <a:r>
              <a:rPr sz="750" spc="135" dirty="0">
                <a:latin typeface="Gulim"/>
                <a:cs typeface="Gulim"/>
              </a:rPr>
              <a:t>of</a:t>
            </a:r>
            <a:r>
              <a:rPr sz="750" spc="60" dirty="0">
                <a:latin typeface="Gulim"/>
                <a:cs typeface="Gulim"/>
              </a:rPr>
              <a:t> </a:t>
            </a:r>
            <a:r>
              <a:rPr sz="750" spc="110" dirty="0">
                <a:latin typeface="Gulim"/>
                <a:cs typeface="Gulim"/>
              </a:rPr>
              <a:t>statistics</a:t>
            </a:r>
            <a:endParaRPr sz="750">
              <a:latin typeface="Gulim"/>
              <a:cs typeface="Gulim"/>
            </a:endParaRPr>
          </a:p>
          <a:p>
            <a:pPr marL="12700">
              <a:spcBef>
                <a:spcPts val="25"/>
              </a:spcBef>
              <a:defRPr/>
            </a:pPr>
            <a:r>
              <a:rPr sz="750" spc="95" dirty="0">
                <a:latin typeface="Gulim"/>
                <a:cs typeface="Gulim"/>
              </a:rPr>
              <a:t>. </a:t>
            </a:r>
            <a:r>
              <a:rPr sz="750" spc="150" dirty="0">
                <a:latin typeface="Gulim"/>
                <a:cs typeface="Gulim"/>
              </a:rPr>
              <a:t>Data </a:t>
            </a:r>
            <a:r>
              <a:rPr sz="750" spc="135" dirty="0">
                <a:latin typeface="Gulim"/>
                <a:cs typeface="Gulim"/>
              </a:rPr>
              <a:t>sharing </a:t>
            </a:r>
            <a:r>
              <a:rPr sz="750" spc="185" dirty="0">
                <a:latin typeface="Gulim"/>
                <a:cs typeface="Gulim"/>
              </a:rPr>
              <a:t>among</a:t>
            </a:r>
            <a:r>
              <a:rPr sz="750" spc="-110" dirty="0">
                <a:latin typeface="Gulim"/>
                <a:cs typeface="Gulim"/>
              </a:rPr>
              <a:t> </a:t>
            </a:r>
            <a:r>
              <a:rPr sz="750" spc="125" dirty="0">
                <a:latin typeface="Gulim"/>
                <a:cs typeface="Gulim"/>
              </a:rPr>
              <a:t>relevant </a:t>
            </a:r>
            <a:r>
              <a:rPr sz="750" spc="150" dirty="0">
                <a:latin typeface="Gulim"/>
                <a:cs typeface="Gulim"/>
              </a:rPr>
              <a:t>agencies</a:t>
            </a:r>
            <a:endParaRPr sz="750">
              <a:latin typeface="Gulim"/>
              <a:cs typeface="Gulim"/>
            </a:endParaRPr>
          </a:p>
        </p:txBody>
      </p:sp>
      <p:sp>
        <p:nvSpPr>
          <p:cNvPr id="61" name="object 61">
            <a:extLst>
              <a:ext uri="{FF2B5EF4-FFF2-40B4-BE49-F238E27FC236}">
                <a16:creationId xmlns:a16="http://schemas.microsoft.com/office/drawing/2014/main" id="{F1B03E2E-ED8E-4D4C-AA08-59E1FB47DCB5}"/>
              </a:ext>
            </a:extLst>
          </p:cNvPr>
          <p:cNvSpPr txBox="1"/>
          <p:nvPr/>
        </p:nvSpPr>
        <p:spPr>
          <a:xfrm>
            <a:off x="2382839" y="3149600"/>
            <a:ext cx="725487" cy="141064"/>
          </a:xfrm>
          <a:prstGeom prst="rect">
            <a:avLst/>
          </a:prstGeom>
        </p:spPr>
        <p:txBody>
          <a:bodyPr lIns="0" tIns="17780" rIns="0" bIns="0">
            <a:spAutoFit/>
          </a:bodyPr>
          <a:lstStyle/>
          <a:p>
            <a:pPr marL="12700">
              <a:spcBef>
                <a:spcPts val="140"/>
              </a:spcBef>
              <a:defRPr/>
            </a:pPr>
            <a:r>
              <a:rPr sz="800" spc="155" dirty="0">
                <a:latin typeface="Gulim"/>
                <a:cs typeface="Gulim"/>
              </a:rPr>
              <a:t>Applicants</a:t>
            </a:r>
            <a:endParaRPr sz="800">
              <a:latin typeface="Gulim"/>
              <a:cs typeface="Gulim"/>
            </a:endParaRPr>
          </a:p>
        </p:txBody>
      </p:sp>
      <p:sp>
        <p:nvSpPr>
          <p:cNvPr id="62" name="object 62">
            <a:extLst>
              <a:ext uri="{FF2B5EF4-FFF2-40B4-BE49-F238E27FC236}">
                <a16:creationId xmlns:a16="http://schemas.microsoft.com/office/drawing/2014/main" id="{6BC467E7-1D0D-4DAB-B76B-9D6228CF9B95}"/>
              </a:ext>
            </a:extLst>
          </p:cNvPr>
          <p:cNvSpPr txBox="1"/>
          <p:nvPr/>
        </p:nvSpPr>
        <p:spPr>
          <a:xfrm>
            <a:off x="2536826" y="5205413"/>
            <a:ext cx="727075" cy="141064"/>
          </a:xfrm>
          <a:prstGeom prst="rect">
            <a:avLst/>
          </a:prstGeom>
        </p:spPr>
        <p:txBody>
          <a:bodyPr lIns="0" tIns="17780" rIns="0" bIns="0">
            <a:spAutoFit/>
          </a:bodyPr>
          <a:lstStyle/>
          <a:p>
            <a:pPr marL="12700">
              <a:spcBef>
                <a:spcPts val="140"/>
              </a:spcBef>
              <a:defRPr/>
            </a:pPr>
            <a:r>
              <a:rPr sz="800" spc="155" dirty="0">
                <a:latin typeface="Gulim"/>
                <a:cs typeface="Gulim"/>
              </a:rPr>
              <a:t>Applicants</a:t>
            </a:r>
            <a:endParaRPr sz="800">
              <a:latin typeface="Gulim"/>
              <a:cs typeface="Gulim"/>
            </a:endParaRPr>
          </a:p>
        </p:txBody>
      </p:sp>
      <p:sp>
        <p:nvSpPr>
          <p:cNvPr id="25663" name="object 63">
            <a:extLst>
              <a:ext uri="{FF2B5EF4-FFF2-40B4-BE49-F238E27FC236}">
                <a16:creationId xmlns:a16="http://schemas.microsoft.com/office/drawing/2014/main" id="{7681210E-F97C-4C2E-8B4D-2E78AA09843B}"/>
              </a:ext>
            </a:extLst>
          </p:cNvPr>
          <p:cNvSpPr txBox="1">
            <a:spLocks noChangeArrowheads="1"/>
          </p:cNvSpPr>
          <p:nvPr/>
        </p:nvSpPr>
        <p:spPr bwMode="auto">
          <a:xfrm>
            <a:off x="3535363" y="2906713"/>
            <a:ext cx="2043112"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3000"/>
              </a:lnSpc>
              <a:spcBef>
                <a:spcPts val="100"/>
              </a:spcBef>
              <a:buNone/>
            </a:pPr>
            <a:r>
              <a:rPr lang="id-ID" altLang="id-ID" sz="700">
                <a:latin typeface="Gulim" panose="020B0600000101010101" pitchFamily="34" charset="-127"/>
                <a:ea typeface="Gulim" panose="020B0600000101010101" pitchFamily="34" charset="-127"/>
              </a:rPr>
              <a:t>Application for and issuance of  resident registration at any place  Around the nation</a:t>
            </a:r>
          </a:p>
        </p:txBody>
      </p:sp>
      <p:sp>
        <p:nvSpPr>
          <p:cNvPr id="25664" name="object 64">
            <a:extLst>
              <a:ext uri="{FF2B5EF4-FFF2-40B4-BE49-F238E27FC236}">
                <a16:creationId xmlns:a16="http://schemas.microsoft.com/office/drawing/2014/main" id="{A42A7ADD-154B-4A7D-A34B-6DDD0C26C77D}"/>
              </a:ext>
            </a:extLst>
          </p:cNvPr>
          <p:cNvSpPr txBox="1">
            <a:spLocks noChangeArrowheads="1"/>
          </p:cNvSpPr>
          <p:nvPr/>
        </p:nvSpPr>
        <p:spPr bwMode="auto">
          <a:xfrm>
            <a:off x="3622676" y="4248150"/>
            <a:ext cx="976313" cy="38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5000"/>
              </a:lnSpc>
              <a:spcBef>
                <a:spcPts val="88"/>
              </a:spcBef>
              <a:buNone/>
            </a:pPr>
            <a:r>
              <a:rPr lang="id-ID" altLang="id-ID" sz="800">
                <a:latin typeface="Gulim" panose="020B0600000101010101" pitchFamily="34" charset="-127"/>
                <a:ea typeface="Gulim" panose="020B0600000101010101" pitchFamily="34" charset="-127"/>
              </a:rPr>
              <a:t>Local  Administration  offices</a:t>
            </a:r>
          </a:p>
        </p:txBody>
      </p:sp>
      <p:sp>
        <p:nvSpPr>
          <p:cNvPr id="25665" name="object 65">
            <a:extLst>
              <a:ext uri="{FF2B5EF4-FFF2-40B4-BE49-F238E27FC236}">
                <a16:creationId xmlns:a16="http://schemas.microsoft.com/office/drawing/2014/main" id="{5AFA22AE-9C71-4F1F-B2CC-275A7D777B2B}"/>
              </a:ext>
            </a:extLst>
          </p:cNvPr>
          <p:cNvSpPr txBox="1">
            <a:spLocks noChangeArrowheads="1"/>
          </p:cNvSpPr>
          <p:nvPr/>
        </p:nvSpPr>
        <p:spPr bwMode="auto">
          <a:xfrm>
            <a:off x="4841876" y="4302125"/>
            <a:ext cx="2290763"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4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25"/>
              </a:spcBef>
              <a:buNone/>
            </a:pPr>
            <a:r>
              <a:rPr lang="id-ID" altLang="id-ID" sz="700">
                <a:latin typeface="Gulim" panose="020B0600000101010101" pitchFamily="34" charset="-127"/>
                <a:ea typeface="Gulim" panose="020B0600000101010101" pitchFamily="34" charset="-127"/>
              </a:rPr>
              <a:t>. Residents registration management</a:t>
            </a:r>
          </a:p>
          <a:p>
            <a:pPr>
              <a:lnSpc>
                <a:spcPct val="100000"/>
              </a:lnSpc>
              <a:spcBef>
                <a:spcPts val="25"/>
              </a:spcBef>
              <a:buNone/>
            </a:pPr>
            <a:r>
              <a:rPr lang="id-ID" altLang="id-ID" sz="700">
                <a:latin typeface="Gulim" panose="020B0600000101010101" pitchFamily="34" charset="-127"/>
                <a:ea typeface="Gulim" panose="020B0600000101010101" pitchFamily="34" charset="-127"/>
              </a:rPr>
              <a:t>. Resident tax collection</a:t>
            </a:r>
          </a:p>
          <a:p>
            <a:pPr>
              <a:lnSpc>
                <a:spcPct val="103000"/>
              </a:lnSpc>
              <a:spcBef>
                <a:spcPct val="0"/>
              </a:spcBef>
              <a:buFontTx/>
              <a:buNone/>
            </a:pPr>
            <a:r>
              <a:rPr lang="id-ID" altLang="id-ID" sz="700">
                <a:latin typeface="Gulim" panose="020B0600000101010101" pitchFamily="34" charset="-127"/>
                <a:ea typeface="Gulim" panose="020B0600000101010101" pitchFamily="34" charset="-127"/>
              </a:rPr>
              <a:t>. Automatic issuance of primary  school enrolment notice</a:t>
            </a:r>
          </a:p>
          <a:p>
            <a:pPr>
              <a:lnSpc>
                <a:spcPct val="100000"/>
              </a:lnSpc>
              <a:spcBef>
                <a:spcPts val="25"/>
              </a:spcBef>
              <a:buNone/>
            </a:pPr>
            <a:r>
              <a:rPr lang="id-ID" altLang="id-ID" sz="700">
                <a:latin typeface="Gulim" panose="020B0600000101010101" pitchFamily="34" charset="-127"/>
                <a:ea typeface="Gulim" panose="020B0600000101010101" pitchFamily="34" charset="-127"/>
              </a:rPr>
              <a:t>. Issuance of registered voters list</a:t>
            </a:r>
          </a:p>
        </p:txBody>
      </p:sp>
      <p:sp>
        <p:nvSpPr>
          <p:cNvPr id="25666" name="object 66">
            <a:extLst>
              <a:ext uri="{FF2B5EF4-FFF2-40B4-BE49-F238E27FC236}">
                <a16:creationId xmlns:a16="http://schemas.microsoft.com/office/drawing/2014/main" id="{B949FC5D-523D-466D-ABBB-645FFADDC25F}"/>
              </a:ext>
            </a:extLst>
          </p:cNvPr>
          <p:cNvSpPr txBox="1">
            <a:spLocks noChangeArrowheads="1"/>
          </p:cNvSpPr>
          <p:nvPr/>
        </p:nvSpPr>
        <p:spPr bwMode="auto">
          <a:xfrm>
            <a:off x="2130426" y="3948114"/>
            <a:ext cx="1230313" cy="223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16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5000"/>
              </a:lnSpc>
              <a:spcBef>
                <a:spcPts val="75"/>
              </a:spcBef>
              <a:buNone/>
            </a:pPr>
            <a:r>
              <a:rPr lang="id-ID" altLang="id-ID" sz="700">
                <a:latin typeface="Gulim" panose="020B0600000101010101" pitchFamily="34" charset="-127"/>
                <a:ea typeface="Gulim" panose="020B0600000101010101" pitchFamily="34" charset="-127"/>
              </a:rPr>
              <a:t>Automatic issuance  of primary school</a:t>
            </a:r>
          </a:p>
        </p:txBody>
      </p:sp>
      <p:sp>
        <p:nvSpPr>
          <p:cNvPr id="67" name="object 67">
            <a:extLst>
              <a:ext uri="{FF2B5EF4-FFF2-40B4-BE49-F238E27FC236}">
                <a16:creationId xmlns:a16="http://schemas.microsoft.com/office/drawing/2014/main" id="{2C7624DB-37E9-4C97-8DF0-D75AB8953C2F}"/>
              </a:ext>
            </a:extLst>
          </p:cNvPr>
          <p:cNvSpPr txBox="1"/>
          <p:nvPr/>
        </p:nvSpPr>
        <p:spPr>
          <a:xfrm>
            <a:off x="2130426" y="4184651"/>
            <a:ext cx="1058863" cy="130805"/>
          </a:xfrm>
          <a:prstGeom prst="rect">
            <a:avLst/>
          </a:prstGeom>
        </p:spPr>
        <p:txBody>
          <a:bodyPr lIns="0" tIns="15240" rIns="0" bIns="0">
            <a:spAutoFit/>
          </a:bodyPr>
          <a:lstStyle/>
          <a:p>
            <a:pPr marL="12700">
              <a:spcBef>
                <a:spcPts val="120"/>
              </a:spcBef>
              <a:defRPr/>
            </a:pPr>
            <a:r>
              <a:rPr sz="750" spc="145" dirty="0">
                <a:latin typeface="Gulim"/>
                <a:cs typeface="Gulim"/>
              </a:rPr>
              <a:t>enrolment</a:t>
            </a:r>
            <a:r>
              <a:rPr sz="750" spc="15" dirty="0">
                <a:latin typeface="Gulim"/>
                <a:cs typeface="Gulim"/>
              </a:rPr>
              <a:t> </a:t>
            </a:r>
            <a:r>
              <a:rPr sz="750" spc="135" dirty="0">
                <a:latin typeface="Gulim"/>
                <a:cs typeface="Gulim"/>
              </a:rPr>
              <a:t>notice</a:t>
            </a:r>
            <a:endParaRPr sz="750">
              <a:latin typeface="Gulim"/>
              <a:cs typeface="Gulim"/>
            </a:endParaRPr>
          </a:p>
        </p:txBody>
      </p:sp>
      <p:sp>
        <p:nvSpPr>
          <p:cNvPr id="25668" name="object 68">
            <a:extLst>
              <a:ext uri="{FF2B5EF4-FFF2-40B4-BE49-F238E27FC236}">
                <a16:creationId xmlns:a16="http://schemas.microsoft.com/office/drawing/2014/main" id="{2AA0CF2B-B273-4BC7-88D3-0C1758BBB53A}"/>
              </a:ext>
            </a:extLst>
          </p:cNvPr>
          <p:cNvSpPr>
            <a:spLocks/>
          </p:cNvSpPr>
          <p:nvPr/>
        </p:nvSpPr>
        <p:spPr bwMode="auto">
          <a:xfrm>
            <a:off x="1752601" y="1676401"/>
            <a:ext cx="8607425" cy="4799013"/>
          </a:xfrm>
          <a:custGeom>
            <a:avLst/>
            <a:gdLst>
              <a:gd name="T0" fmla="*/ 0 w 8608060"/>
              <a:gd name="T1" fmla="*/ 4799035 h 4798695"/>
              <a:gd name="T2" fmla="*/ 8606343 w 8608060"/>
              <a:gd name="T3" fmla="*/ 4799035 h 4798695"/>
              <a:gd name="T4" fmla="*/ 8606343 w 8608060"/>
              <a:gd name="T5" fmla="*/ 0 h 4798695"/>
              <a:gd name="T6" fmla="*/ 0 w 8608060"/>
              <a:gd name="T7" fmla="*/ 0 h 4798695"/>
              <a:gd name="T8" fmla="*/ 0 w 8608060"/>
              <a:gd name="T9" fmla="*/ 4799035 h 47986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8060" h="4798695">
                <a:moveTo>
                  <a:pt x="0" y="4798399"/>
                </a:moveTo>
                <a:lnTo>
                  <a:pt x="8607613" y="4798399"/>
                </a:lnTo>
                <a:lnTo>
                  <a:pt x="8607613" y="0"/>
                </a:lnTo>
                <a:lnTo>
                  <a:pt x="0" y="0"/>
                </a:lnTo>
                <a:lnTo>
                  <a:pt x="0" y="4798399"/>
                </a:lnTo>
                <a:close/>
              </a:path>
            </a:pathLst>
          </a:custGeom>
          <a:noFill/>
          <a:ln w="7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69" name="object 69">
            <a:extLst>
              <a:ext uri="{FF2B5EF4-FFF2-40B4-BE49-F238E27FC236}">
                <a16:creationId xmlns:a16="http://schemas.microsoft.com/office/drawing/2014/main" id="{40137595-9DB1-4639-A30D-E346DDE6455D}"/>
              </a:ext>
            </a:extLst>
          </p:cNvPr>
          <p:cNvSpPr txBox="1">
            <a:spLocks noGrp="1"/>
          </p:cNvSpPr>
          <p:nvPr>
            <p:ph type="title"/>
          </p:nvPr>
        </p:nvSpPr>
        <p:spPr>
          <a:xfrm>
            <a:off x="2093914" y="242889"/>
            <a:ext cx="7805737"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a:extLst>
              <a:ext uri="{FF2B5EF4-FFF2-40B4-BE49-F238E27FC236}">
                <a16:creationId xmlns:a16="http://schemas.microsoft.com/office/drawing/2014/main" id="{0A13EB28-1672-4567-A478-275D6846CA03}"/>
              </a:ext>
            </a:extLst>
          </p:cNvPr>
          <p:cNvSpPr txBox="1">
            <a:spLocks noChangeArrowheads="1"/>
          </p:cNvSpPr>
          <p:nvPr/>
        </p:nvSpPr>
        <p:spPr bwMode="auto">
          <a:xfrm>
            <a:off x="2058989" y="1522414"/>
            <a:ext cx="7678737" cy="455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2000" b="1">
                <a:latin typeface="Arial" panose="020B0604020202020204" pitchFamily="34" charset="0"/>
                <a:cs typeface="Arial" panose="020B0604020202020204" pitchFamily="34" charset="0"/>
              </a:rPr>
              <a:t>Pengantar</a:t>
            </a:r>
            <a:endParaRPr lang="id-ID" altLang="id-ID" sz="2000">
              <a:latin typeface="Arial" panose="020B0604020202020204" pitchFamily="34" charset="0"/>
              <a:cs typeface="Arial" panose="020B0604020202020204" pitchFamily="34" charset="0"/>
            </a:endParaRPr>
          </a:p>
          <a:p>
            <a:pPr>
              <a:lnSpc>
                <a:spcPct val="100000"/>
              </a:lnSpc>
              <a:spcBef>
                <a:spcPts val="25"/>
              </a:spcBef>
              <a:buNone/>
            </a:pPr>
            <a:endParaRPr lang="id-ID" altLang="id-ID" sz="29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Inovasi layanan masyarakat	(G2C)</a:t>
            </a:r>
          </a:p>
          <a:p>
            <a:pPr>
              <a:lnSpc>
                <a:spcPct val="100000"/>
              </a:lnSpc>
              <a:spcBef>
                <a:spcPts val="475"/>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Inovasi layanan bisnis (G2B)</a:t>
            </a:r>
          </a:p>
          <a:p>
            <a:pPr>
              <a:lnSpc>
                <a:spcPct val="100000"/>
              </a:lnSpc>
              <a:spcBef>
                <a:spcPts val="488"/>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Inovasi cara kerja pemerintah (G2G)</a:t>
            </a:r>
          </a:p>
          <a:p>
            <a:pPr>
              <a:lnSpc>
                <a:spcPct val="100000"/>
              </a:lnSpc>
              <a:spcBef>
                <a:spcPts val="25"/>
              </a:spcBef>
              <a:buClr>
                <a:srgbClr val="333399"/>
              </a:buClr>
              <a:buFont typeface="Wingdings" panose="05000000000000000000" pitchFamily="2" charset="2"/>
              <a:buChar char=""/>
            </a:pPr>
            <a:endParaRPr lang="id-ID" altLang="id-ID" sz="2900">
              <a:latin typeface="Times New Roman" panose="02020603050405020304" pitchFamily="18" charset="0"/>
              <a:cs typeface="Times New Roman" panose="02020603050405020304" pitchFamily="18" charset="0"/>
            </a:endParaRPr>
          </a:p>
          <a:p>
            <a:pPr algn="just">
              <a:lnSpc>
                <a:spcPct val="100000"/>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Akses multi kanal ke sebuah </a:t>
            </a:r>
            <a:r>
              <a:rPr lang="id-ID" altLang="id-ID" sz="2000" i="1">
                <a:latin typeface="Arial" panose="020B0604020202020204" pitchFamily="34" charset="0"/>
                <a:cs typeface="Arial" panose="020B0604020202020204" pitchFamily="34" charset="0"/>
              </a:rPr>
              <a:t>single window</a:t>
            </a:r>
            <a:r>
              <a:rPr lang="id-ID" altLang="id-ID" sz="2000">
                <a:latin typeface="Arial" panose="020B0604020202020204" pitchFamily="34" charset="0"/>
                <a:cs typeface="Arial" panose="020B0604020202020204" pitchFamily="34" charset="0"/>
              </a:rPr>
              <a:t>, jenis-jenis layanan  terintegrasi yang disediakan, dan </a:t>
            </a:r>
            <a:r>
              <a:rPr lang="id-ID" altLang="id-ID" sz="2000" i="1">
                <a:latin typeface="Arial" panose="020B0604020202020204" pitchFamily="34" charset="0"/>
                <a:cs typeface="Arial" panose="020B0604020202020204" pitchFamily="34" charset="0"/>
              </a:rPr>
              <a:t>back-end </a:t>
            </a:r>
            <a:r>
              <a:rPr lang="id-ID" altLang="id-ID" sz="2000">
                <a:latin typeface="Arial" panose="020B0604020202020204" pitchFamily="34" charset="0"/>
                <a:cs typeface="Arial" panose="020B0604020202020204" pitchFamily="34" charset="0"/>
              </a:rPr>
              <a:t>dari tiap koneksi dan  integrasi data di tingkat departemen.</a:t>
            </a:r>
          </a:p>
          <a:p>
            <a:pPr>
              <a:lnSpc>
                <a:spcPct val="100000"/>
              </a:lnSpc>
              <a:spcBef>
                <a:spcPts val="25"/>
              </a:spcBef>
              <a:buClr>
                <a:srgbClr val="333399"/>
              </a:buClr>
              <a:buFont typeface="Wingdings" panose="05000000000000000000" pitchFamily="2" charset="2"/>
              <a:buChar char=""/>
            </a:pPr>
            <a:endParaRPr lang="id-ID" altLang="id-ID" sz="29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Diagram tersebut memberikan pemahaman tentang apa yang  ditargetkan untuk G2C dan G2B sebagai gambaran dari</a:t>
            </a:r>
          </a:p>
          <a:p>
            <a:pPr>
              <a:lnSpc>
                <a:spcPct val="100000"/>
              </a:lnSpc>
              <a:spcBef>
                <a:spcPct val="0"/>
              </a:spcBef>
              <a:buFontTx/>
              <a:buNone/>
            </a:pPr>
            <a:r>
              <a:rPr lang="id-ID" altLang="id-ID" sz="2000" i="1">
                <a:latin typeface="Arial" panose="020B0604020202020204" pitchFamily="34" charset="0"/>
                <a:cs typeface="Arial" panose="020B0604020202020204" pitchFamily="34" charset="0"/>
              </a:rPr>
              <a:t>e-government </a:t>
            </a:r>
            <a:r>
              <a:rPr lang="id-ID" altLang="id-ID" sz="2000">
                <a:latin typeface="Arial" panose="020B0604020202020204" pitchFamily="34" charset="0"/>
                <a:cs typeface="Arial" panose="020B0604020202020204" pitchFamily="34" charset="0"/>
              </a:rPr>
              <a:t>sebelum turun ke rincian aplikasi.</a:t>
            </a:r>
          </a:p>
        </p:txBody>
      </p:sp>
      <p:sp>
        <p:nvSpPr>
          <p:cNvPr id="3" name="object 3">
            <a:extLst>
              <a:ext uri="{FF2B5EF4-FFF2-40B4-BE49-F238E27FC236}">
                <a16:creationId xmlns:a16="http://schemas.microsoft.com/office/drawing/2014/main" id="{635F85A5-9DFD-437F-8A22-F66617226D10}"/>
              </a:ext>
            </a:extLst>
          </p:cNvPr>
          <p:cNvSpPr txBox="1">
            <a:spLocks noGrp="1"/>
          </p:cNvSpPr>
          <p:nvPr>
            <p:ph type="title"/>
          </p:nvPr>
        </p:nvSpPr>
        <p:spPr>
          <a:xfrm>
            <a:off x="1949450" y="668339"/>
            <a:ext cx="8294688" cy="473075"/>
          </a:xfrm>
        </p:spPr>
        <p:txBody>
          <a:bodyPr vert="horz" lIns="0" tIns="12065" rIns="0" bIns="0" rtlCol="0" anchor="ctr">
            <a:spAutoFit/>
          </a:bodyPr>
          <a:lstStyle/>
          <a:p>
            <a:pPr marL="12700">
              <a:lnSpc>
                <a:spcPct val="100000"/>
              </a:lnSpc>
              <a:spcBef>
                <a:spcPts val="95"/>
              </a:spcBef>
              <a:defRPr/>
            </a:pPr>
            <a:r>
              <a:rPr sz="3000" spc="-5" dirty="0" err="1">
                <a:latin typeface="Arial"/>
                <a:cs typeface="Arial"/>
              </a:rPr>
              <a:t>Jenis-jenis</a:t>
            </a:r>
            <a:r>
              <a:rPr sz="3000" spc="-5" dirty="0">
                <a:latin typeface="Arial"/>
                <a:cs typeface="Arial"/>
              </a:rPr>
              <a:t> Aplikasi dan Implementasi</a:t>
            </a:r>
            <a:r>
              <a:rPr sz="3000" spc="-20" dirty="0">
                <a:latin typeface="Arial"/>
                <a:cs typeface="Arial"/>
              </a:rPr>
              <a:t> </a:t>
            </a:r>
            <a:r>
              <a:rPr sz="3000" spc="-10" dirty="0">
                <a:latin typeface="Arial"/>
                <a:cs typeface="Arial"/>
              </a:rPr>
              <a:t>TIK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2">
            <a:extLst>
              <a:ext uri="{FF2B5EF4-FFF2-40B4-BE49-F238E27FC236}">
                <a16:creationId xmlns:a16="http://schemas.microsoft.com/office/drawing/2014/main" id="{8F6C46D3-1EF4-4B3D-979E-391D30B919A7}"/>
              </a:ext>
            </a:extLst>
          </p:cNvPr>
          <p:cNvSpPr>
            <a:spLocks noGrp="1" noChangeArrowheads="1"/>
          </p:cNvSpPr>
          <p:nvPr>
            <p:ph type="body" idx="1"/>
          </p:nvPr>
        </p:nvSpPr>
        <p:spPr>
          <a:xfrm>
            <a:off x="2152650" y="1576388"/>
            <a:ext cx="7886700" cy="3719608"/>
          </a:xfrm>
        </p:spPr>
        <p:txBody>
          <a:bodyPr vert="horz" lIns="0" tIns="13335" rIns="0" bIns="0" rtlCol="0">
            <a:spAutoFit/>
          </a:bodyPr>
          <a:lstStyle/>
          <a:p>
            <a:pPr marL="0" indent="0">
              <a:lnSpc>
                <a:spcPct val="100000"/>
              </a:lnSpc>
              <a:spcBef>
                <a:spcPts val="100"/>
              </a:spcBef>
              <a:buNone/>
            </a:pPr>
            <a:r>
              <a:rPr lang="id-ID" altLang="id-ID" b="1"/>
              <a:t>4) Aplikasi Pendataan Penduduk (KTP)</a:t>
            </a:r>
          </a:p>
          <a:p>
            <a:pPr marL="0" indent="0">
              <a:lnSpc>
                <a:spcPct val="100000"/>
              </a:lnSpc>
              <a:spcBef>
                <a:spcPts val="100"/>
              </a:spcBef>
              <a:buNone/>
            </a:pPr>
            <a:r>
              <a:rPr lang="id-ID" altLang="id-ID" sz="1800">
                <a:latin typeface="Arial" panose="020B0604020202020204" pitchFamily="34" charset="0"/>
                <a:cs typeface="Arial" panose="020B0604020202020204" pitchFamily="34" charset="0"/>
              </a:rPr>
              <a:t>Hasil</a:t>
            </a:r>
          </a:p>
          <a:p>
            <a:pPr marL="0" indent="0">
              <a:lnSpc>
                <a:spcPts val="1725"/>
              </a:lnSpc>
              <a:spcBef>
                <a:spcPts val="413"/>
              </a:spcBef>
              <a:buNone/>
            </a:pPr>
            <a:r>
              <a:rPr lang="id-ID" altLang="id-ID" sz="1600">
                <a:latin typeface="Arial" panose="020B0604020202020204" pitchFamily="34" charset="0"/>
                <a:cs typeface="Arial" panose="020B0604020202020204" pitchFamily="34" charset="0"/>
              </a:rPr>
              <a:t>Sebagaimana ditunjukkan diagram sebelumnya, sistem jaringan administrasi dapat  menyediakan layanan berikut:</a:t>
            </a:r>
          </a:p>
          <a:p>
            <a:pPr marL="0" indent="0">
              <a:lnSpc>
                <a:spcPct val="100000"/>
              </a:lnSpc>
              <a:spcBef>
                <a:spcPts val="163"/>
              </a:spcBef>
              <a:buClr>
                <a:srgbClr val="333399"/>
              </a:buClr>
              <a:buFont typeface="Wingdings" panose="05000000000000000000" pitchFamily="2" charset="2"/>
              <a:buChar char=""/>
            </a:pPr>
            <a:r>
              <a:rPr lang="id-ID" altLang="id-ID" sz="1600">
                <a:latin typeface="Arial" panose="020B0604020202020204" pitchFamily="34" charset="0"/>
                <a:cs typeface="Arial" panose="020B0604020202020204" pitchFamily="34" charset="0"/>
              </a:rPr>
              <a:t>Manajemen pendataan penduduk,</a:t>
            </a:r>
          </a:p>
          <a:p>
            <a:pPr marL="0" indent="0">
              <a:lnSpc>
                <a:spcPct val="100000"/>
              </a:lnSpc>
              <a:spcBef>
                <a:spcPts val="188"/>
              </a:spcBef>
              <a:buClr>
                <a:srgbClr val="333399"/>
              </a:buClr>
              <a:buFont typeface="Wingdings" panose="05000000000000000000" pitchFamily="2" charset="2"/>
              <a:buChar char=""/>
            </a:pPr>
            <a:r>
              <a:rPr lang="id-ID" altLang="id-ID" sz="1600">
                <a:latin typeface="Arial" panose="020B0604020202020204" pitchFamily="34" charset="0"/>
                <a:cs typeface="Arial" panose="020B0604020202020204" pitchFamily="34" charset="0"/>
              </a:rPr>
              <a:t>Pemungutan pajak penduduk,</a:t>
            </a:r>
          </a:p>
          <a:p>
            <a:pPr marL="0" indent="0">
              <a:lnSpc>
                <a:spcPct val="100000"/>
              </a:lnSpc>
              <a:spcBef>
                <a:spcPts val="188"/>
              </a:spcBef>
              <a:buClr>
                <a:srgbClr val="333399"/>
              </a:buClr>
              <a:buFont typeface="Wingdings" panose="05000000000000000000" pitchFamily="2" charset="2"/>
              <a:buChar char=""/>
            </a:pPr>
            <a:r>
              <a:rPr lang="id-ID" altLang="id-ID" sz="1600">
                <a:latin typeface="Arial" panose="020B0604020202020204" pitchFamily="34" charset="0"/>
                <a:cs typeface="Arial" panose="020B0604020202020204" pitchFamily="34" charset="0"/>
              </a:rPr>
              <a:t>Penerbitan otomatis izin untuk masuk sekolah dan</a:t>
            </a:r>
          </a:p>
          <a:p>
            <a:pPr marL="0" indent="0">
              <a:lnSpc>
                <a:spcPct val="100000"/>
              </a:lnSpc>
              <a:spcBef>
                <a:spcPts val="200"/>
              </a:spcBef>
              <a:buClr>
                <a:srgbClr val="333399"/>
              </a:buClr>
              <a:buFont typeface="Wingdings" panose="05000000000000000000" pitchFamily="2" charset="2"/>
              <a:buChar char=""/>
            </a:pPr>
            <a:r>
              <a:rPr lang="id-ID" altLang="id-ID" sz="1600">
                <a:latin typeface="Arial" panose="020B0604020202020204" pitchFamily="34" charset="0"/>
                <a:cs typeface="Arial" panose="020B0604020202020204" pitchFamily="34" charset="0"/>
              </a:rPr>
              <a:t>Penerbitan daftar pemilh</a:t>
            </a:r>
          </a:p>
          <a:p>
            <a:pPr marL="0" indent="0">
              <a:lnSpc>
                <a:spcPts val="1725"/>
              </a:lnSpc>
              <a:spcBef>
                <a:spcPts val="413"/>
              </a:spcBef>
              <a:buNone/>
            </a:pPr>
            <a:r>
              <a:rPr lang="id-ID" altLang="id-ID" sz="1600">
                <a:latin typeface="Arial" panose="020B0604020202020204" pitchFamily="34" charset="0"/>
                <a:cs typeface="Arial" panose="020B0604020202020204" pitchFamily="34" charset="0"/>
              </a:rPr>
              <a:t>Waktu proses untuk sebuah permohonan menurun menjadi 1 menit dibanding  sebelumnya (20 menit). Hal ini telah meningkatkan efisiensi dan kualitas layanan.</a:t>
            </a:r>
          </a:p>
          <a:p>
            <a:pPr marL="0" indent="0">
              <a:lnSpc>
                <a:spcPts val="1725"/>
              </a:lnSpc>
              <a:spcBef>
                <a:spcPts val="413"/>
              </a:spcBef>
              <a:buNone/>
            </a:pPr>
            <a:r>
              <a:rPr lang="id-ID" altLang="id-ID" sz="1600">
                <a:latin typeface="Arial" panose="020B0604020202020204" pitchFamily="34" charset="0"/>
                <a:cs typeface="Arial" panose="020B0604020202020204" pitchFamily="34" charset="0"/>
              </a:rPr>
              <a:t>Dengan adanya sistem yang saling terhubung memungkinkan seseorang yang tinggal di  satu distrik meminta salinan data kependudukannya di kantor distrik lainnya, dan perubahan alamat secara otomatis dicatat di data pensiun nasional, data asuransi kesehatan, data kendaraan, dan surat izin mengemudi</a:t>
            </a:r>
          </a:p>
        </p:txBody>
      </p:sp>
      <p:sp>
        <p:nvSpPr>
          <p:cNvPr id="3" name="object 3">
            <a:extLst>
              <a:ext uri="{FF2B5EF4-FFF2-40B4-BE49-F238E27FC236}">
                <a16:creationId xmlns:a16="http://schemas.microsoft.com/office/drawing/2014/main" id="{BC30846A-622F-4ABE-92C0-6C0DE56CDF61}"/>
              </a:ext>
            </a:extLst>
          </p:cNvPr>
          <p:cNvSpPr txBox="1">
            <a:spLocks noGrp="1"/>
          </p:cNvSpPr>
          <p:nvPr>
            <p:ph type="title"/>
          </p:nvPr>
        </p:nvSpPr>
        <p:spPr>
          <a:xfrm>
            <a:off x="2093913" y="379414"/>
            <a:ext cx="8191500"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6C2D9D5-930C-4C07-93C7-6567D7485429}"/>
              </a:ext>
            </a:extLst>
          </p:cNvPr>
          <p:cNvSpPr txBox="1"/>
          <p:nvPr/>
        </p:nvSpPr>
        <p:spPr>
          <a:xfrm>
            <a:off x="2135188" y="1579564"/>
            <a:ext cx="7823200" cy="4295775"/>
          </a:xfrm>
          <a:prstGeom prst="rect">
            <a:avLst/>
          </a:prstGeom>
        </p:spPr>
        <p:txBody>
          <a:bodyPr lIns="0" tIns="73025" rIns="0" bIns="0">
            <a:spAutoFit/>
          </a:bodyPr>
          <a:lstStyle/>
          <a:p>
            <a:pPr marL="12700">
              <a:spcBef>
                <a:spcPts val="575"/>
              </a:spcBef>
              <a:defRPr/>
            </a:pPr>
            <a:r>
              <a:rPr sz="2000" b="1" dirty="0">
                <a:latin typeface="Arial"/>
                <a:cs typeface="Arial"/>
              </a:rPr>
              <a:t>4) Aplikasi Pendataan Penduduk (KTP) -</a:t>
            </a:r>
            <a:r>
              <a:rPr sz="2000" b="1" spc="-160" dirty="0">
                <a:latin typeface="Arial"/>
                <a:cs typeface="Arial"/>
              </a:rPr>
              <a:t> </a:t>
            </a:r>
            <a:r>
              <a:rPr sz="2000" b="1" dirty="0">
                <a:latin typeface="Arial"/>
                <a:cs typeface="Arial"/>
              </a:rPr>
              <a:t>Lanjutan</a:t>
            </a:r>
            <a:endParaRPr sz="2000" dirty="0">
              <a:latin typeface="Arial"/>
              <a:cs typeface="Arial"/>
            </a:endParaRPr>
          </a:p>
          <a:p>
            <a:pPr marL="355600">
              <a:spcBef>
                <a:spcPts val="480"/>
              </a:spcBef>
              <a:defRPr/>
            </a:pPr>
            <a:r>
              <a:rPr sz="2000" dirty="0">
                <a:latin typeface="Arial"/>
                <a:cs typeface="Arial"/>
              </a:rPr>
              <a:t>Bidang</a:t>
            </a:r>
            <a:r>
              <a:rPr sz="2000" spc="-20" dirty="0">
                <a:latin typeface="Arial"/>
                <a:cs typeface="Arial"/>
              </a:rPr>
              <a:t> </a:t>
            </a:r>
            <a:r>
              <a:rPr sz="2000" dirty="0">
                <a:latin typeface="Arial"/>
                <a:cs typeface="Arial"/>
              </a:rPr>
              <a:t>penerapan</a:t>
            </a:r>
          </a:p>
          <a:p>
            <a:pPr>
              <a:defRPr/>
            </a:pPr>
            <a:endParaRPr sz="2200" dirty="0">
              <a:latin typeface="Times New Roman"/>
              <a:cs typeface="Times New Roman"/>
            </a:endParaRPr>
          </a:p>
          <a:p>
            <a:pPr marL="355600" indent="-343535">
              <a:spcBef>
                <a:spcPts val="1395"/>
              </a:spcBef>
              <a:buClr>
                <a:srgbClr val="333399"/>
              </a:buClr>
              <a:buFont typeface="Wingdings"/>
              <a:buChar char=""/>
              <a:tabLst>
                <a:tab pos="355600" algn="l"/>
                <a:tab pos="356235" algn="l"/>
              </a:tabLst>
              <a:defRPr/>
            </a:pPr>
            <a:r>
              <a:rPr spc="-15" dirty="0">
                <a:latin typeface="Arial"/>
                <a:cs typeface="Arial"/>
              </a:rPr>
              <a:t>Layanan </a:t>
            </a:r>
            <a:r>
              <a:rPr spc="-10" dirty="0">
                <a:latin typeface="Arial"/>
                <a:cs typeface="Arial"/>
              </a:rPr>
              <a:t>keamanan nasional dan</a:t>
            </a:r>
            <a:r>
              <a:rPr spc="120" dirty="0">
                <a:latin typeface="Arial"/>
                <a:cs typeface="Arial"/>
              </a:rPr>
              <a:t> </a:t>
            </a:r>
            <a:r>
              <a:rPr spc="-10" dirty="0">
                <a:latin typeface="Arial"/>
                <a:cs typeface="Arial"/>
              </a:rPr>
              <a:t>pemerintahan</a:t>
            </a:r>
            <a:endParaRPr dirty="0">
              <a:latin typeface="Arial"/>
              <a:cs typeface="Arial"/>
            </a:endParaRPr>
          </a:p>
          <a:p>
            <a:pPr marL="355600" indent="-342900">
              <a:spcBef>
                <a:spcPts val="860"/>
              </a:spcBef>
              <a:buClr>
                <a:srgbClr val="333399"/>
              </a:buClr>
              <a:buFont typeface="Wingdings"/>
              <a:buChar char=""/>
              <a:tabLst>
                <a:tab pos="354965" algn="l"/>
                <a:tab pos="355600" algn="l"/>
              </a:tabLst>
              <a:defRPr/>
            </a:pPr>
            <a:r>
              <a:rPr spc="-10" dirty="0">
                <a:latin typeface="Arial"/>
                <a:cs typeface="Arial"/>
              </a:rPr>
              <a:t>Pencegahan dan </a:t>
            </a:r>
            <a:r>
              <a:rPr spc="-5" dirty="0">
                <a:latin typeface="Arial"/>
                <a:cs typeface="Arial"/>
              </a:rPr>
              <a:t>deteksi</a:t>
            </a:r>
            <a:r>
              <a:rPr spc="50" dirty="0">
                <a:latin typeface="Arial"/>
                <a:cs typeface="Arial"/>
              </a:rPr>
              <a:t> </a:t>
            </a:r>
            <a:r>
              <a:rPr spc="-10" dirty="0">
                <a:latin typeface="Arial"/>
                <a:cs typeface="Arial"/>
              </a:rPr>
              <a:t>kejahatan</a:t>
            </a:r>
            <a:endParaRPr dirty="0">
              <a:latin typeface="Arial"/>
              <a:cs typeface="Arial"/>
            </a:endParaRPr>
          </a:p>
          <a:p>
            <a:pPr marL="355600" indent="-342900">
              <a:spcBef>
                <a:spcPts val="865"/>
              </a:spcBef>
              <a:buClr>
                <a:srgbClr val="333399"/>
              </a:buClr>
              <a:buFont typeface="Wingdings"/>
              <a:buChar char=""/>
              <a:tabLst>
                <a:tab pos="354965" algn="l"/>
                <a:tab pos="355600" algn="l"/>
              </a:tabLst>
              <a:defRPr/>
            </a:pPr>
            <a:r>
              <a:rPr spc="-15" dirty="0">
                <a:latin typeface="Arial"/>
                <a:cs typeface="Arial"/>
              </a:rPr>
              <a:t>Layanan </a:t>
            </a:r>
            <a:r>
              <a:rPr spc="-10" dirty="0">
                <a:latin typeface="Arial"/>
                <a:cs typeface="Arial"/>
              </a:rPr>
              <a:t>Kesehatan </a:t>
            </a:r>
            <a:r>
              <a:rPr dirty="0">
                <a:latin typeface="Arial"/>
                <a:cs typeface="Arial"/>
              </a:rPr>
              <a:t>/ </a:t>
            </a:r>
            <a:r>
              <a:rPr spc="-10" dirty="0">
                <a:latin typeface="Arial"/>
                <a:cs typeface="Arial"/>
              </a:rPr>
              <a:t>Kesejahteraan </a:t>
            </a:r>
            <a:r>
              <a:rPr dirty="0">
                <a:latin typeface="Arial"/>
                <a:cs typeface="Arial"/>
              </a:rPr>
              <a:t>/</a:t>
            </a:r>
            <a:r>
              <a:rPr spc="110" dirty="0">
                <a:latin typeface="Arial"/>
                <a:cs typeface="Arial"/>
              </a:rPr>
              <a:t> </a:t>
            </a:r>
            <a:r>
              <a:rPr spc="-10" dirty="0">
                <a:latin typeface="Arial"/>
                <a:cs typeface="Arial"/>
              </a:rPr>
              <a:t>Pendidikan</a:t>
            </a:r>
            <a:endParaRPr dirty="0">
              <a:latin typeface="Arial"/>
              <a:cs typeface="Arial"/>
            </a:endParaRPr>
          </a:p>
          <a:p>
            <a:pPr marL="355600" indent="-343535">
              <a:spcBef>
                <a:spcPts val="865"/>
              </a:spcBef>
              <a:buClr>
                <a:srgbClr val="333399"/>
              </a:buClr>
              <a:buFont typeface="Wingdings"/>
              <a:buChar char=""/>
              <a:tabLst>
                <a:tab pos="355600" algn="l"/>
                <a:tab pos="356235" algn="l"/>
              </a:tabLst>
              <a:defRPr/>
            </a:pPr>
            <a:r>
              <a:rPr spc="-15" dirty="0">
                <a:latin typeface="Arial"/>
                <a:cs typeface="Arial"/>
              </a:rPr>
              <a:t>Layanan</a:t>
            </a:r>
            <a:r>
              <a:rPr spc="30" dirty="0">
                <a:latin typeface="Arial"/>
                <a:cs typeface="Arial"/>
              </a:rPr>
              <a:t> </a:t>
            </a:r>
            <a:r>
              <a:rPr spc="-5" dirty="0">
                <a:latin typeface="Arial"/>
                <a:cs typeface="Arial"/>
              </a:rPr>
              <a:t>Imigrasi</a:t>
            </a:r>
            <a:endParaRPr dirty="0">
              <a:latin typeface="Arial"/>
              <a:cs typeface="Arial"/>
            </a:endParaRPr>
          </a:p>
          <a:p>
            <a:pPr marL="355600" indent="-343535">
              <a:spcBef>
                <a:spcPts val="865"/>
              </a:spcBef>
              <a:buClr>
                <a:srgbClr val="333399"/>
              </a:buClr>
              <a:buFont typeface="Wingdings"/>
              <a:buChar char=""/>
              <a:tabLst>
                <a:tab pos="355600" algn="l"/>
                <a:tab pos="356235" algn="l"/>
              </a:tabLst>
              <a:defRPr/>
            </a:pPr>
            <a:r>
              <a:rPr spc="-15" dirty="0">
                <a:latin typeface="Arial"/>
                <a:cs typeface="Arial"/>
              </a:rPr>
              <a:t>Riwayat wajib</a:t>
            </a:r>
            <a:r>
              <a:rPr spc="80" dirty="0">
                <a:latin typeface="Arial"/>
                <a:cs typeface="Arial"/>
              </a:rPr>
              <a:t> </a:t>
            </a:r>
            <a:r>
              <a:rPr spc="-5" dirty="0">
                <a:latin typeface="Arial"/>
                <a:cs typeface="Arial"/>
              </a:rPr>
              <a:t>militer</a:t>
            </a:r>
            <a:endParaRPr dirty="0">
              <a:latin typeface="Arial"/>
              <a:cs typeface="Arial"/>
            </a:endParaRPr>
          </a:p>
          <a:p>
            <a:pPr marL="355600" indent="-343535">
              <a:spcBef>
                <a:spcPts val="865"/>
              </a:spcBef>
              <a:buClr>
                <a:srgbClr val="333399"/>
              </a:buClr>
              <a:buFont typeface="Wingdings"/>
              <a:buChar char=""/>
              <a:tabLst>
                <a:tab pos="355600" algn="l"/>
                <a:tab pos="356235" algn="l"/>
              </a:tabLst>
              <a:defRPr/>
            </a:pPr>
            <a:r>
              <a:rPr i="1" spc="-10" dirty="0">
                <a:latin typeface="Arial"/>
                <a:cs typeface="Arial"/>
              </a:rPr>
              <a:t>e-Commerce </a:t>
            </a:r>
            <a:r>
              <a:rPr spc="-10" dirty="0">
                <a:latin typeface="Arial"/>
                <a:cs typeface="Arial"/>
              </a:rPr>
              <a:t>(</a:t>
            </a:r>
            <a:r>
              <a:rPr i="1" spc="-10" dirty="0">
                <a:latin typeface="Arial"/>
                <a:cs typeface="Arial"/>
              </a:rPr>
              <a:t>Counter-Hacking</a:t>
            </a:r>
            <a:r>
              <a:rPr spc="-10" dirty="0">
                <a:latin typeface="Arial"/>
                <a:cs typeface="Arial"/>
              </a:rPr>
              <a:t>,</a:t>
            </a:r>
            <a:r>
              <a:rPr spc="70" dirty="0">
                <a:latin typeface="Arial"/>
                <a:cs typeface="Arial"/>
              </a:rPr>
              <a:t> </a:t>
            </a:r>
            <a:r>
              <a:rPr spc="-5" dirty="0">
                <a:latin typeface="Arial"/>
                <a:cs typeface="Arial"/>
              </a:rPr>
              <a:t>Telekomunikasi)</a:t>
            </a:r>
            <a:endParaRPr dirty="0">
              <a:latin typeface="Arial"/>
              <a:cs typeface="Arial"/>
            </a:endParaRPr>
          </a:p>
          <a:p>
            <a:pPr marL="355600" indent="-342900">
              <a:spcBef>
                <a:spcPts val="860"/>
              </a:spcBef>
              <a:buClr>
                <a:srgbClr val="333399"/>
              </a:buClr>
              <a:buFont typeface="Wingdings"/>
              <a:buChar char=""/>
              <a:tabLst>
                <a:tab pos="354965" algn="l"/>
                <a:tab pos="355600" algn="l"/>
              </a:tabLst>
              <a:defRPr/>
            </a:pPr>
            <a:r>
              <a:rPr spc="-10" dirty="0">
                <a:latin typeface="Arial"/>
                <a:cs typeface="Arial"/>
              </a:rPr>
              <a:t>Keuangan dan</a:t>
            </a:r>
            <a:r>
              <a:rPr spc="25" dirty="0">
                <a:latin typeface="Arial"/>
                <a:cs typeface="Arial"/>
              </a:rPr>
              <a:t> </a:t>
            </a:r>
            <a:r>
              <a:rPr spc="-10" dirty="0">
                <a:latin typeface="Arial"/>
                <a:cs typeface="Arial"/>
              </a:rPr>
              <a:t>Perbankan</a:t>
            </a:r>
            <a:endParaRPr dirty="0">
              <a:latin typeface="Arial"/>
              <a:cs typeface="Arial"/>
            </a:endParaRPr>
          </a:p>
          <a:p>
            <a:pPr marL="355600" indent="-343535">
              <a:spcBef>
                <a:spcPts val="865"/>
              </a:spcBef>
              <a:buClr>
                <a:srgbClr val="333399"/>
              </a:buClr>
              <a:buFont typeface="Wingdings"/>
              <a:buChar char=""/>
              <a:tabLst>
                <a:tab pos="355600" algn="l"/>
                <a:tab pos="356235" algn="l"/>
              </a:tabLst>
              <a:defRPr/>
            </a:pPr>
            <a:r>
              <a:rPr spc="-5" dirty="0">
                <a:latin typeface="Arial"/>
                <a:cs typeface="Arial"/>
              </a:rPr>
              <a:t>Sistem </a:t>
            </a:r>
            <a:r>
              <a:rPr spc="-10" dirty="0">
                <a:latin typeface="Arial"/>
                <a:cs typeface="Arial"/>
              </a:rPr>
              <a:t>Pembayaran,</a:t>
            </a:r>
            <a:r>
              <a:rPr spc="30" dirty="0">
                <a:latin typeface="Arial"/>
                <a:cs typeface="Arial"/>
              </a:rPr>
              <a:t> </a:t>
            </a:r>
            <a:r>
              <a:rPr spc="-10" dirty="0">
                <a:latin typeface="Arial"/>
                <a:cs typeface="Arial"/>
              </a:rPr>
              <a:t>dll.</a:t>
            </a:r>
            <a:endParaRPr dirty="0">
              <a:latin typeface="Arial"/>
              <a:cs typeface="Arial"/>
            </a:endParaRPr>
          </a:p>
        </p:txBody>
      </p:sp>
      <p:sp>
        <p:nvSpPr>
          <p:cNvPr id="3" name="object 3">
            <a:extLst>
              <a:ext uri="{FF2B5EF4-FFF2-40B4-BE49-F238E27FC236}">
                <a16:creationId xmlns:a16="http://schemas.microsoft.com/office/drawing/2014/main" id="{481C000A-D287-43EC-A5E5-D6471FFF56ED}"/>
              </a:ext>
            </a:extLst>
          </p:cNvPr>
          <p:cNvSpPr txBox="1">
            <a:spLocks noGrp="1"/>
          </p:cNvSpPr>
          <p:nvPr>
            <p:ph type="title"/>
          </p:nvPr>
        </p:nvSpPr>
        <p:spPr>
          <a:xfrm>
            <a:off x="2135189" y="425451"/>
            <a:ext cx="8097837" cy="474663"/>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88FC00B-8B82-4D51-8772-A3E7F7495934}"/>
              </a:ext>
            </a:extLst>
          </p:cNvPr>
          <p:cNvSpPr txBox="1"/>
          <p:nvPr/>
        </p:nvSpPr>
        <p:spPr>
          <a:xfrm>
            <a:off x="2136776" y="1517651"/>
            <a:ext cx="7161213" cy="4562475"/>
          </a:xfrm>
          <a:prstGeom prst="rect">
            <a:avLst/>
          </a:prstGeom>
        </p:spPr>
        <p:txBody>
          <a:bodyPr lIns="0" tIns="13335" rIns="0" bIns="0">
            <a:spAutoFit/>
          </a:bodyPr>
          <a:lstStyle/>
          <a:p>
            <a:pPr marL="12700">
              <a:spcBef>
                <a:spcPts val="105"/>
              </a:spcBef>
              <a:tabLst>
                <a:tab pos="4822190" algn="l"/>
              </a:tabLst>
              <a:defRPr/>
            </a:pPr>
            <a:r>
              <a:rPr sz="2000" b="1" dirty="0">
                <a:latin typeface="Arial"/>
                <a:cs typeface="Arial"/>
              </a:rPr>
              <a:t>4) Aplikasi Pendataan</a:t>
            </a:r>
            <a:r>
              <a:rPr sz="2000" b="1" spc="-65" dirty="0">
                <a:latin typeface="Arial"/>
                <a:cs typeface="Arial"/>
              </a:rPr>
              <a:t> </a:t>
            </a:r>
            <a:r>
              <a:rPr sz="2000" b="1" dirty="0">
                <a:latin typeface="Arial"/>
                <a:cs typeface="Arial"/>
              </a:rPr>
              <a:t>Penduduk</a:t>
            </a:r>
            <a:r>
              <a:rPr sz="2000" b="1" spc="5" dirty="0">
                <a:latin typeface="Arial"/>
                <a:cs typeface="Arial"/>
              </a:rPr>
              <a:t> </a:t>
            </a:r>
            <a:r>
              <a:rPr sz="2000" b="1" dirty="0">
                <a:latin typeface="Arial"/>
                <a:cs typeface="Arial"/>
              </a:rPr>
              <a:t>(KTP)	-</a:t>
            </a:r>
            <a:r>
              <a:rPr sz="2000" b="1" spc="-20" dirty="0">
                <a:latin typeface="Arial"/>
                <a:cs typeface="Arial"/>
              </a:rPr>
              <a:t> </a:t>
            </a:r>
            <a:r>
              <a:rPr sz="2000" b="1" dirty="0">
                <a:latin typeface="Arial"/>
                <a:cs typeface="Arial"/>
              </a:rPr>
              <a:t>Lanjutan</a:t>
            </a:r>
            <a:endParaRPr sz="2000" dirty="0">
              <a:latin typeface="Arial"/>
              <a:cs typeface="Arial"/>
            </a:endParaRPr>
          </a:p>
          <a:p>
            <a:pPr marL="355600">
              <a:defRPr/>
            </a:pPr>
            <a:r>
              <a:rPr sz="2000" dirty="0">
                <a:latin typeface="Arial"/>
                <a:cs typeface="Arial"/>
              </a:rPr>
              <a:t>Keuntungan KTP – Bagi</a:t>
            </a:r>
            <a:r>
              <a:rPr sz="2000" spc="-65" dirty="0">
                <a:latin typeface="Arial"/>
                <a:cs typeface="Arial"/>
              </a:rPr>
              <a:t> </a:t>
            </a:r>
            <a:r>
              <a:rPr sz="2000" spc="-5" dirty="0">
                <a:latin typeface="Arial"/>
                <a:cs typeface="Arial"/>
              </a:rPr>
              <a:t>Publik</a:t>
            </a:r>
            <a:endParaRPr sz="2000" dirty="0">
              <a:latin typeface="Arial"/>
              <a:cs typeface="Arial"/>
            </a:endParaRPr>
          </a:p>
          <a:p>
            <a:pPr>
              <a:spcBef>
                <a:spcPts val="20"/>
              </a:spcBef>
              <a:defRPr/>
            </a:pPr>
            <a:endParaRPr sz="2450" dirty="0">
              <a:latin typeface="Times New Roman"/>
              <a:cs typeface="Times New Roman"/>
            </a:endParaRPr>
          </a:p>
          <a:p>
            <a:pPr marL="355600" indent="-342900">
              <a:buClr>
                <a:srgbClr val="333399"/>
              </a:buClr>
              <a:buFont typeface="Wingdings"/>
              <a:buChar char=""/>
              <a:tabLst>
                <a:tab pos="354965" algn="l"/>
                <a:tab pos="355600" algn="l"/>
              </a:tabLst>
              <a:defRPr/>
            </a:pPr>
            <a:r>
              <a:rPr spc="-10" dirty="0">
                <a:latin typeface="Arial"/>
                <a:cs typeface="Arial"/>
              </a:rPr>
              <a:t>Pengurangan </a:t>
            </a:r>
            <a:r>
              <a:rPr spc="-15" dirty="0">
                <a:latin typeface="Arial"/>
                <a:cs typeface="Arial"/>
              </a:rPr>
              <a:t>waktu </a:t>
            </a:r>
            <a:r>
              <a:rPr spc="-10" dirty="0">
                <a:latin typeface="Arial"/>
                <a:cs typeface="Arial"/>
              </a:rPr>
              <a:t>dan</a:t>
            </a:r>
            <a:r>
              <a:rPr spc="80" dirty="0">
                <a:latin typeface="Arial"/>
                <a:cs typeface="Arial"/>
              </a:rPr>
              <a:t> </a:t>
            </a:r>
            <a:r>
              <a:rPr spc="-15" dirty="0">
                <a:latin typeface="Arial"/>
                <a:cs typeface="Arial"/>
              </a:rPr>
              <a:t>biaya</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5" dirty="0">
                <a:latin typeface="Arial"/>
                <a:cs typeface="Arial"/>
              </a:rPr>
              <a:t>Satu </a:t>
            </a:r>
            <a:r>
              <a:rPr spc="5" dirty="0">
                <a:latin typeface="Arial"/>
                <a:cs typeface="Arial"/>
              </a:rPr>
              <a:t>KTP </a:t>
            </a:r>
            <a:r>
              <a:rPr spc="-10" dirty="0">
                <a:latin typeface="Arial"/>
                <a:cs typeface="Arial"/>
              </a:rPr>
              <a:t>menggantikan nyaris </a:t>
            </a:r>
            <a:r>
              <a:rPr spc="-5" dirty="0">
                <a:latin typeface="Arial"/>
                <a:cs typeface="Arial"/>
              </a:rPr>
              <a:t>semua</a:t>
            </a:r>
            <a:r>
              <a:rPr spc="45" dirty="0">
                <a:latin typeface="Arial"/>
                <a:cs typeface="Arial"/>
              </a:rPr>
              <a:t> </a:t>
            </a:r>
            <a:r>
              <a:rPr spc="-10" dirty="0">
                <a:latin typeface="Arial"/>
                <a:cs typeface="Arial"/>
              </a:rPr>
              <a:t>dokumen.</a:t>
            </a:r>
            <a:endParaRPr dirty="0">
              <a:latin typeface="Arial"/>
              <a:cs typeface="Arial"/>
            </a:endParaRPr>
          </a:p>
          <a:p>
            <a:pPr marL="756285" lvl="1" indent="-287020">
              <a:spcBef>
                <a:spcPts val="434"/>
              </a:spcBef>
              <a:buClr>
                <a:srgbClr val="FF3F3F"/>
              </a:buClr>
              <a:buFont typeface="Wingdings"/>
              <a:buChar char=""/>
              <a:tabLst>
                <a:tab pos="756920" algn="l"/>
              </a:tabLst>
              <a:defRPr/>
            </a:pPr>
            <a:r>
              <a:rPr spc="-10" dirty="0">
                <a:latin typeface="Arial"/>
                <a:cs typeface="Arial"/>
              </a:rPr>
              <a:t>Mengurangi </a:t>
            </a:r>
            <a:r>
              <a:rPr spc="-15" dirty="0">
                <a:latin typeface="Arial"/>
                <a:cs typeface="Arial"/>
              </a:rPr>
              <a:t>waktu </a:t>
            </a:r>
            <a:r>
              <a:rPr spc="-10" dirty="0">
                <a:latin typeface="Arial"/>
                <a:cs typeface="Arial"/>
              </a:rPr>
              <a:t>dan </a:t>
            </a:r>
            <a:r>
              <a:rPr spc="-15" dirty="0">
                <a:latin typeface="Arial"/>
                <a:cs typeface="Arial"/>
              </a:rPr>
              <a:t>biaya </a:t>
            </a:r>
            <a:r>
              <a:rPr spc="-10" dirty="0">
                <a:latin typeface="Arial"/>
                <a:cs typeface="Arial"/>
              </a:rPr>
              <a:t>dalam mengeluarkan</a:t>
            </a:r>
            <a:r>
              <a:rPr spc="210" dirty="0">
                <a:latin typeface="Arial"/>
                <a:cs typeface="Arial"/>
              </a:rPr>
              <a:t> </a:t>
            </a:r>
            <a:r>
              <a:rPr spc="-5" dirty="0">
                <a:latin typeface="Arial"/>
                <a:cs typeface="Arial"/>
              </a:rPr>
              <a:t>sertifikat</a:t>
            </a:r>
            <a:endParaRPr dirty="0">
              <a:latin typeface="Arial"/>
              <a:cs typeface="Arial"/>
            </a:endParaRPr>
          </a:p>
          <a:p>
            <a:pPr lvl="1">
              <a:spcBef>
                <a:spcPts val="35"/>
              </a:spcBef>
              <a:buClr>
                <a:srgbClr val="FF3F3F"/>
              </a:buClr>
              <a:buFont typeface="Wingdings"/>
              <a:buChar char=""/>
              <a:defRPr/>
            </a:pPr>
            <a:endParaRPr sz="2600" dirty="0">
              <a:latin typeface="Times New Roman"/>
              <a:cs typeface="Times New Roman"/>
            </a:endParaRPr>
          </a:p>
          <a:p>
            <a:pPr marL="355600" indent="-342900">
              <a:buClr>
                <a:srgbClr val="333399"/>
              </a:buClr>
              <a:buFont typeface="Wingdings"/>
              <a:buChar char=""/>
              <a:tabLst>
                <a:tab pos="354965" algn="l"/>
                <a:tab pos="355600" algn="l"/>
              </a:tabLst>
              <a:defRPr/>
            </a:pPr>
            <a:r>
              <a:rPr spc="-10" dirty="0">
                <a:latin typeface="Arial"/>
                <a:cs typeface="Arial"/>
              </a:rPr>
              <a:t>Pendirian </a:t>
            </a:r>
            <a:r>
              <a:rPr spc="-5" dirty="0">
                <a:latin typeface="Arial"/>
                <a:cs typeface="Arial"/>
              </a:rPr>
              <a:t>sistem </a:t>
            </a:r>
            <a:r>
              <a:rPr spc="-15" dirty="0">
                <a:latin typeface="Arial"/>
                <a:cs typeface="Arial"/>
              </a:rPr>
              <a:t>yang</a:t>
            </a:r>
            <a:r>
              <a:rPr spc="50" dirty="0">
                <a:latin typeface="Arial"/>
                <a:cs typeface="Arial"/>
              </a:rPr>
              <a:t> </a:t>
            </a:r>
            <a:r>
              <a:rPr spc="-10" dirty="0">
                <a:latin typeface="Arial"/>
                <a:cs typeface="Arial"/>
              </a:rPr>
              <a:t>canggih</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10" dirty="0">
                <a:latin typeface="Arial"/>
                <a:cs typeface="Arial"/>
              </a:rPr>
              <a:t>Mudah </a:t>
            </a:r>
            <a:r>
              <a:rPr spc="-15" dirty="0">
                <a:latin typeface="Arial"/>
                <a:cs typeface="Arial"/>
              </a:rPr>
              <a:t>dibawa</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5" dirty="0">
                <a:latin typeface="Arial"/>
                <a:cs typeface="Arial"/>
              </a:rPr>
              <a:t>Akurat </a:t>
            </a:r>
            <a:r>
              <a:rPr spc="-10" dirty="0">
                <a:latin typeface="Arial"/>
                <a:cs typeface="Arial"/>
              </a:rPr>
              <a:t>dan </a:t>
            </a:r>
            <a:r>
              <a:rPr spc="-5" dirty="0">
                <a:latin typeface="Arial"/>
                <a:cs typeface="Arial"/>
              </a:rPr>
              <a:t>informasi </a:t>
            </a:r>
            <a:r>
              <a:rPr spc="-15" dirty="0">
                <a:latin typeface="Arial"/>
                <a:cs typeface="Arial"/>
              </a:rPr>
              <a:t>yang </a:t>
            </a:r>
            <a:r>
              <a:rPr spc="-10" dirty="0">
                <a:latin typeface="Arial"/>
                <a:cs typeface="Arial"/>
              </a:rPr>
              <a:t>ada </a:t>
            </a:r>
            <a:r>
              <a:rPr spc="-5" dirty="0">
                <a:latin typeface="Arial"/>
                <a:cs typeface="Arial"/>
              </a:rPr>
              <a:t>bersifat </a:t>
            </a:r>
            <a:r>
              <a:rPr i="1" spc="-10" dirty="0">
                <a:latin typeface="Arial"/>
                <a:cs typeface="Arial"/>
              </a:rPr>
              <a:t>up </a:t>
            </a:r>
            <a:r>
              <a:rPr i="1" dirty="0">
                <a:latin typeface="Arial"/>
                <a:cs typeface="Arial"/>
              </a:rPr>
              <a:t>to</a:t>
            </a:r>
            <a:r>
              <a:rPr i="1" spc="105" dirty="0">
                <a:latin typeface="Arial"/>
                <a:cs typeface="Arial"/>
              </a:rPr>
              <a:t> </a:t>
            </a:r>
            <a:r>
              <a:rPr i="1" spc="-10" dirty="0">
                <a:latin typeface="Arial"/>
                <a:cs typeface="Arial"/>
              </a:rPr>
              <a:t>date</a:t>
            </a:r>
            <a:endParaRPr dirty="0">
              <a:latin typeface="Arial"/>
              <a:cs typeface="Arial"/>
            </a:endParaRPr>
          </a:p>
          <a:p>
            <a:pPr lvl="1">
              <a:spcBef>
                <a:spcPts val="35"/>
              </a:spcBef>
              <a:buClr>
                <a:srgbClr val="FF3F3F"/>
              </a:buClr>
              <a:buFont typeface="Wingdings"/>
              <a:buChar char=""/>
              <a:defRPr/>
            </a:pPr>
            <a:endParaRPr sz="2600" dirty="0">
              <a:latin typeface="Times New Roman"/>
              <a:cs typeface="Times New Roman"/>
            </a:endParaRPr>
          </a:p>
          <a:p>
            <a:pPr marL="355600" indent="-342900">
              <a:buClr>
                <a:srgbClr val="333399"/>
              </a:buClr>
              <a:buFont typeface="Wingdings"/>
              <a:buChar char=""/>
              <a:tabLst>
                <a:tab pos="354965" algn="l"/>
                <a:tab pos="355600" algn="l"/>
              </a:tabLst>
              <a:defRPr/>
            </a:pPr>
            <a:r>
              <a:rPr i="1" spc="-5" dirty="0">
                <a:latin typeface="Arial"/>
                <a:cs typeface="Arial"/>
              </a:rPr>
              <a:t>One-stop </a:t>
            </a:r>
            <a:r>
              <a:rPr i="1" spc="-10" dirty="0">
                <a:latin typeface="Arial"/>
                <a:cs typeface="Arial"/>
              </a:rPr>
              <a:t>customer</a:t>
            </a:r>
            <a:r>
              <a:rPr i="1" spc="10" dirty="0">
                <a:latin typeface="Arial"/>
                <a:cs typeface="Arial"/>
              </a:rPr>
              <a:t> </a:t>
            </a:r>
            <a:r>
              <a:rPr i="1" spc="-5" dirty="0">
                <a:latin typeface="Arial"/>
                <a:cs typeface="Arial"/>
              </a:rPr>
              <a:t>service</a:t>
            </a:r>
            <a:endParaRPr dirty="0">
              <a:latin typeface="Arial"/>
              <a:cs typeface="Arial"/>
            </a:endParaRPr>
          </a:p>
          <a:p>
            <a:pPr marL="756285" lvl="1" indent="-287020">
              <a:spcBef>
                <a:spcPts val="434"/>
              </a:spcBef>
              <a:buClr>
                <a:srgbClr val="FF3F3F"/>
              </a:buClr>
              <a:buFont typeface="Wingdings"/>
              <a:buChar char=""/>
              <a:tabLst>
                <a:tab pos="756920" algn="l"/>
              </a:tabLst>
              <a:defRPr/>
            </a:pPr>
            <a:r>
              <a:rPr spc="-15" dirty="0">
                <a:latin typeface="Arial"/>
                <a:cs typeface="Arial"/>
              </a:rPr>
              <a:t>Layanan yang </a:t>
            </a:r>
            <a:r>
              <a:rPr spc="-10" dirty="0">
                <a:latin typeface="Arial"/>
                <a:cs typeface="Arial"/>
              </a:rPr>
              <a:t>beragam dan</a:t>
            </a:r>
            <a:r>
              <a:rPr spc="114" dirty="0">
                <a:latin typeface="Arial"/>
                <a:cs typeface="Arial"/>
              </a:rPr>
              <a:t> </a:t>
            </a:r>
            <a:r>
              <a:rPr spc="-15" dirty="0">
                <a:latin typeface="Arial"/>
                <a:cs typeface="Arial"/>
              </a:rPr>
              <a:t>nyaman</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10" dirty="0">
                <a:latin typeface="Arial"/>
                <a:cs typeface="Arial"/>
              </a:rPr>
              <a:t>Berbagai </a:t>
            </a:r>
            <a:r>
              <a:rPr spc="-5" dirty="0">
                <a:latin typeface="Arial"/>
                <a:cs typeface="Arial"/>
              </a:rPr>
              <a:t>sertifikat </a:t>
            </a:r>
            <a:r>
              <a:rPr spc="-10" dirty="0">
                <a:latin typeface="Arial"/>
                <a:cs typeface="Arial"/>
              </a:rPr>
              <a:t>dapat dikeluarkan kapanpun dan</a:t>
            </a:r>
            <a:r>
              <a:rPr spc="150" dirty="0">
                <a:latin typeface="Arial"/>
                <a:cs typeface="Arial"/>
              </a:rPr>
              <a:t> </a:t>
            </a:r>
            <a:r>
              <a:rPr spc="-10" dirty="0">
                <a:latin typeface="Arial"/>
                <a:cs typeface="Arial"/>
              </a:rPr>
              <a:t>dimanapun</a:t>
            </a:r>
            <a:endParaRPr dirty="0">
              <a:latin typeface="Arial"/>
              <a:cs typeface="Arial"/>
            </a:endParaRPr>
          </a:p>
        </p:txBody>
      </p:sp>
      <p:sp>
        <p:nvSpPr>
          <p:cNvPr id="3" name="object 3">
            <a:extLst>
              <a:ext uri="{FF2B5EF4-FFF2-40B4-BE49-F238E27FC236}">
                <a16:creationId xmlns:a16="http://schemas.microsoft.com/office/drawing/2014/main" id="{10758B85-26A4-408F-871B-BE6E8DFBEB87}"/>
              </a:ext>
            </a:extLst>
          </p:cNvPr>
          <p:cNvSpPr txBox="1">
            <a:spLocks noGrp="1"/>
          </p:cNvSpPr>
          <p:nvPr>
            <p:ph type="title"/>
          </p:nvPr>
        </p:nvSpPr>
        <p:spPr>
          <a:xfrm>
            <a:off x="2093914" y="379414"/>
            <a:ext cx="8054975"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3.1 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1F9432E-B6BD-4E2D-920C-7E69068CF0E4}"/>
              </a:ext>
            </a:extLst>
          </p:cNvPr>
          <p:cNvSpPr txBox="1"/>
          <p:nvPr/>
        </p:nvSpPr>
        <p:spPr>
          <a:xfrm>
            <a:off x="2197100" y="1436688"/>
            <a:ext cx="7240588" cy="4633912"/>
          </a:xfrm>
          <a:prstGeom prst="rect">
            <a:avLst/>
          </a:prstGeom>
        </p:spPr>
        <p:txBody>
          <a:bodyPr lIns="0" tIns="67310" rIns="0" bIns="0">
            <a:spAutoFit/>
          </a:bodyPr>
          <a:lstStyle/>
          <a:p>
            <a:pPr marL="12700">
              <a:spcBef>
                <a:spcPts val="530"/>
              </a:spcBef>
              <a:defRPr/>
            </a:pPr>
            <a:r>
              <a:rPr b="1" spc="-10" dirty="0">
                <a:latin typeface="Arial"/>
                <a:cs typeface="Arial"/>
              </a:rPr>
              <a:t>4) </a:t>
            </a:r>
            <a:r>
              <a:rPr b="1" spc="-15" dirty="0">
                <a:latin typeface="Arial"/>
                <a:cs typeface="Arial"/>
              </a:rPr>
              <a:t>Aplikasi </a:t>
            </a:r>
            <a:r>
              <a:rPr b="1" spc="-5" dirty="0">
                <a:latin typeface="Arial"/>
                <a:cs typeface="Arial"/>
              </a:rPr>
              <a:t>Pendataan Penduduk</a:t>
            </a:r>
            <a:r>
              <a:rPr b="1" spc="55" dirty="0">
                <a:latin typeface="Arial"/>
                <a:cs typeface="Arial"/>
              </a:rPr>
              <a:t> </a:t>
            </a:r>
            <a:r>
              <a:rPr b="1" spc="-5" dirty="0">
                <a:latin typeface="Arial"/>
                <a:cs typeface="Arial"/>
              </a:rPr>
              <a:t>(KTP)</a:t>
            </a:r>
            <a:endParaRPr dirty="0">
              <a:latin typeface="Arial"/>
              <a:cs typeface="Arial"/>
            </a:endParaRPr>
          </a:p>
          <a:p>
            <a:pPr marL="12700">
              <a:spcBef>
                <a:spcPts val="434"/>
              </a:spcBef>
              <a:defRPr/>
            </a:pPr>
            <a:r>
              <a:rPr spc="-10" dirty="0">
                <a:latin typeface="Arial"/>
                <a:cs typeface="Arial"/>
              </a:rPr>
              <a:t>Keuntungan </a:t>
            </a:r>
            <a:r>
              <a:rPr spc="5" dirty="0">
                <a:latin typeface="Arial"/>
                <a:cs typeface="Arial"/>
              </a:rPr>
              <a:t>KTP </a:t>
            </a:r>
            <a:r>
              <a:rPr spc="-5" dirty="0">
                <a:latin typeface="Arial"/>
                <a:cs typeface="Arial"/>
              </a:rPr>
              <a:t>– </a:t>
            </a:r>
            <a:r>
              <a:rPr spc="-10" dirty="0">
                <a:latin typeface="Arial"/>
                <a:cs typeface="Arial"/>
              </a:rPr>
              <a:t>Bagi</a:t>
            </a:r>
            <a:r>
              <a:rPr dirty="0">
                <a:latin typeface="Arial"/>
                <a:cs typeface="Arial"/>
              </a:rPr>
              <a:t> </a:t>
            </a:r>
            <a:r>
              <a:rPr spc="-5" dirty="0">
                <a:latin typeface="Arial"/>
                <a:cs typeface="Arial"/>
              </a:rPr>
              <a:t>Administrasi</a:t>
            </a:r>
            <a:endParaRPr dirty="0">
              <a:latin typeface="Arial"/>
              <a:cs typeface="Arial"/>
            </a:endParaRPr>
          </a:p>
          <a:p>
            <a:pPr>
              <a:spcBef>
                <a:spcPts val="30"/>
              </a:spcBef>
              <a:defRPr/>
            </a:pPr>
            <a:endParaRPr sz="2600" dirty="0">
              <a:latin typeface="Times New Roman"/>
              <a:cs typeface="Times New Roman"/>
            </a:endParaRPr>
          </a:p>
          <a:p>
            <a:pPr marL="355600" indent="-342900">
              <a:buClr>
                <a:srgbClr val="333399"/>
              </a:buClr>
              <a:buFont typeface="Wingdings"/>
              <a:buChar char=""/>
              <a:tabLst>
                <a:tab pos="354965" algn="l"/>
                <a:tab pos="355600" algn="l"/>
              </a:tabLst>
              <a:defRPr/>
            </a:pPr>
            <a:r>
              <a:rPr spc="-10" dirty="0">
                <a:latin typeface="Arial"/>
                <a:cs typeface="Arial"/>
              </a:rPr>
              <a:t>Penyederhanaan</a:t>
            </a:r>
            <a:r>
              <a:rPr spc="25" dirty="0">
                <a:latin typeface="Arial"/>
                <a:cs typeface="Arial"/>
              </a:rPr>
              <a:t> </a:t>
            </a:r>
            <a:r>
              <a:rPr spc="-10" dirty="0">
                <a:latin typeface="Arial"/>
                <a:cs typeface="Arial"/>
              </a:rPr>
              <a:t>proses</a:t>
            </a:r>
            <a:endParaRPr dirty="0">
              <a:latin typeface="Arial"/>
              <a:cs typeface="Arial"/>
            </a:endParaRPr>
          </a:p>
          <a:p>
            <a:pPr marL="756285" lvl="1" indent="-287020">
              <a:spcBef>
                <a:spcPts val="434"/>
              </a:spcBef>
              <a:buClr>
                <a:srgbClr val="FF3F3F"/>
              </a:buClr>
              <a:buFont typeface="Wingdings"/>
              <a:buChar char=""/>
              <a:tabLst>
                <a:tab pos="756920" algn="l"/>
              </a:tabLst>
              <a:defRPr/>
            </a:pPr>
            <a:r>
              <a:rPr spc="-10" dirty="0">
                <a:latin typeface="Arial"/>
                <a:cs typeface="Arial"/>
              </a:rPr>
              <a:t>Mengurangi penggunaan</a:t>
            </a:r>
            <a:r>
              <a:rPr spc="45" dirty="0">
                <a:latin typeface="Arial"/>
                <a:cs typeface="Arial"/>
              </a:rPr>
              <a:t> </a:t>
            </a:r>
            <a:r>
              <a:rPr spc="-5" dirty="0">
                <a:latin typeface="Arial"/>
                <a:cs typeface="Arial"/>
              </a:rPr>
              <a:t>kertas</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5" dirty="0">
                <a:latin typeface="Arial"/>
                <a:cs typeface="Arial"/>
              </a:rPr>
              <a:t>Otomasi</a:t>
            </a:r>
            <a:r>
              <a:rPr spc="-20" dirty="0">
                <a:latin typeface="Arial"/>
                <a:cs typeface="Arial"/>
              </a:rPr>
              <a:t> </a:t>
            </a:r>
            <a:r>
              <a:rPr spc="-10" dirty="0">
                <a:latin typeface="Arial"/>
                <a:cs typeface="Arial"/>
              </a:rPr>
              <a:t>proses</a:t>
            </a:r>
            <a:endParaRPr dirty="0">
              <a:latin typeface="Arial"/>
              <a:cs typeface="Arial"/>
            </a:endParaRPr>
          </a:p>
          <a:p>
            <a:pPr marL="756285" lvl="1" indent="-287020">
              <a:spcBef>
                <a:spcPts val="434"/>
              </a:spcBef>
              <a:buClr>
                <a:srgbClr val="FF3F3F"/>
              </a:buClr>
              <a:buFont typeface="Wingdings"/>
              <a:buChar char=""/>
              <a:tabLst>
                <a:tab pos="756920" algn="l"/>
              </a:tabLst>
              <a:defRPr/>
            </a:pPr>
            <a:r>
              <a:rPr spc="-10" dirty="0">
                <a:latin typeface="Arial"/>
                <a:cs typeface="Arial"/>
              </a:rPr>
              <a:t>Mengurangi </a:t>
            </a:r>
            <a:r>
              <a:rPr spc="-5" dirty="0">
                <a:latin typeface="Arial"/>
                <a:cs typeface="Arial"/>
              </a:rPr>
              <a:t>staf</a:t>
            </a:r>
            <a:r>
              <a:rPr spc="20" dirty="0">
                <a:latin typeface="Arial"/>
                <a:cs typeface="Arial"/>
              </a:rPr>
              <a:t> </a:t>
            </a:r>
            <a:r>
              <a:rPr spc="-5" dirty="0">
                <a:latin typeface="Arial"/>
                <a:cs typeface="Arial"/>
              </a:rPr>
              <a:t>administrasi</a:t>
            </a:r>
            <a:endParaRPr dirty="0">
              <a:latin typeface="Arial"/>
              <a:cs typeface="Arial"/>
            </a:endParaRPr>
          </a:p>
          <a:p>
            <a:pPr lvl="1">
              <a:spcBef>
                <a:spcPts val="30"/>
              </a:spcBef>
              <a:buClr>
                <a:srgbClr val="FF3F3F"/>
              </a:buClr>
              <a:buFont typeface="Wingdings"/>
              <a:buChar char=""/>
              <a:defRPr/>
            </a:pPr>
            <a:endParaRPr sz="2600" dirty="0">
              <a:latin typeface="Times New Roman"/>
              <a:cs typeface="Times New Roman"/>
            </a:endParaRPr>
          </a:p>
          <a:p>
            <a:pPr marL="355600" indent="-342900">
              <a:buClr>
                <a:srgbClr val="333399"/>
              </a:buClr>
              <a:buFont typeface="Wingdings"/>
              <a:buChar char=""/>
              <a:tabLst>
                <a:tab pos="354965" algn="l"/>
                <a:tab pos="355600" algn="l"/>
              </a:tabLst>
              <a:defRPr/>
            </a:pPr>
            <a:r>
              <a:rPr spc="-10" dirty="0">
                <a:latin typeface="Arial"/>
                <a:cs typeface="Arial"/>
              </a:rPr>
              <a:t>Pengaturan anggaran nasional </a:t>
            </a:r>
            <a:r>
              <a:rPr spc="-15" dirty="0">
                <a:latin typeface="Arial"/>
                <a:cs typeface="Arial"/>
              </a:rPr>
              <a:t>yang</a:t>
            </a:r>
            <a:r>
              <a:rPr spc="105" dirty="0">
                <a:latin typeface="Arial"/>
                <a:cs typeface="Arial"/>
              </a:rPr>
              <a:t> </a:t>
            </a:r>
            <a:r>
              <a:rPr spc="-5" dirty="0">
                <a:latin typeface="Arial"/>
                <a:cs typeface="Arial"/>
              </a:rPr>
              <a:t>efektif</a:t>
            </a:r>
            <a:endParaRPr dirty="0">
              <a:latin typeface="Arial"/>
              <a:cs typeface="Arial"/>
            </a:endParaRPr>
          </a:p>
          <a:p>
            <a:pPr marL="756285" lvl="1" indent="-287020">
              <a:spcBef>
                <a:spcPts val="434"/>
              </a:spcBef>
              <a:buClr>
                <a:srgbClr val="FF3F3F"/>
              </a:buClr>
              <a:buFont typeface="Wingdings"/>
              <a:buChar char=""/>
              <a:tabLst>
                <a:tab pos="756920" algn="l"/>
              </a:tabLst>
              <a:defRPr/>
            </a:pPr>
            <a:r>
              <a:rPr spc="-10" dirty="0">
                <a:latin typeface="Arial"/>
                <a:cs typeface="Arial"/>
              </a:rPr>
              <a:t>Mengurangi </a:t>
            </a:r>
            <a:r>
              <a:rPr spc="-15" dirty="0">
                <a:latin typeface="Arial"/>
                <a:cs typeface="Arial"/>
              </a:rPr>
              <a:t>biaya</a:t>
            </a:r>
            <a:r>
              <a:rPr spc="45" dirty="0">
                <a:latin typeface="Arial"/>
                <a:cs typeface="Arial"/>
              </a:rPr>
              <a:t> </a:t>
            </a:r>
            <a:r>
              <a:rPr spc="-5" dirty="0">
                <a:latin typeface="Arial"/>
                <a:cs typeface="Arial"/>
              </a:rPr>
              <a:t>administratif</a:t>
            </a:r>
            <a:endParaRPr dirty="0">
              <a:latin typeface="Arial"/>
              <a:cs typeface="Arial"/>
            </a:endParaRPr>
          </a:p>
          <a:p>
            <a:pPr lvl="1">
              <a:spcBef>
                <a:spcPts val="30"/>
              </a:spcBef>
              <a:buClr>
                <a:srgbClr val="FF3F3F"/>
              </a:buClr>
              <a:buFont typeface="Wingdings"/>
              <a:buChar char=""/>
              <a:defRPr/>
            </a:pPr>
            <a:endParaRPr sz="2600" dirty="0">
              <a:latin typeface="Times New Roman"/>
              <a:cs typeface="Times New Roman"/>
            </a:endParaRPr>
          </a:p>
          <a:p>
            <a:pPr marL="355600" indent="-342900">
              <a:spcBef>
                <a:spcPts val="5"/>
              </a:spcBef>
              <a:buClr>
                <a:srgbClr val="333399"/>
              </a:buClr>
              <a:buFont typeface="Wingdings"/>
              <a:buChar char=""/>
              <a:tabLst>
                <a:tab pos="354965" algn="l"/>
                <a:tab pos="355600" algn="l"/>
              </a:tabLst>
              <a:defRPr/>
            </a:pPr>
            <a:r>
              <a:rPr spc="-15" dirty="0">
                <a:latin typeface="Arial"/>
                <a:cs typeface="Arial"/>
              </a:rPr>
              <a:t>Layanan </a:t>
            </a:r>
            <a:r>
              <a:rPr spc="-5" dirty="0">
                <a:latin typeface="Arial"/>
                <a:cs typeface="Arial"/>
              </a:rPr>
              <a:t>sosial</a:t>
            </a:r>
            <a:r>
              <a:rPr spc="55" dirty="0">
                <a:latin typeface="Arial"/>
                <a:cs typeface="Arial"/>
              </a:rPr>
              <a:t> </a:t>
            </a:r>
            <a:r>
              <a:rPr spc="-5" dirty="0">
                <a:latin typeface="Arial"/>
                <a:cs typeface="Arial"/>
              </a:rPr>
              <a:t>terkomputerisasi</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10" dirty="0">
                <a:latin typeface="Arial"/>
                <a:cs typeface="Arial"/>
              </a:rPr>
              <a:t>Pengobatan dan </a:t>
            </a:r>
            <a:r>
              <a:rPr spc="-15" dirty="0">
                <a:latin typeface="Arial"/>
                <a:cs typeface="Arial"/>
              </a:rPr>
              <a:t>layanan </a:t>
            </a:r>
            <a:r>
              <a:rPr spc="-5" dirty="0">
                <a:latin typeface="Arial"/>
                <a:cs typeface="Arial"/>
              </a:rPr>
              <a:t>informasi sosial </a:t>
            </a:r>
            <a:r>
              <a:rPr spc="-15" dirty="0">
                <a:latin typeface="Arial"/>
                <a:cs typeface="Arial"/>
              </a:rPr>
              <a:t>yang</a:t>
            </a:r>
            <a:r>
              <a:rPr spc="165" dirty="0">
                <a:latin typeface="Arial"/>
                <a:cs typeface="Arial"/>
              </a:rPr>
              <a:t> </a:t>
            </a:r>
            <a:r>
              <a:rPr spc="-5" dirty="0">
                <a:latin typeface="Arial"/>
                <a:cs typeface="Arial"/>
              </a:rPr>
              <a:t>terkomputerisasi</a:t>
            </a:r>
            <a:endParaRPr dirty="0">
              <a:latin typeface="Arial"/>
              <a:cs typeface="Arial"/>
            </a:endParaRPr>
          </a:p>
          <a:p>
            <a:pPr marL="756285" lvl="1" indent="-287655">
              <a:spcBef>
                <a:spcPts val="430"/>
              </a:spcBef>
              <a:buClr>
                <a:srgbClr val="FF3F3F"/>
              </a:buClr>
              <a:buFont typeface="Wingdings"/>
              <a:buChar char=""/>
              <a:tabLst>
                <a:tab pos="756920" algn="l"/>
              </a:tabLst>
              <a:defRPr/>
            </a:pPr>
            <a:r>
              <a:rPr spc="-15" dirty="0">
                <a:latin typeface="Arial"/>
                <a:cs typeface="Arial"/>
              </a:rPr>
              <a:t>Layanan </a:t>
            </a:r>
            <a:r>
              <a:rPr spc="-5" dirty="0">
                <a:latin typeface="Arial"/>
                <a:cs typeface="Arial"/>
              </a:rPr>
              <a:t>sosial </a:t>
            </a:r>
            <a:r>
              <a:rPr spc="-15" dirty="0">
                <a:latin typeface="Arial"/>
                <a:cs typeface="Arial"/>
              </a:rPr>
              <a:t>yang </a:t>
            </a:r>
            <a:r>
              <a:rPr i="1" spc="-5" dirty="0">
                <a:latin typeface="Arial"/>
                <a:cs typeface="Arial"/>
              </a:rPr>
              <a:t>state-of-art </a:t>
            </a:r>
            <a:r>
              <a:rPr spc="-10" dirty="0">
                <a:latin typeface="Arial"/>
                <a:cs typeface="Arial"/>
              </a:rPr>
              <a:t>dan paling</a:t>
            </a:r>
            <a:r>
              <a:rPr spc="140" dirty="0">
                <a:latin typeface="Arial"/>
                <a:cs typeface="Arial"/>
              </a:rPr>
              <a:t> </a:t>
            </a:r>
            <a:r>
              <a:rPr spc="-5" dirty="0">
                <a:latin typeface="Arial"/>
                <a:cs typeface="Arial"/>
              </a:rPr>
              <a:t>maju</a:t>
            </a:r>
            <a:endParaRPr dirty="0">
              <a:latin typeface="Arial"/>
              <a:cs typeface="Arial"/>
            </a:endParaRPr>
          </a:p>
        </p:txBody>
      </p:sp>
      <p:sp>
        <p:nvSpPr>
          <p:cNvPr id="3" name="object 3">
            <a:extLst>
              <a:ext uri="{FF2B5EF4-FFF2-40B4-BE49-F238E27FC236}">
                <a16:creationId xmlns:a16="http://schemas.microsoft.com/office/drawing/2014/main" id="{018A8A41-7172-49EE-B6F5-1755E48E8944}"/>
              </a:ext>
            </a:extLst>
          </p:cNvPr>
          <p:cNvSpPr txBox="1">
            <a:spLocks noGrp="1"/>
          </p:cNvSpPr>
          <p:nvPr>
            <p:ph type="title"/>
          </p:nvPr>
        </p:nvSpPr>
        <p:spPr>
          <a:xfrm>
            <a:off x="2093914" y="379414"/>
            <a:ext cx="7947025"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B1C391F-E14E-4A47-A6C0-6674AB229121}"/>
              </a:ext>
            </a:extLst>
          </p:cNvPr>
          <p:cNvSpPr txBox="1"/>
          <p:nvPr/>
        </p:nvSpPr>
        <p:spPr>
          <a:xfrm>
            <a:off x="2135189" y="1498601"/>
            <a:ext cx="6645275" cy="4708525"/>
          </a:xfrm>
          <a:prstGeom prst="rect">
            <a:avLst/>
          </a:prstGeom>
        </p:spPr>
        <p:txBody>
          <a:bodyPr lIns="0" tIns="73025" rIns="0" bIns="0">
            <a:spAutoFit/>
          </a:bodyPr>
          <a:lstStyle/>
          <a:p>
            <a:pPr marL="12700">
              <a:spcBef>
                <a:spcPts val="575"/>
              </a:spcBef>
              <a:defRPr/>
            </a:pPr>
            <a:r>
              <a:rPr sz="2000" b="1" dirty="0">
                <a:latin typeface="Arial"/>
                <a:cs typeface="Arial"/>
              </a:rPr>
              <a:t>4) Aplikasi Pendataan Penduduk (KTP) -</a:t>
            </a:r>
            <a:r>
              <a:rPr sz="2000" b="1" spc="-130" dirty="0">
                <a:latin typeface="Arial"/>
                <a:cs typeface="Arial"/>
              </a:rPr>
              <a:t> </a:t>
            </a:r>
            <a:r>
              <a:rPr sz="2000" b="1" dirty="0">
                <a:latin typeface="Arial"/>
                <a:cs typeface="Arial"/>
              </a:rPr>
              <a:t>Lanjutan</a:t>
            </a:r>
            <a:endParaRPr sz="2000" dirty="0">
              <a:latin typeface="Arial"/>
              <a:cs typeface="Arial"/>
            </a:endParaRPr>
          </a:p>
          <a:p>
            <a:pPr marL="12700">
              <a:spcBef>
                <a:spcPts val="480"/>
              </a:spcBef>
              <a:tabLst>
                <a:tab pos="2085339" algn="l"/>
                <a:tab pos="2367280" algn="l"/>
              </a:tabLst>
              <a:defRPr/>
            </a:pPr>
            <a:r>
              <a:rPr sz="2000" dirty="0">
                <a:latin typeface="Arial"/>
                <a:cs typeface="Arial"/>
              </a:rPr>
              <a:t>Keuntungan</a:t>
            </a:r>
            <a:r>
              <a:rPr sz="2000" spc="-40" dirty="0">
                <a:latin typeface="Arial"/>
                <a:cs typeface="Arial"/>
              </a:rPr>
              <a:t> </a:t>
            </a:r>
            <a:r>
              <a:rPr sz="2000" dirty="0">
                <a:latin typeface="Arial"/>
                <a:cs typeface="Arial"/>
              </a:rPr>
              <a:t>KTP	–	Sisi</a:t>
            </a:r>
            <a:r>
              <a:rPr sz="2000" spc="-5" dirty="0">
                <a:latin typeface="Arial"/>
                <a:cs typeface="Arial"/>
              </a:rPr>
              <a:t> </a:t>
            </a:r>
            <a:r>
              <a:rPr sz="2000" dirty="0">
                <a:latin typeface="Arial"/>
                <a:cs typeface="Arial"/>
              </a:rPr>
              <a:t>Sosial</a:t>
            </a:r>
          </a:p>
          <a:p>
            <a:pPr>
              <a:spcBef>
                <a:spcPts val="45"/>
              </a:spcBef>
              <a:defRPr/>
            </a:pPr>
            <a:endParaRPr sz="2600" dirty="0">
              <a:latin typeface="Times New Roman"/>
              <a:cs typeface="Times New Roman"/>
            </a:endParaRPr>
          </a:p>
          <a:p>
            <a:pPr marL="355600" indent="-343535">
              <a:buClr>
                <a:srgbClr val="333399"/>
              </a:buClr>
              <a:buFont typeface="Wingdings"/>
              <a:buChar char=""/>
              <a:tabLst>
                <a:tab pos="355600" algn="l"/>
                <a:tab pos="356235" algn="l"/>
              </a:tabLst>
              <a:defRPr/>
            </a:pPr>
            <a:r>
              <a:rPr spc="-10" dirty="0">
                <a:latin typeface="Arial"/>
                <a:cs typeface="Arial"/>
              </a:rPr>
              <a:t>Pencegahan kejahatan</a:t>
            </a:r>
            <a:r>
              <a:rPr spc="35" dirty="0">
                <a:latin typeface="Arial"/>
                <a:cs typeface="Arial"/>
              </a:rPr>
              <a:t> </a:t>
            </a:r>
            <a:r>
              <a:rPr spc="-10" dirty="0">
                <a:latin typeface="Arial"/>
                <a:cs typeface="Arial"/>
              </a:rPr>
              <a:t>sosial</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10" dirty="0">
                <a:latin typeface="Arial"/>
                <a:cs typeface="Arial"/>
              </a:rPr>
              <a:t>Mencegah kejahatan </a:t>
            </a:r>
            <a:r>
              <a:rPr spc="-5" dirty="0">
                <a:latin typeface="Arial"/>
                <a:cs typeface="Arial"/>
              </a:rPr>
              <a:t>sosial, </a:t>
            </a:r>
            <a:r>
              <a:rPr spc="-10" dirty="0">
                <a:latin typeface="Arial"/>
                <a:cs typeface="Arial"/>
              </a:rPr>
              <a:t>dan ekonomi sebelum</a:t>
            </a:r>
            <a:r>
              <a:rPr spc="185" dirty="0">
                <a:latin typeface="Arial"/>
                <a:cs typeface="Arial"/>
              </a:rPr>
              <a:t> </a:t>
            </a:r>
            <a:r>
              <a:rPr spc="-10" dirty="0">
                <a:latin typeface="Arial"/>
                <a:cs typeface="Arial"/>
              </a:rPr>
              <a:t>terjadi.</a:t>
            </a:r>
            <a:endParaRPr dirty="0">
              <a:latin typeface="Arial"/>
              <a:cs typeface="Arial"/>
            </a:endParaRPr>
          </a:p>
          <a:p>
            <a:pPr marL="355600" indent="-343535">
              <a:spcBef>
                <a:spcPts val="434"/>
              </a:spcBef>
              <a:buClr>
                <a:srgbClr val="333399"/>
              </a:buClr>
              <a:buFont typeface="Wingdings"/>
              <a:buChar char=""/>
              <a:tabLst>
                <a:tab pos="355600" algn="l"/>
                <a:tab pos="356235" algn="l"/>
              </a:tabLst>
              <a:defRPr/>
            </a:pPr>
            <a:r>
              <a:rPr spc="-10" dirty="0">
                <a:latin typeface="Arial"/>
                <a:cs typeface="Arial"/>
              </a:rPr>
              <a:t>Menumbuhkan ekonomi di bidang</a:t>
            </a:r>
            <a:r>
              <a:rPr spc="75" dirty="0">
                <a:latin typeface="Arial"/>
                <a:cs typeface="Arial"/>
              </a:rPr>
              <a:t> </a:t>
            </a:r>
            <a:r>
              <a:rPr spc="-5" dirty="0">
                <a:latin typeface="Arial"/>
                <a:cs typeface="Arial"/>
              </a:rPr>
              <a:t>terkait</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10" dirty="0">
                <a:latin typeface="Arial"/>
                <a:cs typeface="Arial"/>
              </a:rPr>
              <a:t>Meningkatkan </a:t>
            </a:r>
            <a:r>
              <a:rPr spc="-15" dirty="0">
                <a:latin typeface="Arial"/>
                <a:cs typeface="Arial"/>
              </a:rPr>
              <a:t>daya </a:t>
            </a:r>
            <a:r>
              <a:rPr spc="-10" dirty="0">
                <a:latin typeface="Arial"/>
                <a:cs typeface="Arial"/>
              </a:rPr>
              <a:t>saing terhadap negara</a:t>
            </a:r>
            <a:r>
              <a:rPr spc="135" dirty="0">
                <a:latin typeface="Arial"/>
                <a:cs typeface="Arial"/>
              </a:rPr>
              <a:t> </a:t>
            </a:r>
            <a:r>
              <a:rPr spc="-5" dirty="0">
                <a:latin typeface="Arial"/>
                <a:cs typeface="Arial"/>
              </a:rPr>
              <a:t>maju</a:t>
            </a:r>
            <a:endParaRPr dirty="0">
              <a:latin typeface="Arial"/>
              <a:cs typeface="Arial"/>
            </a:endParaRPr>
          </a:p>
          <a:p>
            <a:pPr marL="756285" lvl="1" indent="-287020">
              <a:spcBef>
                <a:spcPts val="434"/>
              </a:spcBef>
              <a:buClr>
                <a:srgbClr val="FF3F3F"/>
              </a:buClr>
              <a:buFont typeface="Wingdings"/>
              <a:buChar char=""/>
              <a:tabLst>
                <a:tab pos="756920" algn="l"/>
              </a:tabLst>
              <a:defRPr/>
            </a:pPr>
            <a:r>
              <a:rPr spc="-10" dirty="0">
                <a:latin typeface="Arial"/>
                <a:cs typeface="Arial"/>
              </a:rPr>
              <a:t>Pertumbuhan </a:t>
            </a:r>
            <a:r>
              <a:rPr spc="-5" dirty="0">
                <a:latin typeface="Arial"/>
                <a:cs typeface="Arial"/>
              </a:rPr>
              <a:t>industri sistem</a:t>
            </a:r>
            <a:r>
              <a:rPr spc="30" dirty="0">
                <a:latin typeface="Arial"/>
                <a:cs typeface="Arial"/>
              </a:rPr>
              <a:t> </a:t>
            </a:r>
            <a:r>
              <a:rPr spc="-5" dirty="0">
                <a:latin typeface="Arial"/>
                <a:cs typeface="Arial"/>
              </a:rPr>
              <a:t>informasi</a:t>
            </a:r>
            <a:endParaRPr dirty="0">
              <a:latin typeface="Arial"/>
              <a:cs typeface="Arial"/>
            </a:endParaRPr>
          </a:p>
          <a:p>
            <a:pPr marL="355600" indent="-343535">
              <a:spcBef>
                <a:spcPts val="430"/>
              </a:spcBef>
              <a:buClr>
                <a:srgbClr val="333399"/>
              </a:buClr>
              <a:buFont typeface="Wingdings"/>
              <a:buChar char=""/>
              <a:tabLst>
                <a:tab pos="355600" algn="l"/>
                <a:tab pos="356235" algn="l"/>
              </a:tabLst>
              <a:defRPr/>
            </a:pPr>
            <a:r>
              <a:rPr spc="-5" dirty="0">
                <a:latin typeface="Arial"/>
                <a:cs typeface="Arial"/>
              </a:rPr>
              <a:t>Sistem </a:t>
            </a:r>
            <a:r>
              <a:rPr spc="-10" dirty="0">
                <a:latin typeface="Arial"/>
                <a:cs typeface="Arial"/>
              </a:rPr>
              <a:t>lalu lintas </a:t>
            </a:r>
            <a:r>
              <a:rPr spc="-15" dirty="0">
                <a:latin typeface="Arial"/>
                <a:cs typeface="Arial"/>
              </a:rPr>
              <a:t>yang</a:t>
            </a:r>
            <a:r>
              <a:rPr spc="60" dirty="0">
                <a:latin typeface="Arial"/>
                <a:cs typeface="Arial"/>
              </a:rPr>
              <a:t> </a:t>
            </a:r>
            <a:r>
              <a:rPr spc="-5" dirty="0">
                <a:latin typeface="Arial"/>
                <a:cs typeface="Arial"/>
              </a:rPr>
              <a:t>terkomputerisasi</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10" dirty="0">
                <a:latin typeface="Arial"/>
                <a:cs typeface="Arial"/>
              </a:rPr>
              <a:t>Dapat dimanfaatkan untuk mendaftarkan</a:t>
            </a:r>
            <a:r>
              <a:rPr spc="85" dirty="0">
                <a:latin typeface="Arial"/>
                <a:cs typeface="Arial"/>
              </a:rPr>
              <a:t> </a:t>
            </a:r>
            <a:r>
              <a:rPr spc="-10" dirty="0">
                <a:latin typeface="Arial"/>
                <a:cs typeface="Arial"/>
              </a:rPr>
              <a:t>kendaraan</a:t>
            </a:r>
            <a:endParaRPr dirty="0">
              <a:latin typeface="Arial"/>
              <a:cs typeface="Arial"/>
            </a:endParaRPr>
          </a:p>
          <a:p>
            <a:pPr marL="756285" lvl="1" indent="-287020">
              <a:spcBef>
                <a:spcPts val="434"/>
              </a:spcBef>
              <a:buClr>
                <a:srgbClr val="FF3F3F"/>
              </a:buClr>
              <a:buFont typeface="Wingdings"/>
              <a:buChar char=""/>
              <a:tabLst>
                <a:tab pos="756920" algn="l"/>
              </a:tabLst>
              <a:defRPr/>
            </a:pPr>
            <a:r>
              <a:rPr spc="-10" dirty="0">
                <a:latin typeface="Arial"/>
                <a:cs typeface="Arial"/>
              </a:rPr>
              <a:t>Mengelola asuransi</a:t>
            </a:r>
            <a:r>
              <a:rPr spc="35" dirty="0">
                <a:latin typeface="Arial"/>
                <a:cs typeface="Arial"/>
              </a:rPr>
              <a:t> </a:t>
            </a:r>
            <a:r>
              <a:rPr spc="-10" dirty="0">
                <a:latin typeface="Arial"/>
                <a:cs typeface="Arial"/>
              </a:rPr>
              <a:t>kendaraan</a:t>
            </a:r>
            <a:endParaRPr dirty="0">
              <a:latin typeface="Arial"/>
              <a:cs typeface="Arial"/>
            </a:endParaRPr>
          </a:p>
          <a:p>
            <a:pPr marL="756285" lvl="1" indent="-287020">
              <a:spcBef>
                <a:spcPts val="430"/>
              </a:spcBef>
              <a:buClr>
                <a:srgbClr val="FF3F3F"/>
              </a:buClr>
              <a:buFont typeface="Wingdings"/>
              <a:buChar char=""/>
              <a:tabLst>
                <a:tab pos="756920" algn="l"/>
              </a:tabLst>
              <a:defRPr/>
            </a:pPr>
            <a:r>
              <a:rPr spc="-10" dirty="0">
                <a:latin typeface="Arial"/>
                <a:cs typeface="Arial"/>
              </a:rPr>
              <a:t>Mengontrol </a:t>
            </a:r>
            <a:r>
              <a:rPr dirty="0">
                <a:latin typeface="Arial"/>
                <a:cs typeface="Arial"/>
              </a:rPr>
              <a:t>SIM </a:t>
            </a:r>
            <a:r>
              <a:rPr spc="-10" dirty="0">
                <a:latin typeface="Arial"/>
                <a:cs typeface="Arial"/>
              </a:rPr>
              <a:t>dan</a:t>
            </a:r>
            <a:r>
              <a:rPr spc="15" dirty="0">
                <a:latin typeface="Arial"/>
                <a:cs typeface="Arial"/>
              </a:rPr>
              <a:t> </a:t>
            </a:r>
            <a:r>
              <a:rPr spc="-10" dirty="0">
                <a:latin typeface="Arial"/>
                <a:cs typeface="Arial"/>
              </a:rPr>
              <a:t>riwayatnya</a:t>
            </a:r>
            <a:endParaRPr dirty="0">
              <a:latin typeface="Arial"/>
              <a:cs typeface="Arial"/>
            </a:endParaRPr>
          </a:p>
          <a:p>
            <a:pPr marL="355600" indent="-342900">
              <a:spcBef>
                <a:spcPts val="434"/>
              </a:spcBef>
              <a:buClr>
                <a:srgbClr val="333399"/>
              </a:buClr>
              <a:buFont typeface="Wingdings"/>
              <a:buChar char=""/>
              <a:tabLst>
                <a:tab pos="354965" algn="l"/>
                <a:tab pos="355600" algn="l"/>
              </a:tabLst>
              <a:defRPr/>
            </a:pPr>
            <a:r>
              <a:rPr spc="-10" dirty="0">
                <a:latin typeface="Arial"/>
                <a:cs typeface="Arial"/>
              </a:rPr>
              <a:t>Laporan Pajak dan pembayaran </a:t>
            </a:r>
            <a:r>
              <a:rPr spc="-15" dirty="0">
                <a:latin typeface="Arial"/>
                <a:cs typeface="Arial"/>
              </a:rPr>
              <a:t>yang</a:t>
            </a:r>
            <a:r>
              <a:rPr spc="130" dirty="0">
                <a:latin typeface="Arial"/>
                <a:cs typeface="Arial"/>
              </a:rPr>
              <a:t> </a:t>
            </a:r>
            <a:r>
              <a:rPr spc="-5" dirty="0">
                <a:latin typeface="Arial"/>
                <a:cs typeface="Arial"/>
              </a:rPr>
              <a:t>terkomputerisasi</a:t>
            </a:r>
            <a:endParaRPr dirty="0">
              <a:latin typeface="Arial"/>
              <a:cs typeface="Arial"/>
            </a:endParaRPr>
          </a:p>
          <a:p>
            <a:pPr marL="355600" indent="-342900">
              <a:spcBef>
                <a:spcPts val="430"/>
              </a:spcBef>
              <a:buClr>
                <a:srgbClr val="333399"/>
              </a:buClr>
              <a:buFont typeface="Wingdings"/>
              <a:buChar char=""/>
              <a:tabLst>
                <a:tab pos="354965" algn="l"/>
                <a:tab pos="355600" algn="l"/>
              </a:tabLst>
              <a:defRPr/>
            </a:pPr>
            <a:r>
              <a:rPr spc="-15" dirty="0">
                <a:latin typeface="Arial"/>
                <a:cs typeface="Arial"/>
              </a:rPr>
              <a:t>Layanan </a:t>
            </a:r>
            <a:r>
              <a:rPr spc="-5" dirty="0">
                <a:latin typeface="Arial"/>
                <a:cs typeface="Arial"/>
              </a:rPr>
              <a:t>sosial </a:t>
            </a:r>
            <a:r>
              <a:rPr spc="-15" dirty="0">
                <a:latin typeface="Arial"/>
                <a:cs typeface="Arial"/>
              </a:rPr>
              <a:t>yang </a:t>
            </a:r>
            <a:r>
              <a:rPr spc="-5" dirty="0">
                <a:latin typeface="Arial"/>
                <a:cs typeface="Arial"/>
              </a:rPr>
              <a:t>terintegrasi </a:t>
            </a:r>
            <a:r>
              <a:rPr spc="-10" dirty="0">
                <a:latin typeface="Arial"/>
                <a:cs typeface="Arial"/>
              </a:rPr>
              <a:t>dan</a:t>
            </a:r>
            <a:r>
              <a:rPr spc="105" dirty="0">
                <a:latin typeface="Arial"/>
                <a:cs typeface="Arial"/>
              </a:rPr>
              <a:t> </a:t>
            </a:r>
            <a:r>
              <a:rPr spc="-5" dirty="0">
                <a:latin typeface="Arial"/>
                <a:cs typeface="Arial"/>
              </a:rPr>
              <a:t>terkomputerisasi</a:t>
            </a:r>
            <a:endParaRPr dirty="0">
              <a:latin typeface="Arial"/>
              <a:cs typeface="Arial"/>
            </a:endParaRPr>
          </a:p>
        </p:txBody>
      </p:sp>
      <p:sp>
        <p:nvSpPr>
          <p:cNvPr id="3" name="object 3">
            <a:extLst>
              <a:ext uri="{FF2B5EF4-FFF2-40B4-BE49-F238E27FC236}">
                <a16:creationId xmlns:a16="http://schemas.microsoft.com/office/drawing/2014/main" id="{0F5FE733-B90A-4745-BF42-C1CE29FDF400}"/>
              </a:ext>
            </a:extLst>
          </p:cNvPr>
          <p:cNvSpPr txBox="1">
            <a:spLocks noGrp="1"/>
          </p:cNvSpPr>
          <p:nvPr>
            <p:ph type="title"/>
          </p:nvPr>
        </p:nvSpPr>
        <p:spPr>
          <a:xfrm>
            <a:off x="2093913" y="379414"/>
            <a:ext cx="7918450"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bject 2">
            <a:extLst>
              <a:ext uri="{FF2B5EF4-FFF2-40B4-BE49-F238E27FC236}">
                <a16:creationId xmlns:a16="http://schemas.microsoft.com/office/drawing/2014/main" id="{0565C709-94B0-4DB1-AC25-89A411907EDE}"/>
              </a:ext>
            </a:extLst>
          </p:cNvPr>
          <p:cNvSpPr>
            <a:spLocks/>
          </p:cNvSpPr>
          <p:nvPr/>
        </p:nvSpPr>
        <p:spPr bwMode="auto">
          <a:xfrm>
            <a:off x="6678613" y="2971800"/>
            <a:ext cx="3198812" cy="2020888"/>
          </a:xfrm>
          <a:custGeom>
            <a:avLst/>
            <a:gdLst>
              <a:gd name="T0" fmla="*/ 0 w 3199129"/>
              <a:gd name="T1" fmla="*/ 118872 h 2021204"/>
              <a:gd name="T2" fmla="*/ 9342 w 3199129"/>
              <a:gd name="T3" fmla="*/ 72603 h 2021204"/>
              <a:gd name="T4" fmla="*/ 34822 w 3199129"/>
              <a:gd name="T5" fmla="*/ 34818 h 2021204"/>
              <a:gd name="T6" fmla="*/ 72611 w 3199129"/>
              <a:gd name="T7" fmla="*/ 9342 h 2021204"/>
              <a:gd name="T8" fmla="*/ 118886 w 3199129"/>
              <a:gd name="T9" fmla="*/ 0 h 2021204"/>
              <a:gd name="T10" fmla="*/ 3079292 w 3199129"/>
              <a:gd name="T11" fmla="*/ 0 h 2021204"/>
              <a:gd name="T12" fmla="*/ 3125567 w 3199129"/>
              <a:gd name="T13" fmla="*/ 9342 h 2021204"/>
              <a:gd name="T14" fmla="*/ 3163357 w 3199129"/>
              <a:gd name="T15" fmla="*/ 34818 h 2021204"/>
              <a:gd name="T16" fmla="*/ 3188835 w 3199129"/>
              <a:gd name="T17" fmla="*/ 72603 h 2021204"/>
              <a:gd name="T18" fmla="*/ 3198178 w 3199129"/>
              <a:gd name="T19" fmla="*/ 118872 h 2021204"/>
              <a:gd name="T20" fmla="*/ 3198178 w 3199129"/>
              <a:gd name="T21" fmla="*/ 1901383 h 2021204"/>
              <a:gd name="T22" fmla="*/ 3188835 w 3199129"/>
              <a:gd name="T23" fmla="*/ 1947652 h 2021204"/>
              <a:gd name="T24" fmla="*/ 3163357 w 3199129"/>
              <a:gd name="T25" fmla="*/ 1985438 h 2021204"/>
              <a:gd name="T26" fmla="*/ 3125567 w 3199129"/>
              <a:gd name="T27" fmla="*/ 2010914 h 2021204"/>
              <a:gd name="T28" fmla="*/ 3079292 w 3199129"/>
              <a:gd name="T29" fmla="*/ 2020255 h 2021204"/>
              <a:gd name="T30" fmla="*/ 118886 w 3199129"/>
              <a:gd name="T31" fmla="*/ 2020255 h 2021204"/>
              <a:gd name="T32" fmla="*/ 72611 w 3199129"/>
              <a:gd name="T33" fmla="*/ 2010914 h 2021204"/>
              <a:gd name="T34" fmla="*/ 34822 w 3199129"/>
              <a:gd name="T35" fmla="*/ 1985438 h 2021204"/>
              <a:gd name="T36" fmla="*/ 9342 w 3199129"/>
              <a:gd name="T37" fmla="*/ 1947652 h 2021204"/>
              <a:gd name="T38" fmla="*/ 0 w 3199129"/>
              <a:gd name="T39" fmla="*/ 1901383 h 2021204"/>
              <a:gd name="T40" fmla="*/ 0 w 3199129"/>
              <a:gd name="T41" fmla="*/ 118872 h 20212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99129" h="2021204">
                <a:moveTo>
                  <a:pt x="0" y="118910"/>
                </a:moveTo>
                <a:lnTo>
                  <a:pt x="9344" y="72625"/>
                </a:lnTo>
                <a:lnTo>
                  <a:pt x="34828" y="34828"/>
                </a:lnTo>
                <a:lnTo>
                  <a:pt x="72625" y="9344"/>
                </a:lnTo>
                <a:lnTo>
                  <a:pt x="118910" y="0"/>
                </a:lnTo>
                <a:lnTo>
                  <a:pt x="3079902" y="0"/>
                </a:lnTo>
                <a:lnTo>
                  <a:pt x="3126187" y="9344"/>
                </a:lnTo>
                <a:lnTo>
                  <a:pt x="3163984" y="34828"/>
                </a:lnTo>
                <a:lnTo>
                  <a:pt x="3189467" y="72625"/>
                </a:lnTo>
                <a:lnTo>
                  <a:pt x="3198812" y="118910"/>
                </a:lnTo>
                <a:lnTo>
                  <a:pt x="3198812" y="1901977"/>
                </a:lnTo>
                <a:lnTo>
                  <a:pt x="3189467" y="1948262"/>
                </a:lnTo>
                <a:lnTo>
                  <a:pt x="3163984" y="1986059"/>
                </a:lnTo>
                <a:lnTo>
                  <a:pt x="3126187" y="2011542"/>
                </a:lnTo>
                <a:lnTo>
                  <a:pt x="3079902" y="2020887"/>
                </a:lnTo>
                <a:lnTo>
                  <a:pt x="118910" y="2020887"/>
                </a:lnTo>
                <a:lnTo>
                  <a:pt x="72625" y="2011542"/>
                </a:lnTo>
                <a:lnTo>
                  <a:pt x="34828" y="1986059"/>
                </a:lnTo>
                <a:lnTo>
                  <a:pt x="9344" y="1948262"/>
                </a:lnTo>
                <a:lnTo>
                  <a:pt x="0" y="1901977"/>
                </a:lnTo>
                <a:lnTo>
                  <a:pt x="0" y="118910"/>
                </a:lnTo>
                <a:close/>
              </a:path>
            </a:pathLst>
          </a:custGeom>
          <a:noFill/>
          <a:ln w="27051">
            <a:solidFill>
              <a:srgbClr val="885B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2" name="object 3">
            <a:extLst>
              <a:ext uri="{FF2B5EF4-FFF2-40B4-BE49-F238E27FC236}">
                <a16:creationId xmlns:a16="http://schemas.microsoft.com/office/drawing/2014/main" id="{A0392105-3C74-49D6-ACB1-C59365DB1531}"/>
              </a:ext>
            </a:extLst>
          </p:cNvPr>
          <p:cNvSpPr txBox="1"/>
          <p:nvPr/>
        </p:nvSpPr>
        <p:spPr>
          <a:xfrm>
            <a:off x="7524750" y="3127376"/>
            <a:ext cx="1430338" cy="151323"/>
          </a:xfrm>
          <a:prstGeom prst="rect">
            <a:avLst/>
          </a:prstGeom>
        </p:spPr>
        <p:txBody>
          <a:bodyPr lIns="0" tIns="12700" rIns="0" bIns="0">
            <a:spAutoFit/>
          </a:bodyPr>
          <a:lstStyle/>
          <a:p>
            <a:pPr marL="12700">
              <a:spcBef>
                <a:spcPts val="100"/>
              </a:spcBef>
              <a:defRPr/>
            </a:pPr>
            <a:r>
              <a:rPr sz="900" b="1" spc="-5" dirty="0">
                <a:latin typeface="Arial"/>
                <a:cs typeface="Arial"/>
              </a:rPr>
              <a:t>DATOS DE</a:t>
            </a:r>
            <a:r>
              <a:rPr sz="900" b="1" spc="-55" dirty="0">
                <a:latin typeface="Arial"/>
                <a:cs typeface="Arial"/>
              </a:rPr>
              <a:t> </a:t>
            </a:r>
            <a:r>
              <a:rPr sz="900" b="1" spc="-5" dirty="0">
                <a:latin typeface="Arial"/>
                <a:cs typeface="Arial"/>
              </a:rPr>
              <a:t>PERSONALES</a:t>
            </a:r>
            <a:endParaRPr sz="900">
              <a:latin typeface="Arial"/>
              <a:cs typeface="Arial"/>
            </a:endParaRPr>
          </a:p>
        </p:txBody>
      </p:sp>
      <p:sp>
        <p:nvSpPr>
          <p:cNvPr id="31748" name="object 4">
            <a:extLst>
              <a:ext uri="{FF2B5EF4-FFF2-40B4-BE49-F238E27FC236}">
                <a16:creationId xmlns:a16="http://schemas.microsoft.com/office/drawing/2014/main" id="{00812F8A-15AE-42B0-97AB-57D6F13E7C3C}"/>
              </a:ext>
            </a:extLst>
          </p:cNvPr>
          <p:cNvSpPr>
            <a:spLocks/>
          </p:cNvSpPr>
          <p:nvPr/>
        </p:nvSpPr>
        <p:spPr bwMode="auto">
          <a:xfrm>
            <a:off x="7234238" y="3332163"/>
            <a:ext cx="1524000" cy="169862"/>
          </a:xfrm>
          <a:custGeom>
            <a:avLst/>
            <a:gdLst>
              <a:gd name="T0" fmla="*/ 420839 w 1524000"/>
              <a:gd name="T1" fmla="*/ 150347 h 170179"/>
              <a:gd name="T2" fmla="*/ 501002 w 1524000"/>
              <a:gd name="T3" fmla="*/ 131697 h 170179"/>
              <a:gd name="T4" fmla="*/ 495274 w 1524000"/>
              <a:gd name="T5" fmla="*/ 147741 h 170179"/>
              <a:gd name="T6" fmla="*/ 555098 w 1524000"/>
              <a:gd name="T7" fmla="*/ 130678 h 170179"/>
              <a:gd name="T8" fmla="*/ 564934 w 1524000"/>
              <a:gd name="T9" fmla="*/ 138036 h 170179"/>
              <a:gd name="T10" fmla="*/ 580212 w 1524000"/>
              <a:gd name="T11" fmla="*/ 146994 h 170179"/>
              <a:gd name="T12" fmla="*/ 603110 w 1524000"/>
              <a:gd name="T13" fmla="*/ 132077 h 170179"/>
              <a:gd name="T14" fmla="*/ 619340 w 1524000"/>
              <a:gd name="T15" fmla="*/ 142516 h 170179"/>
              <a:gd name="T16" fmla="*/ 682320 w 1524000"/>
              <a:gd name="T17" fmla="*/ 124611 h 170179"/>
              <a:gd name="T18" fmla="*/ 736714 w 1524000"/>
              <a:gd name="T19" fmla="*/ 120132 h 170179"/>
              <a:gd name="T20" fmla="*/ 744007 w 1524000"/>
              <a:gd name="T21" fmla="*/ 135348 h 170179"/>
              <a:gd name="T22" fmla="*/ 827366 w 1524000"/>
              <a:gd name="T23" fmla="*/ 114920 h 170179"/>
              <a:gd name="T24" fmla="*/ 765923 w 1524000"/>
              <a:gd name="T25" fmla="*/ 119159 h 170179"/>
              <a:gd name="T26" fmla="*/ 753397 w 1524000"/>
              <a:gd name="T27" fmla="*/ 140785 h 170179"/>
              <a:gd name="T28" fmla="*/ 906916 w 1524000"/>
              <a:gd name="T29" fmla="*/ 129988 h 170179"/>
              <a:gd name="T30" fmla="*/ 1088419 w 1524000"/>
              <a:gd name="T31" fmla="*/ 112389 h 170179"/>
              <a:gd name="T32" fmla="*/ 1292273 w 1524000"/>
              <a:gd name="T33" fmla="*/ 82932 h 170179"/>
              <a:gd name="T34" fmla="*/ 1404834 w 1524000"/>
              <a:gd name="T35" fmla="*/ 57622 h 170179"/>
              <a:gd name="T36" fmla="*/ 1387297 w 1524000"/>
              <a:gd name="T37" fmla="*/ 30906 h 170179"/>
              <a:gd name="T38" fmla="*/ 1203669 w 1524000"/>
              <a:gd name="T39" fmla="*/ 40463 h 170179"/>
              <a:gd name="T40" fmla="*/ 1003701 w 1524000"/>
              <a:gd name="T41" fmla="*/ 73971 h 170179"/>
              <a:gd name="T42" fmla="*/ 864825 w 1524000"/>
              <a:gd name="T43" fmla="*/ 146708 h 170179"/>
              <a:gd name="T44" fmla="*/ 913852 w 1524000"/>
              <a:gd name="T45" fmla="*/ 168804 h 170179"/>
              <a:gd name="T46" fmla="*/ 1037670 w 1524000"/>
              <a:gd name="T47" fmla="*/ 162373 h 170179"/>
              <a:gd name="T48" fmla="*/ 1129880 w 1524000"/>
              <a:gd name="T49" fmla="*/ 135797 h 170179"/>
              <a:gd name="T50" fmla="*/ 1140383 w 1524000"/>
              <a:gd name="T51" fmla="*/ 136922 h 170179"/>
              <a:gd name="T52" fmla="*/ 1134247 w 1524000"/>
              <a:gd name="T53" fmla="*/ 134208 h 170179"/>
              <a:gd name="T54" fmla="*/ 1099628 w 1524000"/>
              <a:gd name="T55" fmla="*/ 147655 h 170179"/>
              <a:gd name="T56" fmla="*/ 1160953 w 1524000"/>
              <a:gd name="T57" fmla="*/ 141187 h 170179"/>
              <a:gd name="T58" fmla="*/ 1286157 w 1524000"/>
              <a:gd name="T59" fmla="*/ 130512 h 170179"/>
              <a:gd name="T60" fmla="*/ 1475157 w 1524000"/>
              <a:gd name="T61" fmla="*/ 135093 h 170179"/>
              <a:gd name="T62" fmla="*/ 1334369 w 1524000"/>
              <a:gd name="T63" fmla="*/ 103990 h 170179"/>
              <a:gd name="T64" fmla="*/ 1066590 w 1524000"/>
              <a:gd name="T65" fmla="*/ 97344 h 170179"/>
              <a:gd name="T66" fmla="*/ 814641 w 1524000"/>
              <a:gd name="T67" fmla="*/ 103116 h 170179"/>
              <a:gd name="T68" fmla="*/ 665137 w 1524000"/>
              <a:gd name="T69" fmla="*/ 110074 h 170179"/>
              <a:gd name="T70" fmla="*/ 461096 w 1524000"/>
              <a:gd name="T71" fmla="*/ 107858 h 170179"/>
              <a:gd name="T72" fmla="*/ 257050 w 1524000"/>
              <a:gd name="T73" fmla="*/ 105241 h 170179"/>
              <a:gd name="T74" fmla="*/ 86839 w 1524000"/>
              <a:gd name="T75" fmla="*/ 100562 h 170179"/>
              <a:gd name="T76" fmla="*/ 27748 w 1524000"/>
              <a:gd name="T77" fmla="*/ 95278 h 170179"/>
              <a:gd name="T78" fmla="*/ 0 w 1524000"/>
              <a:gd name="T79" fmla="*/ 90677 h 170179"/>
              <a:gd name="T80" fmla="*/ 80614 w 1524000"/>
              <a:gd name="T81" fmla="*/ 52608 h 170179"/>
              <a:gd name="T82" fmla="*/ 283662 w 1524000"/>
              <a:gd name="T83" fmla="*/ 16503 h 170179"/>
              <a:gd name="T84" fmla="*/ 510251 w 1524000"/>
              <a:gd name="T85" fmla="*/ 2407 h 170179"/>
              <a:gd name="T86" fmla="*/ 645817 w 1524000"/>
              <a:gd name="T87" fmla="*/ 0 h 170179"/>
              <a:gd name="T88" fmla="*/ 674087 w 1524000"/>
              <a:gd name="T89" fmla="*/ 9789 h 170179"/>
              <a:gd name="T90" fmla="*/ 628640 w 1524000"/>
              <a:gd name="T91" fmla="*/ 28673 h 170179"/>
              <a:gd name="T92" fmla="*/ 403348 w 1524000"/>
              <a:gd name="T93" fmla="*/ 82035 h 170179"/>
              <a:gd name="T94" fmla="*/ 202657 w 1524000"/>
              <a:gd name="T95" fmla="*/ 125253 h 170179"/>
              <a:gd name="T96" fmla="*/ 209631 w 1524000"/>
              <a:gd name="T97" fmla="*/ 92360 h 170179"/>
              <a:gd name="T98" fmla="*/ 325531 w 1524000"/>
              <a:gd name="T99" fmla="*/ 101816 h 1701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24000" h="170179">
                <a:moveTo>
                  <a:pt x="527723" y="119464"/>
                </a:moveTo>
                <a:lnTo>
                  <a:pt x="471538" y="132657"/>
                </a:lnTo>
                <a:lnTo>
                  <a:pt x="421792" y="148661"/>
                </a:lnTo>
                <a:lnTo>
                  <a:pt x="420839" y="150909"/>
                </a:lnTo>
                <a:lnTo>
                  <a:pt x="413207" y="156154"/>
                </a:lnTo>
                <a:lnTo>
                  <a:pt x="464740" y="144729"/>
                </a:lnTo>
                <a:lnTo>
                  <a:pt x="501954" y="128443"/>
                </a:lnTo>
                <a:lnTo>
                  <a:pt x="501002" y="132189"/>
                </a:lnTo>
                <a:lnTo>
                  <a:pt x="499097" y="135936"/>
                </a:lnTo>
                <a:lnTo>
                  <a:pt x="499097" y="139682"/>
                </a:lnTo>
                <a:lnTo>
                  <a:pt x="499097" y="142298"/>
                </a:lnTo>
                <a:lnTo>
                  <a:pt x="495274" y="148293"/>
                </a:lnTo>
                <a:lnTo>
                  <a:pt x="501954" y="147543"/>
                </a:lnTo>
                <a:lnTo>
                  <a:pt x="518596" y="143769"/>
                </a:lnTo>
                <a:lnTo>
                  <a:pt x="537027" y="137853"/>
                </a:lnTo>
                <a:lnTo>
                  <a:pt x="555098" y="131166"/>
                </a:lnTo>
                <a:lnTo>
                  <a:pt x="570661" y="125077"/>
                </a:lnTo>
                <a:lnTo>
                  <a:pt x="568756" y="129573"/>
                </a:lnTo>
                <a:lnTo>
                  <a:pt x="564934" y="134069"/>
                </a:lnTo>
                <a:lnTo>
                  <a:pt x="564934" y="138552"/>
                </a:lnTo>
                <a:lnTo>
                  <a:pt x="564934" y="141549"/>
                </a:lnTo>
                <a:lnTo>
                  <a:pt x="563029" y="147543"/>
                </a:lnTo>
                <a:lnTo>
                  <a:pt x="570661" y="147543"/>
                </a:lnTo>
                <a:lnTo>
                  <a:pt x="580212" y="147543"/>
                </a:lnTo>
                <a:lnTo>
                  <a:pt x="581164" y="141549"/>
                </a:lnTo>
                <a:lnTo>
                  <a:pt x="587844" y="138552"/>
                </a:lnTo>
                <a:lnTo>
                  <a:pt x="594525" y="135186"/>
                </a:lnTo>
                <a:lnTo>
                  <a:pt x="603110" y="132570"/>
                </a:lnTo>
                <a:lnTo>
                  <a:pt x="610743" y="129573"/>
                </a:lnTo>
                <a:lnTo>
                  <a:pt x="613613" y="134069"/>
                </a:lnTo>
                <a:lnTo>
                  <a:pt x="616470" y="138552"/>
                </a:lnTo>
                <a:lnTo>
                  <a:pt x="619340" y="143048"/>
                </a:lnTo>
                <a:lnTo>
                  <a:pt x="629449" y="141081"/>
                </a:lnTo>
                <a:lnTo>
                  <a:pt x="650830" y="134905"/>
                </a:lnTo>
                <a:lnTo>
                  <a:pt x="672211" y="128308"/>
                </a:lnTo>
                <a:lnTo>
                  <a:pt x="682320" y="125077"/>
                </a:lnTo>
                <a:lnTo>
                  <a:pt x="686130" y="131071"/>
                </a:lnTo>
                <a:lnTo>
                  <a:pt x="688047" y="134069"/>
                </a:lnTo>
                <a:lnTo>
                  <a:pt x="694844" y="130309"/>
                </a:lnTo>
                <a:lnTo>
                  <a:pt x="736714" y="120581"/>
                </a:lnTo>
                <a:lnTo>
                  <a:pt x="730986" y="128074"/>
                </a:lnTo>
                <a:lnTo>
                  <a:pt x="724306" y="130322"/>
                </a:lnTo>
                <a:lnTo>
                  <a:pt x="728129" y="137434"/>
                </a:lnTo>
                <a:lnTo>
                  <a:pt x="744007" y="135854"/>
                </a:lnTo>
                <a:lnTo>
                  <a:pt x="759975" y="134343"/>
                </a:lnTo>
                <a:lnTo>
                  <a:pt x="775765" y="132692"/>
                </a:lnTo>
                <a:lnTo>
                  <a:pt x="814006" y="123959"/>
                </a:lnTo>
                <a:lnTo>
                  <a:pt x="827366" y="115349"/>
                </a:lnTo>
                <a:lnTo>
                  <a:pt x="819734" y="114968"/>
                </a:lnTo>
                <a:lnTo>
                  <a:pt x="801437" y="115389"/>
                </a:lnTo>
                <a:lnTo>
                  <a:pt x="783590" y="117216"/>
                </a:lnTo>
                <a:lnTo>
                  <a:pt x="765923" y="119604"/>
                </a:lnTo>
                <a:lnTo>
                  <a:pt x="748169" y="121712"/>
                </a:lnTo>
                <a:lnTo>
                  <a:pt x="726561" y="133069"/>
                </a:lnTo>
                <a:lnTo>
                  <a:pt x="730451" y="139239"/>
                </a:lnTo>
                <a:lnTo>
                  <a:pt x="753397" y="141311"/>
                </a:lnTo>
                <a:lnTo>
                  <a:pt x="788958" y="140379"/>
                </a:lnTo>
                <a:lnTo>
                  <a:pt x="830693" y="137534"/>
                </a:lnTo>
                <a:lnTo>
                  <a:pt x="872160" y="133868"/>
                </a:lnTo>
                <a:lnTo>
                  <a:pt x="906916" y="130474"/>
                </a:lnTo>
                <a:lnTo>
                  <a:pt x="928522" y="128443"/>
                </a:lnTo>
                <a:lnTo>
                  <a:pt x="982723" y="123947"/>
                </a:lnTo>
                <a:lnTo>
                  <a:pt x="1035983" y="118720"/>
                </a:lnTo>
                <a:lnTo>
                  <a:pt x="1088419" y="112809"/>
                </a:lnTo>
                <a:lnTo>
                  <a:pt x="1140148" y="106260"/>
                </a:lnTo>
                <a:lnTo>
                  <a:pt x="1191289" y="99118"/>
                </a:lnTo>
                <a:lnTo>
                  <a:pt x="1241958" y="91430"/>
                </a:lnTo>
                <a:lnTo>
                  <a:pt x="1292273" y="83242"/>
                </a:lnTo>
                <a:lnTo>
                  <a:pt x="1342352" y="74601"/>
                </a:lnTo>
                <a:lnTo>
                  <a:pt x="1392313" y="65552"/>
                </a:lnTo>
                <a:lnTo>
                  <a:pt x="1398440" y="61679"/>
                </a:lnTo>
                <a:lnTo>
                  <a:pt x="1404834" y="57838"/>
                </a:lnTo>
                <a:lnTo>
                  <a:pt x="1410692" y="53924"/>
                </a:lnTo>
                <a:lnTo>
                  <a:pt x="1415211" y="49830"/>
                </a:lnTo>
                <a:lnTo>
                  <a:pt x="1412078" y="37232"/>
                </a:lnTo>
                <a:lnTo>
                  <a:pt x="1387297" y="31022"/>
                </a:lnTo>
                <a:lnTo>
                  <a:pt x="1354286" y="28882"/>
                </a:lnTo>
                <a:lnTo>
                  <a:pt x="1326464" y="28494"/>
                </a:lnTo>
                <a:lnTo>
                  <a:pt x="1262498" y="34564"/>
                </a:lnTo>
                <a:lnTo>
                  <a:pt x="1203669" y="40615"/>
                </a:lnTo>
                <a:lnTo>
                  <a:pt x="1149176" y="47129"/>
                </a:lnTo>
                <a:lnTo>
                  <a:pt x="1098219" y="54585"/>
                </a:lnTo>
                <a:lnTo>
                  <a:pt x="1049994" y="63464"/>
                </a:lnTo>
                <a:lnTo>
                  <a:pt x="1003701" y="74247"/>
                </a:lnTo>
                <a:lnTo>
                  <a:pt x="958539" y="87416"/>
                </a:lnTo>
                <a:lnTo>
                  <a:pt x="913706" y="103449"/>
                </a:lnTo>
                <a:lnTo>
                  <a:pt x="868400" y="122829"/>
                </a:lnTo>
                <a:lnTo>
                  <a:pt x="864825" y="147256"/>
                </a:lnTo>
                <a:lnTo>
                  <a:pt x="872161" y="159364"/>
                </a:lnTo>
                <a:lnTo>
                  <a:pt x="894168" y="167749"/>
                </a:lnTo>
                <a:lnTo>
                  <a:pt x="903787" y="168943"/>
                </a:lnTo>
                <a:lnTo>
                  <a:pt x="913852" y="169435"/>
                </a:lnTo>
                <a:lnTo>
                  <a:pt x="924095" y="169646"/>
                </a:lnTo>
                <a:lnTo>
                  <a:pt x="934250" y="169997"/>
                </a:lnTo>
                <a:lnTo>
                  <a:pt x="989762" y="167472"/>
                </a:lnTo>
                <a:lnTo>
                  <a:pt x="1037670" y="162980"/>
                </a:lnTo>
                <a:lnTo>
                  <a:pt x="1082538" y="155259"/>
                </a:lnTo>
                <a:lnTo>
                  <a:pt x="1128928" y="143048"/>
                </a:lnTo>
                <a:lnTo>
                  <a:pt x="1130833" y="140050"/>
                </a:lnTo>
                <a:lnTo>
                  <a:pt x="1129880" y="136304"/>
                </a:lnTo>
                <a:lnTo>
                  <a:pt x="1134656" y="134069"/>
                </a:lnTo>
                <a:lnTo>
                  <a:pt x="1136561" y="132938"/>
                </a:lnTo>
                <a:lnTo>
                  <a:pt x="1137513" y="137802"/>
                </a:lnTo>
                <a:lnTo>
                  <a:pt x="1140383" y="137434"/>
                </a:lnTo>
                <a:lnTo>
                  <a:pt x="1144193" y="137053"/>
                </a:lnTo>
                <a:lnTo>
                  <a:pt x="1149921" y="132570"/>
                </a:lnTo>
                <a:lnTo>
                  <a:pt x="1146098" y="132938"/>
                </a:lnTo>
                <a:lnTo>
                  <a:pt x="1134247" y="134709"/>
                </a:lnTo>
                <a:lnTo>
                  <a:pt x="1122843" y="137010"/>
                </a:lnTo>
                <a:lnTo>
                  <a:pt x="1111617" y="139523"/>
                </a:lnTo>
                <a:lnTo>
                  <a:pt x="1100302" y="141930"/>
                </a:lnTo>
                <a:lnTo>
                  <a:pt x="1099628" y="148207"/>
                </a:lnTo>
                <a:lnTo>
                  <a:pt x="1104949" y="150628"/>
                </a:lnTo>
                <a:lnTo>
                  <a:pt x="1116534" y="150665"/>
                </a:lnTo>
                <a:lnTo>
                  <a:pt x="1134656" y="149791"/>
                </a:lnTo>
                <a:lnTo>
                  <a:pt x="1160953" y="141714"/>
                </a:lnTo>
                <a:lnTo>
                  <a:pt x="1179023" y="135464"/>
                </a:lnTo>
                <a:lnTo>
                  <a:pt x="1200675" y="131041"/>
                </a:lnTo>
                <a:lnTo>
                  <a:pt x="1237716" y="128443"/>
                </a:lnTo>
                <a:lnTo>
                  <a:pt x="1286157" y="131000"/>
                </a:lnTo>
                <a:lnTo>
                  <a:pt x="1333564" y="133024"/>
                </a:lnTo>
                <a:lnTo>
                  <a:pt x="1380496" y="134486"/>
                </a:lnTo>
                <a:lnTo>
                  <a:pt x="1427508" y="135354"/>
                </a:lnTo>
                <a:lnTo>
                  <a:pt x="1475157" y="135598"/>
                </a:lnTo>
                <a:lnTo>
                  <a:pt x="1524000" y="135186"/>
                </a:lnTo>
                <a:lnTo>
                  <a:pt x="1444826" y="116035"/>
                </a:lnTo>
                <a:lnTo>
                  <a:pt x="1392774" y="109361"/>
                </a:lnTo>
                <a:lnTo>
                  <a:pt x="1334369" y="104378"/>
                </a:lnTo>
                <a:lnTo>
                  <a:pt x="1271079" y="100903"/>
                </a:lnTo>
                <a:lnTo>
                  <a:pt x="1204374" y="98755"/>
                </a:lnTo>
                <a:lnTo>
                  <a:pt x="1135721" y="97751"/>
                </a:lnTo>
                <a:lnTo>
                  <a:pt x="1066590" y="97708"/>
                </a:lnTo>
                <a:lnTo>
                  <a:pt x="998447" y="98443"/>
                </a:lnTo>
                <a:lnTo>
                  <a:pt x="932763" y="99776"/>
                </a:lnTo>
                <a:lnTo>
                  <a:pt x="871005" y="101523"/>
                </a:lnTo>
                <a:lnTo>
                  <a:pt x="814641" y="103501"/>
                </a:lnTo>
                <a:lnTo>
                  <a:pt x="765140" y="105529"/>
                </a:lnTo>
                <a:lnTo>
                  <a:pt x="723971" y="107423"/>
                </a:lnTo>
                <a:lnTo>
                  <a:pt x="672501" y="110084"/>
                </a:lnTo>
                <a:lnTo>
                  <a:pt x="665137" y="110485"/>
                </a:lnTo>
                <a:lnTo>
                  <a:pt x="614127" y="109896"/>
                </a:lnTo>
                <a:lnTo>
                  <a:pt x="563117" y="109343"/>
                </a:lnTo>
                <a:lnTo>
                  <a:pt x="512107" y="108804"/>
                </a:lnTo>
                <a:lnTo>
                  <a:pt x="461096" y="108261"/>
                </a:lnTo>
                <a:lnTo>
                  <a:pt x="410085" y="107692"/>
                </a:lnTo>
                <a:lnTo>
                  <a:pt x="359073" y="107078"/>
                </a:lnTo>
                <a:lnTo>
                  <a:pt x="308062" y="106399"/>
                </a:lnTo>
                <a:lnTo>
                  <a:pt x="257050" y="105634"/>
                </a:lnTo>
                <a:lnTo>
                  <a:pt x="206037" y="104763"/>
                </a:lnTo>
                <a:lnTo>
                  <a:pt x="155025" y="103766"/>
                </a:lnTo>
                <a:lnTo>
                  <a:pt x="104012" y="102623"/>
                </a:lnTo>
                <a:lnTo>
                  <a:pt x="86839" y="100938"/>
                </a:lnTo>
                <a:lnTo>
                  <a:pt x="69664" y="99252"/>
                </a:lnTo>
                <a:lnTo>
                  <a:pt x="52486" y="97566"/>
                </a:lnTo>
                <a:lnTo>
                  <a:pt x="35305" y="95880"/>
                </a:lnTo>
                <a:lnTo>
                  <a:pt x="27748" y="95634"/>
                </a:lnTo>
                <a:lnTo>
                  <a:pt x="19921" y="95599"/>
                </a:lnTo>
                <a:lnTo>
                  <a:pt x="12629" y="95142"/>
                </a:lnTo>
                <a:lnTo>
                  <a:pt x="6680" y="93632"/>
                </a:lnTo>
                <a:lnTo>
                  <a:pt x="0" y="91016"/>
                </a:lnTo>
                <a:lnTo>
                  <a:pt x="4775" y="86152"/>
                </a:lnTo>
                <a:lnTo>
                  <a:pt x="3822" y="82405"/>
                </a:lnTo>
                <a:lnTo>
                  <a:pt x="39494" y="66515"/>
                </a:lnTo>
                <a:lnTo>
                  <a:pt x="80614" y="52804"/>
                </a:lnTo>
                <a:lnTo>
                  <a:pt x="126386" y="41114"/>
                </a:lnTo>
                <a:lnTo>
                  <a:pt x="176014" y="31284"/>
                </a:lnTo>
                <a:lnTo>
                  <a:pt x="228705" y="23154"/>
                </a:lnTo>
                <a:lnTo>
                  <a:pt x="283662" y="16565"/>
                </a:lnTo>
                <a:lnTo>
                  <a:pt x="340090" y="11357"/>
                </a:lnTo>
                <a:lnTo>
                  <a:pt x="397195" y="7369"/>
                </a:lnTo>
                <a:lnTo>
                  <a:pt x="454180" y="4442"/>
                </a:lnTo>
                <a:lnTo>
                  <a:pt x="510251" y="2416"/>
                </a:lnTo>
                <a:lnTo>
                  <a:pt x="564613" y="1131"/>
                </a:lnTo>
                <a:lnTo>
                  <a:pt x="616470" y="427"/>
                </a:lnTo>
                <a:lnTo>
                  <a:pt x="631054" y="335"/>
                </a:lnTo>
                <a:lnTo>
                  <a:pt x="645817" y="0"/>
                </a:lnTo>
                <a:lnTo>
                  <a:pt x="660222" y="157"/>
                </a:lnTo>
                <a:lnTo>
                  <a:pt x="673735" y="1544"/>
                </a:lnTo>
                <a:lnTo>
                  <a:pt x="678786" y="4824"/>
                </a:lnTo>
                <a:lnTo>
                  <a:pt x="674087" y="9825"/>
                </a:lnTo>
                <a:lnTo>
                  <a:pt x="664201" y="15178"/>
                </a:lnTo>
                <a:lnTo>
                  <a:pt x="653694" y="19515"/>
                </a:lnTo>
                <a:lnTo>
                  <a:pt x="641076" y="24114"/>
                </a:lnTo>
                <a:lnTo>
                  <a:pt x="628640" y="28781"/>
                </a:lnTo>
                <a:lnTo>
                  <a:pt x="554199" y="49872"/>
                </a:lnTo>
                <a:lnTo>
                  <a:pt x="504779" y="61280"/>
                </a:lnTo>
                <a:lnTo>
                  <a:pt x="454346" y="72005"/>
                </a:lnTo>
                <a:lnTo>
                  <a:pt x="403348" y="82341"/>
                </a:lnTo>
                <a:lnTo>
                  <a:pt x="352232" y="92586"/>
                </a:lnTo>
                <a:lnTo>
                  <a:pt x="301447" y="103033"/>
                </a:lnTo>
                <a:lnTo>
                  <a:pt x="251439" y="113980"/>
                </a:lnTo>
                <a:lnTo>
                  <a:pt x="202657" y="125721"/>
                </a:lnTo>
                <a:lnTo>
                  <a:pt x="155549" y="138552"/>
                </a:lnTo>
                <a:lnTo>
                  <a:pt x="167850" y="114705"/>
                </a:lnTo>
                <a:lnTo>
                  <a:pt x="181673" y="101072"/>
                </a:lnTo>
                <a:lnTo>
                  <a:pt x="209631" y="92705"/>
                </a:lnTo>
                <a:lnTo>
                  <a:pt x="264337" y="84653"/>
                </a:lnTo>
                <a:lnTo>
                  <a:pt x="276056" y="86742"/>
                </a:lnTo>
                <a:lnTo>
                  <a:pt x="287956" y="88723"/>
                </a:lnTo>
                <a:lnTo>
                  <a:pt x="325531" y="102196"/>
                </a:lnTo>
                <a:lnTo>
                  <a:pt x="328529" y="106217"/>
                </a:lnTo>
                <a:lnTo>
                  <a:pt x="335914" y="11048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54" name="object 5">
            <a:extLst>
              <a:ext uri="{FF2B5EF4-FFF2-40B4-BE49-F238E27FC236}">
                <a16:creationId xmlns:a16="http://schemas.microsoft.com/office/drawing/2014/main" id="{F5348523-6EB9-4DC4-B116-0EB211202C57}"/>
              </a:ext>
            </a:extLst>
          </p:cNvPr>
          <p:cNvSpPr txBox="1"/>
          <p:nvPr/>
        </p:nvSpPr>
        <p:spPr>
          <a:xfrm>
            <a:off x="6983413" y="3678239"/>
            <a:ext cx="550862" cy="119905"/>
          </a:xfrm>
          <a:prstGeom prst="rect">
            <a:avLst/>
          </a:prstGeom>
        </p:spPr>
        <p:txBody>
          <a:bodyPr lIns="0" tIns="12065" rIns="0" bIns="0">
            <a:spAutoFit/>
          </a:bodyPr>
          <a:lstStyle/>
          <a:p>
            <a:pPr marL="12700">
              <a:spcBef>
                <a:spcPts val="95"/>
              </a:spcBef>
              <a:defRPr/>
            </a:pPr>
            <a:r>
              <a:rPr sz="700" b="1" spc="10" dirty="0">
                <a:latin typeface="Times New Roman"/>
                <a:cs typeface="Times New Roman"/>
              </a:rPr>
              <a:t>P</a:t>
            </a:r>
            <a:r>
              <a:rPr sz="700" b="1" spc="5" dirty="0">
                <a:latin typeface="Times New Roman"/>
                <a:cs typeface="Times New Roman"/>
              </a:rPr>
              <a:t>E</a:t>
            </a:r>
            <a:r>
              <a:rPr sz="700" b="1" spc="-10" dirty="0">
                <a:latin typeface="Times New Roman"/>
                <a:cs typeface="Times New Roman"/>
              </a:rPr>
              <a:t>N</a:t>
            </a:r>
            <a:r>
              <a:rPr sz="700" b="1" spc="5" dirty="0">
                <a:latin typeface="Times New Roman"/>
                <a:cs typeface="Times New Roman"/>
              </a:rPr>
              <a:t>I</a:t>
            </a:r>
            <a:r>
              <a:rPr sz="700" b="1" spc="-20" dirty="0">
                <a:latin typeface="Times New Roman"/>
                <a:cs typeface="Times New Roman"/>
              </a:rPr>
              <a:t>C</a:t>
            </a:r>
            <a:r>
              <a:rPr sz="700" b="1" spc="-50" dirty="0">
                <a:latin typeface="Times New Roman"/>
                <a:cs typeface="Times New Roman"/>
              </a:rPr>
              <a:t>I</a:t>
            </a:r>
            <a:r>
              <a:rPr sz="700" b="1" spc="-40" dirty="0">
                <a:latin typeface="Times New Roman"/>
                <a:cs typeface="Times New Roman"/>
              </a:rPr>
              <a:t>L</a:t>
            </a:r>
            <a:r>
              <a:rPr sz="700" b="1" spc="-50" dirty="0">
                <a:latin typeface="Times New Roman"/>
                <a:cs typeface="Times New Roman"/>
              </a:rPr>
              <a:t>I</a:t>
            </a:r>
            <a:r>
              <a:rPr sz="700" b="1" spc="20" dirty="0">
                <a:latin typeface="Times New Roman"/>
                <a:cs typeface="Times New Roman"/>
              </a:rPr>
              <a:t>NA</a:t>
            </a:r>
            <a:endParaRPr sz="700">
              <a:latin typeface="Times New Roman"/>
              <a:cs typeface="Times New Roman"/>
            </a:endParaRPr>
          </a:p>
        </p:txBody>
      </p:sp>
      <p:sp>
        <p:nvSpPr>
          <p:cNvPr id="255" name="object 6">
            <a:extLst>
              <a:ext uri="{FF2B5EF4-FFF2-40B4-BE49-F238E27FC236}">
                <a16:creationId xmlns:a16="http://schemas.microsoft.com/office/drawing/2014/main" id="{E4097E4B-B5AC-409B-A950-C28BD4798E8A}"/>
              </a:ext>
            </a:extLst>
          </p:cNvPr>
          <p:cNvSpPr txBox="1"/>
          <p:nvPr/>
        </p:nvSpPr>
        <p:spPr>
          <a:xfrm>
            <a:off x="6983413" y="3490914"/>
            <a:ext cx="342900" cy="119905"/>
          </a:xfrm>
          <a:prstGeom prst="rect">
            <a:avLst/>
          </a:prstGeom>
        </p:spPr>
        <p:txBody>
          <a:bodyPr lIns="0" tIns="12065" rIns="0" bIns="0">
            <a:spAutoFit/>
          </a:bodyPr>
          <a:lstStyle/>
          <a:p>
            <a:pPr marL="12700">
              <a:spcBef>
                <a:spcPts val="95"/>
              </a:spcBef>
              <a:defRPr/>
            </a:pPr>
            <a:r>
              <a:rPr sz="700" b="1" spc="5" dirty="0">
                <a:latin typeface="Times New Roman"/>
                <a:cs typeface="Times New Roman"/>
              </a:rPr>
              <a:t>A </a:t>
            </a:r>
            <a:r>
              <a:rPr sz="700" b="1" spc="-25" dirty="0">
                <a:latin typeface="Times New Roman"/>
                <a:cs typeface="Times New Roman"/>
              </a:rPr>
              <a:t>RH</a:t>
            </a:r>
            <a:r>
              <a:rPr sz="700" b="1" spc="-30" dirty="0">
                <a:latin typeface="Times New Roman"/>
                <a:cs typeface="Times New Roman"/>
              </a:rPr>
              <a:t> </a:t>
            </a:r>
            <a:r>
              <a:rPr sz="700" b="1" spc="180" dirty="0">
                <a:latin typeface="Times New Roman"/>
                <a:cs typeface="Times New Roman"/>
              </a:rPr>
              <a:t>+</a:t>
            </a:r>
            <a:endParaRPr sz="700">
              <a:latin typeface="Times New Roman"/>
              <a:cs typeface="Times New Roman"/>
            </a:endParaRPr>
          </a:p>
        </p:txBody>
      </p:sp>
      <p:sp>
        <p:nvSpPr>
          <p:cNvPr id="256" name="object 7">
            <a:extLst>
              <a:ext uri="{FF2B5EF4-FFF2-40B4-BE49-F238E27FC236}">
                <a16:creationId xmlns:a16="http://schemas.microsoft.com/office/drawing/2014/main" id="{7C2A357D-756C-4431-B3BE-903C170ADB13}"/>
              </a:ext>
            </a:extLst>
          </p:cNvPr>
          <p:cNvSpPr txBox="1"/>
          <p:nvPr/>
        </p:nvSpPr>
        <p:spPr>
          <a:xfrm>
            <a:off x="6983413" y="4060826"/>
            <a:ext cx="646112" cy="119905"/>
          </a:xfrm>
          <a:prstGeom prst="rect">
            <a:avLst/>
          </a:prstGeom>
        </p:spPr>
        <p:txBody>
          <a:bodyPr lIns="0" tIns="12065" rIns="0" bIns="0">
            <a:spAutoFit/>
          </a:bodyPr>
          <a:lstStyle/>
          <a:p>
            <a:pPr marL="12700">
              <a:spcBef>
                <a:spcPts val="95"/>
              </a:spcBef>
              <a:defRPr/>
            </a:pPr>
            <a:r>
              <a:rPr sz="700" b="1" spc="-5" dirty="0">
                <a:latin typeface="Times New Roman"/>
                <a:cs typeface="Times New Roman"/>
              </a:rPr>
              <a:t>FECHA</a:t>
            </a:r>
            <a:r>
              <a:rPr sz="700" b="1" spc="-40" dirty="0">
                <a:latin typeface="Times New Roman"/>
                <a:cs typeface="Times New Roman"/>
              </a:rPr>
              <a:t> </a:t>
            </a:r>
            <a:r>
              <a:rPr sz="700" b="1" spc="-5" dirty="0">
                <a:latin typeface="Times New Roman"/>
                <a:cs typeface="Times New Roman"/>
              </a:rPr>
              <a:t>VENCI</a:t>
            </a:r>
            <a:endParaRPr sz="700">
              <a:latin typeface="Times New Roman"/>
              <a:cs typeface="Times New Roman"/>
            </a:endParaRPr>
          </a:p>
        </p:txBody>
      </p:sp>
      <p:sp>
        <p:nvSpPr>
          <p:cNvPr id="257" name="object 8">
            <a:extLst>
              <a:ext uri="{FF2B5EF4-FFF2-40B4-BE49-F238E27FC236}">
                <a16:creationId xmlns:a16="http://schemas.microsoft.com/office/drawing/2014/main" id="{28657AB8-6033-41F4-959E-1E6F8A3E615A}"/>
              </a:ext>
            </a:extLst>
          </p:cNvPr>
          <p:cNvSpPr txBox="1"/>
          <p:nvPr/>
        </p:nvSpPr>
        <p:spPr>
          <a:xfrm>
            <a:off x="6983414" y="3873501"/>
            <a:ext cx="661987" cy="119905"/>
          </a:xfrm>
          <a:prstGeom prst="rect">
            <a:avLst/>
          </a:prstGeom>
        </p:spPr>
        <p:txBody>
          <a:bodyPr lIns="0" tIns="12065" rIns="0" bIns="0">
            <a:spAutoFit/>
          </a:bodyPr>
          <a:lstStyle/>
          <a:p>
            <a:pPr marL="12700">
              <a:spcBef>
                <a:spcPts val="95"/>
              </a:spcBef>
              <a:defRPr/>
            </a:pPr>
            <a:r>
              <a:rPr sz="700" b="1" spc="-5" dirty="0">
                <a:latin typeface="Times New Roman"/>
                <a:cs typeface="Times New Roman"/>
              </a:rPr>
              <a:t>FECHA</a:t>
            </a:r>
            <a:r>
              <a:rPr sz="700" b="1" spc="-50" dirty="0">
                <a:latin typeface="Times New Roman"/>
                <a:cs typeface="Times New Roman"/>
              </a:rPr>
              <a:t> </a:t>
            </a:r>
            <a:r>
              <a:rPr sz="700" b="1" dirty="0">
                <a:latin typeface="Times New Roman"/>
                <a:cs typeface="Times New Roman"/>
              </a:rPr>
              <a:t>EXPED</a:t>
            </a:r>
            <a:endParaRPr sz="700">
              <a:latin typeface="Times New Roman"/>
              <a:cs typeface="Times New Roman"/>
            </a:endParaRPr>
          </a:p>
        </p:txBody>
      </p:sp>
      <p:sp>
        <p:nvSpPr>
          <p:cNvPr id="258" name="object 9">
            <a:extLst>
              <a:ext uri="{FF2B5EF4-FFF2-40B4-BE49-F238E27FC236}">
                <a16:creationId xmlns:a16="http://schemas.microsoft.com/office/drawing/2014/main" id="{63D3603D-CA83-4FBA-A041-B39BCBF6B3AB}"/>
              </a:ext>
            </a:extLst>
          </p:cNvPr>
          <p:cNvSpPr txBox="1"/>
          <p:nvPr/>
        </p:nvSpPr>
        <p:spPr>
          <a:xfrm>
            <a:off x="7618413" y="3594100"/>
            <a:ext cx="1065212" cy="784446"/>
          </a:xfrm>
          <a:prstGeom prst="rect">
            <a:avLst/>
          </a:prstGeom>
        </p:spPr>
        <p:txBody>
          <a:bodyPr lIns="0" tIns="0" rIns="0" bIns="0">
            <a:spAutoFit/>
          </a:bodyPr>
          <a:lstStyle/>
          <a:p>
            <a:pPr marL="114300">
              <a:lnSpc>
                <a:spcPts val="735"/>
              </a:lnSpc>
              <a:defRPr/>
            </a:pPr>
            <a:r>
              <a:rPr sz="700" spc="10" dirty="0">
                <a:latin typeface="Times New Roman"/>
                <a:cs typeface="Times New Roman"/>
              </a:rPr>
              <a:t>FIRMA</a:t>
            </a:r>
            <a:r>
              <a:rPr sz="700" spc="40" dirty="0">
                <a:latin typeface="Times New Roman"/>
                <a:cs typeface="Times New Roman"/>
              </a:rPr>
              <a:t> </a:t>
            </a:r>
            <a:r>
              <a:rPr sz="700" spc="35" dirty="0">
                <a:latin typeface="Times New Roman"/>
                <a:cs typeface="Times New Roman"/>
              </a:rPr>
              <a:t>TITULAR</a:t>
            </a:r>
            <a:endParaRPr sz="700">
              <a:latin typeface="Times New Roman"/>
              <a:cs typeface="Times New Roman"/>
            </a:endParaRPr>
          </a:p>
          <a:p>
            <a:pPr>
              <a:spcBef>
                <a:spcPts val="55"/>
              </a:spcBef>
              <a:defRPr/>
            </a:pPr>
            <a:endParaRPr sz="750">
              <a:latin typeface="Times New Roman"/>
              <a:cs typeface="Times New Roman"/>
            </a:endParaRPr>
          </a:p>
          <a:p>
            <a:pPr indent="14604">
              <a:lnSpc>
                <a:spcPct val="175900"/>
              </a:lnSpc>
              <a:tabLst>
                <a:tab pos="459740" algn="l"/>
              </a:tabLst>
              <a:defRPr/>
            </a:pPr>
            <a:r>
              <a:rPr sz="700" b="1" spc="-30" dirty="0">
                <a:latin typeface="Times New Roman"/>
                <a:cs typeface="Times New Roman"/>
              </a:rPr>
              <a:t>ICION	</a:t>
            </a:r>
            <a:r>
              <a:rPr sz="700" b="1" spc="-5" dirty="0">
                <a:latin typeface="Times New Roman"/>
                <a:cs typeface="Times New Roman"/>
              </a:rPr>
              <a:t>: </a:t>
            </a:r>
            <a:r>
              <a:rPr sz="1050" b="1" spc="97" baseline="3968" dirty="0">
                <a:latin typeface="Times New Roman"/>
                <a:cs typeface="Times New Roman"/>
              </a:rPr>
              <a:t>15/08/2000  </a:t>
            </a:r>
            <a:r>
              <a:rPr sz="700" b="1" spc="-15" dirty="0">
                <a:latin typeface="Times New Roman"/>
                <a:cs typeface="Times New Roman"/>
              </a:rPr>
              <a:t>MIENTO </a:t>
            </a:r>
            <a:r>
              <a:rPr sz="700" b="1" spc="-5" dirty="0">
                <a:latin typeface="Times New Roman"/>
                <a:cs typeface="Times New Roman"/>
              </a:rPr>
              <a:t>:</a:t>
            </a:r>
            <a:r>
              <a:rPr sz="700" b="1" spc="110" dirty="0">
                <a:latin typeface="Times New Roman"/>
                <a:cs typeface="Times New Roman"/>
              </a:rPr>
              <a:t> </a:t>
            </a:r>
            <a:r>
              <a:rPr sz="1050" b="1" spc="97" baseline="3968" dirty="0">
                <a:latin typeface="Times New Roman"/>
                <a:cs typeface="Times New Roman"/>
              </a:rPr>
              <a:t>15/08/2010</a:t>
            </a:r>
            <a:endParaRPr sz="1050" baseline="3968">
              <a:latin typeface="Times New Roman"/>
              <a:cs typeface="Times New Roman"/>
            </a:endParaRPr>
          </a:p>
          <a:p>
            <a:pPr>
              <a:defRPr/>
            </a:pPr>
            <a:endParaRPr sz="550">
              <a:latin typeface="Times New Roman"/>
              <a:cs typeface="Times New Roman"/>
            </a:endParaRPr>
          </a:p>
          <a:p>
            <a:pPr marL="100330">
              <a:lnSpc>
                <a:spcPts val="800"/>
              </a:lnSpc>
              <a:defRPr/>
            </a:pPr>
            <a:r>
              <a:rPr sz="700" b="1" spc="-15" dirty="0">
                <a:latin typeface="Times New Roman"/>
                <a:cs typeface="Times New Roman"/>
              </a:rPr>
              <a:t>MIRANDA</a:t>
            </a:r>
            <a:endParaRPr sz="700">
              <a:latin typeface="Times New Roman"/>
              <a:cs typeface="Times New Roman"/>
            </a:endParaRPr>
          </a:p>
        </p:txBody>
      </p:sp>
      <p:sp>
        <p:nvSpPr>
          <p:cNvPr id="259" name="object 10">
            <a:extLst>
              <a:ext uri="{FF2B5EF4-FFF2-40B4-BE49-F238E27FC236}">
                <a16:creationId xmlns:a16="http://schemas.microsoft.com/office/drawing/2014/main" id="{6642610A-0A20-4152-9FD4-1E64E80D95BD}"/>
              </a:ext>
            </a:extLst>
          </p:cNvPr>
          <p:cNvSpPr txBox="1"/>
          <p:nvPr/>
        </p:nvSpPr>
        <p:spPr>
          <a:xfrm>
            <a:off x="6985000" y="4252914"/>
            <a:ext cx="655638" cy="119905"/>
          </a:xfrm>
          <a:prstGeom prst="rect">
            <a:avLst/>
          </a:prstGeom>
        </p:spPr>
        <p:txBody>
          <a:bodyPr lIns="0" tIns="12065" rIns="0" bIns="0">
            <a:spAutoFit/>
          </a:bodyPr>
          <a:lstStyle/>
          <a:p>
            <a:pPr marL="12700">
              <a:spcBef>
                <a:spcPts val="95"/>
              </a:spcBef>
              <a:defRPr/>
            </a:pPr>
            <a:r>
              <a:rPr sz="700" b="1" spc="35" dirty="0">
                <a:latin typeface="Times New Roman"/>
                <a:cs typeface="Times New Roman"/>
              </a:rPr>
              <a:t>No. </a:t>
            </a:r>
            <a:r>
              <a:rPr sz="700" b="1" spc="-15" dirty="0">
                <a:latin typeface="Times New Roman"/>
                <a:cs typeface="Times New Roman"/>
              </a:rPr>
              <a:t>OFICINA</a:t>
            </a:r>
            <a:r>
              <a:rPr sz="700" b="1" spc="5" dirty="0">
                <a:latin typeface="Times New Roman"/>
                <a:cs typeface="Times New Roman"/>
              </a:rPr>
              <a:t> </a:t>
            </a:r>
            <a:r>
              <a:rPr sz="700" b="1" spc="-5" dirty="0">
                <a:latin typeface="Times New Roman"/>
                <a:cs typeface="Times New Roman"/>
              </a:rPr>
              <a:t>:</a:t>
            </a:r>
            <a:endParaRPr sz="700">
              <a:latin typeface="Times New Roman"/>
              <a:cs typeface="Times New Roman"/>
            </a:endParaRPr>
          </a:p>
        </p:txBody>
      </p:sp>
      <p:sp>
        <p:nvSpPr>
          <p:cNvPr id="31755" name="object 11">
            <a:extLst>
              <a:ext uri="{FF2B5EF4-FFF2-40B4-BE49-F238E27FC236}">
                <a16:creationId xmlns:a16="http://schemas.microsoft.com/office/drawing/2014/main" id="{93010F8C-BA8A-4C8E-B41D-3CD2C96388F0}"/>
              </a:ext>
            </a:extLst>
          </p:cNvPr>
          <p:cNvSpPr>
            <a:spLocks/>
          </p:cNvSpPr>
          <p:nvPr/>
        </p:nvSpPr>
        <p:spPr bwMode="auto">
          <a:xfrm>
            <a:off x="2590801" y="2971801"/>
            <a:ext cx="3198813" cy="2017713"/>
          </a:xfrm>
          <a:custGeom>
            <a:avLst/>
            <a:gdLst>
              <a:gd name="T0" fmla="*/ 0 w 3199129"/>
              <a:gd name="T1" fmla="*/ 118681 h 2018029"/>
              <a:gd name="T2" fmla="*/ 9327 w 3199129"/>
              <a:gd name="T3" fmla="*/ 72485 h 2018029"/>
              <a:gd name="T4" fmla="*/ 34765 w 3199129"/>
              <a:gd name="T5" fmla="*/ 34761 h 2018029"/>
              <a:gd name="T6" fmla="*/ 72493 w 3199129"/>
              <a:gd name="T7" fmla="*/ 9327 h 2018029"/>
              <a:gd name="T8" fmla="*/ 118695 w 3199129"/>
              <a:gd name="T9" fmla="*/ 0 h 2018029"/>
              <a:gd name="T10" fmla="*/ 3079180 w 3199129"/>
              <a:gd name="T11" fmla="*/ 0 h 2018029"/>
              <a:gd name="T12" fmla="*/ 3125377 w 3199129"/>
              <a:gd name="T13" fmla="*/ 9327 h 2018029"/>
              <a:gd name="T14" fmla="*/ 3163106 w 3199129"/>
              <a:gd name="T15" fmla="*/ 34761 h 2018029"/>
              <a:gd name="T16" fmla="*/ 3188546 w 3199129"/>
              <a:gd name="T17" fmla="*/ 72485 h 2018029"/>
              <a:gd name="T18" fmla="*/ 3197875 w 3199129"/>
              <a:gd name="T19" fmla="*/ 118681 h 2018029"/>
              <a:gd name="T20" fmla="*/ 3197875 w 3199129"/>
              <a:gd name="T21" fmla="*/ 1898398 h 2018029"/>
              <a:gd name="T22" fmla="*/ 3188546 w 3199129"/>
              <a:gd name="T23" fmla="*/ 1944589 h 2018029"/>
              <a:gd name="T24" fmla="*/ 3163106 w 3199129"/>
              <a:gd name="T25" fmla="*/ 1982315 h 2018029"/>
              <a:gd name="T26" fmla="*/ 3125377 w 3199129"/>
              <a:gd name="T27" fmla="*/ 2007753 h 2018029"/>
              <a:gd name="T28" fmla="*/ 3079180 w 3199129"/>
              <a:gd name="T29" fmla="*/ 2017080 h 2018029"/>
              <a:gd name="T30" fmla="*/ 118695 w 3199129"/>
              <a:gd name="T31" fmla="*/ 2017080 h 2018029"/>
              <a:gd name="T32" fmla="*/ 72493 w 3199129"/>
              <a:gd name="T33" fmla="*/ 2007753 h 2018029"/>
              <a:gd name="T34" fmla="*/ 34765 w 3199129"/>
              <a:gd name="T35" fmla="*/ 1982315 h 2018029"/>
              <a:gd name="T36" fmla="*/ 9327 w 3199129"/>
              <a:gd name="T37" fmla="*/ 1944589 h 2018029"/>
              <a:gd name="T38" fmla="*/ 0 w 3199129"/>
              <a:gd name="T39" fmla="*/ 1898398 h 2018029"/>
              <a:gd name="T40" fmla="*/ 0 w 3199129"/>
              <a:gd name="T41" fmla="*/ 118681 h 20180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99129" h="2018029">
                <a:moveTo>
                  <a:pt x="0" y="118719"/>
                </a:moveTo>
                <a:lnTo>
                  <a:pt x="9329" y="72507"/>
                </a:lnTo>
                <a:lnTo>
                  <a:pt x="34771" y="34771"/>
                </a:lnTo>
                <a:lnTo>
                  <a:pt x="72507" y="9329"/>
                </a:lnTo>
                <a:lnTo>
                  <a:pt x="118719" y="0"/>
                </a:lnTo>
                <a:lnTo>
                  <a:pt x="3079788" y="0"/>
                </a:lnTo>
                <a:lnTo>
                  <a:pt x="3125995" y="9329"/>
                </a:lnTo>
                <a:lnTo>
                  <a:pt x="3163731" y="34771"/>
                </a:lnTo>
                <a:lnTo>
                  <a:pt x="3189176" y="72507"/>
                </a:lnTo>
                <a:lnTo>
                  <a:pt x="3198507" y="118719"/>
                </a:lnTo>
                <a:lnTo>
                  <a:pt x="3198507" y="1898992"/>
                </a:lnTo>
                <a:lnTo>
                  <a:pt x="3189176" y="1945199"/>
                </a:lnTo>
                <a:lnTo>
                  <a:pt x="3163731" y="1982936"/>
                </a:lnTo>
                <a:lnTo>
                  <a:pt x="3125995" y="2008381"/>
                </a:lnTo>
                <a:lnTo>
                  <a:pt x="3079788" y="2017712"/>
                </a:lnTo>
                <a:lnTo>
                  <a:pt x="118719" y="2017712"/>
                </a:lnTo>
                <a:lnTo>
                  <a:pt x="72507" y="2008381"/>
                </a:lnTo>
                <a:lnTo>
                  <a:pt x="34771" y="1982936"/>
                </a:lnTo>
                <a:lnTo>
                  <a:pt x="9329" y="1945199"/>
                </a:lnTo>
                <a:lnTo>
                  <a:pt x="0" y="1898992"/>
                </a:lnTo>
                <a:lnTo>
                  <a:pt x="0" y="118719"/>
                </a:lnTo>
                <a:close/>
              </a:path>
            </a:pathLst>
          </a:custGeom>
          <a:noFill/>
          <a:ln w="27051">
            <a:solidFill>
              <a:srgbClr val="885B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1756" name="object 12">
            <a:extLst>
              <a:ext uri="{FF2B5EF4-FFF2-40B4-BE49-F238E27FC236}">
                <a16:creationId xmlns:a16="http://schemas.microsoft.com/office/drawing/2014/main" id="{FDEDFA01-1A0B-4877-955E-908657CCDAEA}"/>
              </a:ext>
            </a:extLst>
          </p:cNvPr>
          <p:cNvSpPr>
            <a:spLocks noChangeArrowheads="1"/>
          </p:cNvSpPr>
          <p:nvPr/>
        </p:nvSpPr>
        <p:spPr bwMode="auto">
          <a:xfrm>
            <a:off x="3903663" y="3625850"/>
            <a:ext cx="125412" cy="1476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57" name="object 13">
            <a:extLst>
              <a:ext uri="{FF2B5EF4-FFF2-40B4-BE49-F238E27FC236}">
                <a16:creationId xmlns:a16="http://schemas.microsoft.com/office/drawing/2014/main" id="{DC0FDCDA-0F34-4D44-B812-B557756E5D48}"/>
              </a:ext>
            </a:extLst>
          </p:cNvPr>
          <p:cNvSpPr>
            <a:spLocks noChangeArrowheads="1"/>
          </p:cNvSpPr>
          <p:nvPr/>
        </p:nvSpPr>
        <p:spPr bwMode="auto">
          <a:xfrm>
            <a:off x="4078288" y="3663950"/>
            <a:ext cx="125412" cy="1476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58" name="object 14">
            <a:extLst>
              <a:ext uri="{FF2B5EF4-FFF2-40B4-BE49-F238E27FC236}">
                <a16:creationId xmlns:a16="http://schemas.microsoft.com/office/drawing/2014/main" id="{38656E1D-125B-48A4-91FC-E67B5E4E4CC8}"/>
              </a:ext>
            </a:extLst>
          </p:cNvPr>
          <p:cNvSpPr>
            <a:spLocks noChangeArrowheads="1"/>
          </p:cNvSpPr>
          <p:nvPr/>
        </p:nvSpPr>
        <p:spPr bwMode="auto">
          <a:xfrm>
            <a:off x="4238626" y="3805238"/>
            <a:ext cx="123825" cy="1508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59" name="object 15">
            <a:extLst>
              <a:ext uri="{FF2B5EF4-FFF2-40B4-BE49-F238E27FC236}">
                <a16:creationId xmlns:a16="http://schemas.microsoft.com/office/drawing/2014/main" id="{FAD046C0-012A-4504-AF4B-73C58E6A560E}"/>
              </a:ext>
            </a:extLst>
          </p:cNvPr>
          <p:cNvSpPr>
            <a:spLocks noChangeArrowheads="1"/>
          </p:cNvSpPr>
          <p:nvPr/>
        </p:nvSpPr>
        <p:spPr bwMode="auto">
          <a:xfrm>
            <a:off x="4332289" y="3987800"/>
            <a:ext cx="123825" cy="14763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60" name="object 16">
            <a:extLst>
              <a:ext uri="{FF2B5EF4-FFF2-40B4-BE49-F238E27FC236}">
                <a16:creationId xmlns:a16="http://schemas.microsoft.com/office/drawing/2014/main" id="{D0DB0280-571B-4DF8-B9C2-349551826A6A}"/>
              </a:ext>
            </a:extLst>
          </p:cNvPr>
          <p:cNvSpPr>
            <a:spLocks noChangeArrowheads="1"/>
          </p:cNvSpPr>
          <p:nvPr/>
        </p:nvSpPr>
        <p:spPr bwMode="auto">
          <a:xfrm>
            <a:off x="3736976" y="3673475"/>
            <a:ext cx="125413" cy="14605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61" name="object 17">
            <a:extLst>
              <a:ext uri="{FF2B5EF4-FFF2-40B4-BE49-F238E27FC236}">
                <a16:creationId xmlns:a16="http://schemas.microsoft.com/office/drawing/2014/main" id="{107447EB-1045-4A89-9ECA-E8D8129A4D2E}"/>
              </a:ext>
            </a:extLst>
          </p:cNvPr>
          <p:cNvSpPr>
            <a:spLocks noChangeArrowheads="1"/>
          </p:cNvSpPr>
          <p:nvPr/>
        </p:nvSpPr>
        <p:spPr bwMode="auto">
          <a:xfrm>
            <a:off x="3582988" y="3797300"/>
            <a:ext cx="125412" cy="1524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62" name="object 18">
            <a:extLst>
              <a:ext uri="{FF2B5EF4-FFF2-40B4-BE49-F238E27FC236}">
                <a16:creationId xmlns:a16="http://schemas.microsoft.com/office/drawing/2014/main" id="{792CEBE2-5273-4489-8BC8-3556CBD31C17}"/>
              </a:ext>
            </a:extLst>
          </p:cNvPr>
          <p:cNvSpPr>
            <a:spLocks noChangeArrowheads="1"/>
          </p:cNvSpPr>
          <p:nvPr/>
        </p:nvSpPr>
        <p:spPr bwMode="auto">
          <a:xfrm>
            <a:off x="3478214" y="3979863"/>
            <a:ext cx="123825" cy="1524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63" name="object 19">
            <a:extLst>
              <a:ext uri="{FF2B5EF4-FFF2-40B4-BE49-F238E27FC236}">
                <a16:creationId xmlns:a16="http://schemas.microsoft.com/office/drawing/2014/main" id="{873FD249-9032-4B76-9FAF-BCAE0710DA30}"/>
              </a:ext>
            </a:extLst>
          </p:cNvPr>
          <p:cNvSpPr>
            <a:spLocks/>
          </p:cNvSpPr>
          <p:nvPr/>
        </p:nvSpPr>
        <p:spPr bwMode="auto">
          <a:xfrm>
            <a:off x="2590801" y="2971801"/>
            <a:ext cx="3198813" cy="2017713"/>
          </a:xfrm>
          <a:custGeom>
            <a:avLst/>
            <a:gdLst>
              <a:gd name="T0" fmla="*/ 3079180 w 3199129"/>
              <a:gd name="T1" fmla="*/ 0 h 2018029"/>
              <a:gd name="T2" fmla="*/ 118695 w 3199129"/>
              <a:gd name="T3" fmla="*/ 0 h 2018029"/>
              <a:gd name="T4" fmla="*/ 72493 w 3199129"/>
              <a:gd name="T5" fmla="*/ 9327 h 2018029"/>
              <a:gd name="T6" fmla="*/ 34765 w 3199129"/>
              <a:gd name="T7" fmla="*/ 34761 h 2018029"/>
              <a:gd name="T8" fmla="*/ 9327 w 3199129"/>
              <a:gd name="T9" fmla="*/ 72485 h 2018029"/>
              <a:gd name="T10" fmla="*/ 0 w 3199129"/>
              <a:gd name="T11" fmla="*/ 118681 h 2018029"/>
              <a:gd name="T12" fmla="*/ 0 w 3199129"/>
              <a:gd name="T13" fmla="*/ 1898398 h 2018029"/>
              <a:gd name="T14" fmla="*/ 9327 w 3199129"/>
              <a:gd name="T15" fmla="*/ 1944589 h 2018029"/>
              <a:gd name="T16" fmla="*/ 34765 w 3199129"/>
              <a:gd name="T17" fmla="*/ 1982315 h 2018029"/>
              <a:gd name="T18" fmla="*/ 72493 w 3199129"/>
              <a:gd name="T19" fmla="*/ 2007753 h 2018029"/>
              <a:gd name="T20" fmla="*/ 118695 w 3199129"/>
              <a:gd name="T21" fmla="*/ 2017080 h 2018029"/>
              <a:gd name="T22" fmla="*/ 3079180 w 3199129"/>
              <a:gd name="T23" fmla="*/ 2017080 h 2018029"/>
              <a:gd name="T24" fmla="*/ 3125377 w 3199129"/>
              <a:gd name="T25" fmla="*/ 2007753 h 2018029"/>
              <a:gd name="T26" fmla="*/ 3163106 w 3199129"/>
              <a:gd name="T27" fmla="*/ 1982315 h 2018029"/>
              <a:gd name="T28" fmla="*/ 3188546 w 3199129"/>
              <a:gd name="T29" fmla="*/ 1944589 h 2018029"/>
              <a:gd name="T30" fmla="*/ 3197875 w 3199129"/>
              <a:gd name="T31" fmla="*/ 1898398 h 2018029"/>
              <a:gd name="T32" fmla="*/ 3197875 w 3199129"/>
              <a:gd name="T33" fmla="*/ 118681 h 2018029"/>
              <a:gd name="T34" fmla="*/ 3188546 w 3199129"/>
              <a:gd name="T35" fmla="*/ 72485 h 2018029"/>
              <a:gd name="T36" fmla="*/ 3163106 w 3199129"/>
              <a:gd name="T37" fmla="*/ 34761 h 2018029"/>
              <a:gd name="T38" fmla="*/ 3125377 w 3199129"/>
              <a:gd name="T39" fmla="*/ 9327 h 2018029"/>
              <a:gd name="T40" fmla="*/ 3079180 w 3199129"/>
              <a:gd name="T41" fmla="*/ 0 h 20180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99129" h="2018029">
                <a:moveTo>
                  <a:pt x="3079788" y="0"/>
                </a:moveTo>
                <a:lnTo>
                  <a:pt x="118719" y="0"/>
                </a:lnTo>
                <a:lnTo>
                  <a:pt x="72507" y="9329"/>
                </a:lnTo>
                <a:lnTo>
                  <a:pt x="34771" y="34771"/>
                </a:lnTo>
                <a:lnTo>
                  <a:pt x="9329" y="72507"/>
                </a:lnTo>
                <a:lnTo>
                  <a:pt x="0" y="118719"/>
                </a:lnTo>
                <a:lnTo>
                  <a:pt x="0" y="1898992"/>
                </a:lnTo>
                <a:lnTo>
                  <a:pt x="9329" y="1945199"/>
                </a:lnTo>
                <a:lnTo>
                  <a:pt x="34771" y="1982936"/>
                </a:lnTo>
                <a:lnTo>
                  <a:pt x="72507" y="2008381"/>
                </a:lnTo>
                <a:lnTo>
                  <a:pt x="118719" y="2017712"/>
                </a:lnTo>
                <a:lnTo>
                  <a:pt x="3079788" y="2017712"/>
                </a:lnTo>
                <a:lnTo>
                  <a:pt x="3125995" y="2008381"/>
                </a:lnTo>
                <a:lnTo>
                  <a:pt x="3163731" y="1982936"/>
                </a:lnTo>
                <a:lnTo>
                  <a:pt x="3189176" y="1945199"/>
                </a:lnTo>
                <a:lnTo>
                  <a:pt x="3198507" y="1898992"/>
                </a:lnTo>
                <a:lnTo>
                  <a:pt x="3198507" y="118719"/>
                </a:lnTo>
                <a:lnTo>
                  <a:pt x="3189176" y="72507"/>
                </a:lnTo>
                <a:lnTo>
                  <a:pt x="3163731" y="34771"/>
                </a:lnTo>
                <a:lnTo>
                  <a:pt x="3125995" y="9329"/>
                </a:lnTo>
                <a:lnTo>
                  <a:pt x="3079788" y="0"/>
                </a:lnTo>
                <a:close/>
              </a:path>
            </a:pathLst>
          </a:custGeom>
          <a:solidFill>
            <a:srgbClr val="FEF8EC">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1764" name="object 20">
            <a:extLst>
              <a:ext uri="{FF2B5EF4-FFF2-40B4-BE49-F238E27FC236}">
                <a16:creationId xmlns:a16="http://schemas.microsoft.com/office/drawing/2014/main" id="{2B53DC5A-F1FC-4344-BF95-289821232F68}"/>
              </a:ext>
            </a:extLst>
          </p:cNvPr>
          <p:cNvSpPr>
            <a:spLocks/>
          </p:cNvSpPr>
          <p:nvPr/>
        </p:nvSpPr>
        <p:spPr bwMode="auto">
          <a:xfrm>
            <a:off x="2590801" y="2971801"/>
            <a:ext cx="3198813" cy="2017713"/>
          </a:xfrm>
          <a:custGeom>
            <a:avLst/>
            <a:gdLst>
              <a:gd name="T0" fmla="*/ 0 w 3199129"/>
              <a:gd name="T1" fmla="*/ 118681 h 2018029"/>
              <a:gd name="T2" fmla="*/ 9327 w 3199129"/>
              <a:gd name="T3" fmla="*/ 72485 h 2018029"/>
              <a:gd name="T4" fmla="*/ 34765 w 3199129"/>
              <a:gd name="T5" fmla="*/ 34761 h 2018029"/>
              <a:gd name="T6" fmla="*/ 72493 w 3199129"/>
              <a:gd name="T7" fmla="*/ 9327 h 2018029"/>
              <a:gd name="T8" fmla="*/ 118695 w 3199129"/>
              <a:gd name="T9" fmla="*/ 0 h 2018029"/>
              <a:gd name="T10" fmla="*/ 3079180 w 3199129"/>
              <a:gd name="T11" fmla="*/ 0 h 2018029"/>
              <a:gd name="T12" fmla="*/ 3125377 w 3199129"/>
              <a:gd name="T13" fmla="*/ 9327 h 2018029"/>
              <a:gd name="T14" fmla="*/ 3163106 w 3199129"/>
              <a:gd name="T15" fmla="*/ 34761 h 2018029"/>
              <a:gd name="T16" fmla="*/ 3188546 w 3199129"/>
              <a:gd name="T17" fmla="*/ 72485 h 2018029"/>
              <a:gd name="T18" fmla="*/ 3197875 w 3199129"/>
              <a:gd name="T19" fmla="*/ 118681 h 2018029"/>
              <a:gd name="T20" fmla="*/ 3197875 w 3199129"/>
              <a:gd name="T21" fmla="*/ 1898398 h 2018029"/>
              <a:gd name="T22" fmla="*/ 3188546 w 3199129"/>
              <a:gd name="T23" fmla="*/ 1944589 h 2018029"/>
              <a:gd name="T24" fmla="*/ 3163106 w 3199129"/>
              <a:gd name="T25" fmla="*/ 1982315 h 2018029"/>
              <a:gd name="T26" fmla="*/ 3125377 w 3199129"/>
              <a:gd name="T27" fmla="*/ 2007753 h 2018029"/>
              <a:gd name="T28" fmla="*/ 3079180 w 3199129"/>
              <a:gd name="T29" fmla="*/ 2017080 h 2018029"/>
              <a:gd name="T30" fmla="*/ 118695 w 3199129"/>
              <a:gd name="T31" fmla="*/ 2017080 h 2018029"/>
              <a:gd name="T32" fmla="*/ 72493 w 3199129"/>
              <a:gd name="T33" fmla="*/ 2007753 h 2018029"/>
              <a:gd name="T34" fmla="*/ 34765 w 3199129"/>
              <a:gd name="T35" fmla="*/ 1982315 h 2018029"/>
              <a:gd name="T36" fmla="*/ 9327 w 3199129"/>
              <a:gd name="T37" fmla="*/ 1944589 h 2018029"/>
              <a:gd name="T38" fmla="*/ 0 w 3199129"/>
              <a:gd name="T39" fmla="*/ 1898398 h 2018029"/>
              <a:gd name="T40" fmla="*/ 0 w 3199129"/>
              <a:gd name="T41" fmla="*/ 118681 h 20180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99129" h="2018029">
                <a:moveTo>
                  <a:pt x="0" y="118719"/>
                </a:moveTo>
                <a:lnTo>
                  <a:pt x="9329" y="72507"/>
                </a:lnTo>
                <a:lnTo>
                  <a:pt x="34771" y="34771"/>
                </a:lnTo>
                <a:lnTo>
                  <a:pt x="72507" y="9329"/>
                </a:lnTo>
                <a:lnTo>
                  <a:pt x="118719" y="0"/>
                </a:lnTo>
                <a:lnTo>
                  <a:pt x="3079788" y="0"/>
                </a:lnTo>
                <a:lnTo>
                  <a:pt x="3125995" y="9329"/>
                </a:lnTo>
                <a:lnTo>
                  <a:pt x="3163731" y="34771"/>
                </a:lnTo>
                <a:lnTo>
                  <a:pt x="3189176" y="72507"/>
                </a:lnTo>
                <a:lnTo>
                  <a:pt x="3198507" y="118719"/>
                </a:lnTo>
                <a:lnTo>
                  <a:pt x="3198507" y="1898992"/>
                </a:lnTo>
                <a:lnTo>
                  <a:pt x="3189176" y="1945199"/>
                </a:lnTo>
                <a:lnTo>
                  <a:pt x="3163731" y="1982936"/>
                </a:lnTo>
                <a:lnTo>
                  <a:pt x="3125995" y="2008381"/>
                </a:lnTo>
                <a:lnTo>
                  <a:pt x="3079788" y="2017712"/>
                </a:lnTo>
                <a:lnTo>
                  <a:pt x="118719" y="2017712"/>
                </a:lnTo>
                <a:lnTo>
                  <a:pt x="72507" y="2008381"/>
                </a:lnTo>
                <a:lnTo>
                  <a:pt x="34771" y="1982936"/>
                </a:lnTo>
                <a:lnTo>
                  <a:pt x="9329" y="1945199"/>
                </a:lnTo>
                <a:lnTo>
                  <a:pt x="0" y="1898992"/>
                </a:lnTo>
                <a:lnTo>
                  <a:pt x="0" y="118719"/>
                </a:lnTo>
                <a:close/>
              </a:path>
            </a:pathLst>
          </a:custGeom>
          <a:noFill/>
          <a:ln w="27051">
            <a:solidFill>
              <a:srgbClr val="885B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70" name="object 21">
            <a:extLst>
              <a:ext uri="{FF2B5EF4-FFF2-40B4-BE49-F238E27FC236}">
                <a16:creationId xmlns:a16="http://schemas.microsoft.com/office/drawing/2014/main" id="{2A7D4E5A-8521-4886-99B8-EA8F4FBA9962}"/>
              </a:ext>
            </a:extLst>
          </p:cNvPr>
          <p:cNvSpPr txBox="1"/>
          <p:nvPr/>
        </p:nvSpPr>
        <p:spPr>
          <a:xfrm>
            <a:off x="4806950" y="3398839"/>
            <a:ext cx="579438" cy="119905"/>
          </a:xfrm>
          <a:prstGeom prst="rect">
            <a:avLst/>
          </a:prstGeom>
        </p:spPr>
        <p:txBody>
          <a:bodyPr lIns="0" tIns="12065" rIns="0" bIns="0">
            <a:spAutoFit/>
          </a:bodyPr>
          <a:lstStyle/>
          <a:p>
            <a:pPr marL="12700">
              <a:spcBef>
                <a:spcPts val="95"/>
              </a:spcBef>
              <a:defRPr/>
            </a:pPr>
            <a:r>
              <a:rPr sz="700" b="1" spc="-5" dirty="0">
                <a:latin typeface="Arial"/>
                <a:cs typeface="Arial"/>
              </a:rPr>
              <a:t>V-</a:t>
            </a:r>
            <a:r>
              <a:rPr sz="700" b="1" spc="140" dirty="0">
                <a:latin typeface="Arial"/>
                <a:cs typeface="Arial"/>
              </a:rPr>
              <a:t> </a:t>
            </a:r>
            <a:r>
              <a:rPr sz="700" b="1" spc="-10" dirty="0">
                <a:latin typeface="Arial"/>
                <a:cs typeface="Arial"/>
              </a:rPr>
              <a:t>3.723.010</a:t>
            </a:r>
            <a:endParaRPr sz="700">
              <a:latin typeface="Arial"/>
              <a:cs typeface="Arial"/>
            </a:endParaRPr>
          </a:p>
        </p:txBody>
      </p:sp>
      <p:sp>
        <p:nvSpPr>
          <p:cNvPr id="31766" name="object 22">
            <a:extLst>
              <a:ext uri="{FF2B5EF4-FFF2-40B4-BE49-F238E27FC236}">
                <a16:creationId xmlns:a16="http://schemas.microsoft.com/office/drawing/2014/main" id="{76908BFB-8415-445E-B722-8729EAE636FC}"/>
              </a:ext>
            </a:extLst>
          </p:cNvPr>
          <p:cNvSpPr txBox="1">
            <a:spLocks noChangeArrowheads="1"/>
          </p:cNvSpPr>
          <p:nvPr/>
        </p:nvSpPr>
        <p:spPr bwMode="auto">
          <a:xfrm>
            <a:off x="3340100" y="3067051"/>
            <a:ext cx="21669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496888" indent="-4841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863"/>
              </a:lnSpc>
              <a:spcBef>
                <a:spcPts val="213"/>
              </a:spcBef>
              <a:buNone/>
            </a:pPr>
            <a:r>
              <a:rPr lang="id-ID" altLang="id-ID" sz="800" b="1">
                <a:latin typeface="Arial" panose="020B0604020202020204" pitchFamily="34" charset="0"/>
                <a:cs typeface="Arial" panose="020B0604020202020204" pitchFamily="34" charset="0"/>
              </a:rPr>
              <a:t>REPUBLICA BOLIVARIANA DE VENEZUELA  CEDULA DE IDENTIDAD</a:t>
            </a:r>
            <a:endParaRPr lang="id-ID" altLang="id-ID" sz="800">
              <a:latin typeface="Arial" panose="020B0604020202020204" pitchFamily="34" charset="0"/>
              <a:cs typeface="Arial" panose="020B0604020202020204" pitchFamily="34" charset="0"/>
            </a:endParaRPr>
          </a:p>
        </p:txBody>
      </p:sp>
      <p:sp>
        <p:nvSpPr>
          <p:cNvPr id="31767" name="object 23">
            <a:extLst>
              <a:ext uri="{FF2B5EF4-FFF2-40B4-BE49-F238E27FC236}">
                <a16:creationId xmlns:a16="http://schemas.microsoft.com/office/drawing/2014/main" id="{F2204071-F820-4CEE-8626-35C1BBA725F8}"/>
              </a:ext>
            </a:extLst>
          </p:cNvPr>
          <p:cNvSpPr>
            <a:spLocks noChangeArrowheads="1"/>
          </p:cNvSpPr>
          <p:nvPr/>
        </p:nvSpPr>
        <p:spPr bwMode="auto">
          <a:xfrm>
            <a:off x="2946400" y="3662363"/>
            <a:ext cx="488950" cy="4191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73" name="object 24">
            <a:extLst>
              <a:ext uri="{FF2B5EF4-FFF2-40B4-BE49-F238E27FC236}">
                <a16:creationId xmlns:a16="http://schemas.microsoft.com/office/drawing/2014/main" id="{E57401B9-D31B-4528-AF29-F8BF5B0DF8DB}"/>
              </a:ext>
            </a:extLst>
          </p:cNvPr>
          <p:cNvSpPr txBox="1"/>
          <p:nvPr/>
        </p:nvSpPr>
        <p:spPr>
          <a:xfrm>
            <a:off x="4724400" y="4811714"/>
            <a:ext cx="730250" cy="135935"/>
          </a:xfrm>
          <a:prstGeom prst="rect">
            <a:avLst/>
          </a:prstGeom>
        </p:spPr>
        <p:txBody>
          <a:bodyPr lIns="0" tIns="12700" rIns="0" bIns="0">
            <a:spAutoFit/>
          </a:bodyPr>
          <a:lstStyle/>
          <a:p>
            <a:pPr marL="12700">
              <a:spcBef>
                <a:spcPts val="100"/>
              </a:spcBef>
              <a:defRPr/>
            </a:pPr>
            <a:r>
              <a:rPr sz="800" b="1" spc="-5" dirty="0">
                <a:latin typeface="Arial"/>
                <a:cs typeface="Arial"/>
              </a:rPr>
              <a:t>VENEZOLANO</a:t>
            </a:r>
            <a:endParaRPr sz="800">
              <a:latin typeface="Arial"/>
              <a:cs typeface="Arial"/>
            </a:endParaRPr>
          </a:p>
        </p:txBody>
      </p:sp>
      <p:sp>
        <p:nvSpPr>
          <p:cNvPr id="31769" name="object 25">
            <a:extLst>
              <a:ext uri="{FF2B5EF4-FFF2-40B4-BE49-F238E27FC236}">
                <a16:creationId xmlns:a16="http://schemas.microsoft.com/office/drawing/2014/main" id="{1D491091-0E19-4FAD-B041-AE8770FA7F94}"/>
              </a:ext>
            </a:extLst>
          </p:cNvPr>
          <p:cNvSpPr>
            <a:spLocks noChangeArrowheads="1"/>
          </p:cNvSpPr>
          <p:nvPr/>
        </p:nvSpPr>
        <p:spPr bwMode="auto">
          <a:xfrm>
            <a:off x="2774950" y="3043238"/>
            <a:ext cx="395288" cy="368300"/>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75" name="object 26">
            <a:extLst>
              <a:ext uri="{FF2B5EF4-FFF2-40B4-BE49-F238E27FC236}">
                <a16:creationId xmlns:a16="http://schemas.microsoft.com/office/drawing/2014/main" id="{5425EECB-95F7-4862-9805-375D4E829C8B}"/>
              </a:ext>
            </a:extLst>
          </p:cNvPr>
          <p:cNvSpPr txBox="1"/>
          <p:nvPr/>
        </p:nvSpPr>
        <p:spPr>
          <a:xfrm>
            <a:off x="3543301" y="3589339"/>
            <a:ext cx="854075" cy="119905"/>
          </a:xfrm>
          <a:prstGeom prst="rect">
            <a:avLst/>
          </a:prstGeom>
        </p:spPr>
        <p:txBody>
          <a:bodyPr lIns="0" tIns="12065" rIns="0" bIns="0">
            <a:spAutoFit/>
          </a:bodyPr>
          <a:lstStyle/>
          <a:p>
            <a:pPr marL="12700">
              <a:spcBef>
                <a:spcPts val="95"/>
              </a:spcBef>
              <a:defRPr/>
            </a:pPr>
            <a:r>
              <a:rPr sz="700" b="1" spc="-5" dirty="0">
                <a:latin typeface="Times New Roman"/>
                <a:cs typeface="Times New Roman"/>
              </a:rPr>
              <a:t>FERNANDEZ</a:t>
            </a:r>
            <a:r>
              <a:rPr sz="700" b="1" spc="-35" dirty="0">
                <a:latin typeface="Times New Roman"/>
                <a:cs typeface="Times New Roman"/>
              </a:rPr>
              <a:t> </a:t>
            </a:r>
            <a:r>
              <a:rPr sz="700" b="1" spc="-5" dirty="0">
                <a:latin typeface="Times New Roman"/>
                <a:cs typeface="Times New Roman"/>
              </a:rPr>
              <a:t>VERA</a:t>
            </a:r>
            <a:endParaRPr sz="700">
              <a:latin typeface="Times New Roman"/>
              <a:cs typeface="Times New Roman"/>
            </a:endParaRPr>
          </a:p>
        </p:txBody>
      </p:sp>
      <p:sp>
        <p:nvSpPr>
          <p:cNvPr id="276" name="object 27">
            <a:extLst>
              <a:ext uri="{FF2B5EF4-FFF2-40B4-BE49-F238E27FC236}">
                <a16:creationId xmlns:a16="http://schemas.microsoft.com/office/drawing/2014/main" id="{029F4FC4-F8BF-4F79-8F9D-264C621B3652}"/>
              </a:ext>
            </a:extLst>
          </p:cNvPr>
          <p:cNvSpPr txBox="1"/>
          <p:nvPr/>
        </p:nvSpPr>
        <p:spPr>
          <a:xfrm>
            <a:off x="3543301" y="3800476"/>
            <a:ext cx="434975" cy="119905"/>
          </a:xfrm>
          <a:prstGeom prst="rect">
            <a:avLst/>
          </a:prstGeom>
        </p:spPr>
        <p:txBody>
          <a:bodyPr lIns="0" tIns="12065" rIns="0" bIns="0">
            <a:spAutoFit/>
          </a:bodyPr>
          <a:lstStyle/>
          <a:p>
            <a:pPr marL="12700">
              <a:spcBef>
                <a:spcPts val="95"/>
              </a:spcBef>
              <a:defRPr/>
            </a:pPr>
            <a:r>
              <a:rPr sz="700" b="1" spc="5" dirty="0">
                <a:latin typeface="Times New Roman"/>
                <a:cs typeface="Times New Roman"/>
              </a:rPr>
              <a:t>DA</a:t>
            </a:r>
            <a:r>
              <a:rPr sz="700" b="1" spc="-10" dirty="0">
                <a:latin typeface="Times New Roman"/>
                <a:cs typeface="Times New Roman"/>
              </a:rPr>
              <a:t>NI</a:t>
            </a:r>
            <a:r>
              <a:rPr sz="700" b="1" spc="-15" dirty="0">
                <a:latin typeface="Times New Roman"/>
                <a:cs typeface="Times New Roman"/>
              </a:rPr>
              <a:t>E</a:t>
            </a:r>
            <a:r>
              <a:rPr sz="700" b="1" spc="-30" dirty="0">
                <a:latin typeface="Times New Roman"/>
                <a:cs typeface="Times New Roman"/>
              </a:rPr>
              <a:t>L</a:t>
            </a:r>
            <a:r>
              <a:rPr sz="700" b="1" spc="5" dirty="0">
                <a:latin typeface="Times New Roman"/>
                <a:cs typeface="Times New Roman"/>
              </a:rPr>
              <a:t>A</a:t>
            </a:r>
            <a:endParaRPr sz="700">
              <a:latin typeface="Times New Roman"/>
              <a:cs typeface="Times New Roman"/>
            </a:endParaRPr>
          </a:p>
        </p:txBody>
      </p:sp>
      <p:sp>
        <p:nvSpPr>
          <p:cNvPr id="31772" name="object 28">
            <a:extLst>
              <a:ext uri="{FF2B5EF4-FFF2-40B4-BE49-F238E27FC236}">
                <a16:creationId xmlns:a16="http://schemas.microsoft.com/office/drawing/2014/main" id="{DD7040F8-C53D-4719-97C6-9709E5BDC2C2}"/>
              </a:ext>
            </a:extLst>
          </p:cNvPr>
          <p:cNvSpPr txBox="1">
            <a:spLocks noChangeArrowheads="1"/>
          </p:cNvSpPr>
          <p:nvPr/>
        </p:nvSpPr>
        <p:spPr bwMode="auto">
          <a:xfrm>
            <a:off x="3543300" y="4000501"/>
            <a:ext cx="515938" cy="42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32000"/>
              </a:lnSpc>
              <a:spcBef>
                <a:spcPts val="100"/>
              </a:spcBef>
              <a:buNone/>
            </a:pPr>
            <a:r>
              <a:rPr lang="id-ID" altLang="id-ID" sz="700" b="1">
                <a:latin typeface="Times New Roman" panose="02020603050405020304" pitchFamily="18" charset="0"/>
                <a:cs typeface="Times New Roman" panose="02020603050405020304" pitchFamily="18" charset="0"/>
              </a:rPr>
              <a:t>SOLTERA  FEMENINO  02/06/1979</a:t>
            </a:r>
            <a:endParaRPr lang="id-ID" altLang="id-ID" sz="700">
              <a:latin typeface="Times New Roman" panose="02020603050405020304" pitchFamily="18" charset="0"/>
              <a:cs typeface="Times New Roman" panose="02020603050405020304" pitchFamily="18" charset="0"/>
            </a:endParaRPr>
          </a:p>
        </p:txBody>
      </p:sp>
      <p:sp>
        <p:nvSpPr>
          <p:cNvPr id="31773" name="object 29">
            <a:extLst>
              <a:ext uri="{FF2B5EF4-FFF2-40B4-BE49-F238E27FC236}">
                <a16:creationId xmlns:a16="http://schemas.microsoft.com/office/drawing/2014/main" id="{ADB6116F-5ABF-4680-BC0C-3FAE2E57F0B5}"/>
              </a:ext>
            </a:extLst>
          </p:cNvPr>
          <p:cNvSpPr>
            <a:spLocks noChangeArrowheads="1"/>
          </p:cNvSpPr>
          <p:nvPr/>
        </p:nvSpPr>
        <p:spPr bwMode="auto">
          <a:xfrm>
            <a:off x="2787650" y="3802064"/>
            <a:ext cx="90488" cy="168275"/>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74" name="object 30">
            <a:extLst>
              <a:ext uri="{FF2B5EF4-FFF2-40B4-BE49-F238E27FC236}">
                <a16:creationId xmlns:a16="http://schemas.microsoft.com/office/drawing/2014/main" id="{F638A721-364C-49CF-BA1C-46EF2D97FA12}"/>
              </a:ext>
            </a:extLst>
          </p:cNvPr>
          <p:cNvSpPr>
            <a:spLocks/>
          </p:cNvSpPr>
          <p:nvPr/>
        </p:nvSpPr>
        <p:spPr bwMode="auto">
          <a:xfrm>
            <a:off x="2717801" y="4602164"/>
            <a:ext cx="792163" cy="168275"/>
          </a:xfrm>
          <a:custGeom>
            <a:avLst/>
            <a:gdLst>
              <a:gd name="T0" fmla="*/ 48530 w 792480"/>
              <a:gd name="T1" fmla="*/ 131314 h 167639"/>
              <a:gd name="T2" fmla="*/ 148863 w 792480"/>
              <a:gd name="T3" fmla="*/ 121130 h 167639"/>
              <a:gd name="T4" fmla="*/ 249574 w 792480"/>
              <a:gd name="T5" fmla="*/ 95616 h 167639"/>
              <a:gd name="T6" fmla="*/ 345875 w 792480"/>
              <a:gd name="T7" fmla="*/ 67988 h 167639"/>
              <a:gd name="T8" fmla="*/ 378800 w 792480"/>
              <a:gd name="T9" fmla="*/ 50280 h 167639"/>
              <a:gd name="T10" fmla="*/ 410224 w 792480"/>
              <a:gd name="T11" fmla="*/ 30212 h 167639"/>
              <a:gd name="T12" fmla="*/ 428317 w 792480"/>
              <a:gd name="T13" fmla="*/ 11094 h 167639"/>
              <a:gd name="T14" fmla="*/ 430325 w 792480"/>
              <a:gd name="T15" fmla="*/ 0 h 167639"/>
              <a:gd name="T16" fmla="*/ 341426 w 792480"/>
              <a:gd name="T17" fmla="*/ 28255 h 167639"/>
              <a:gd name="T18" fmla="*/ 253932 w 792480"/>
              <a:gd name="T19" fmla="*/ 68494 h 167639"/>
              <a:gd name="T20" fmla="*/ 171224 w 792480"/>
              <a:gd name="T21" fmla="*/ 115427 h 167639"/>
              <a:gd name="T22" fmla="*/ 116419 w 792480"/>
              <a:gd name="T23" fmla="*/ 165616 h 167639"/>
              <a:gd name="T24" fmla="*/ 145033 w 792480"/>
              <a:gd name="T25" fmla="*/ 155335 h 167639"/>
              <a:gd name="T26" fmla="*/ 202026 w 792480"/>
              <a:gd name="T27" fmla="*/ 112735 h 167639"/>
              <a:gd name="T28" fmla="*/ 224812 w 792480"/>
              <a:gd name="T29" fmla="*/ 114079 h 167639"/>
              <a:gd name="T30" fmla="*/ 229778 w 792480"/>
              <a:gd name="T31" fmla="*/ 127414 h 167639"/>
              <a:gd name="T32" fmla="*/ 262423 w 792480"/>
              <a:gd name="T33" fmla="*/ 118858 h 167639"/>
              <a:gd name="T34" fmla="*/ 303142 w 792480"/>
              <a:gd name="T35" fmla="*/ 126652 h 167639"/>
              <a:gd name="T36" fmla="*/ 332461 w 792480"/>
              <a:gd name="T37" fmla="*/ 127159 h 167639"/>
              <a:gd name="T38" fmla="*/ 345875 w 792480"/>
              <a:gd name="T39" fmla="*/ 124638 h 167639"/>
              <a:gd name="T40" fmla="*/ 347879 w 792480"/>
              <a:gd name="T41" fmla="*/ 112059 h 167639"/>
              <a:gd name="T42" fmla="*/ 339173 w 792480"/>
              <a:gd name="T43" fmla="*/ 114567 h 167639"/>
              <a:gd name="T44" fmla="*/ 339834 w 792480"/>
              <a:gd name="T45" fmla="*/ 126531 h 167639"/>
              <a:gd name="T46" fmla="*/ 333134 w 792480"/>
              <a:gd name="T47" fmla="*/ 132201 h 167639"/>
              <a:gd name="T48" fmla="*/ 353721 w 792480"/>
              <a:gd name="T49" fmla="*/ 131314 h 167639"/>
              <a:gd name="T50" fmla="*/ 424290 w 792480"/>
              <a:gd name="T51" fmla="*/ 118740 h 167639"/>
              <a:gd name="T52" fmla="*/ 495177 w 792480"/>
              <a:gd name="T53" fmla="*/ 101748 h 167639"/>
              <a:gd name="T54" fmla="*/ 504794 w 792480"/>
              <a:gd name="T55" fmla="*/ 80176 h 167639"/>
              <a:gd name="T56" fmla="*/ 456155 w 792480"/>
              <a:gd name="T57" fmla="*/ 93928 h 167639"/>
              <a:gd name="T58" fmla="*/ 431115 w 792480"/>
              <a:gd name="T59" fmla="*/ 124707 h 167639"/>
              <a:gd name="T60" fmla="*/ 484713 w 792480"/>
              <a:gd name="T61" fmla="*/ 117266 h 167639"/>
              <a:gd name="T62" fmla="*/ 551290 w 792480"/>
              <a:gd name="T63" fmla="*/ 104428 h 167639"/>
              <a:gd name="T64" fmla="*/ 644427 w 792480"/>
              <a:gd name="T65" fmla="*/ 91147 h 167639"/>
              <a:gd name="T66" fmla="*/ 683702 w 792480"/>
              <a:gd name="T67" fmla="*/ 89322 h 167639"/>
              <a:gd name="T68" fmla="*/ 727940 w 792480"/>
              <a:gd name="T69" fmla="*/ 90445 h 167639"/>
              <a:gd name="T70" fmla="*/ 763880 w 792480"/>
              <a:gd name="T71" fmla="*/ 90354 h 167639"/>
              <a:gd name="T72" fmla="*/ 791531 w 792480"/>
              <a:gd name="T73" fmla="*/ 89052 h 167639"/>
              <a:gd name="T74" fmla="*/ 757095 w 792480"/>
              <a:gd name="T75" fmla="*/ 89528 h 167639"/>
              <a:gd name="T76" fmla="*/ 690739 w 792480"/>
              <a:gd name="T77" fmla="*/ 91773 h 167639"/>
              <a:gd name="T78" fmla="*/ 561035 w 792480"/>
              <a:gd name="T79" fmla="*/ 93634 h 167639"/>
              <a:gd name="T80" fmla="*/ 464512 w 792480"/>
              <a:gd name="T81" fmla="*/ 94476 h 167639"/>
              <a:gd name="T82" fmla="*/ 367990 w 792480"/>
              <a:gd name="T83" fmla="*/ 95195 h 167639"/>
              <a:gd name="T84" fmla="*/ 271464 w 792480"/>
              <a:gd name="T85" fmla="*/ 95918 h 167639"/>
              <a:gd name="T86" fmla="*/ 205107 w 792480"/>
              <a:gd name="T87" fmla="*/ 97055 h 167639"/>
              <a:gd name="T88" fmla="*/ 168912 w 792480"/>
              <a:gd name="T89" fmla="*/ 98529 h 167639"/>
              <a:gd name="T90" fmla="*/ 149871 w 792480"/>
              <a:gd name="T91" fmla="*/ 97524 h 167639"/>
              <a:gd name="T92" fmla="*/ 170609 w 792480"/>
              <a:gd name="T93" fmla="*/ 95461 h 167639"/>
              <a:gd name="T94" fmla="*/ 202469 w 792480"/>
              <a:gd name="T95" fmla="*/ 91063 h 167639"/>
              <a:gd name="T96" fmla="*/ 245448 w 792480"/>
              <a:gd name="T97" fmla="*/ 84340 h 1676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92480" h="167639">
                <a:moveTo>
                  <a:pt x="0" y="125577"/>
                </a:moveTo>
                <a:lnTo>
                  <a:pt x="48568" y="130324"/>
                </a:lnTo>
                <a:lnTo>
                  <a:pt x="98429" y="127991"/>
                </a:lnTo>
                <a:lnTo>
                  <a:pt x="148983" y="120216"/>
                </a:lnTo>
                <a:lnTo>
                  <a:pt x="199631" y="108638"/>
                </a:lnTo>
                <a:lnTo>
                  <a:pt x="249774" y="94895"/>
                </a:lnTo>
                <a:lnTo>
                  <a:pt x="298814" y="80628"/>
                </a:lnTo>
                <a:lnTo>
                  <a:pt x="346151" y="67475"/>
                </a:lnTo>
                <a:lnTo>
                  <a:pt x="362532" y="58541"/>
                </a:lnTo>
                <a:lnTo>
                  <a:pt x="379104" y="49901"/>
                </a:lnTo>
                <a:lnTo>
                  <a:pt x="395300" y="40675"/>
                </a:lnTo>
                <a:lnTo>
                  <a:pt x="410552" y="29984"/>
                </a:lnTo>
                <a:lnTo>
                  <a:pt x="419354" y="21699"/>
                </a:lnTo>
                <a:lnTo>
                  <a:pt x="428659" y="11010"/>
                </a:lnTo>
                <a:lnTo>
                  <a:pt x="433941" y="2313"/>
                </a:lnTo>
                <a:lnTo>
                  <a:pt x="430669" y="0"/>
                </a:lnTo>
                <a:lnTo>
                  <a:pt x="386220" y="12206"/>
                </a:lnTo>
                <a:lnTo>
                  <a:pt x="341700" y="28042"/>
                </a:lnTo>
                <a:lnTo>
                  <a:pt x="297531" y="46851"/>
                </a:lnTo>
                <a:lnTo>
                  <a:pt x="254136" y="67977"/>
                </a:lnTo>
                <a:lnTo>
                  <a:pt x="211939" y="90764"/>
                </a:lnTo>
                <a:lnTo>
                  <a:pt x="171362" y="114556"/>
                </a:lnTo>
                <a:lnTo>
                  <a:pt x="132829" y="138696"/>
                </a:lnTo>
                <a:lnTo>
                  <a:pt x="116513" y="164366"/>
                </a:lnTo>
                <a:lnTo>
                  <a:pt x="123284" y="167022"/>
                </a:lnTo>
                <a:lnTo>
                  <a:pt x="145149" y="154163"/>
                </a:lnTo>
                <a:lnTo>
                  <a:pt x="174115" y="133285"/>
                </a:lnTo>
                <a:lnTo>
                  <a:pt x="202188" y="111885"/>
                </a:lnTo>
                <a:lnTo>
                  <a:pt x="221373" y="97459"/>
                </a:lnTo>
                <a:lnTo>
                  <a:pt x="224992" y="113218"/>
                </a:lnTo>
                <a:lnTo>
                  <a:pt x="226156" y="125107"/>
                </a:lnTo>
                <a:lnTo>
                  <a:pt x="229962" y="126452"/>
                </a:lnTo>
                <a:lnTo>
                  <a:pt x="241503" y="110578"/>
                </a:lnTo>
                <a:lnTo>
                  <a:pt x="262633" y="117961"/>
                </a:lnTo>
                <a:lnTo>
                  <a:pt x="282757" y="122766"/>
                </a:lnTo>
                <a:lnTo>
                  <a:pt x="303384" y="125696"/>
                </a:lnTo>
                <a:lnTo>
                  <a:pt x="326021" y="127457"/>
                </a:lnTo>
                <a:lnTo>
                  <a:pt x="332727" y="126199"/>
                </a:lnTo>
                <a:lnTo>
                  <a:pt x="340779" y="128079"/>
                </a:lnTo>
                <a:lnTo>
                  <a:pt x="346151" y="123698"/>
                </a:lnTo>
                <a:lnTo>
                  <a:pt x="349504" y="121208"/>
                </a:lnTo>
                <a:lnTo>
                  <a:pt x="348157" y="111213"/>
                </a:lnTo>
                <a:lnTo>
                  <a:pt x="344131" y="112458"/>
                </a:lnTo>
                <a:lnTo>
                  <a:pt x="339445" y="113703"/>
                </a:lnTo>
                <a:lnTo>
                  <a:pt x="342125" y="121208"/>
                </a:lnTo>
                <a:lnTo>
                  <a:pt x="340106" y="125577"/>
                </a:lnTo>
                <a:lnTo>
                  <a:pt x="339445" y="127457"/>
                </a:lnTo>
                <a:lnTo>
                  <a:pt x="333400" y="131203"/>
                </a:lnTo>
                <a:lnTo>
                  <a:pt x="336080" y="131203"/>
                </a:lnTo>
                <a:lnTo>
                  <a:pt x="354005" y="130324"/>
                </a:lnTo>
                <a:lnTo>
                  <a:pt x="396455" y="125577"/>
                </a:lnTo>
                <a:lnTo>
                  <a:pt x="424630" y="117844"/>
                </a:lnTo>
                <a:lnTo>
                  <a:pt x="438718" y="114067"/>
                </a:lnTo>
                <a:lnTo>
                  <a:pt x="495573" y="100980"/>
                </a:lnTo>
                <a:lnTo>
                  <a:pt x="521233" y="95592"/>
                </a:lnTo>
                <a:lnTo>
                  <a:pt x="505198" y="79571"/>
                </a:lnTo>
                <a:lnTo>
                  <a:pt x="481488" y="81767"/>
                </a:lnTo>
                <a:lnTo>
                  <a:pt x="456521" y="93219"/>
                </a:lnTo>
                <a:lnTo>
                  <a:pt x="436714" y="104965"/>
                </a:lnTo>
                <a:lnTo>
                  <a:pt x="431461" y="123766"/>
                </a:lnTo>
                <a:lnTo>
                  <a:pt x="454067" y="124174"/>
                </a:lnTo>
                <a:lnTo>
                  <a:pt x="485101" y="116381"/>
                </a:lnTo>
                <a:lnTo>
                  <a:pt x="505129" y="110578"/>
                </a:lnTo>
                <a:lnTo>
                  <a:pt x="551732" y="103640"/>
                </a:lnTo>
                <a:lnTo>
                  <a:pt x="603243" y="96289"/>
                </a:lnTo>
                <a:lnTo>
                  <a:pt x="644943" y="90460"/>
                </a:lnTo>
                <a:lnTo>
                  <a:pt x="662114" y="88087"/>
                </a:lnTo>
                <a:lnTo>
                  <a:pt x="684250" y="88648"/>
                </a:lnTo>
                <a:lnTo>
                  <a:pt x="706386" y="89265"/>
                </a:lnTo>
                <a:lnTo>
                  <a:pt x="728522" y="89762"/>
                </a:lnTo>
                <a:lnTo>
                  <a:pt x="750658" y="89966"/>
                </a:lnTo>
                <a:lnTo>
                  <a:pt x="764492" y="89673"/>
                </a:lnTo>
                <a:lnTo>
                  <a:pt x="780845" y="89027"/>
                </a:lnTo>
                <a:lnTo>
                  <a:pt x="792165" y="88380"/>
                </a:lnTo>
                <a:lnTo>
                  <a:pt x="790905" y="88087"/>
                </a:lnTo>
                <a:lnTo>
                  <a:pt x="757701" y="88853"/>
                </a:lnTo>
                <a:lnTo>
                  <a:pt x="724496" y="89966"/>
                </a:lnTo>
                <a:lnTo>
                  <a:pt x="691292" y="91080"/>
                </a:lnTo>
                <a:lnTo>
                  <a:pt x="609786" y="92425"/>
                </a:lnTo>
                <a:lnTo>
                  <a:pt x="561485" y="92927"/>
                </a:lnTo>
                <a:lnTo>
                  <a:pt x="513184" y="93368"/>
                </a:lnTo>
                <a:lnTo>
                  <a:pt x="464884" y="93763"/>
                </a:lnTo>
                <a:lnTo>
                  <a:pt x="416584" y="94127"/>
                </a:lnTo>
                <a:lnTo>
                  <a:pt x="368284" y="94477"/>
                </a:lnTo>
                <a:lnTo>
                  <a:pt x="319983" y="94828"/>
                </a:lnTo>
                <a:lnTo>
                  <a:pt x="271682" y="95194"/>
                </a:lnTo>
                <a:lnTo>
                  <a:pt x="223380" y="95592"/>
                </a:lnTo>
                <a:lnTo>
                  <a:pt x="205271" y="96323"/>
                </a:lnTo>
                <a:lnTo>
                  <a:pt x="187159" y="97231"/>
                </a:lnTo>
                <a:lnTo>
                  <a:pt x="169048" y="97786"/>
                </a:lnTo>
                <a:lnTo>
                  <a:pt x="150939" y="97459"/>
                </a:lnTo>
                <a:lnTo>
                  <a:pt x="149991" y="96788"/>
                </a:lnTo>
                <a:lnTo>
                  <a:pt x="158480" y="95824"/>
                </a:lnTo>
                <a:lnTo>
                  <a:pt x="170745" y="94741"/>
                </a:lnTo>
                <a:lnTo>
                  <a:pt x="181127" y="93713"/>
                </a:lnTo>
                <a:lnTo>
                  <a:pt x="202631" y="90376"/>
                </a:lnTo>
                <a:lnTo>
                  <a:pt x="226401" y="86688"/>
                </a:lnTo>
                <a:lnTo>
                  <a:pt x="245644" y="83703"/>
                </a:lnTo>
                <a:lnTo>
                  <a:pt x="253568" y="8247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80" name="object 31">
            <a:extLst>
              <a:ext uri="{FF2B5EF4-FFF2-40B4-BE49-F238E27FC236}">
                <a16:creationId xmlns:a16="http://schemas.microsoft.com/office/drawing/2014/main" id="{337252D0-2C3A-403B-B9B9-CF9EB3C3DDF8}"/>
              </a:ext>
            </a:extLst>
          </p:cNvPr>
          <p:cNvSpPr txBox="1"/>
          <p:nvPr/>
        </p:nvSpPr>
        <p:spPr>
          <a:xfrm>
            <a:off x="2701926" y="4824413"/>
            <a:ext cx="746125" cy="73738"/>
          </a:xfrm>
          <a:prstGeom prst="rect">
            <a:avLst/>
          </a:prstGeom>
        </p:spPr>
        <p:txBody>
          <a:bodyPr lIns="0" tIns="12065" rIns="0" bIns="0">
            <a:spAutoFit/>
          </a:bodyPr>
          <a:lstStyle/>
          <a:p>
            <a:pPr marL="12700">
              <a:spcBef>
                <a:spcPts val="95"/>
              </a:spcBef>
              <a:defRPr/>
            </a:pPr>
            <a:r>
              <a:rPr sz="400" dirty="0">
                <a:latin typeface="Times New Roman"/>
                <a:cs typeface="Times New Roman"/>
              </a:rPr>
              <a:t>FIRMA </a:t>
            </a:r>
            <a:r>
              <a:rPr sz="400" spc="5" dirty="0">
                <a:latin typeface="Times New Roman"/>
                <a:cs typeface="Times New Roman"/>
              </a:rPr>
              <a:t>DIRECTOR</a:t>
            </a:r>
            <a:r>
              <a:rPr sz="400" spc="10" dirty="0">
                <a:latin typeface="Times New Roman"/>
                <a:cs typeface="Times New Roman"/>
              </a:rPr>
              <a:t> </a:t>
            </a:r>
            <a:r>
              <a:rPr sz="400" spc="5" dirty="0">
                <a:latin typeface="Times New Roman"/>
                <a:cs typeface="Times New Roman"/>
              </a:rPr>
              <a:t>GENERAL</a:t>
            </a:r>
            <a:endParaRPr sz="400">
              <a:latin typeface="Times New Roman"/>
              <a:cs typeface="Times New Roman"/>
            </a:endParaRPr>
          </a:p>
        </p:txBody>
      </p:sp>
      <p:sp>
        <p:nvSpPr>
          <p:cNvPr id="31776" name="object 32">
            <a:extLst>
              <a:ext uri="{FF2B5EF4-FFF2-40B4-BE49-F238E27FC236}">
                <a16:creationId xmlns:a16="http://schemas.microsoft.com/office/drawing/2014/main" id="{C9DD5811-F10A-42A1-BF82-B8034683C438}"/>
              </a:ext>
            </a:extLst>
          </p:cNvPr>
          <p:cNvSpPr>
            <a:spLocks noChangeArrowheads="1"/>
          </p:cNvSpPr>
          <p:nvPr/>
        </p:nvSpPr>
        <p:spPr bwMode="auto">
          <a:xfrm>
            <a:off x="4537075" y="3544889"/>
            <a:ext cx="1117600" cy="1266825"/>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82" name="object 33">
            <a:extLst>
              <a:ext uri="{FF2B5EF4-FFF2-40B4-BE49-F238E27FC236}">
                <a16:creationId xmlns:a16="http://schemas.microsoft.com/office/drawing/2014/main" id="{23DB15E4-F55B-407C-8F97-CC0DEEB88779}"/>
              </a:ext>
            </a:extLst>
          </p:cNvPr>
          <p:cNvSpPr txBox="1"/>
          <p:nvPr/>
        </p:nvSpPr>
        <p:spPr>
          <a:xfrm>
            <a:off x="2365375" y="5413375"/>
            <a:ext cx="6269038" cy="908050"/>
          </a:xfrm>
          <a:prstGeom prst="rect">
            <a:avLst/>
          </a:prstGeom>
        </p:spPr>
        <p:txBody>
          <a:bodyPr lIns="0" tIns="12065" rIns="0" bIns="0">
            <a:spAutoFit/>
          </a:bodyPr>
          <a:lstStyle/>
          <a:p>
            <a:pPr marL="12700">
              <a:lnSpc>
                <a:spcPts val="1920"/>
              </a:lnSpc>
              <a:spcBef>
                <a:spcPts val="95"/>
              </a:spcBef>
              <a:defRPr/>
            </a:pPr>
            <a:r>
              <a:rPr sz="1600" b="1" spc="-5" dirty="0">
                <a:solidFill>
                  <a:srgbClr val="333399"/>
                </a:solidFill>
                <a:latin typeface="Arial"/>
                <a:cs typeface="Arial"/>
              </a:rPr>
              <a:t>KTP Nasional dapat </a:t>
            </a:r>
            <a:r>
              <a:rPr sz="1600" b="1" spc="-10" dirty="0">
                <a:solidFill>
                  <a:srgbClr val="333399"/>
                </a:solidFill>
                <a:latin typeface="Arial"/>
                <a:cs typeface="Arial"/>
              </a:rPr>
              <a:t>menggabungkan </a:t>
            </a:r>
            <a:r>
              <a:rPr sz="1600" b="1" spc="-5" dirty="0">
                <a:solidFill>
                  <a:srgbClr val="333399"/>
                </a:solidFill>
                <a:latin typeface="Arial"/>
                <a:cs typeface="Arial"/>
              </a:rPr>
              <a:t>berbagai macam</a:t>
            </a:r>
            <a:r>
              <a:rPr sz="1600" b="1" spc="100" dirty="0">
                <a:solidFill>
                  <a:srgbClr val="333399"/>
                </a:solidFill>
                <a:latin typeface="Arial"/>
                <a:cs typeface="Arial"/>
              </a:rPr>
              <a:t> </a:t>
            </a:r>
            <a:r>
              <a:rPr sz="1600" b="1" spc="-5" dirty="0">
                <a:solidFill>
                  <a:srgbClr val="333399"/>
                </a:solidFill>
                <a:latin typeface="Arial"/>
                <a:cs typeface="Arial"/>
              </a:rPr>
              <a:t>sertifikasi</a:t>
            </a:r>
            <a:endParaRPr sz="1600">
              <a:latin typeface="Arial"/>
              <a:cs typeface="Arial"/>
            </a:endParaRPr>
          </a:p>
          <a:p>
            <a:pPr marL="205740" indent="-193675">
              <a:lnSpc>
                <a:spcPts val="1680"/>
              </a:lnSpc>
              <a:buFontTx/>
              <a:buChar char="•"/>
              <a:tabLst>
                <a:tab pos="205740" algn="l"/>
                <a:tab pos="206375" algn="l"/>
              </a:tabLst>
              <a:defRPr/>
            </a:pPr>
            <a:r>
              <a:rPr sz="1400" spc="-5" dirty="0">
                <a:solidFill>
                  <a:srgbClr val="333399"/>
                </a:solidFill>
                <a:latin typeface="Arial"/>
                <a:cs typeface="Arial"/>
              </a:rPr>
              <a:t>Surat </a:t>
            </a:r>
            <a:r>
              <a:rPr sz="1400" dirty="0">
                <a:solidFill>
                  <a:srgbClr val="333399"/>
                </a:solidFill>
                <a:latin typeface="Arial"/>
                <a:cs typeface="Arial"/>
              </a:rPr>
              <a:t>Izin</a:t>
            </a:r>
            <a:r>
              <a:rPr sz="1400" spc="-60" dirty="0">
                <a:solidFill>
                  <a:srgbClr val="333399"/>
                </a:solidFill>
                <a:latin typeface="Arial"/>
                <a:cs typeface="Arial"/>
              </a:rPr>
              <a:t> </a:t>
            </a:r>
            <a:r>
              <a:rPr sz="1400" spc="-5" dirty="0">
                <a:solidFill>
                  <a:srgbClr val="333399"/>
                </a:solidFill>
                <a:latin typeface="Arial"/>
                <a:cs typeface="Arial"/>
              </a:rPr>
              <a:t>Mengemudi</a:t>
            </a:r>
            <a:endParaRPr sz="1400">
              <a:latin typeface="Arial"/>
              <a:cs typeface="Arial"/>
            </a:endParaRPr>
          </a:p>
          <a:p>
            <a:pPr marL="205740" indent="-193675">
              <a:buFontTx/>
              <a:buChar char="•"/>
              <a:tabLst>
                <a:tab pos="205740" algn="l"/>
                <a:tab pos="206375" algn="l"/>
              </a:tabLst>
              <a:defRPr/>
            </a:pPr>
            <a:r>
              <a:rPr sz="1400" dirty="0">
                <a:solidFill>
                  <a:srgbClr val="333399"/>
                </a:solidFill>
                <a:latin typeface="Arial"/>
                <a:cs typeface="Arial"/>
              </a:rPr>
              <a:t>Kartu Asuransi</a:t>
            </a:r>
            <a:r>
              <a:rPr sz="1400" spc="-165" dirty="0">
                <a:solidFill>
                  <a:srgbClr val="333399"/>
                </a:solidFill>
                <a:latin typeface="Arial"/>
                <a:cs typeface="Arial"/>
              </a:rPr>
              <a:t> </a:t>
            </a:r>
            <a:r>
              <a:rPr sz="1400" dirty="0">
                <a:solidFill>
                  <a:srgbClr val="333399"/>
                </a:solidFill>
                <a:latin typeface="Arial"/>
                <a:cs typeface="Arial"/>
              </a:rPr>
              <a:t>Kesehatan</a:t>
            </a:r>
            <a:endParaRPr sz="1400">
              <a:latin typeface="Arial"/>
              <a:cs typeface="Arial"/>
            </a:endParaRPr>
          </a:p>
          <a:p>
            <a:pPr marL="205740" indent="-193675">
              <a:buFontTx/>
              <a:buChar char="•"/>
              <a:tabLst>
                <a:tab pos="205740" algn="l"/>
                <a:tab pos="206375" algn="l"/>
              </a:tabLst>
              <a:defRPr/>
            </a:pPr>
            <a:r>
              <a:rPr sz="1400" dirty="0">
                <a:solidFill>
                  <a:srgbClr val="333399"/>
                </a:solidFill>
                <a:latin typeface="Arial"/>
                <a:cs typeface="Arial"/>
              </a:rPr>
              <a:t>Kartu </a:t>
            </a:r>
            <a:r>
              <a:rPr sz="1400" spc="-20" dirty="0">
                <a:solidFill>
                  <a:srgbClr val="333399"/>
                </a:solidFill>
                <a:latin typeface="Arial"/>
                <a:cs typeface="Arial"/>
              </a:rPr>
              <a:t>Tabungan </a:t>
            </a:r>
            <a:r>
              <a:rPr sz="1400" dirty="0">
                <a:solidFill>
                  <a:srgbClr val="333399"/>
                </a:solidFill>
                <a:latin typeface="Arial"/>
                <a:cs typeface="Arial"/>
              </a:rPr>
              <a:t>dan</a:t>
            </a:r>
            <a:r>
              <a:rPr sz="1400" spc="-105" dirty="0">
                <a:solidFill>
                  <a:srgbClr val="333399"/>
                </a:solidFill>
                <a:latin typeface="Arial"/>
                <a:cs typeface="Arial"/>
              </a:rPr>
              <a:t> </a:t>
            </a:r>
            <a:r>
              <a:rPr sz="1400" spc="-5" dirty="0">
                <a:solidFill>
                  <a:srgbClr val="333399"/>
                </a:solidFill>
                <a:latin typeface="Arial"/>
                <a:cs typeface="Arial"/>
              </a:rPr>
              <a:t>lainnya…</a:t>
            </a:r>
            <a:endParaRPr sz="1400">
              <a:latin typeface="Arial"/>
              <a:cs typeface="Arial"/>
            </a:endParaRPr>
          </a:p>
        </p:txBody>
      </p:sp>
      <p:sp>
        <p:nvSpPr>
          <p:cNvPr id="283" name="object 34">
            <a:extLst>
              <a:ext uri="{FF2B5EF4-FFF2-40B4-BE49-F238E27FC236}">
                <a16:creationId xmlns:a16="http://schemas.microsoft.com/office/drawing/2014/main" id="{B7A697EE-AD84-4DE2-9164-AF3341CFEB2C}"/>
              </a:ext>
            </a:extLst>
          </p:cNvPr>
          <p:cNvSpPr txBox="1"/>
          <p:nvPr/>
        </p:nvSpPr>
        <p:spPr>
          <a:xfrm>
            <a:off x="1831976" y="1117600"/>
            <a:ext cx="5572125" cy="1847850"/>
          </a:xfrm>
          <a:prstGeom prst="rect">
            <a:avLst/>
          </a:prstGeom>
        </p:spPr>
        <p:txBody>
          <a:bodyPr lIns="0" tIns="12065" rIns="0" bIns="0">
            <a:spAutoFit/>
          </a:bodyPr>
          <a:lstStyle/>
          <a:p>
            <a:pPr marL="248285" indent="-236220">
              <a:lnSpc>
                <a:spcPts val="1910"/>
              </a:lnSpc>
              <a:spcBef>
                <a:spcPts val="95"/>
              </a:spcBef>
              <a:buFontTx/>
              <a:buAutoNum type="arabicParenR" startAt="4"/>
              <a:tabLst>
                <a:tab pos="248920" algn="l"/>
              </a:tabLst>
              <a:defRPr/>
            </a:pPr>
            <a:r>
              <a:rPr sz="1600" b="1" spc="-10" dirty="0">
                <a:solidFill>
                  <a:srgbClr val="333399"/>
                </a:solidFill>
                <a:latin typeface="Arial"/>
                <a:cs typeface="Arial"/>
              </a:rPr>
              <a:t>Aplikasi </a:t>
            </a:r>
            <a:r>
              <a:rPr sz="1600" b="1" spc="-5" dirty="0">
                <a:solidFill>
                  <a:srgbClr val="333399"/>
                </a:solidFill>
                <a:latin typeface="Arial"/>
                <a:cs typeface="Arial"/>
              </a:rPr>
              <a:t>Pendataan </a:t>
            </a:r>
            <a:r>
              <a:rPr sz="1600" b="1" spc="-10" dirty="0">
                <a:solidFill>
                  <a:srgbClr val="333399"/>
                </a:solidFill>
                <a:latin typeface="Arial"/>
                <a:cs typeface="Arial"/>
              </a:rPr>
              <a:t>Penduduk </a:t>
            </a:r>
            <a:r>
              <a:rPr sz="1600" b="1" spc="-5" dirty="0">
                <a:solidFill>
                  <a:srgbClr val="333399"/>
                </a:solidFill>
                <a:latin typeface="Arial"/>
                <a:cs typeface="Arial"/>
              </a:rPr>
              <a:t>(KTP) -</a:t>
            </a:r>
            <a:r>
              <a:rPr sz="1600" b="1" spc="125" dirty="0">
                <a:solidFill>
                  <a:srgbClr val="333399"/>
                </a:solidFill>
                <a:latin typeface="Arial"/>
                <a:cs typeface="Arial"/>
              </a:rPr>
              <a:t> </a:t>
            </a:r>
            <a:r>
              <a:rPr sz="1600" b="1" spc="-5" dirty="0">
                <a:solidFill>
                  <a:srgbClr val="333399"/>
                </a:solidFill>
                <a:latin typeface="Arial"/>
                <a:cs typeface="Arial"/>
              </a:rPr>
              <a:t>Lanjutan</a:t>
            </a:r>
            <a:endParaRPr sz="1600" dirty="0">
              <a:latin typeface="Arial"/>
              <a:cs typeface="Arial"/>
            </a:endParaRPr>
          </a:p>
          <a:p>
            <a:pPr marL="12700">
              <a:lnSpc>
                <a:spcPts val="2250"/>
              </a:lnSpc>
              <a:defRPr/>
            </a:pPr>
            <a:r>
              <a:rPr sz="2000" b="1" spc="-5" dirty="0">
                <a:solidFill>
                  <a:srgbClr val="333399"/>
                </a:solidFill>
                <a:latin typeface="Arial"/>
                <a:cs typeface="Arial"/>
              </a:rPr>
              <a:t>Smart</a:t>
            </a:r>
            <a:r>
              <a:rPr sz="2000" b="1" spc="-30" dirty="0">
                <a:solidFill>
                  <a:srgbClr val="333399"/>
                </a:solidFill>
                <a:latin typeface="Arial"/>
                <a:cs typeface="Arial"/>
              </a:rPr>
              <a:t> </a:t>
            </a:r>
            <a:r>
              <a:rPr sz="2000" b="1" dirty="0">
                <a:solidFill>
                  <a:srgbClr val="333399"/>
                </a:solidFill>
                <a:latin typeface="Arial"/>
                <a:cs typeface="Arial"/>
              </a:rPr>
              <a:t>Card</a:t>
            </a:r>
            <a:endParaRPr sz="2000" dirty="0">
              <a:latin typeface="Arial"/>
              <a:cs typeface="Arial"/>
            </a:endParaRPr>
          </a:p>
          <a:p>
            <a:pPr marL="469900">
              <a:lnSpc>
                <a:spcPts val="1775"/>
              </a:lnSpc>
              <a:defRPr/>
            </a:pPr>
            <a:r>
              <a:rPr sz="1600" b="1" spc="-5" dirty="0">
                <a:solidFill>
                  <a:srgbClr val="333399"/>
                </a:solidFill>
                <a:latin typeface="Arial"/>
                <a:cs typeface="Arial"/>
              </a:rPr>
              <a:t>KTP (Smart Card) dapat </a:t>
            </a:r>
            <a:r>
              <a:rPr sz="1600" b="1" spc="-10" dirty="0">
                <a:solidFill>
                  <a:srgbClr val="333399"/>
                </a:solidFill>
                <a:latin typeface="Arial"/>
                <a:cs typeface="Arial"/>
              </a:rPr>
              <a:t>menyimpan </a:t>
            </a:r>
            <a:r>
              <a:rPr sz="1600" b="1" spc="-5" dirty="0">
                <a:solidFill>
                  <a:srgbClr val="333399"/>
                </a:solidFill>
                <a:latin typeface="Arial"/>
                <a:cs typeface="Arial"/>
              </a:rPr>
              <a:t>info</a:t>
            </a:r>
            <a:r>
              <a:rPr sz="1600" b="1" spc="80" dirty="0">
                <a:solidFill>
                  <a:srgbClr val="333399"/>
                </a:solidFill>
                <a:latin typeface="Arial"/>
                <a:cs typeface="Arial"/>
              </a:rPr>
              <a:t> </a:t>
            </a:r>
            <a:r>
              <a:rPr sz="1600" b="1" spc="-5" dirty="0">
                <a:solidFill>
                  <a:srgbClr val="333399"/>
                </a:solidFill>
                <a:latin typeface="Arial"/>
                <a:cs typeface="Arial"/>
              </a:rPr>
              <a:t>berikut:</a:t>
            </a:r>
            <a:endParaRPr sz="1600" dirty="0">
              <a:latin typeface="Arial"/>
              <a:cs typeface="Arial"/>
            </a:endParaRPr>
          </a:p>
          <a:p>
            <a:pPr marL="662940" lvl="1" indent="-193675">
              <a:lnSpc>
                <a:spcPts val="1680"/>
              </a:lnSpc>
              <a:buFontTx/>
              <a:buChar char="•"/>
              <a:tabLst>
                <a:tab pos="662940" algn="l"/>
                <a:tab pos="663575" algn="l"/>
              </a:tabLst>
              <a:defRPr/>
            </a:pPr>
            <a:r>
              <a:rPr sz="1400" spc="-5" dirty="0">
                <a:solidFill>
                  <a:srgbClr val="333399"/>
                </a:solidFill>
                <a:latin typeface="Arial"/>
                <a:cs typeface="Arial"/>
              </a:rPr>
              <a:t>Data </a:t>
            </a:r>
            <a:r>
              <a:rPr sz="1400" dirty="0">
                <a:solidFill>
                  <a:srgbClr val="333399"/>
                </a:solidFill>
                <a:latin typeface="Arial"/>
                <a:cs typeface="Arial"/>
              </a:rPr>
              <a:t>Pribadi (Alamat, Usia, Jenis Kelamin, </a:t>
            </a:r>
            <a:r>
              <a:rPr sz="1400" spc="-25" dirty="0">
                <a:solidFill>
                  <a:srgbClr val="333399"/>
                </a:solidFill>
                <a:latin typeface="Arial"/>
                <a:cs typeface="Arial"/>
              </a:rPr>
              <a:t>Telepon, </a:t>
            </a:r>
            <a:r>
              <a:rPr sz="1400" dirty="0">
                <a:solidFill>
                  <a:srgbClr val="333399"/>
                </a:solidFill>
                <a:latin typeface="Arial"/>
                <a:cs typeface="Arial"/>
              </a:rPr>
              <a:t>E-mail</a:t>
            </a:r>
            <a:r>
              <a:rPr sz="1400" spc="-204" dirty="0">
                <a:solidFill>
                  <a:srgbClr val="333399"/>
                </a:solidFill>
                <a:latin typeface="Arial"/>
                <a:cs typeface="Arial"/>
              </a:rPr>
              <a:t> </a:t>
            </a:r>
            <a:r>
              <a:rPr sz="1400" dirty="0">
                <a:solidFill>
                  <a:srgbClr val="333399"/>
                </a:solidFill>
                <a:latin typeface="Arial"/>
                <a:cs typeface="Arial"/>
              </a:rPr>
              <a:t>…)</a:t>
            </a:r>
            <a:endParaRPr sz="1400" dirty="0">
              <a:latin typeface="Arial"/>
              <a:cs typeface="Arial"/>
            </a:endParaRPr>
          </a:p>
          <a:p>
            <a:pPr marL="662940" lvl="1" indent="-194310">
              <a:buFontTx/>
              <a:buChar char="•"/>
              <a:tabLst>
                <a:tab pos="662940" algn="l"/>
                <a:tab pos="663575" algn="l"/>
              </a:tabLst>
              <a:defRPr/>
            </a:pPr>
            <a:r>
              <a:rPr sz="1400" spc="-10" dirty="0">
                <a:solidFill>
                  <a:srgbClr val="333399"/>
                </a:solidFill>
                <a:latin typeface="Arial"/>
                <a:cs typeface="Arial"/>
              </a:rPr>
              <a:t>Riwayat</a:t>
            </a:r>
            <a:r>
              <a:rPr sz="1400" spc="5" dirty="0">
                <a:solidFill>
                  <a:srgbClr val="333399"/>
                </a:solidFill>
                <a:latin typeface="Arial"/>
                <a:cs typeface="Arial"/>
              </a:rPr>
              <a:t> </a:t>
            </a:r>
            <a:r>
              <a:rPr sz="1400" spc="-5" dirty="0">
                <a:solidFill>
                  <a:srgbClr val="333399"/>
                </a:solidFill>
                <a:latin typeface="Arial"/>
                <a:cs typeface="Arial"/>
              </a:rPr>
              <a:t>mengemudi</a:t>
            </a:r>
            <a:endParaRPr sz="1400" dirty="0">
              <a:latin typeface="Arial"/>
              <a:cs typeface="Arial"/>
            </a:endParaRPr>
          </a:p>
          <a:p>
            <a:pPr marL="662940" lvl="1" indent="-194310">
              <a:buFontTx/>
              <a:buChar char="•"/>
              <a:tabLst>
                <a:tab pos="662940" algn="l"/>
                <a:tab pos="663575" algn="l"/>
              </a:tabLst>
              <a:defRPr/>
            </a:pPr>
            <a:r>
              <a:rPr sz="1400" dirty="0">
                <a:solidFill>
                  <a:srgbClr val="333399"/>
                </a:solidFill>
                <a:latin typeface="Arial"/>
                <a:cs typeface="Arial"/>
              </a:rPr>
              <a:t>Rekam</a:t>
            </a:r>
            <a:r>
              <a:rPr sz="1400" spc="-45" dirty="0">
                <a:solidFill>
                  <a:srgbClr val="333399"/>
                </a:solidFill>
                <a:latin typeface="Arial"/>
                <a:cs typeface="Arial"/>
              </a:rPr>
              <a:t> </a:t>
            </a:r>
            <a:r>
              <a:rPr sz="1400" spc="-5" dirty="0">
                <a:solidFill>
                  <a:srgbClr val="333399"/>
                </a:solidFill>
                <a:latin typeface="Arial"/>
                <a:cs typeface="Arial"/>
              </a:rPr>
              <a:t>Medis</a:t>
            </a:r>
            <a:r>
              <a:rPr sz="1400" spc="-15" dirty="0">
                <a:solidFill>
                  <a:srgbClr val="333399"/>
                </a:solidFill>
                <a:latin typeface="Arial"/>
                <a:cs typeface="Arial"/>
              </a:rPr>
              <a:t> </a:t>
            </a:r>
            <a:r>
              <a:rPr sz="1400" dirty="0">
                <a:solidFill>
                  <a:srgbClr val="333399"/>
                </a:solidFill>
                <a:latin typeface="Arial"/>
                <a:cs typeface="Arial"/>
              </a:rPr>
              <a:t>(Golongan</a:t>
            </a:r>
            <a:r>
              <a:rPr sz="1400" spc="-45" dirty="0">
                <a:solidFill>
                  <a:srgbClr val="333399"/>
                </a:solidFill>
                <a:latin typeface="Arial"/>
                <a:cs typeface="Arial"/>
              </a:rPr>
              <a:t> </a:t>
            </a:r>
            <a:r>
              <a:rPr sz="1400" spc="-5" dirty="0">
                <a:solidFill>
                  <a:srgbClr val="333399"/>
                </a:solidFill>
                <a:latin typeface="Arial"/>
                <a:cs typeface="Arial"/>
              </a:rPr>
              <a:t>Darah,</a:t>
            </a:r>
            <a:r>
              <a:rPr sz="1400" spc="-100" dirty="0">
                <a:solidFill>
                  <a:srgbClr val="333399"/>
                </a:solidFill>
                <a:latin typeface="Arial"/>
                <a:cs typeface="Arial"/>
              </a:rPr>
              <a:t> </a:t>
            </a:r>
            <a:r>
              <a:rPr sz="1400" dirty="0">
                <a:solidFill>
                  <a:srgbClr val="333399"/>
                </a:solidFill>
                <a:latin typeface="Arial"/>
                <a:cs typeface="Arial"/>
              </a:rPr>
              <a:t>Alergi,</a:t>
            </a:r>
            <a:r>
              <a:rPr sz="1400" spc="-100" dirty="0">
                <a:solidFill>
                  <a:srgbClr val="333399"/>
                </a:solidFill>
                <a:latin typeface="Arial"/>
                <a:cs typeface="Arial"/>
              </a:rPr>
              <a:t> </a:t>
            </a:r>
            <a:r>
              <a:rPr sz="1400" dirty="0">
                <a:solidFill>
                  <a:srgbClr val="333399"/>
                </a:solidFill>
                <a:latin typeface="Arial"/>
                <a:cs typeface="Arial"/>
              </a:rPr>
              <a:t>Asuransi</a:t>
            </a:r>
            <a:r>
              <a:rPr sz="1400" spc="-45" dirty="0">
                <a:solidFill>
                  <a:srgbClr val="333399"/>
                </a:solidFill>
                <a:latin typeface="Arial"/>
                <a:cs typeface="Arial"/>
              </a:rPr>
              <a:t> </a:t>
            </a:r>
            <a:r>
              <a:rPr sz="1400" dirty="0">
                <a:solidFill>
                  <a:srgbClr val="333399"/>
                </a:solidFill>
                <a:latin typeface="Arial"/>
                <a:cs typeface="Arial"/>
              </a:rPr>
              <a:t>…)</a:t>
            </a:r>
            <a:endParaRPr sz="1400" dirty="0">
              <a:latin typeface="Arial"/>
              <a:cs typeface="Arial"/>
            </a:endParaRPr>
          </a:p>
          <a:p>
            <a:pPr marL="662940" lvl="1" indent="-194310">
              <a:buFontTx/>
              <a:buChar char="•"/>
              <a:tabLst>
                <a:tab pos="662940" algn="l"/>
                <a:tab pos="663575" algn="l"/>
              </a:tabLst>
              <a:defRPr/>
            </a:pPr>
            <a:r>
              <a:rPr sz="1400" spc="-5" dirty="0">
                <a:solidFill>
                  <a:srgbClr val="333399"/>
                </a:solidFill>
                <a:latin typeface="Arial"/>
                <a:cs typeface="Arial"/>
              </a:rPr>
              <a:t>Cap, </a:t>
            </a:r>
            <a:r>
              <a:rPr sz="1400" spc="-35" dirty="0">
                <a:solidFill>
                  <a:srgbClr val="333399"/>
                </a:solidFill>
                <a:latin typeface="Arial"/>
                <a:cs typeface="Arial"/>
              </a:rPr>
              <a:t>Tanda </a:t>
            </a:r>
            <a:r>
              <a:rPr sz="1400" dirty="0">
                <a:solidFill>
                  <a:srgbClr val="333399"/>
                </a:solidFill>
                <a:latin typeface="Arial"/>
                <a:cs typeface="Arial"/>
              </a:rPr>
              <a:t>tangan,</a:t>
            </a:r>
            <a:r>
              <a:rPr sz="1400" spc="-85" dirty="0">
                <a:solidFill>
                  <a:srgbClr val="333399"/>
                </a:solidFill>
                <a:latin typeface="Arial"/>
                <a:cs typeface="Arial"/>
              </a:rPr>
              <a:t> </a:t>
            </a:r>
            <a:r>
              <a:rPr sz="1400" dirty="0">
                <a:solidFill>
                  <a:srgbClr val="333399"/>
                </a:solidFill>
                <a:latin typeface="Arial"/>
                <a:cs typeface="Arial"/>
              </a:rPr>
              <a:t>Foto</a:t>
            </a:r>
            <a:endParaRPr sz="1400" dirty="0">
              <a:latin typeface="Arial"/>
              <a:cs typeface="Arial"/>
            </a:endParaRPr>
          </a:p>
          <a:p>
            <a:pPr marL="662940" lvl="1" indent="-194310">
              <a:buFontTx/>
              <a:buChar char="•"/>
              <a:tabLst>
                <a:tab pos="662940" algn="l"/>
                <a:tab pos="663575" algn="l"/>
              </a:tabLst>
              <a:defRPr/>
            </a:pPr>
            <a:r>
              <a:rPr sz="1400" dirty="0">
                <a:solidFill>
                  <a:srgbClr val="333399"/>
                </a:solidFill>
                <a:latin typeface="Arial"/>
                <a:cs typeface="Arial"/>
              </a:rPr>
              <a:t>Sidik Jari, dan</a:t>
            </a:r>
            <a:r>
              <a:rPr sz="1400" spc="-65" dirty="0">
                <a:solidFill>
                  <a:srgbClr val="333399"/>
                </a:solidFill>
                <a:latin typeface="Arial"/>
                <a:cs typeface="Arial"/>
              </a:rPr>
              <a:t> </a:t>
            </a:r>
            <a:r>
              <a:rPr sz="1400" spc="-5" dirty="0">
                <a:solidFill>
                  <a:srgbClr val="333399"/>
                </a:solidFill>
                <a:latin typeface="Arial"/>
                <a:cs typeface="Arial"/>
              </a:rPr>
              <a:t>lainnya…</a:t>
            </a:r>
            <a:endParaRPr sz="1400" dirty="0">
              <a:latin typeface="Arial"/>
              <a:cs typeface="Arial"/>
            </a:endParaRPr>
          </a:p>
        </p:txBody>
      </p:sp>
      <p:sp>
        <p:nvSpPr>
          <p:cNvPr id="31779" name="object 35">
            <a:extLst>
              <a:ext uri="{FF2B5EF4-FFF2-40B4-BE49-F238E27FC236}">
                <a16:creationId xmlns:a16="http://schemas.microsoft.com/office/drawing/2014/main" id="{7682D6B1-AD40-44F3-8F95-61883CFE99CD}"/>
              </a:ext>
            </a:extLst>
          </p:cNvPr>
          <p:cNvSpPr>
            <a:spLocks noChangeArrowheads="1"/>
          </p:cNvSpPr>
          <p:nvPr/>
        </p:nvSpPr>
        <p:spPr bwMode="auto">
          <a:xfrm>
            <a:off x="7629526" y="3476625"/>
            <a:ext cx="1196975" cy="111125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1780" name="object 36">
            <a:extLst>
              <a:ext uri="{FF2B5EF4-FFF2-40B4-BE49-F238E27FC236}">
                <a16:creationId xmlns:a16="http://schemas.microsoft.com/office/drawing/2014/main" id="{B13F8FA1-4678-4BCC-A616-02BEE94CAE89}"/>
              </a:ext>
            </a:extLst>
          </p:cNvPr>
          <p:cNvSpPr>
            <a:spLocks noChangeArrowheads="1"/>
          </p:cNvSpPr>
          <p:nvPr/>
        </p:nvSpPr>
        <p:spPr bwMode="auto">
          <a:xfrm>
            <a:off x="8975726" y="3873501"/>
            <a:ext cx="792163" cy="950913"/>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86" name="object 37">
            <a:extLst>
              <a:ext uri="{FF2B5EF4-FFF2-40B4-BE49-F238E27FC236}">
                <a16:creationId xmlns:a16="http://schemas.microsoft.com/office/drawing/2014/main" id="{78238599-8610-4624-A39E-02A1BC89E374}"/>
              </a:ext>
            </a:extLst>
          </p:cNvPr>
          <p:cNvSpPr txBox="1">
            <a:spLocks/>
          </p:cNvSpPr>
          <p:nvPr/>
        </p:nvSpPr>
        <p:spPr bwMode="auto">
          <a:xfrm>
            <a:off x="1831976" y="371476"/>
            <a:ext cx="8069263" cy="474663"/>
          </a:xfrm>
          <a:prstGeom prst="rect">
            <a:avLst/>
          </a:prstGeom>
          <a:noFill/>
          <a:ln>
            <a:noFill/>
          </a:ln>
        </p:spPr>
        <p:txBody>
          <a:bodyPr lIns="0" tIns="12065" rIns="0" bIns="0" anchor="ctr">
            <a:spAutoFit/>
          </a:bodyPr>
          <a:lstStyle>
            <a:lvl1pPr algn="l" rtl="0" eaLnBrk="0" fontAlgn="base" hangingPunct="0">
              <a:lnSpc>
                <a:spcPct val="90000"/>
              </a:lnSpc>
              <a:spcBef>
                <a:spcPct val="0"/>
              </a:spcBef>
              <a:spcAft>
                <a:spcPct val="0"/>
              </a:spcAft>
              <a:defRPr sz="2800" b="1" i="0" kern="1200">
                <a:solidFill>
                  <a:srgbClr val="333399"/>
                </a:solidFill>
                <a:latin typeface="Arial"/>
                <a:ea typeface="+mj-ea"/>
                <a:cs typeface="Arial"/>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marL="12700">
              <a:lnSpc>
                <a:spcPct val="100000"/>
              </a:lnSpc>
              <a:spcBef>
                <a:spcPts val="95"/>
              </a:spcBef>
              <a:defRPr/>
            </a:pPr>
            <a:r>
              <a:rPr lang="en-US" sz="3000" spc="-5" dirty="0"/>
              <a:t>G2C : Government </a:t>
            </a:r>
            <a:r>
              <a:rPr lang="en-US" sz="3000" dirty="0"/>
              <a:t>to </a:t>
            </a:r>
            <a:r>
              <a:rPr lang="en-US" sz="3000" spc="-5" dirty="0"/>
              <a:t>Citizen</a:t>
            </a:r>
            <a:r>
              <a:rPr lang="en-US" sz="3000" spc="35" dirty="0"/>
              <a:t> </a:t>
            </a:r>
            <a:r>
              <a:rPr lang="en-US" sz="3000" spc="-5" dirty="0"/>
              <a:t>(</a:t>
            </a:r>
            <a:r>
              <a:rPr lang="en-US" sz="3000" spc="-5" dirty="0" err="1"/>
              <a:t>Lanjutan</a:t>
            </a:r>
            <a:r>
              <a:rPr lang="en-US" sz="3000" spc="-5"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2">
            <a:extLst>
              <a:ext uri="{FF2B5EF4-FFF2-40B4-BE49-F238E27FC236}">
                <a16:creationId xmlns:a16="http://schemas.microsoft.com/office/drawing/2014/main" id="{05FDEE31-2639-4A45-A544-E06134161B0F}"/>
              </a:ext>
            </a:extLst>
          </p:cNvPr>
          <p:cNvSpPr txBox="1">
            <a:spLocks noChangeArrowheads="1"/>
          </p:cNvSpPr>
          <p:nvPr/>
        </p:nvSpPr>
        <p:spPr bwMode="auto">
          <a:xfrm>
            <a:off x="2065339" y="1671639"/>
            <a:ext cx="7418387" cy="42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2000" b="1">
                <a:latin typeface="Arial" panose="020B0604020202020204" pitchFamily="34" charset="0"/>
                <a:cs typeface="Arial" panose="020B0604020202020204" pitchFamily="34" charset="0"/>
              </a:rPr>
              <a:t>5) Sistem Manajemen Informasi </a:t>
            </a:r>
            <a:r>
              <a:rPr lang="id-ID" altLang="id-ID" sz="2000" b="1" i="1">
                <a:latin typeface="Arial" panose="020B0604020202020204" pitchFamily="34" charset="0"/>
                <a:cs typeface="Arial" panose="020B0604020202020204" pitchFamily="34" charset="0"/>
              </a:rPr>
              <a:t>Real Estate</a:t>
            </a:r>
            <a:endParaRPr lang="id-ID" altLang="id-ID" sz="2000">
              <a:latin typeface="Arial" panose="020B0604020202020204" pitchFamily="34" charset="0"/>
              <a:cs typeface="Arial" panose="020B0604020202020204" pitchFamily="34" charset="0"/>
            </a:endParaRPr>
          </a:p>
          <a:p>
            <a:pPr>
              <a:lnSpc>
                <a:spcPct val="100000"/>
              </a:lnSpc>
              <a:spcBef>
                <a:spcPts val="25"/>
              </a:spcBef>
              <a:buNone/>
            </a:pPr>
            <a:endParaRPr lang="id-ID" altLang="id-ID" sz="29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Ketika kesadaran sosial dan publik akan </a:t>
            </a:r>
            <a:r>
              <a:rPr lang="id-ID" altLang="id-ID" sz="2000" i="1">
                <a:latin typeface="Arial" panose="020B0604020202020204" pitchFamily="34" charset="0"/>
                <a:cs typeface="Arial" panose="020B0604020202020204" pitchFamily="34" charset="0"/>
              </a:rPr>
              <a:t>real estate </a:t>
            </a:r>
            <a:r>
              <a:rPr lang="id-ID" altLang="id-ID" sz="2000">
                <a:latin typeface="Arial" panose="020B0604020202020204" pitchFamily="34" charset="0"/>
                <a:cs typeface="Arial" panose="020B0604020202020204" pitchFamily="34" charset="0"/>
              </a:rPr>
              <a:t>meningkat  dan juga meningkatnya aktivitas pemerintah pada </a:t>
            </a:r>
            <a:r>
              <a:rPr lang="id-ID" altLang="id-ID" sz="2000" i="1">
                <a:latin typeface="Arial" panose="020B0604020202020204" pitchFamily="34" charset="0"/>
                <a:cs typeface="Arial" panose="020B0604020202020204" pitchFamily="34" charset="0"/>
              </a:rPr>
              <a:t>real estate </a:t>
            </a:r>
            <a:r>
              <a:rPr lang="id-ID" altLang="id-ID" sz="2000">
                <a:latin typeface="Arial" panose="020B0604020202020204" pitchFamily="34" charset="0"/>
                <a:cs typeface="Arial" panose="020B0604020202020204" pitchFamily="34" charset="0"/>
              </a:rPr>
              <a:t>–  seperti pembangunan tanah penduduk, perencanaan  perumahan dan rencana utilisasi pertanahan, kebutuhan akan  manajemen yang lebih komprehensif dan efisien pada level  pemerintahan meningkat.</a:t>
            </a:r>
          </a:p>
          <a:p>
            <a:pPr>
              <a:lnSpc>
                <a:spcPct val="100000"/>
              </a:lnSpc>
              <a:spcBef>
                <a:spcPts val="25"/>
              </a:spcBef>
              <a:buClr>
                <a:srgbClr val="333399"/>
              </a:buClr>
              <a:buFont typeface="Wingdings" panose="05000000000000000000" pitchFamily="2" charset="2"/>
              <a:buChar char=""/>
            </a:pPr>
            <a:endParaRPr lang="id-ID" altLang="id-ID" sz="29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Informatisasi manajemen </a:t>
            </a:r>
            <a:r>
              <a:rPr lang="id-ID" altLang="id-ID" sz="2000" i="1">
                <a:latin typeface="Arial" panose="020B0604020202020204" pitchFamily="34" charset="0"/>
                <a:cs typeface="Arial" panose="020B0604020202020204" pitchFamily="34" charset="0"/>
              </a:rPr>
              <a:t>real estate </a:t>
            </a:r>
            <a:r>
              <a:rPr lang="id-ID" altLang="id-ID" sz="2000">
                <a:latin typeface="Arial" panose="020B0604020202020204" pitchFamily="34" charset="0"/>
                <a:cs typeface="Arial" panose="020B0604020202020204" pitchFamily="34" charset="0"/>
              </a:rPr>
              <a:t>dibutuhkan untuk  mengurangi investasi spekulatif pada </a:t>
            </a:r>
            <a:r>
              <a:rPr lang="id-ID" altLang="id-ID" sz="2000" i="1">
                <a:latin typeface="Arial" panose="020B0604020202020204" pitchFamily="34" charset="0"/>
                <a:cs typeface="Arial" panose="020B0604020202020204" pitchFamily="34" charset="0"/>
              </a:rPr>
              <a:t>real estate </a:t>
            </a:r>
            <a:r>
              <a:rPr lang="id-ID" altLang="id-ID" sz="2000">
                <a:latin typeface="Arial" panose="020B0604020202020204" pitchFamily="34" charset="0"/>
                <a:cs typeface="Arial" panose="020B0604020202020204" pitchFamily="34" charset="0"/>
              </a:rPr>
              <a:t>yang terjadi  pada awal 1980 dan untuk membebankan pajak ke pemilik  tanah berdasarkan ukuran tanah.</a:t>
            </a:r>
          </a:p>
        </p:txBody>
      </p:sp>
      <p:sp>
        <p:nvSpPr>
          <p:cNvPr id="3" name="object 3">
            <a:extLst>
              <a:ext uri="{FF2B5EF4-FFF2-40B4-BE49-F238E27FC236}">
                <a16:creationId xmlns:a16="http://schemas.microsoft.com/office/drawing/2014/main" id="{3E6A39F2-FE0A-46F9-9B6C-605206611E89}"/>
              </a:ext>
            </a:extLst>
          </p:cNvPr>
          <p:cNvSpPr txBox="1">
            <a:spLocks noGrp="1"/>
          </p:cNvSpPr>
          <p:nvPr>
            <p:ph type="title"/>
          </p:nvPr>
        </p:nvSpPr>
        <p:spPr>
          <a:xfrm>
            <a:off x="2093914" y="379414"/>
            <a:ext cx="7864475"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C0AA67C-BE5C-4671-B48B-88DE13D8C0F7}"/>
              </a:ext>
            </a:extLst>
          </p:cNvPr>
          <p:cNvSpPr txBox="1"/>
          <p:nvPr/>
        </p:nvSpPr>
        <p:spPr>
          <a:xfrm>
            <a:off x="2181226" y="1819275"/>
            <a:ext cx="4645025" cy="300038"/>
          </a:xfrm>
          <a:prstGeom prst="rect">
            <a:avLst/>
          </a:prstGeom>
        </p:spPr>
        <p:txBody>
          <a:bodyPr lIns="0" tIns="12700" rIns="0" bIns="0">
            <a:spAutoFit/>
          </a:bodyPr>
          <a:lstStyle/>
          <a:p>
            <a:pPr marL="12700">
              <a:spcBef>
                <a:spcPts val="100"/>
              </a:spcBef>
              <a:defRPr/>
            </a:pPr>
            <a:r>
              <a:rPr b="1" spc="-10" dirty="0">
                <a:latin typeface="Arial"/>
                <a:cs typeface="Arial"/>
              </a:rPr>
              <a:t>5) </a:t>
            </a:r>
            <a:r>
              <a:rPr b="1" spc="-5" dirty="0">
                <a:latin typeface="Arial"/>
                <a:cs typeface="Arial"/>
              </a:rPr>
              <a:t>Sistem </a:t>
            </a:r>
            <a:r>
              <a:rPr b="1" spc="-10" dirty="0">
                <a:latin typeface="Arial"/>
                <a:cs typeface="Arial"/>
              </a:rPr>
              <a:t>manajemen </a:t>
            </a:r>
            <a:r>
              <a:rPr b="1" spc="-5" dirty="0">
                <a:latin typeface="Arial"/>
                <a:cs typeface="Arial"/>
              </a:rPr>
              <a:t>informasi </a:t>
            </a:r>
            <a:r>
              <a:rPr b="1" i="1" spc="-10" dirty="0">
                <a:latin typeface="Arial"/>
                <a:cs typeface="Arial"/>
              </a:rPr>
              <a:t>real</a:t>
            </a:r>
            <a:r>
              <a:rPr b="1" i="1" spc="65" dirty="0">
                <a:latin typeface="Arial"/>
                <a:cs typeface="Arial"/>
              </a:rPr>
              <a:t> </a:t>
            </a:r>
            <a:r>
              <a:rPr b="1" i="1" spc="-10" dirty="0">
                <a:latin typeface="Arial"/>
                <a:cs typeface="Arial"/>
              </a:rPr>
              <a:t>estate</a:t>
            </a:r>
            <a:endParaRPr dirty="0">
              <a:latin typeface="Arial"/>
              <a:cs typeface="Arial"/>
            </a:endParaRPr>
          </a:p>
        </p:txBody>
      </p:sp>
      <p:sp>
        <p:nvSpPr>
          <p:cNvPr id="33795" name="object 3">
            <a:extLst>
              <a:ext uri="{FF2B5EF4-FFF2-40B4-BE49-F238E27FC236}">
                <a16:creationId xmlns:a16="http://schemas.microsoft.com/office/drawing/2014/main" id="{C05F89EC-55E8-4F82-BDA1-5A3834B256D5}"/>
              </a:ext>
            </a:extLst>
          </p:cNvPr>
          <p:cNvSpPr>
            <a:spLocks/>
          </p:cNvSpPr>
          <p:nvPr/>
        </p:nvSpPr>
        <p:spPr bwMode="auto">
          <a:xfrm>
            <a:off x="4721226" y="3065464"/>
            <a:ext cx="2511425" cy="1195387"/>
          </a:xfrm>
          <a:custGeom>
            <a:avLst/>
            <a:gdLst>
              <a:gd name="T0" fmla="*/ 1335375 w 2511425"/>
              <a:gd name="T1" fmla="*/ 60155 h 1195070"/>
              <a:gd name="T2" fmla="*/ 1531567 w 2511425"/>
              <a:gd name="T3" fmla="*/ 0 h 1195070"/>
              <a:gd name="T4" fmla="*/ 1732835 w 2511425"/>
              <a:gd name="T5" fmla="*/ 64471 h 1195070"/>
              <a:gd name="T6" fmla="*/ 2193547 w 2511425"/>
              <a:gd name="T7" fmla="*/ 93771 h 1195070"/>
              <a:gd name="T8" fmla="*/ 1767869 w 2511425"/>
              <a:gd name="T9" fmla="*/ 42066 h 1195070"/>
              <a:gd name="T10" fmla="*/ 1948231 w 2511425"/>
              <a:gd name="T11" fmla="*/ 0 h 1195070"/>
              <a:gd name="T12" fmla="*/ 2149586 w 2511425"/>
              <a:gd name="T13" fmla="*/ 54548 h 1195070"/>
              <a:gd name="T14" fmla="*/ 814150 w 2511425"/>
              <a:gd name="T15" fmla="*/ 142703 h 1195070"/>
              <a:gd name="T16" fmla="*/ 977967 w 2511425"/>
              <a:gd name="T17" fmla="*/ 49023 h 1195070"/>
              <a:gd name="T18" fmla="*/ 1182948 w 2511425"/>
              <a:gd name="T19" fmla="*/ 45642 h 1195070"/>
              <a:gd name="T20" fmla="*/ 2193547 w 2511425"/>
              <a:gd name="T21" fmla="*/ 93771 h 1195070"/>
              <a:gd name="T22" fmla="*/ 225772 w 2511425"/>
              <a:gd name="T23" fmla="*/ 397776 h 1195070"/>
              <a:gd name="T24" fmla="*/ 223112 w 2511425"/>
              <a:gd name="T25" fmla="*/ 380689 h 1195070"/>
              <a:gd name="T26" fmla="*/ 258752 w 2511425"/>
              <a:gd name="T27" fmla="*/ 256278 h 1195070"/>
              <a:gd name="T28" fmla="*/ 401064 w 2511425"/>
              <a:gd name="T29" fmla="*/ 150122 h 1195070"/>
              <a:gd name="T30" fmla="*/ 614766 w 2511425"/>
              <a:gd name="T31" fmla="*/ 109160 h 1195070"/>
              <a:gd name="T32" fmla="*/ 813218 w 2511425"/>
              <a:gd name="T33" fmla="*/ 144030 h 1195070"/>
              <a:gd name="T34" fmla="*/ 2280164 w 2511425"/>
              <a:gd name="T35" fmla="*/ 164016 h 1195070"/>
              <a:gd name="T36" fmla="*/ 2431881 w 2511425"/>
              <a:gd name="T37" fmla="*/ 270713 h 1195070"/>
              <a:gd name="T38" fmla="*/ 2447237 w 2511425"/>
              <a:gd name="T39" fmla="*/ 385239 h 1195070"/>
              <a:gd name="T40" fmla="*/ 2442320 w 2511425"/>
              <a:gd name="T41" fmla="*/ 397564 h 1195070"/>
              <a:gd name="T42" fmla="*/ 33395 w 2511425"/>
              <a:gd name="T43" fmla="*/ 642959 h 1195070"/>
              <a:gd name="T44" fmla="*/ 48621 w 2511425"/>
              <a:gd name="T45" fmla="*/ 464009 h 1195070"/>
              <a:gd name="T46" fmla="*/ 225734 w 2511425"/>
              <a:gd name="T47" fmla="*/ 397564 h 1195070"/>
              <a:gd name="T48" fmla="*/ 2428491 w 2511425"/>
              <a:gd name="T49" fmla="*/ 424073 h 1195070"/>
              <a:gd name="T50" fmla="*/ 2505491 w 2511425"/>
              <a:gd name="T51" fmla="*/ 537927 h 1195070"/>
              <a:gd name="T52" fmla="*/ 2474427 w 2511425"/>
              <a:gd name="T53" fmla="*/ 686808 h 1195070"/>
              <a:gd name="T54" fmla="*/ 2460531 w 2511425"/>
              <a:gd name="T55" fmla="*/ 703115 h 1195070"/>
              <a:gd name="T56" fmla="*/ 2460531 w 2511425"/>
              <a:gd name="T57" fmla="*/ 703115 h 1195070"/>
              <a:gd name="T58" fmla="*/ 150147 w 2511425"/>
              <a:gd name="T59" fmla="*/ 941019 h 1195070"/>
              <a:gd name="T60" fmla="*/ 55222 w 2511425"/>
              <a:gd name="T61" fmla="*/ 813163 h 1195070"/>
              <a:gd name="T62" fmla="*/ 122664 w 2511425"/>
              <a:gd name="T63" fmla="*/ 702003 h 1195070"/>
              <a:gd name="T64" fmla="*/ 2375499 w 2511425"/>
              <a:gd name="T65" fmla="*/ 772134 h 1195070"/>
              <a:gd name="T66" fmla="*/ 2172722 w 2511425"/>
              <a:gd name="T67" fmla="*/ 832257 h 1195070"/>
              <a:gd name="T68" fmla="*/ 2126542 w 2511425"/>
              <a:gd name="T69" fmla="*/ 941936 h 1195070"/>
              <a:gd name="T70" fmla="*/ 330783 w 2511425"/>
              <a:gd name="T71" fmla="*/ 976348 h 1195070"/>
              <a:gd name="T72" fmla="*/ 726260 w 2511425"/>
              <a:gd name="T73" fmla="*/ 1123644 h 1195070"/>
              <a:gd name="T74" fmla="*/ 523969 w 2511425"/>
              <a:gd name="T75" fmla="*/ 1092342 h 1195070"/>
              <a:gd name="T76" fmla="*/ 365923 w 2511425"/>
              <a:gd name="T77" fmla="*/ 1005880 h 1195070"/>
              <a:gd name="T78" fmla="*/ 2052808 w 2511425"/>
              <a:gd name="T79" fmla="*/ 998066 h 1195070"/>
              <a:gd name="T80" fmla="*/ 1610944 w 2511425"/>
              <a:gd name="T81" fmla="*/ 1080554 h 1195070"/>
              <a:gd name="T82" fmla="*/ 914367 w 2511425"/>
              <a:gd name="T83" fmla="*/ 1096777 h 1195070"/>
              <a:gd name="T84" fmla="*/ 726260 w 2511425"/>
              <a:gd name="T85" fmla="*/ 1123644 h 1195070"/>
              <a:gd name="T86" fmla="*/ 1700514 w 2511425"/>
              <a:gd name="T87" fmla="*/ 1030022 h 1195070"/>
              <a:gd name="T88" fmla="*/ 2005998 w 2511425"/>
              <a:gd name="T89" fmla="*/ 1019336 h 1195070"/>
              <a:gd name="T90" fmla="*/ 1283009 w 2511425"/>
              <a:gd name="T91" fmla="*/ 1195441 h 1195070"/>
              <a:gd name="T92" fmla="*/ 1074380 w 2511425"/>
              <a:gd name="T93" fmla="*/ 1156484 h 1195070"/>
              <a:gd name="T94" fmla="*/ 957375 w 2511425"/>
              <a:gd name="T95" fmla="*/ 1081963 h 1195070"/>
              <a:gd name="T96" fmla="*/ 1494296 w 2511425"/>
              <a:gd name="T97" fmla="*/ 1155320 h 1195070"/>
              <a:gd name="T98" fmla="*/ 1283009 w 2511425"/>
              <a:gd name="T99" fmla="*/ 1195441 h 11950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11425" h="1195070">
                <a:moveTo>
                  <a:pt x="2193547" y="93721"/>
                </a:moveTo>
                <a:lnTo>
                  <a:pt x="1305450" y="93721"/>
                </a:lnTo>
                <a:lnTo>
                  <a:pt x="1304518" y="91010"/>
                </a:lnTo>
                <a:lnTo>
                  <a:pt x="1335375" y="60123"/>
                </a:lnTo>
                <a:lnTo>
                  <a:pt x="1375282" y="34865"/>
                </a:lnTo>
                <a:lnTo>
                  <a:pt x="1422466" y="15948"/>
                </a:lnTo>
                <a:lnTo>
                  <a:pt x="1475153" y="4089"/>
                </a:lnTo>
                <a:lnTo>
                  <a:pt x="1531567" y="0"/>
                </a:lnTo>
                <a:lnTo>
                  <a:pt x="1589748" y="4372"/>
                </a:lnTo>
                <a:lnTo>
                  <a:pt x="1644147" y="17054"/>
                </a:lnTo>
                <a:lnTo>
                  <a:pt x="1692682" y="37392"/>
                </a:lnTo>
                <a:lnTo>
                  <a:pt x="1732835" y="64437"/>
                </a:lnTo>
                <a:lnTo>
                  <a:pt x="1733272" y="64732"/>
                </a:lnTo>
                <a:lnTo>
                  <a:pt x="2162350" y="64732"/>
                </a:lnTo>
                <a:lnTo>
                  <a:pt x="2184322" y="82310"/>
                </a:lnTo>
                <a:lnTo>
                  <a:pt x="2193547" y="93721"/>
                </a:lnTo>
                <a:close/>
              </a:path>
              <a:path w="2511425" h="1195070">
                <a:moveTo>
                  <a:pt x="2162350" y="64732"/>
                </a:moveTo>
                <a:lnTo>
                  <a:pt x="1733272" y="64732"/>
                </a:lnTo>
                <a:lnTo>
                  <a:pt x="1732835" y="64437"/>
                </a:lnTo>
                <a:lnTo>
                  <a:pt x="1767869" y="42044"/>
                </a:lnTo>
                <a:lnTo>
                  <a:pt x="1807934" y="24086"/>
                </a:lnTo>
                <a:lnTo>
                  <a:pt x="1852012" y="10887"/>
                </a:lnTo>
                <a:lnTo>
                  <a:pt x="1899109" y="2755"/>
                </a:lnTo>
                <a:lnTo>
                  <a:pt x="1948231" y="0"/>
                </a:lnTo>
                <a:lnTo>
                  <a:pt x="2005365" y="3753"/>
                </a:lnTo>
                <a:lnTo>
                  <a:pt x="2058824" y="14551"/>
                </a:lnTo>
                <a:lnTo>
                  <a:pt x="2107326" y="31704"/>
                </a:lnTo>
                <a:lnTo>
                  <a:pt x="2149586" y="54520"/>
                </a:lnTo>
                <a:lnTo>
                  <a:pt x="2162350" y="64732"/>
                </a:lnTo>
                <a:close/>
              </a:path>
              <a:path w="2511425" h="1195070">
                <a:moveTo>
                  <a:pt x="2223382" y="143954"/>
                </a:moveTo>
                <a:lnTo>
                  <a:pt x="813218" y="143954"/>
                </a:lnTo>
                <a:lnTo>
                  <a:pt x="814150" y="142627"/>
                </a:lnTo>
                <a:lnTo>
                  <a:pt x="845158" y="111920"/>
                </a:lnTo>
                <a:lnTo>
                  <a:pt x="883579" y="85773"/>
                </a:lnTo>
                <a:lnTo>
                  <a:pt x="928239" y="64647"/>
                </a:lnTo>
                <a:lnTo>
                  <a:pt x="977967" y="48997"/>
                </a:lnTo>
                <a:lnTo>
                  <a:pt x="1031589" y="39284"/>
                </a:lnTo>
                <a:lnTo>
                  <a:pt x="1087933" y="35963"/>
                </a:lnTo>
                <a:lnTo>
                  <a:pt x="1136236" y="38411"/>
                </a:lnTo>
                <a:lnTo>
                  <a:pt x="1182948" y="45618"/>
                </a:lnTo>
                <a:lnTo>
                  <a:pt x="1227260" y="57376"/>
                </a:lnTo>
                <a:lnTo>
                  <a:pt x="1268364" y="73479"/>
                </a:lnTo>
                <a:lnTo>
                  <a:pt x="1305450" y="93721"/>
                </a:lnTo>
                <a:lnTo>
                  <a:pt x="2193547" y="93721"/>
                </a:lnTo>
                <a:lnTo>
                  <a:pt x="2210249" y="114380"/>
                </a:lnTo>
                <a:lnTo>
                  <a:pt x="2223382" y="143954"/>
                </a:lnTo>
                <a:close/>
              </a:path>
              <a:path w="2511425" h="1195070">
                <a:moveTo>
                  <a:pt x="2442235" y="397566"/>
                </a:moveTo>
                <a:lnTo>
                  <a:pt x="225772" y="397566"/>
                </a:lnTo>
                <a:lnTo>
                  <a:pt x="226585" y="397236"/>
                </a:lnTo>
                <a:lnTo>
                  <a:pt x="225712" y="397236"/>
                </a:lnTo>
                <a:lnTo>
                  <a:pt x="224230" y="389043"/>
                </a:lnTo>
                <a:lnTo>
                  <a:pt x="223112" y="380487"/>
                </a:lnTo>
                <a:lnTo>
                  <a:pt x="222453" y="371910"/>
                </a:lnTo>
                <a:lnTo>
                  <a:pt x="222282" y="363322"/>
                </a:lnTo>
                <a:lnTo>
                  <a:pt x="226537" y="325752"/>
                </a:lnTo>
                <a:lnTo>
                  <a:pt x="258752" y="256142"/>
                </a:lnTo>
                <a:lnTo>
                  <a:pt x="285500" y="224889"/>
                </a:lnTo>
                <a:lnTo>
                  <a:pt x="318534" y="196528"/>
                </a:lnTo>
                <a:lnTo>
                  <a:pt x="357246" y="171452"/>
                </a:lnTo>
                <a:lnTo>
                  <a:pt x="401064" y="150042"/>
                </a:lnTo>
                <a:lnTo>
                  <a:pt x="449281" y="132727"/>
                </a:lnTo>
                <a:lnTo>
                  <a:pt x="501392" y="119864"/>
                </a:lnTo>
                <a:lnTo>
                  <a:pt x="556755" y="111858"/>
                </a:lnTo>
                <a:lnTo>
                  <a:pt x="614766" y="109102"/>
                </a:lnTo>
                <a:lnTo>
                  <a:pt x="666734" y="111334"/>
                </a:lnTo>
                <a:lnTo>
                  <a:pt x="717569" y="117960"/>
                </a:lnTo>
                <a:lnTo>
                  <a:pt x="766615" y="128869"/>
                </a:lnTo>
                <a:lnTo>
                  <a:pt x="813218" y="143954"/>
                </a:lnTo>
                <a:lnTo>
                  <a:pt x="2223382" y="143954"/>
                </a:lnTo>
                <a:lnTo>
                  <a:pt x="2226086" y="150042"/>
                </a:lnTo>
                <a:lnTo>
                  <a:pt x="2225041" y="150430"/>
                </a:lnTo>
                <a:lnTo>
                  <a:pt x="2280164" y="163930"/>
                </a:lnTo>
                <a:lnTo>
                  <a:pt x="2329329" y="183473"/>
                </a:lnTo>
                <a:lnTo>
                  <a:pt x="2371616" y="208280"/>
                </a:lnTo>
                <a:lnTo>
                  <a:pt x="2406107" y="237572"/>
                </a:lnTo>
                <a:lnTo>
                  <a:pt x="2431881" y="270569"/>
                </a:lnTo>
                <a:lnTo>
                  <a:pt x="2448020" y="306493"/>
                </a:lnTo>
                <a:lnTo>
                  <a:pt x="2453604" y="344565"/>
                </a:lnTo>
                <a:lnTo>
                  <a:pt x="2452001" y="364934"/>
                </a:lnTo>
                <a:lnTo>
                  <a:pt x="2447237" y="385035"/>
                </a:lnTo>
                <a:lnTo>
                  <a:pt x="2442367" y="397236"/>
                </a:lnTo>
                <a:lnTo>
                  <a:pt x="226585" y="397236"/>
                </a:lnTo>
                <a:lnTo>
                  <a:pt x="225734" y="397354"/>
                </a:lnTo>
                <a:lnTo>
                  <a:pt x="2442320" y="397354"/>
                </a:lnTo>
                <a:lnTo>
                  <a:pt x="2442235" y="397566"/>
                </a:lnTo>
                <a:close/>
              </a:path>
              <a:path w="2511425" h="1195070">
                <a:moveTo>
                  <a:pt x="122664" y="701631"/>
                </a:moveTo>
                <a:lnTo>
                  <a:pt x="72718" y="676337"/>
                </a:lnTo>
                <a:lnTo>
                  <a:pt x="33395" y="642618"/>
                </a:lnTo>
                <a:lnTo>
                  <a:pt x="8589" y="603484"/>
                </a:lnTo>
                <a:lnTo>
                  <a:pt x="0" y="560834"/>
                </a:lnTo>
                <a:lnTo>
                  <a:pt x="5791" y="525675"/>
                </a:lnTo>
                <a:lnTo>
                  <a:pt x="48621" y="463763"/>
                </a:lnTo>
                <a:lnTo>
                  <a:pt x="83325" y="438700"/>
                </a:lnTo>
                <a:lnTo>
                  <a:pt x="125332" y="418694"/>
                </a:lnTo>
                <a:lnTo>
                  <a:pt x="173475" y="404591"/>
                </a:lnTo>
                <a:lnTo>
                  <a:pt x="225734" y="397354"/>
                </a:lnTo>
                <a:lnTo>
                  <a:pt x="225772" y="397566"/>
                </a:lnTo>
                <a:lnTo>
                  <a:pt x="2442235" y="397566"/>
                </a:lnTo>
                <a:lnTo>
                  <a:pt x="2439379" y="404721"/>
                </a:lnTo>
                <a:lnTo>
                  <a:pt x="2428491" y="423849"/>
                </a:lnTo>
                <a:lnTo>
                  <a:pt x="2429305" y="423959"/>
                </a:lnTo>
                <a:lnTo>
                  <a:pt x="2464306" y="459148"/>
                </a:lnTo>
                <a:lnTo>
                  <a:pt x="2489847" y="497305"/>
                </a:lnTo>
                <a:lnTo>
                  <a:pt x="2505491" y="537641"/>
                </a:lnTo>
                <a:lnTo>
                  <a:pt x="2510802" y="579366"/>
                </a:lnTo>
                <a:lnTo>
                  <a:pt x="2506572" y="616777"/>
                </a:lnTo>
                <a:lnTo>
                  <a:pt x="2494258" y="652611"/>
                </a:lnTo>
                <a:lnTo>
                  <a:pt x="2474427" y="686444"/>
                </a:lnTo>
                <a:lnTo>
                  <a:pt x="2462136" y="700860"/>
                </a:lnTo>
                <a:lnTo>
                  <a:pt x="123584" y="700860"/>
                </a:lnTo>
                <a:lnTo>
                  <a:pt x="122664" y="701631"/>
                </a:lnTo>
                <a:close/>
              </a:path>
              <a:path w="2511425" h="1195070">
                <a:moveTo>
                  <a:pt x="2460531" y="702743"/>
                </a:moveTo>
                <a:lnTo>
                  <a:pt x="124860" y="702743"/>
                </a:lnTo>
                <a:lnTo>
                  <a:pt x="123584" y="700860"/>
                </a:lnTo>
                <a:lnTo>
                  <a:pt x="2462136" y="700860"/>
                </a:lnTo>
                <a:lnTo>
                  <a:pt x="2460531" y="702743"/>
                </a:lnTo>
                <a:close/>
              </a:path>
              <a:path w="2511425" h="1195070">
                <a:moveTo>
                  <a:pt x="308665" y="976492"/>
                </a:moveTo>
                <a:lnTo>
                  <a:pt x="250551" y="972168"/>
                </a:lnTo>
                <a:lnTo>
                  <a:pt x="197204" y="959850"/>
                </a:lnTo>
                <a:lnTo>
                  <a:pt x="150147" y="940520"/>
                </a:lnTo>
                <a:lnTo>
                  <a:pt x="110898" y="915160"/>
                </a:lnTo>
                <a:lnTo>
                  <a:pt x="80981" y="884754"/>
                </a:lnTo>
                <a:lnTo>
                  <a:pt x="61915" y="850284"/>
                </a:lnTo>
                <a:lnTo>
                  <a:pt x="55222" y="812731"/>
                </a:lnTo>
                <a:lnTo>
                  <a:pt x="59723" y="782017"/>
                </a:lnTo>
                <a:lnTo>
                  <a:pt x="72924" y="752625"/>
                </a:lnTo>
                <a:lnTo>
                  <a:pt x="94363" y="725319"/>
                </a:lnTo>
                <a:lnTo>
                  <a:pt x="122664" y="701631"/>
                </a:lnTo>
                <a:lnTo>
                  <a:pt x="124860" y="702743"/>
                </a:lnTo>
                <a:lnTo>
                  <a:pt x="2460531" y="702743"/>
                </a:lnTo>
                <a:lnTo>
                  <a:pt x="2414481" y="746423"/>
                </a:lnTo>
                <a:lnTo>
                  <a:pt x="2375499" y="771724"/>
                </a:lnTo>
                <a:lnTo>
                  <a:pt x="2331265" y="793335"/>
                </a:lnTo>
                <a:lnTo>
                  <a:pt x="2282347" y="810836"/>
                </a:lnTo>
                <a:lnTo>
                  <a:pt x="2229310" y="823803"/>
                </a:lnTo>
                <a:lnTo>
                  <a:pt x="2172722" y="831815"/>
                </a:lnTo>
                <a:lnTo>
                  <a:pt x="2173303" y="832370"/>
                </a:lnTo>
                <a:lnTo>
                  <a:pt x="2167484" y="871245"/>
                </a:lnTo>
                <a:lnTo>
                  <a:pt x="2151583" y="907801"/>
                </a:lnTo>
                <a:lnTo>
                  <a:pt x="2126542" y="941436"/>
                </a:lnTo>
                <a:lnTo>
                  <a:pt x="2093304" y="971548"/>
                </a:lnTo>
                <a:lnTo>
                  <a:pt x="2087413" y="975328"/>
                </a:lnTo>
                <a:lnTo>
                  <a:pt x="338193" y="975328"/>
                </a:lnTo>
                <a:lnTo>
                  <a:pt x="330783" y="975830"/>
                </a:lnTo>
                <a:lnTo>
                  <a:pt x="323384" y="976180"/>
                </a:lnTo>
                <a:lnTo>
                  <a:pt x="316008" y="976395"/>
                </a:lnTo>
                <a:lnTo>
                  <a:pt x="308665" y="976492"/>
                </a:lnTo>
                <a:close/>
              </a:path>
              <a:path w="2511425" h="1195070">
                <a:moveTo>
                  <a:pt x="726260" y="1123048"/>
                </a:moveTo>
                <a:lnTo>
                  <a:pt x="673160" y="1121005"/>
                </a:lnTo>
                <a:lnTo>
                  <a:pt x="621437" y="1114994"/>
                </a:lnTo>
                <a:lnTo>
                  <a:pt x="571552" y="1105188"/>
                </a:lnTo>
                <a:lnTo>
                  <a:pt x="523969" y="1091762"/>
                </a:lnTo>
                <a:lnTo>
                  <a:pt x="479151" y="1074891"/>
                </a:lnTo>
                <a:lnTo>
                  <a:pt x="437563" y="1054748"/>
                </a:lnTo>
                <a:lnTo>
                  <a:pt x="399665" y="1031508"/>
                </a:lnTo>
                <a:lnTo>
                  <a:pt x="365923" y="1005346"/>
                </a:lnTo>
                <a:lnTo>
                  <a:pt x="336856" y="976492"/>
                </a:lnTo>
                <a:lnTo>
                  <a:pt x="338193" y="975328"/>
                </a:lnTo>
                <a:lnTo>
                  <a:pt x="2087413" y="975328"/>
                </a:lnTo>
                <a:lnTo>
                  <a:pt x="2052808" y="997536"/>
                </a:lnTo>
                <a:lnTo>
                  <a:pt x="2017036" y="1013783"/>
                </a:lnTo>
                <a:lnTo>
                  <a:pt x="1658636" y="1013783"/>
                </a:lnTo>
                <a:lnTo>
                  <a:pt x="1638249" y="1048303"/>
                </a:lnTo>
                <a:lnTo>
                  <a:pt x="1610944" y="1079981"/>
                </a:lnTo>
                <a:lnTo>
                  <a:pt x="1609288" y="1081389"/>
                </a:lnTo>
                <a:lnTo>
                  <a:pt x="957375" y="1081389"/>
                </a:lnTo>
                <a:lnTo>
                  <a:pt x="956680" y="1081609"/>
                </a:lnTo>
                <a:lnTo>
                  <a:pt x="914367" y="1096195"/>
                </a:lnTo>
                <a:lnTo>
                  <a:pt x="869327" y="1107835"/>
                </a:lnTo>
                <a:lnTo>
                  <a:pt x="822680" y="1116239"/>
                </a:lnTo>
                <a:lnTo>
                  <a:pt x="774849" y="1121334"/>
                </a:lnTo>
                <a:lnTo>
                  <a:pt x="726260" y="1123048"/>
                </a:lnTo>
                <a:close/>
              </a:path>
              <a:path w="2511425" h="1195070">
                <a:moveTo>
                  <a:pt x="1837093" y="1048194"/>
                </a:moveTo>
                <a:lnTo>
                  <a:pt x="1790199" y="1046076"/>
                </a:lnTo>
                <a:lnTo>
                  <a:pt x="1744463" y="1039799"/>
                </a:lnTo>
                <a:lnTo>
                  <a:pt x="1700514" y="1029476"/>
                </a:lnTo>
                <a:lnTo>
                  <a:pt x="1658986" y="1015220"/>
                </a:lnTo>
                <a:lnTo>
                  <a:pt x="1658636" y="1013783"/>
                </a:lnTo>
                <a:lnTo>
                  <a:pt x="2017036" y="1013783"/>
                </a:lnTo>
                <a:lnTo>
                  <a:pt x="2005998" y="1018796"/>
                </a:lnTo>
                <a:lnTo>
                  <a:pt x="1953814" y="1034727"/>
                </a:lnTo>
                <a:lnTo>
                  <a:pt x="1897198" y="1044727"/>
                </a:lnTo>
                <a:lnTo>
                  <a:pt x="1837093" y="1048194"/>
                </a:lnTo>
                <a:close/>
              </a:path>
              <a:path w="2511425" h="1195070">
                <a:moveTo>
                  <a:pt x="1283009" y="1194807"/>
                </a:moveTo>
                <a:lnTo>
                  <a:pt x="1227461" y="1192250"/>
                </a:lnTo>
                <a:lnTo>
                  <a:pt x="1173696" y="1184744"/>
                </a:lnTo>
                <a:lnTo>
                  <a:pt x="1122431" y="1172535"/>
                </a:lnTo>
                <a:lnTo>
                  <a:pt x="1074380" y="1155870"/>
                </a:lnTo>
                <a:lnTo>
                  <a:pt x="1030261" y="1134997"/>
                </a:lnTo>
                <a:lnTo>
                  <a:pt x="990789" y="1110161"/>
                </a:lnTo>
                <a:lnTo>
                  <a:pt x="956696" y="1081623"/>
                </a:lnTo>
                <a:lnTo>
                  <a:pt x="957375" y="1081389"/>
                </a:lnTo>
                <a:lnTo>
                  <a:pt x="1609288" y="1081389"/>
                </a:lnTo>
                <a:lnTo>
                  <a:pt x="1577399" y="1108492"/>
                </a:lnTo>
                <a:lnTo>
                  <a:pt x="1538291" y="1133509"/>
                </a:lnTo>
                <a:lnTo>
                  <a:pt x="1494296" y="1154708"/>
                </a:lnTo>
                <a:lnTo>
                  <a:pt x="1446093" y="1171763"/>
                </a:lnTo>
                <a:lnTo>
                  <a:pt x="1394360" y="1184348"/>
                </a:lnTo>
                <a:lnTo>
                  <a:pt x="1339772" y="1192138"/>
                </a:lnTo>
                <a:lnTo>
                  <a:pt x="1283009" y="1194807"/>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796" name="object 4">
            <a:extLst>
              <a:ext uri="{FF2B5EF4-FFF2-40B4-BE49-F238E27FC236}">
                <a16:creationId xmlns:a16="http://schemas.microsoft.com/office/drawing/2014/main" id="{2BFF3B60-52D1-439F-8733-21C76571FB35}"/>
              </a:ext>
            </a:extLst>
          </p:cNvPr>
          <p:cNvSpPr>
            <a:spLocks/>
          </p:cNvSpPr>
          <p:nvPr/>
        </p:nvSpPr>
        <p:spPr bwMode="auto">
          <a:xfrm>
            <a:off x="4652964" y="3011489"/>
            <a:ext cx="2511425" cy="1195387"/>
          </a:xfrm>
          <a:custGeom>
            <a:avLst/>
            <a:gdLst>
              <a:gd name="T0" fmla="*/ 1335375 w 2511425"/>
              <a:gd name="T1" fmla="*/ 60155 h 1195070"/>
              <a:gd name="T2" fmla="*/ 1531567 w 2511425"/>
              <a:gd name="T3" fmla="*/ 0 h 1195070"/>
              <a:gd name="T4" fmla="*/ 1732835 w 2511425"/>
              <a:gd name="T5" fmla="*/ 64471 h 1195070"/>
              <a:gd name="T6" fmla="*/ 2193547 w 2511425"/>
              <a:gd name="T7" fmla="*/ 93771 h 1195070"/>
              <a:gd name="T8" fmla="*/ 1767869 w 2511425"/>
              <a:gd name="T9" fmla="*/ 42066 h 1195070"/>
              <a:gd name="T10" fmla="*/ 1948231 w 2511425"/>
              <a:gd name="T11" fmla="*/ 0 h 1195070"/>
              <a:gd name="T12" fmla="*/ 2149586 w 2511425"/>
              <a:gd name="T13" fmla="*/ 54548 h 1195070"/>
              <a:gd name="T14" fmla="*/ 814150 w 2511425"/>
              <a:gd name="T15" fmla="*/ 142703 h 1195070"/>
              <a:gd name="T16" fmla="*/ 977967 w 2511425"/>
              <a:gd name="T17" fmla="*/ 49023 h 1195070"/>
              <a:gd name="T18" fmla="*/ 1182948 w 2511425"/>
              <a:gd name="T19" fmla="*/ 45642 h 1195070"/>
              <a:gd name="T20" fmla="*/ 2193547 w 2511425"/>
              <a:gd name="T21" fmla="*/ 93771 h 1195070"/>
              <a:gd name="T22" fmla="*/ 225772 w 2511425"/>
              <a:gd name="T23" fmla="*/ 397776 h 1195070"/>
              <a:gd name="T24" fmla="*/ 223112 w 2511425"/>
              <a:gd name="T25" fmla="*/ 380689 h 1195070"/>
              <a:gd name="T26" fmla="*/ 258752 w 2511425"/>
              <a:gd name="T27" fmla="*/ 256280 h 1195070"/>
              <a:gd name="T28" fmla="*/ 401067 w 2511425"/>
              <a:gd name="T29" fmla="*/ 150122 h 1195070"/>
              <a:gd name="T30" fmla="*/ 614766 w 2511425"/>
              <a:gd name="T31" fmla="*/ 109160 h 1195070"/>
              <a:gd name="T32" fmla="*/ 813218 w 2511425"/>
              <a:gd name="T33" fmla="*/ 144030 h 1195070"/>
              <a:gd name="T34" fmla="*/ 2280164 w 2511425"/>
              <a:gd name="T35" fmla="*/ 164016 h 1195070"/>
              <a:gd name="T36" fmla="*/ 2431881 w 2511425"/>
              <a:gd name="T37" fmla="*/ 270713 h 1195070"/>
              <a:gd name="T38" fmla="*/ 2447237 w 2511425"/>
              <a:gd name="T39" fmla="*/ 385239 h 1195070"/>
              <a:gd name="T40" fmla="*/ 2442320 w 2511425"/>
              <a:gd name="T41" fmla="*/ 397564 h 1195070"/>
              <a:gd name="T42" fmla="*/ 33395 w 2511425"/>
              <a:gd name="T43" fmla="*/ 642959 h 1195070"/>
              <a:gd name="T44" fmla="*/ 48621 w 2511425"/>
              <a:gd name="T45" fmla="*/ 464009 h 1195070"/>
              <a:gd name="T46" fmla="*/ 225734 w 2511425"/>
              <a:gd name="T47" fmla="*/ 397564 h 1195070"/>
              <a:gd name="T48" fmla="*/ 2428491 w 2511425"/>
              <a:gd name="T49" fmla="*/ 424073 h 1195070"/>
              <a:gd name="T50" fmla="*/ 2505490 w 2511425"/>
              <a:gd name="T51" fmla="*/ 537927 h 1195070"/>
              <a:gd name="T52" fmla="*/ 2474427 w 2511425"/>
              <a:gd name="T53" fmla="*/ 686808 h 1195070"/>
              <a:gd name="T54" fmla="*/ 2460531 w 2511425"/>
              <a:gd name="T55" fmla="*/ 703115 h 1195070"/>
              <a:gd name="T56" fmla="*/ 2460531 w 2511425"/>
              <a:gd name="T57" fmla="*/ 703115 h 1195070"/>
              <a:gd name="T58" fmla="*/ 150147 w 2511425"/>
              <a:gd name="T59" fmla="*/ 941019 h 1195070"/>
              <a:gd name="T60" fmla="*/ 55222 w 2511425"/>
              <a:gd name="T61" fmla="*/ 813163 h 1195070"/>
              <a:gd name="T62" fmla="*/ 122664 w 2511425"/>
              <a:gd name="T63" fmla="*/ 702003 h 1195070"/>
              <a:gd name="T64" fmla="*/ 2375499 w 2511425"/>
              <a:gd name="T65" fmla="*/ 772134 h 1195070"/>
              <a:gd name="T66" fmla="*/ 2172722 w 2511425"/>
              <a:gd name="T67" fmla="*/ 832257 h 1195070"/>
              <a:gd name="T68" fmla="*/ 2126542 w 2511425"/>
              <a:gd name="T69" fmla="*/ 941936 h 1195070"/>
              <a:gd name="T70" fmla="*/ 330783 w 2511425"/>
              <a:gd name="T71" fmla="*/ 976348 h 1195070"/>
              <a:gd name="T72" fmla="*/ 726260 w 2511425"/>
              <a:gd name="T73" fmla="*/ 1123644 h 1195070"/>
              <a:gd name="T74" fmla="*/ 523969 w 2511425"/>
              <a:gd name="T75" fmla="*/ 1092342 h 1195070"/>
              <a:gd name="T76" fmla="*/ 365923 w 2511425"/>
              <a:gd name="T77" fmla="*/ 1005880 h 1195070"/>
              <a:gd name="T78" fmla="*/ 2052808 w 2511425"/>
              <a:gd name="T79" fmla="*/ 998066 h 1195070"/>
              <a:gd name="T80" fmla="*/ 1610944 w 2511425"/>
              <a:gd name="T81" fmla="*/ 1080554 h 1195070"/>
              <a:gd name="T82" fmla="*/ 914367 w 2511425"/>
              <a:gd name="T83" fmla="*/ 1096777 h 1195070"/>
              <a:gd name="T84" fmla="*/ 726260 w 2511425"/>
              <a:gd name="T85" fmla="*/ 1123644 h 1195070"/>
              <a:gd name="T86" fmla="*/ 1700514 w 2511425"/>
              <a:gd name="T87" fmla="*/ 1030022 h 1195070"/>
              <a:gd name="T88" fmla="*/ 2005998 w 2511425"/>
              <a:gd name="T89" fmla="*/ 1019336 h 1195070"/>
              <a:gd name="T90" fmla="*/ 1283009 w 2511425"/>
              <a:gd name="T91" fmla="*/ 1195441 h 1195070"/>
              <a:gd name="T92" fmla="*/ 1074380 w 2511425"/>
              <a:gd name="T93" fmla="*/ 1156484 h 1195070"/>
              <a:gd name="T94" fmla="*/ 957375 w 2511425"/>
              <a:gd name="T95" fmla="*/ 1081963 h 1195070"/>
              <a:gd name="T96" fmla="*/ 1494296 w 2511425"/>
              <a:gd name="T97" fmla="*/ 1155320 h 1195070"/>
              <a:gd name="T98" fmla="*/ 1283009 w 2511425"/>
              <a:gd name="T99" fmla="*/ 1195441 h 11950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11425" h="1195070">
                <a:moveTo>
                  <a:pt x="2193547" y="93721"/>
                </a:moveTo>
                <a:lnTo>
                  <a:pt x="1305450" y="93721"/>
                </a:lnTo>
                <a:lnTo>
                  <a:pt x="1304518" y="91010"/>
                </a:lnTo>
                <a:lnTo>
                  <a:pt x="1335375" y="60123"/>
                </a:lnTo>
                <a:lnTo>
                  <a:pt x="1375282" y="34865"/>
                </a:lnTo>
                <a:lnTo>
                  <a:pt x="1422466" y="15948"/>
                </a:lnTo>
                <a:lnTo>
                  <a:pt x="1475153" y="4089"/>
                </a:lnTo>
                <a:lnTo>
                  <a:pt x="1531567" y="0"/>
                </a:lnTo>
                <a:lnTo>
                  <a:pt x="1589748" y="4372"/>
                </a:lnTo>
                <a:lnTo>
                  <a:pt x="1644147" y="17054"/>
                </a:lnTo>
                <a:lnTo>
                  <a:pt x="1692682" y="37392"/>
                </a:lnTo>
                <a:lnTo>
                  <a:pt x="1732835" y="64437"/>
                </a:lnTo>
                <a:lnTo>
                  <a:pt x="1733272" y="64732"/>
                </a:lnTo>
                <a:lnTo>
                  <a:pt x="2162350" y="64732"/>
                </a:lnTo>
                <a:lnTo>
                  <a:pt x="2184322" y="82310"/>
                </a:lnTo>
                <a:lnTo>
                  <a:pt x="2193547" y="93721"/>
                </a:lnTo>
                <a:close/>
              </a:path>
              <a:path w="2511425" h="1195070">
                <a:moveTo>
                  <a:pt x="2162350" y="64732"/>
                </a:moveTo>
                <a:lnTo>
                  <a:pt x="1733272" y="64732"/>
                </a:lnTo>
                <a:lnTo>
                  <a:pt x="1732835" y="64437"/>
                </a:lnTo>
                <a:lnTo>
                  <a:pt x="1767869" y="42044"/>
                </a:lnTo>
                <a:lnTo>
                  <a:pt x="1807934" y="24086"/>
                </a:lnTo>
                <a:lnTo>
                  <a:pt x="1852012" y="10887"/>
                </a:lnTo>
                <a:lnTo>
                  <a:pt x="1899109" y="2755"/>
                </a:lnTo>
                <a:lnTo>
                  <a:pt x="1948231" y="0"/>
                </a:lnTo>
                <a:lnTo>
                  <a:pt x="2005365" y="3753"/>
                </a:lnTo>
                <a:lnTo>
                  <a:pt x="2058824" y="14551"/>
                </a:lnTo>
                <a:lnTo>
                  <a:pt x="2107326" y="31704"/>
                </a:lnTo>
                <a:lnTo>
                  <a:pt x="2149586" y="54520"/>
                </a:lnTo>
                <a:lnTo>
                  <a:pt x="2162350" y="64732"/>
                </a:lnTo>
                <a:close/>
              </a:path>
              <a:path w="2511425" h="1195070">
                <a:moveTo>
                  <a:pt x="2223382" y="143954"/>
                </a:moveTo>
                <a:lnTo>
                  <a:pt x="813218" y="143954"/>
                </a:lnTo>
                <a:lnTo>
                  <a:pt x="814150" y="142627"/>
                </a:lnTo>
                <a:lnTo>
                  <a:pt x="845158" y="111920"/>
                </a:lnTo>
                <a:lnTo>
                  <a:pt x="883579" y="85773"/>
                </a:lnTo>
                <a:lnTo>
                  <a:pt x="928239" y="64647"/>
                </a:lnTo>
                <a:lnTo>
                  <a:pt x="977967" y="48997"/>
                </a:lnTo>
                <a:lnTo>
                  <a:pt x="1031589" y="39284"/>
                </a:lnTo>
                <a:lnTo>
                  <a:pt x="1087933" y="35963"/>
                </a:lnTo>
                <a:lnTo>
                  <a:pt x="1136236" y="38411"/>
                </a:lnTo>
                <a:lnTo>
                  <a:pt x="1182948" y="45618"/>
                </a:lnTo>
                <a:lnTo>
                  <a:pt x="1227260" y="57376"/>
                </a:lnTo>
                <a:lnTo>
                  <a:pt x="1268364" y="73479"/>
                </a:lnTo>
                <a:lnTo>
                  <a:pt x="1305450" y="93721"/>
                </a:lnTo>
                <a:lnTo>
                  <a:pt x="2193547" y="93721"/>
                </a:lnTo>
                <a:lnTo>
                  <a:pt x="2210249" y="114380"/>
                </a:lnTo>
                <a:lnTo>
                  <a:pt x="2223382" y="143954"/>
                </a:lnTo>
                <a:close/>
              </a:path>
              <a:path w="2511425" h="1195070">
                <a:moveTo>
                  <a:pt x="2442235" y="397566"/>
                </a:moveTo>
                <a:lnTo>
                  <a:pt x="225772" y="397566"/>
                </a:lnTo>
                <a:lnTo>
                  <a:pt x="226585" y="397236"/>
                </a:lnTo>
                <a:lnTo>
                  <a:pt x="225712" y="397236"/>
                </a:lnTo>
                <a:lnTo>
                  <a:pt x="224230" y="389043"/>
                </a:lnTo>
                <a:lnTo>
                  <a:pt x="223112" y="380487"/>
                </a:lnTo>
                <a:lnTo>
                  <a:pt x="222453" y="371910"/>
                </a:lnTo>
                <a:lnTo>
                  <a:pt x="222282" y="363322"/>
                </a:lnTo>
                <a:lnTo>
                  <a:pt x="226537" y="325753"/>
                </a:lnTo>
                <a:lnTo>
                  <a:pt x="258752" y="256144"/>
                </a:lnTo>
                <a:lnTo>
                  <a:pt x="285500" y="224891"/>
                </a:lnTo>
                <a:lnTo>
                  <a:pt x="318534" y="196530"/>
                </a:lnTo>
                <a:lnTo>
                  <a:pt x="357246" y="171454"/>
                </a:lnTo>
                <a:lnTo>
                  <a:pt x="401067" y="150042"/>
                </a:lnTo>
                <a:lnTo>
                  <a:pt x="449281" y="132728"/>
                </a:lnTo>
                <a:lnTo>
                  <a:pt x="501392" y="119864"/>
                </a:lnTo>
                <a:lnTo>
                  <a:pt x="556755" y="111858"/>
                </a:lnTo>
                <a:lnTo>
                  <a:pt x="614766" y="109102"/>
                </a:lnTo>
                <a:lnTo>
                  <a:pt x="666734" y="111334"/>
                </a:lnTo>
                <a:lnTo>
                  <a:pt x="717569" y="117960"/>
                </a:lnTo>
                <a:lnTo>
                  <a:pt x="766615" y="128869"/>
                </a:lnTo>
                <a:lnTo>
                  <a:pt x="813218" y="143954"/>
                </a:lnTo>
                <a:lnTo>
                  <a:pt x="2223382" y="143954"/>
                </a:lnTo>
                <a:lnTo>
                  <a:pt x="2226086" y="150042"/>
                </a:lnTo>
                <a:lnTo>
                  <a:pt x="2225041" y="150430"/>
                </a:lnTo>
                <a:lnTo>
                  <a:pt x="2280164" y="163930"/>
                </a:lnTo>
                <a:lnTo>
                  <a:pt x="2329329" y="183473"/>
                </a:lnTo>
                <a:lnTo>
                  <a:pt x="2371616" y="208280"/>
                </a:lnTo>
                <a:lnTo>
                  <a:pt x="2406107" y="237572"/>
                </a:lnTo>
                <a:lnTo>
                  <a:pt x="2431881" y="270569"/>
                </a:lnTo>
                <a:lnTo>
                  <a:pt x="2448020" y="306493"/>
                </a:lnTo>
                <a:lnTo>
                  <a:pt x="2453604" y="344565"/>
                </a:lnTo>
                <a:lnTo>
                  <a:pt x="2452001" y="364934"/>
                </a:lnTo>
                <a:lnTo>
                  <a:pt x="2447237" y="385035"/>
                </a:lnTo>
                <a:lnTo>
                  <a:pt x="2442367" y="397236"/>
                </a:lnTo>
                <a:lnTo>
                  <a:pt x="226585" y="397236"/>
                </a:lnTo>
                <a:lnTo>
                  <a:pt x="225734" y="397354"/>
                </a:lnTo>
                <a:lnTo>
                  <a:pt x="2442320" y="397354"/>
                </a:lnTo>
                <a:lnTo>
                  <a:pt x="2442235" y="397566"/>
                </a:lnTo>
                <a:close/>
              </a:path>
              <a:path w="2511425" h="1195070">
                <a:moveTo>
                  <a:pt x="122664" y="701631"/>
                </a:moveTo>
                <a:lnTo>
                  <a:pt x="72718" y="676337"/>
                </a:lnTo>
                <a:lnTo>
                  <a:pt x="33395" y="642618"/>
                </a:lnTo>
                <a:lnTo>
                  <a:pt x="8589" y="603484"/>
                </a:lnTo>
                <a:lnTo>
                  <a:pt x="0" y="560834"/>
                </a:lnTo>
                <a:lnTo>
                  <a:pt x="5791" y="525675"/>
                </a:lnTo>
                <a:lnTo>
                  <a:pt x="48621" y="463763"/>
                </a:lnTo>
                <a:lnTo>
                  <a:pt x="83325" y="438700"/>
                </a:lnTo>
                <a:lnTo>
                  <a:pt x="125332" y="418694"/>
                </a:lnTo>
                <a:lnTo>
                  <a:pt x="173475" y="404591"/>
                </a:lnTo>
                <a:lnTo>
                  <a:pt x="225734" y="397354"/>
                </a:lnTo>
                <a:lnTo>
                  <a:pt x="225772" y="397566"/>
                </a:lnTo>
                <a:lnTo>
                  <a:pt x="2442235" y="397566"/>
                </a:lnTo>
                <a:lnTo>
                  <a:pt x="2439379" y="404721"/>
                </a:lnTo>
                <a:lnTo>
                  <a:pt x="2428491" y="423849"/>
                </a:lnTo>
                <a:lnTo>
                  <a:pt x="2429305" y="423959"/>
                </a:lnTo>
                <a:lnTo>
                  <a:pt x="2464304" y="459148"/>
                </a:lnTo>
                <a:lnTo>
                  <a:pt x="2489845" y="497305"/>
                </a:lnTo>
                <a:lnTo>
                  <a:pt x="2505490" y="537641"/>
                </a:lnTo>
                <a:lnTo>
                  <a:pt x="2510802" y="579366"/>
                </a:lnTo>
                <a:lnTo>
                  <a:pt x="2506572" y="616777"/>
                </a:lnTo>
                <a:lnTo>
                  <a:pt x="2494258" y="652611"/>
                </a:lnTo>
                <a:lnTo>
                  <a:pt x="2474427" y="686444"/>
                </a:lnTo>
                <a:lnTo>
                  <a:pt x="2462136" y="700860"/>
                </a:lnTo>
                <a:lnTo>
                  <a:pt x="123584" y="700860"/>
                </a:lnTo>
                <a:lnTo>
                  <a:pt x="122664" y="701631"/>
                </a:lnTo>
                <a:close/>
              </a:path>
              <a:path w="2511425" h="1195070">
                <a:moveTo>
                  <a:pt x="2460531" y="702743"/>
                </a:moveTo>
                <a:lnTo>
                  <a:pt x="124860" y="702743"/>
                </a:lnTo>
                <a:lnTo>
                  <a:pt x="123584" y="700860"/>
                </a:lnTo>
                <a:lnTo>
                  <a:pt x="2462136" y="700860"/>
                </a:lnTo>
                <a:lnTo>
                  <a:pt x="2460531" y="702743"/>
                </a:lnTo>
                <a:close/>
              </a:path>
              <a:path w="2511425" h="1195070">
                <a:moveTo>
                  <a:pt x="308665" y="976492"/>
                </a:moveTo>
                <a:lnTo>
                  <a:pt x="250551" y="972168"/>
                </a:lnTo>
                <a:lnTo>
                  <a:pt x="197204" y="959850"/>
                </a:lnTo>
                <a:lnTo>
                  <a:pt x="150147" y="940520"/>
                </a:lnTo>
                <a:lnTo>
                  <a:pt x="110898" y="915160"/>
                </a:lnTo>
                <a:lnTo>
                  <a:pt x="80981" y="884754"/>
                </a:lnTo>
                <a:lnTo>
                  <a:pt x="61915" y="850284"/>
                </a:lnTo>
                <a:lnTo>
                  <a:pt x="55222" y="812731"/>
                </a:lnTo>
                <a:lnTo>
                  <a:pt x="59723" y="782017"/>
                </a:lnTo>
                <a:lnTo>
                  <a:pt x="72924" y="752625"/>
                </a:lnTo>
                <a:lnTo>
                  <a:pt x="94363" y="725319"/>
                </a:lnTo>
                <a:lnTo>
                  <a:pt x="122664" y="701631"/>
                </a:lnTo>
                <a:lnTo>
                  <a:pt x="124860" y="702743"/>
                </a:lnTo>
                <a:lnTo>
                  <a:pt x="2460531" y="702743"/>
                </a:lnTo>
                <a:lnTo>
                  <a:pt x="2414481" y="746423"/>
                </a:lnTo>
                <a:lnTo>
                  <a:pt x="2375499" y="771724"/>
                </a:lnTo>
                <a:lnTo>
                  <a:pt x="2331265" y="793335"/>
                </a:lnTo>
                <a:lnTo>
                  <a:pt x="2282347" y="810836"/>
                </a:lnTo>
                <a:lnTo>
                  <a:pt x="2229310" y="823803"/>
                </a:lnTo>
                <a:lnTo>
                  <a:pt x="2172722" y="831815"/>
                </a:lnTo>
                <a:lnTo>
                  <a:pt x="2173303" y="832370"/>
                </a:lnTo>
                <a:lnTo>
                  <a:pt x="2167484" y="871245"/>
                </a:lnTo>
                <a:lnTo>
                  <a:pt x="2151583" y="907801"/>
                </a:lnTo>
                <a:lnTo>
                  <a:pt x="2126542" y="941436"/>
                </a:lnTo>
                <a:lnTo>
                  <a:pt x="2093304" y="971548"/>
                </a:lnTo>
                <a:lnTo>
                  <a:pt x="2087413" y="975328"/>
                </a:lnTo>
                <a:lnTo>
                  <a:pt x="338193" y="975328"/>
                </a:lnTo>
                <a:lnTo>
                  <a:pt x="330783" y="975830"/>
                </a:lnTo>
                <a:lnTo>
                  <a:pt x="323384" y="976180"/>
                </a:lnTo>
                <a:lnTo>
                  <a:pt x="316008" y="976395"/>
                </a:lnTo>
                <a:lnTo>
                  <a:pt x="308665" y="976492"/>
                </a:lnTo>
                <a:close/>
              </a:path>
              <a:path w="2511425" h="1195070">
                <a:moveTo>
                  <a:pt x="726260" y="1123048"/>
                </a:moveTo>
                <a:lnTo>
                  <a:pt x="673160" y="1121005"/>
                </a:lnTo>
                <a:lnTo>
                  <a:pt x="621437" y="1114994"/>
                </a:lnTo>
                <a:lnTo>
                  <a:pt x="571552" y="1105188"/>
                </a:lnTo>
                <a:lnTo>
                  <a:pt x="523969" y="1091762"/>
                </a:lnTo>
                <a:lnTo>
                  <a:pt x="479151" y="1074891"/>
                </a:lnTo>
                <a:lnTo>
                  <a:pt x="437563" y="1054748"/>
                </a:lnTo>
                <a:lnTo>
                  <a:pt x="399665" y="1031508"/>
                </a:lnTo>
                <a:lnTo>
                  <a:pt x="365923" y="1005346"/>
                </a:lnTo>
                <a:lnTo>
                  <a:pt x="336856" y="976492"/>
                </a:lnTo>
                <a:lnTo>
                  <a:pt x="338193" y="975328"/>
                </a:lnTo>
                <a:lnTo>
                  <a:pt x="2087413" y="975328"/>
                </a:lnTo>
                <a:lnTo>
                  <a:pt x="2052808" y="997536"/>
                </a:lnTo>
                <a:lnTo>
                  <a:pt x="2017036" y="1013783"/>
                </a:lnTo>
                <a:lnTo>
                  <a:pt x="1658636" y="1013783"/>
                </a:lnTo>
                <a:lnTo>
                  <a:pt x="1638249" y="1048303"/>
                </a:lnTo>
                <a:lnTo>
                  <a:pt x="1610944" y="1079981"/>
                </a:lnTo>
                <a:lnTo>
                  <a:pt x="1609288" y="1081389"/>
                </a:lnTo>
                <a:lnTo>
                  <a:pt x="957375" y="1081389"/>
                </a:lnTo>
                <a:lnTo>
                  <a:pt x="956680" y="1081609"/>
                </a:lnTo>
                <a:lnTo>
                  <a:pt x="914367" y="1096195"/>
                </a:lnTo>
                <a:lnTo>
                  <a:pt x="869327" y="1107835"/>
                </a:lnTo>
                <a:lnTo>
                  <a:pt x="822680" y="1116239"/>
                </a:lnTo>
                <a:lnTo>
                  <a:pt x="774849" y="1121334"/>
                </a:lnTo>
                <a:lnTo>
                  <a:pt x="726260" y="1123048"/>
                </a:lnTo>
                <a:close/>
              </a:path>
              <a:path w="2511425" h="1195070">
                <a:moveTo>
                  <a:pt x="1837093" y="1048194"/>
                </a:moveTo>
                <a:lnTo>
                  <a:pt x="1790199" y="1046076"/>
                </a:lnTo>
                <a:lnTo>
                  <a:pt x="1744463" y="1039799"/>
                </a:lnTo>
                <a:lnTo>
                  <a:pt x="1700514" y="1029476"/>
                </a:lnTo>
                <a:lnTo>
                  <a:pt x="1658986" y="1015220"/>
                </a:lnTo>
                <a:lnTo>
                  <a:pt x="1658636" y="1013783"/>
                </a:lnTo>
                <a:lnTo>
                  <a:pt x="2017036" y="1013783"/>
                </a:lnTo>
                <a:lnTo>
                  <a:pt x="2005998" y="1018796"/>
                </a:lnTo>
                <a:lnTo>
                  <a:pt x="1953814" y="1034727"/>
                </a:lnTo>
                <a:lnTo>
                  <a:pt x="1897198" y="1044727"/>
                </a:lnTo>
                <a:lnTo>
                  <a:pt x="1837093" y="1048194"/>
                </a:lnTo>
                <a:close/>
              </a:path>
              <a:path w="2511425" h="1195070">
                <a:moveTo>
                  <a:pt x="1283009" y="1194807"/>
                </a:moveTo>
                <a:lnTo>
                  <a:pt x="1227461" y="1192250"/>
                </a:lnTo>
                <a:lnTo>
                  <a:pt x="1173696" y="1184744"/>
                </a:lnTo>
                <a:lnTo>
                  <a:pt x="1122431" y="1172535"/>
                </a:lnTo>
                <a:lnTo>
                  <a:pt x="1074380" y="1155870"/>
                </a:lnTo>
                <a:lnTo>
                  <a:pt x="1030261" y="1134997"/>
                </a:lnTo>
                <a:lnTo>
                  <a:pt x="990789" y="1110161"/>
                </a:lnTo>
                <a:lnTo>
                  <a:pt x="956696" y="1081623"/>
                </a:lnTo>
                <a:lnTo>
                  <a:pt x="957375" y="1081389"/>
                </a:lnTo>
                <a:lnTo>
                  <a:pt x="1609288" y="1081389"/>
                </a:lnTo>
                <a:lnTo>
                  <a:pt x="1577399" y="1108492"/>
                </a:lnTo>
                <a:lnTo>
                  <a:pt x="1538291" y="1133509"/>
                </a:lnTo>
                <a:lnTo>
                  <a:pt x="1494296" y="1154708"/>
                </a:lnTo>
                <a:lnTo>
                  <a:pt x="1446093" y="1171763"/>
                </a:lnTo>
                <a:lnTo>
                  <a:pt x="1394360" y="1184348"/>
                </a:lnTo>
                <a:lnTo>
                  <a:pt x="1339772" y="1192138"/>
                </a:lnTo>
                <a:lnTo>
                  <a:pt x="1283009" y="11948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797" name="object 5">
            <a:extLst>
              <a:ext uri="{FF2B5EF4-FFF2-40B4-BE49-F238E27FC236}">
                <a16:creationId xmlns:a16="http://schemas.microsoft.com/office/drawing/2014/main" id="{D900B65B-6C56-4901-BB4A-FAF06261FC15}"/>
              </a:ext>
            </a:extLst>
          </p:cNvPr>
          <p:cNvSpPr>
            <a:spLocks/>
          </p:cNvSpPr>
          <p:nvPr/>
        </p:nvSpPr>
        <p:spPr bwMode="auto">
          <a:xfrm>
            <a:off x="4652964" y="3011489"/>
            <a:ext cx="2511425" cy="1195387"/>
          </a:xfrm>
          <a:custGeom>
            <a:avLst/>
            <a:gdLst>
              <a:gd name="T0" fmla="*/ 125332 w 2511425"/>
              <a:gd name="T1" fmla="*/ 418916 h 1195070"/>
              <a:gd name="T2" fmla="*/ 22387 w 2511425"/>
              <a:gd name="T3" fmla="*/ 493298 h 1195070"/>
              <a:gd name="T4" fmla="*/ 33395 w 2511425"/>
              <a:gd name="T5" fmla="*/ 642959 h 1195070"/>
              <a:gd name="T6" fmla="*/ 72924 w 2511425"/>
              <a:gd name="T7" fmla="*/ 753025 h 1195070"/>
              <a:gd name="T8" fmla="*/ 80981 w 2511425"/>
              <a:gd name="T9" fmla="*/ 885224 h 1195070"/>
              <a:gd name="T10" fmla="*/ 197204 w 2511425"/>
              <a:gd name="T11" fmla="*/ 960360 h 1195070"/>
              <a:gd name="T12" fmla="*/ 316008 w 2511425"/>
              <a:gd name="T13" fmla="*/ 976913 h 1195070"/>
              <a:gd name="T14" fmla="*/ 338193 w 2511425"/>
              <a:gd name="T15" fmla="*/ 975846 h 1195070"/>
              <a:gd name="T16" fmla="*/ 399665 w 2511425"/>
              <a:gd name="T17" fmla="*/ 1032056 h 1195070"/>
              <a:gd name="T18" fmla="*/ 523969 w 2511425"/>
              <a:gd name="T19" fmla="*/ 1092342 h 1195070"/>
              <a:gd name="T20" fmla="*/ 673160 w 2511425"/>
              <a:gd name="T21" fmla="*/ 1121599 h 1195070"/>
              <a:gd name="T22" fmla="*/ 822680 w 2511425"/>
              <a:gd name="T23" fmla="*/ 1116831 h 1195070"/>
              <a:gd name="T24" fmla="*/ 957375 w 2511425"/>
              <a:gd name="T25" fmla="*/ 1081963 h 1195070"/>
              <a:gd name="T26" fmla="*/ 1074380 w 2511425"/>
              <a:gd name="T27" fmla="*/ 1156484 h 1195070"/>
              <a:gd name="T28" fmla="*/ 1227461 w 2511425"/>
              <a:gd name="T29" fmla="*/ 1192882 h 1195070"/>
              <a:gd name="T30" fmla="*/ 1394360 w 2511425"/>
              <a:gd name="T31" fmla="*/ 1184976 h 1195070"/>
              <a:gd name="T32" fmla="*/ 1538291 w 2511425"/>
              <a:gd name="T33" fmla="*/ 1134111 h 1195070"/>
              <a:gd name="T34" fmla="*/ 1638249 w 2511425"/>
              <a:gd name="T35" fmla="*/ 1048859 h 1195070"/>
              <a:gd name="T36" fmla="*/ 1700514 w 2511425"/>
              <a:gd name="T37" fmla="*/ 1030022 h 1195070"/>
              <a:gd name="T38" fmla="*/ 1837093 w 2511425"/>
              <a:gd name="T39" fmla="*/ 1048750 h 1195070"/>
              <a:gd name="T40" fmla="*/ 2005998 w 2511425"/>
              <a:gd name="T41" fmla="*/ 1019336 h 1195070"/>
              <a:gd name="T42" fmla="*/ 2126542 w 2511425"/>
              <a:gd name="T43" fmla="*/ 941936 h 1195070"/>
              <a:gd name="T44" fmla="*/ 2173303 w 2511425"/>
              <a:gd name="T45" fmla="*/ 832812 h 1195070"/>
              <a:gd name="T46" fmla="*/ 2282347 w 2511425"/>
              <a:gd name="T47" fmla="*/ 811266 h 1195070"/>
              <a:gd name="T48" fmla="*/ 2414481 w 2511425"/>
              <a:gd name="T49" fmla="*/ 746819 h 1195070"/>
              <a:gd name="T50" fmla="*/ 2494258 w 2511425"/>
              <a:gd name="T51" fmla="*/ 652957 h 1195070"/>
              <a:gd name="T52" fmla="*/ 2489845 w 2511425"/>
              <a:gd name="T53" fmla="*/ 497569 h 1195070"/>
              <a:gd name="T54" fmla="*/ 2428491 w 2511425"/>
              <a:gd name="T55" fmla="*/ 424073 h 1195070"/>
              <a:gd name="T56" fmla="*/ 2452001 w 2511425"/>
              <a:gd name="T57" fmla="*/ 365128 h 1195070"/>
              <a:gd name="T58" fmla="*/ 2431881 w 2511425"/>
              <a:gd name="T59" fmla="*/ 270713 h 1195070"/>
              <a:gd name="T60" fmla="*/ 2329329 w 2511425"/>
              <a:gd name="T61" fmla="*/ 183571 h 1195070"/>
              <a:gd name="T62" fmla="*/ 2226086 w 2511425"/>
              <a:gd name="T63" fmla="*/ 150122 h 1195070"/>
              <a:gd name="T64" fmla="*/ 2149586 w 2511425"/>
              <a:gd name="T65" fmla="*/ 54548 h 1195070"/>
              <a:gd name="T66" fmla="*/ 2005365 w 2511425"/>
              <a:gd name="T67" fmla="*/ 3755 h 1195070"/>
              <a:gd name="T68" fmla="*/ 1852012 w 2511425"/>
              <a:gd name="T69" fmla="*/ 10893 h 1195070"/>
              <a:gd name="T70" fmla="*/ 1732809 w 2511425"/>
              <a:gd name="T71" fmla="*/ 64488 h 1195070"/>
              <a:gd name="T72" fmla="*/ 1589748 w 2511425"/>
              <a:gd name="T73" fmla="*/ 4374 h 1195070"/>
              <a:gd name="T74" fmla="*/ 1422466 w 2511425"/>
              <a:gd name="T75" fmla="*/ 15956 h 1195070"/>
              <a:gd name="T76" fmla="*/ 1304518 w 2511425"/>
              <a:gd name="T77" fmla="*/ 91058 h 1195070"/>
              <a:gd name="T78" fmla="*/ 1227260 w 2511425"/>
              <a:gd name="T79" fmla="*/ 57406 h 1195070"/>
              <a:gd name="T80" fmla="*/ 1087933 w 2511425"/>
              <a:gd name="T81" fmla="*/ 35983 h 1195070"/>
              <a:gd name="T82" fmla="*/ 928239 w 2511425"/>
              <a:gd name="T83" fmla="*/ 64681 h 1195070"/>
              <a:gd name="T84" fmla="*/ 814150 w 2511425"/>
              <a:gd name="T85" fmla="*/ 142703 h 1195070"/>
              <a:gd name="T86" fmla="*/ 717569 w 2511425"/>
              <a:gd name="T87" fmla="*/ 118022 h 1195070"/>
              <a:gd name="T88" fmla="*/ 556755 w 2511425"/>
              <a:gd name="T89" fmla="*/ 111918 h 1195070"/>
              <a:gd name="T90" fmla="*/ 401031 w 2511425"/>
              <a:gd name="T91" fmla="*/ 150135 h 1195070"/>
              <a:gd name="T92" fmla="*/ 285500 w 2511425"/>
              <a:gd name="T93" fmla="*/ 225011 h 1195070"/>
              <a:gd name="T94" fmla="*/ 222282 w 2511425"/>
              <a:gd name="T95" fmla="*/ 363514 h 1195070"/>
              <a:gd name="T96" fmla="*/ 224230 w 2511425"/>
              <a:gd name="T97" fmla="*/ 389249 h 11950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511425" h="1195070">
                <a:moveTo>
                  <a:pt x="226585" y="397236"/>
                </a:moveTo>
                <a:lnTo>
                  <a:pt x="173475" y="404591"/>
                </a:lnTo>
                <a:lnTo>
                  <a:pt x="125332" y="418694"/>
                </a:lnTo>
                <a:lnTo>
                  <a:pt x="83325" y="438700"/>
                </a:lnTo>
                <a:lnTo>
                  <a:pt x="48621" y="463763"/>
                </a:lnTo>
                <a:lnTo>
                  <a:pt x="22387" y="493036"/>
                </a:lnTo>
                <a:lnTo>
                  <a:pt x="0" y="560834"/>
                </a:lnTo>
                <a:lnTo>
                  <a:pt x="8589" y="603484"/>
                </a:lnTo>
                <a:lnTo>
                  <a:pt x="33395" y="642618"/>
                </a:lnTo>
                <a:lnTo>
                  <a:pt x="72718" y="676337"/>
                </a:lnTo>
                <a:lnTo>
                  <a:pt x="124860" y="702743"/>
                </a:lnTo>
                <a:lnTo>
                  <a:pt x="72924" y="752625"/>
                </a:lnTo>
                <a:lnTo>
                  <a:pt x="55221" y="812731"/>
                </a:lnTo>
                <a:lnTo>
                  <a:pt x="61915" y="850284"/>
                </a:lnTo>
                <a:lnTo>
                  <a:pt x="80981" y="884754"/>
                </a:lnTo>
                <a:lnTo>
                  <a:pt x="110898" y="915160"/>
                </a:lnTo>
                <a:lnTo>
                  <a:pt x="150147" y="940520"/>
                </a:lnTo>
                <a:lnTo>
                  <a:pt x="197204" y="959850"/>
                </a:lnTo>
                <a:lnTo>
                  <a:pt x="250551" y="972168"/>
                </a:lnTo>
                <a:lnTo>
                  <a:pt x="308665" y="976492"/>
                </a:lnTo>
                <a:lnTo>
                  <a:pt x="316008" y="976395"/>
                </a:lnTo>
                <a:lnTo>
                  <a:pt x="323384" y="976180"/>
                </a:lnTo>
                <a:lnTo>
                  <a:pt x="330783" y="975830"/>
                </a:lnTo>
                <a:lnTo>
                  <a:pt x="338193" y="975328"/>
                </a:lnTo>
                <a:lnTo>
                  <a:pt x="336798" y="976435"/>
                </a:lnTo>
                <a:lnTo>
                  <a:pt x="365923" y="1005345"/>
                </a:lnTo>
                <a:lnTo>
                  <a:pt x="399665" y="1031508"/>
                </a:lnTo>
                <a:lnTo>
                  <a:pt x="437563" y="1054748"/>
                </a:lnTo>
                <a:lnTo>
                  <a:pt x="479151" y="1074891"/>
                </a:lnTo>
                <a:lnTo>
                  <a:pt x="523969" y="1091762"/>
                </a:lnTo>
                <a:lnTo>
                  <a:pt x="571552" y="1105188"/>
                </a:lnTo>
                <a:lnTo>
                  <a:pt x="621437" y="1114994"/>
                </a:lnTo>
                <a:lnTo>
                  <a:pt x="673160" y="1121005"/>
                </a:lnTo>
                <a:lnTo>
                  <a:pt x="726260" y="1123048"/>
                </a:lnTo>
                <a:lnTo>
                  <a:pt x="774849" y="1121334"/>
                </a:lnTo>
                <a:lnTo>
                  <a:pt x="822680" y="1116239"/>
                </a:lnTo>
                <a:lnTo>
                  <a:pt x="869327" y="1107835"/>
                </a:lnTo>
                <a:lnTo>
                  <a:pt x="914367" y="1096195"/>
                </a:lnTo>
                <a:lnTo>
                  <a:pt x="957375" y="1081389"/>
                </a:lnTo>
                <a:lnTo>
                  <a:pt x="990789" y="1110161"/>
                </a:lnTo>
                <a:lnTo>
                  <a:pt x="1030261" y="1134997"/>
                </a:lnTo>
                <a:lnTo>
                  <a:pt x="1074380" y="1155870"/>
                </a:lnTo>
                <a:lnTo>
                  <a:pt x="1122431" y="1172535"/>
                </a:lnTo>
                <a:lnTo>
                  <a:pt x="1173696" y="1184744"/>
                </a:lnTo>
                <a:lnTo>
                  <a:pt x="1227461" y="1192250"/>
                </a:lnTo>
                <a:lnTo>
                  <a:pt x="1283009" y="1194807"/>
                </a:lnTo>
                <a:lnTo>
                  <a:pt x="1339772" y="1192138"/>
                </a:lnTo>
                <a:lnTo>
                  <a:pt x="1394360" y="1184348"/>
                </a:lnTo>
                <a:lnTo>
                  <a:pt x="1446093" y="1171763"/>
                </a:lnTo>
                <a:lnTo>
                  <a:pt x="1494296" y="1154708"/>
                </a:lnTo>
                <a:lnTo>
                  <a:pt x="1538291" y="1133509"/>
                </a:lnTo>
                <a:lnTo>
                  <a:pt x="1577399" y="1108492"/>
                </a:lnTo>
                <a:lnTo>
                  <a:pt x="1610944" y="1079981"/>
                </a:lnTo>
                <a:lnTo>
                  <a:pt x="1638249" y="1048303"/>
                </a:lnTo>
                <a:lnTo>
                  <a:pt x="1658636" y="1013783"/>
                </a:lnTo>
                <a:lnTo>
                  <a:pt x="1658986" y="1015220"/>
                </a:lnTo>
                <a:lnTo>
                  <a:pt x="1700514" y="1029476"/>
                </a:lnTo>
                <a:lnTo>
                  <a:pt x="1744463" y="1039799"/>
                </a:lnTo>
                <a:lnTo>
                  <a:pt x="1790199" y="1046076"/>
                </a:lnTo>
                <a:lnTo>
                  <a:pt x="1837093" y="1048194"/>
                </a:lnTo>
                <a:lnTo>
                  <a:pt x="1897198" y="1044727"/>
                </a:lnTo>
                <a:lnTo>
                  <a:pt x="1953814" y="1034727"/>
                </a:lnTo>
                <a:lnTo>
                  <a:pt x="2005998" y="1018796"/>
                </a:lnTo>
                <a:lnTo>
                  <a:pt x="2052808" y="997536"/>
                </a:lnTo>
                <a:lnTo>
                  <a:pt x="2093304" y="971548"/>
                </a:lnTo>
                <a:lnTo>
                  <a:pt x="2126542" y="941436"/>
                </a:lnTo>
                <a:lnTo>
                  <a:pt x="2151583" y="907801"/>
                </a:lnTo>
                <a:lnTo>
                  <a:pt x="2167484" y="871245"/>
                </a:lnTo>
                <a:lnTo>
                  <a:pt x="2173303" y="832370"/>
                </a:lnTo>
                <a:lnTo>
                  <a:pt x="2172722" y="831815"/>
                </a:lnTo>
                <a:lnTo>
                  <a:pt x="2229310" y="823803"/>
                </a:lnTo>
                <a:lnTo>
                  <a:pt x="2282347" y="810836"/>
                </a:lnTo>
                <a:lnTo>
                  <a:pt x="2331265" y="793335"/>
                </a:lnTo>
                <a:lnTo>
                  <a:pt x="2375499" y="771724"/>
                </a:lnTo>
                <a:lnTo>
                  <a:pt x="2414481" y="746423"/>
                </a:lnTo>
                <a:lnTo>
                  <a:pt x="2447646" y="717856"/>
                </a:lnTo>
                <a:lnTo>
                  <a:pt x="2474427" y="686444"/>
                </a:lnTo>
                <a:lnTo>
                  <a:pt x="2494258" y="652611"/>
                </a:lnTo>
                <a:lnTo>
                  <a:pt x="2510802" y="579366"/>
                </a:lnTo>
                <a:lnTo>
                  <a:pt x="2505490" y="537641"/>
                </a:lnTo>
                <a:lnTo>
                  <a:pt x="2489845" y="497305"/>
                </a:lnTo>
                <a:lnTo>
                  <a:pt x="2464304" y="459148"/>
                </a:lnTo>
                <a:lnTo>
                  <a:pt x="2429305" y="423959"/>
                </a:lnTo>
                <a:lnTo>
                  <a:pt x="2428491" y="423849"/>
                </a:lnTo>
                <a:lnTo>
                  <a:pt x="2439379" y="404721"/>
                </a:lnTo>
                <a:lnTo>
                  <a:pt x="2447237" y="385035"/>
                </a:lnTo>
                <a:lnTo>
                  <a:pt x="2452001" y="364934"/>
                </a:lnTo>
                <a:lnTo>
                  <a:pt x="2453604" y="344565"/>
                </a:lnTo>
                <a:lnTo>
                  <a:pt x="2448020" y="306493"/>
                </a:lnTo>
                <a:lnTo>
                  <a:pt x="2431881" y="270569"/>
                </a:lnTo>
                <a:lnTo>
                  <a:pt x="2406107" y="237572"/>
                </a:lnTo>
                <a:lnTo>
                  <a:pt x="2371616" y="208280"/>
                </a:lnTo>
                <a:lnTo>
                  <a:pt x="2329329" y="183473"/>
                </a:lnTo>
                <a:lnTo>
                  <a:pt x="2280164" y="163930"/>
                </a:lnTo>
                <a:lnTo>
                  <a:pt x="2225041" y="150430"/>
                </a:lnTo>
                <a:lnTo>
                  <a:pt x="2226086" y="150042"/>
                </a:lnTo>
                <a:lnTo>
                  <a:pt x="2210249" y="114380"/>
                </a:lnTo>
                <a:lnTo>
                  <a:pt x="2184322" y="82310"/>
                </a:lnTo>
                <a:lnTo>
                  <a:pt x="2149586" y="54520"/>
                </a:lnTo>
                <a:lnTo>
                  <a:pt x="2107326" y="31704"/>
                </a:lnTo>
                <a:lnTo>
                  <a:pt x="2058824" y="14551"/>
                </a:lnTo>
                <a:lnTo>
                  <a:pt x="2005365" y="3753"/>
                </a:lnTo>
                <a:lnTo>
                  <a:pt x="1948231" y="0"/>
                </a:lnTo>
                <a:lnTo>
                  <a:pt x="1899109" y="2755"/>
                </a:lnTo>
                <a:lnTo>
                  <a:pt x="1852012" y="10887"/>
                </a:lnTo>
                <a:lnTo>
                  <a:pt x="1807934" y="24086"/>
                </a:lnTo>
                <a:lnTo>
                  <a:pt x="1767869" y="42044"/>
                </a:lnTo>
                <a:lnTo>
                  <a:pt x="1732809" y="64454"/>
                </a:lnTo>
                <a:lnTo>
                  <a:pt x="1692682" y="37392"/>
                </a:lnTo>
                <a:lnTo>
                  <a:pt x="1644147" y="17054"/>
                </a:lnTo>
                <a:lnTo>
                  <a:pt x="1589748" y="4372"/>
                </a:lnTo>
                <a:lnTo>
                  <a:pt x="1531567" y="0"/>
                </a:lnTo>
                <a:lnTo>
                  <a:pt x="1475153" y="4089"/>
                </a:lnTo>
                <a:lnTo>
                  <a:pt x="1422466" y="15948"/>
                </a:lnTo>
                <a:lnTo>
                  <a:pt x="1375282" y="34865"/>
                </a:lnTo>
                <a:lnTo>
                  <a:pt x="1335375" y="60123"/>
                </a:lnTo>
                <a:lnTo>
                  <a:pt x="1304518" y="91010"/>
                </a:lnTo>
                <a:lnTo>
                  <a:pt x="1305450" y="93721"/>
                </a:lnTo>
                <a:lnTo>
                  <a:pt x="1268364" y="73479"/>
                </a:lnTo>
                <a:lnTo>
                  <a:pt x="1227260" y="57376"/>
                </a:lnTo>
                <a:lnTo>
                  <a:pt x="1182948" y="45618"/>
                </a:lnTo>
                <a:lnTo>
                  <a:pt x="1136236" y="38411"/>
                </a:lnTo>
                <a:lnTo>
                  <a:pt x="1087933" y="35963"/>
                </a:lnTo>
                <a:lnTo>
                  <a:pt x="1031589" y="39284"/>
                </a:lnTo>
                <a:lnTo>
                  <a:pt x="977967" y="48997"/>
                </a:lnTo>
                <a:lnTo>
                  <a:pt x="928239" y="64647"/>
                </a:lnTo>
                <a:lnTo>
                  <a:pt x="883579" y="85773"/>
                </a:lnTo>
                <a:lnTo>
                  <a:pt x="845158" y="111920"/>
                </a:lnTo>
                <a:lnTo>
                  <a:pt x="814150" y="142627"/>
                </a:lnTo>
                <a:lnTo>
                  <a:pt x="813218" y="143954"/>
                </a:lnTo>
                <a:lnTo>
                  <a:pt x="766615" y="128869"/>
                </a:lnTo>
                <a:lnTo>
                  <a:pt x="717569" y="117960"/>
                </a:lnTo>
                <a:lnTo>
                  <a:pt x="666734" y="111334"/>
                </a:lnTo>
                <a:lnTo>
                  <a:pt x="614766" y="109102"/>
                </a:lnTo>
                <a:lnTo>
                  <a:pt x="556755" y="111858"/>
                </a:lnTo>
                <a:lnTo>
                  <a:pt x="501392" y="119864"/>
                </a:lnTo>
                <a:lnTo>
                  <a:pt x="449281" y="132728"/>
                </a:lnTo>
                <a:lnTo>
                  <a:pt x="401031" y="150055"/>
                </a:lnTo>
                <a:lnTo>
                  <a:pt x="357246" y="171454"/>
                </a:lnTo>
                <a:lnTo>
                  <a:pt x="318534" y="196530"/>
                </a:lnTo>
                <a:lnTo>
                  <a:pt x="285500" y="224891"/>
                </a:lnTo>
                <a:lnTo>
                  <a:pt x="258752" y="256144"/>
                </a:lnTo>
                <a:lnTo>
                  <a:pt x="238895" y="289895"/>
                </a:lnTo>
                <a:lnTo>
                  <a:pt x="222282" y="363322"/>
                </a:lnTo>
                <a:lnTo>
                  <a:pt x="222453" y="371910"/>
                </a:lnTo>
                <a:lnTo>
                  <a:pt x="223112" y="380487"/>
                </a:lnTo>
                <a:lnTo>
                  <a:pt x="224230" y="389043"/>
                </a:lnTo>
                <a:lnTo>
                  <a:pt x="225772" y="397566"/>
                </a:lnTo>
                <a:lnTo>
                  <a:pt x="226585" y="397236"/>
                </a:lnTo>
                <a:close/>
              </a:path>
            </a:pathLst>
          </a:custGeom>
          <a:noFill/>
          <a:ln w="717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798" name="object 6">
            <a:extLst>
              <a:ext uri="{FF2B5EF4-FFF2-40B4-BE49-F238E27FC236}">
                <a16:creationId xmlns:a16="http://schemas.microsoft.com/office/drawing/2014/main" id="{9B01F3E8-0F65-4DC8-803C-9758B0855C02}"/>
              </a:ext>
            </a:extLst>
          </p:cNvPr>
          <p:cNvSpPr>
            <a:spLocks/>
          </p:cNvSpPr>
          <p:nvPr/>
        </p:nvSpPr>
        <p:spPr bwMode="auto">
          <a:xfrm>
            <a:off x="4778375" y="3713163"/>
            <a:ext cx="146050" cy="23812"/>
          </a:xfrm>
          <a:custGeom>
            <a:avLst/>
            <a:gdLst>
              <a:gd name="T0" fmla="*/ 0 w 147320"/>
              <a:gd name="T1" fmla="*/ 0 h 22860"/>
              <a:gd name="T2" fmla="*/ 29453 w 147320"/>
              <a:gd name="T3" fmla="*/ 10579 h 22860"/>
              <a:gd name="T4" fmla="*/ 60458 w 147320"/>
              <a:gd name="T5" fmla="*/ 18227 h 22860"/>
              <a:gd name="T6" fmla="*/ 92600 w 147320"/>
              <a:gd name="T7" fmla="*/ 22868 h 22860"/>
              <a:gd name="T8" fmla="*/ 125459 w 147320"/>
              <a:gd name="T9" fmla="*/ 24432 h 22860"/>
              <a:gd name="T10" fmla="*/ 131857 w 147320"/>
              <a:gd name="T11" fmla="*/ 24432 h 22860"/>
              <a:gd name="T12" fmla="*/ 138368 w 147320"/>
              <a:gd name="T13" fmla="*/ 24312 h 22860"/>
              <a:gd name="T14" fmla="*/ 144767 w 147320"/>
              <a:gd name="T15" fmla="*/ 23954 h 228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7320" h="22860">
                <a:moveTo>
                  <a:pt x="0" y="0"/>
                </a:moveTo>
                <a:lnTo>
                  <a:pt x="29967" y="9750"/>
                </a:lnTo>
                <a:lnTo>
                  <a:pt x="61514" y="16798"/>
                </a:lnTo>
                <a:lnTo>
                  <a:pt x="94217" y="21076"/>
                </a:lnTo>
                <a:lnTo>
                  <a:pt x="127650" y="22517"/>
                </a:lnTo>
                <a:lnTo>
                  <a:pt x="134161" y="22517"/>
                </a:lnTo>
                <a:lnTo>
                  <a:pt x="140785" y="22407"/>
                </a:lnTo>
                <a:lnTo>
                  <a:pt x="147296" y="22077"/>
                </a:lnTo>
              </a:path>
            </a:pathLst>
          </a:custGeom>
          <a:noFill/>
          <a:ln w="691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799" name="object 7">
            <a:extLst>
              <a:ext uri="{FF2B5EF4-FFF2-40B4-BE49-F238E27FC236}">
                <a16:creationId xmlns:a16="http://schemas.microsoft.com/office/drawing/2014/main" id="{9467DDC0-73B0-4016-A205-96875AA9360E}"/>
              </a:ext>
            </a:extLst>
          </p:cNvPr>
          <p:cNvSpPr>
            <a:spLocks/>
          </p:cNvSpPr>
          <p:nvPr/>
        </p:nvSpPr>
        <p:spPr bwMode="auto">
          <a:xfrm>
            <a:off x="4991100" y="3976689"/>
            <a:ext cx="65088" cy="9525"/>
          </a:xfrm>
          <a:custGeom>
            <a:avLst/>
            <a:gdLst>
              <a:gd name="T0" fmla="*/ 0 w 64770"/>
              <a:gd name="T1" fmla="*/ 8186 h 10795"/>
              <a:gd name="T2" fmla="*/ 16635 w 64770"/>
              <a:gd name="T3" fmla="*/ 6944 h 10795"/>
              <a:gd name="T4" fmla="*/ 33049 w 64770"/>
              <a:gd name="T5" fmla="*/ 5159 h 10795"/>
              <a:gd name="T6" fmla="*/ 49197 w 64770"/>
              <a:gd name="T7" fmla="*/ 2842 h 10795"/>
              <a:gd name="T8" fmla="*/ 65037 w 64770"/>
              <a:gd name="T9" fmla="*/ 0 h 107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70" h="10795">
                <a:moveTo>
                  <a:pt x="0" y="10514"/>
                </a:moveTo>
                <a:lnTo>
                  <a:pt x="16473" y="8919"/>
                </a:lnTo>
                <a:lnTo>
                  <a:pt x="32727" y="6627"/>
                </a:lnTo>
                <a:lnTo>
                  <a:pt x="48718" y="3650"/>
                </a:lnTo>
                <a:lnTo>
                  <a:pt x="64403" y="0"/>
                </a:lnTo>
              </a:path>
            </a:pathLst>
          </a:custGeom>
          <a:noFill/>
          <a:ln w="69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0" name="object 8">
            <a:extLst>
              <a:ext uri="{FF2B5EF4-FFF2-40B4-BE49-F238E27FC236}">
                <a16:creationId xmlns:a16="http://schemas.microsoft.com/office/drawing/2014/main" id="{E38378D4-9B30-448F-B411-A5891F8E4075}"/>
              </a:ext>
            </a:extLst>
          </p:cNvPr>
          <p:cNvSpPr>
            <a:spLocks/>
          </p:cNvSpPr>
          <p:nvPr/>
        </p:nvSpPr>
        <p:spPr bwMode="auto">
          <a:xfrm>
            <a:off x="5570539" y="4044951"/>
            <a:ext cx="39687" cy="47625"/>
          </a:xfrm>
          <a:custGeom>
            <a:avLst/>
            <a:gdLst>
              <a:gd name="T0" fmla="*/ 0 w 39370"/>
              <a:gd name="T1" fmla="*/ 0 h 48260"/>
              <a:gd name="T2" fmla="*/ 8324 w 39370"/>
              <a:gd name="T3" fmla="*/ 12188 h 48260"/>
              <a:gd name="T4" fmla="*/ 17689 w 39370"/>
              <a:gd name="T5" fmla="*/ 24084 h 48260"/>
              <a:gd name="T6" fmla="*/ 28073 w 39370"/>
              <a:gd name="T7" fmla="*/ 35656 h 48260"/>
              <a:gd name="T8" fmla="*/ 39456 w 39370"/>
              <a:gd name="T9" fmla="*/ 46876 h 482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370" h="48260">
                <a:moveTo>
                  <a:pt x="0" y="0"/>
                </a:moveTo>
                <a:lnTo>
                  <a:pt x="8192" y="12515"/>
                </a:lnTo>
                <a:lnTo>
                  <a:pt x="17408" y="24730"/>
                </a:lnTo>
                <a:lnTo>
                  <a:pt x="27627" y="36613"/>
                </a:lnTo>
                <a:lnTo>
                  <a:pt x="38828" y="48134"/>
                </a:lnTo>
              </a:path>
            </a:pathLst>
          </a:custGeom>
          <a:noFill/>
          <a:ln w="786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1" name="object 9">
            <a:extLst>
              <a:ext uri="{FF2B5EF4-FFF2-40B4-BE49-F238E27FC236}">
                <a16:creationId xmlns:a16="http://schemas.microsoft.com/office/drawing/2014/main" id="{B29281BB-30AB-4B59-A84E-8773D44EC129}"/>
              </a:ext>
            </a:extLst>
          </p:cNvPr>
          <p:cNvSpPr>
            <a:spLocks/>
          </p:cNvSpPr>
          <p:nvPr/>
        </p:nvSpPr>
        <p:spPr bwMode="auto">
          <a:xfrm>
            <a:off x="6311901" y="3971926"/>
            <a:ext cx="15875" cy="53975"/>
          </a:xfrm>
          <a:custGeom>
            <a:avLst/>
            <a:gdLst>
              <a:gd name="T0" fmla="*/ 0 w 15875"/>
              <a:gd name="T1" fmla="*/ 54047 h 53339"/>
              <a:gd name="T2" fmla="*/ 5474 w 15875"/>
              <a:gd name="T3" fmla="*/ 40742 h 53339"/>
              <a:gd name="T4" fmla="*/ 9867 w 15875"/>
              <a:gd name="T5" fmla="*/ 27279 h 53339"/>
              <a:gd name="T6" fmla="*/ 13192 w 15875"/>
              <a:gd name="T7" fmla="*/ 13687 h 53339"/>
              <a:gd name="T8" fmla="*/ 15461 w 15875"/>
              <a:gd name="T9" fmla="*/ 0 h 533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5" h="53339">
                <a:moveTo>
                  <a:pt x="0" y="52781"/>
                </a:moveTo>
                <a:lnTo>
                  <a:pt x="5474" y="39788"/>
                </a:lnTo>
                <a:lnTo>
                  <a:pt x="9867" y="26640"/>
                </a:lnTo>
                <a:lnTo>
                  <a:pt x="13192" y="13367"/>
                </a:lnTo>
                <a:lnTo>
                  <a:pt x="15461" y="0"/>
                </a:lnTo>
              </a:path>
            </a:pathLst>
          </a:custGeom>
          <a:noFill/>
          <a:ln w="838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2" name="object 10">
            <a:extLst>
              <a:ext uri="{FF2B5EF4-FFF2-40B4-BE49-F238E27FC236}">
                <a16:creationId xmlns:a16="http://schemas.microsoft.com/office/drawing/2014/main" id="{B03DEC69-743F-4A4D-9AC0-7415C5E5ABB0}"/>
              </a:ext>
            </a:extLst>
          </p:cNvPr>
          <p:cNvSpPr>
            <a:spLocks noChangeArrowheads="1"/>
          </p:cNvSpPr>
          <p:nvPr/>
        </p:nvSpPr>
        <p:spPr bwMode="auto">
          <a:xfrm>
            <a:off x="6632575" y="3641726"/>
            <a:ext cx="196850" cy="2063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803" name="object 11">
            <a:extLst>
              <a:ext uri="{FF2B5EF4-FFF2-40B4-BE49-F238E27FC236}">
                <a16:creationId xmlns:a16="http://schemas.microsoft.com/office/drawing/2014/main" id="{C656CB7E-0377-453D-998E-82D566EC3276}"/>
              </a:ext>
            </a:extLst>
          </p:cNvPr>
          <p:cNvSpPr>
            <a:spLocks/>
          </p:cNvSpPr>
          <p:nvPr/>
        </p:nvSpPr>
        <p:spPr bwMode="auto">
          <a:xfrm>
            <a:off x="6997700" y="3435351"/>
            <a:ext cx="84138" cy="74613"/>
          </a:xfrm>
          <a:custGeom>
            <a:avLst/>
            <a:gdLst>
              <a:gd name="T0" fmla="*/ 0 w 84454"/>
              <a:gd name="T1" fmla="*/ 74659 h 74295"/>
              <a:gd name="T2" fmla="*/ 25693 w 84454"/>
              <a:gd name="T3" fmla="*/ 58474 h 74295"/>
              <a:gd name="T4" fmla="*/ 48304 w 84454"/>
              <a:gd name="T5" fmla="*/ 40511 h 74295"/>
              <a:gd name="T6" fmla="*/ 67648 w 84454"/>
              <a:gd name="T7" fmla="*/ 20956 h 74295"/>
              <a:gd name="T8" fmla="*/ 83539 w 84454"/>
              <a:gd name="T9" fmla="*/ 0 h 74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454" h="74295">
                <a:moveTo>
                  <a:pt x="0" y="74024"/>
                </a:moveTo>
                <a:lnTo>
                  <a:pt x="25886" y="57977"/>
                </a:lnTo>
                <a:lnTo>
                  <a:pt x="48667" y="40166"/>
                </a:lnTo>
                <a:lnTo>
                  <a:pt x="68157" y="20778"/>
                </a:lnTo>
                <a:lnTo>
                  <a:pt x="84168" y="0"/>
                </a:lnTo>
              </a:path>
            </a:pathLst>
          </a:custGeom>
          <a:noFill/>
          <a:ln w="75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4" name="object 12">
            <a:extLst>
              <a:ext uri="{FF2B5EF4-FFF2-40B4-BE49-F238E27FC236}">
                <a16:creationId xmlns:a16="http://schemas.microsoft.com/office/drawing/2014/main" id="{C8FD72D7-A5BA-4C93-9509-C93A4BA894C5}"/>
              </a:ext>
            </a:extLst>
          </p:cNvPr>
          <p:cNvSpPr>
            <a:spLocks/>
          </p:cNvSpPr>
          <p:nvPr/>
        </p:nvSpPr>
        <p:spPr bwMode="auto">
          <a:xfrm>
            <a:off x="6878638" y="3160713"/>
            <a:ext cx="4762" cy="36512"/>
          </a:xfrm>
          <a:custGeom>
            <a:avLst/>
            <a:gdLst>
              <a:gd name="T0" fmla="*/ 3881 w 5079"/>
              <a:gd name="T1" fmla="*/ 36864 h 35560"/>
              <a:gd name="T2" fmla="*/ 3881 w 5079"/>
              <a:gd name="T3" fmla="*/ 35929 h 35560"/>
              <a:gd name="T4" fmla="*/ 3986 w 5079"/>
              <a:gd name="T5" fmla="*/ 35056 h 35560"/>
              <a:gd name="T6" fmla="*/ 3986 w 5079"/>
              <a:gd name="T7" fmla="*/ 34122 h 35560"/>
              <a:gd name="T8" fmla="*/ 3736 w 5079"/>
              <a:gd name="T9" fmla="*/ 25550 h 35560"/>
              <a:gd name="T10" fmla="*/ 2989 w 5079"/>
              <a:gd name="T11" fmla="*/ 16996 h 35560"/>
              <a:gd name="T12" fmla="*/ 1743 w 5079"/>
              <a:gd name="T13" fmla="*/ 8474 h 35560"/>
              <a:gd name="T14" fmla="*/ 0 w 5079"/>
              <a:gd name="T15" fmla="*/ 0 h 355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9" h="35560">
                <a:moveTo>
                  <a:pt x="4415" y="34967"/>
                </a:moveTo>
                <a:lnTo>
                  <a:pt x="4415" y="34080"/>
                </a:lnTo>
                <a:lnTo>
                  <a:pt x="4534" y="33252"/>
                </a:lnTo>
                <a:lnTo>
                  <a:pt x="4534" y="32366"/>
                </a:lnTo>
                <a:lnTo>
                  <a:pt x="4250" y="24235"/>
                </a:lnTo>
                <a:lnTo>
                  <a:pt x="3400" y="16121"/>
                </a:lnTo>
                <a:lnTo>
                  <a:pt x="1983" y="8038"/>
                </a:lnTo>
                <a:lnTo>
                  <a:pt x="0" y="0"/>
                </a:lnTo>
              </a:path>
            </a:pathLst>
          </a:custGeom>
          <a:noFill/>
          <a:ln w="848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5" name="object 13">
            <a:extLst>
              <a:ext uri="{FF2B5EF4-FFF2-40B4-BE49-F238E27FC236}">
                <a16:creationId xmlns:a16="http://schemas.microsoft.com/office/drawing/2014/main" id="{986A0681-A49C-4C6C-93AD-3B88412ACF6B}"/>
              </a:ext>
            </a:extLst>
          </p:cNvPr>
          <p:cNvSpPr>
            <a:spLocks/>
          </p:cNvSpPr>
          <p:nvPr/>
        </p:nvSpPr>
        <p:spPr bwMode="auto">
          <a:xfrm>
            <a:off x="6342063" y="3074989"/>
            <a:ext cx="44450" cy="46037"/>
          </a:xfrm>
          <a:custGeom>
            <a:avLst/>
            <a:gdLst>
              <a:gd name="T0" fmla="*/ 45582 w 43179"/>
              <a:gd name="T1" fmla="*/ 0 h 45085"/>
              <a:gd name="T2" fmla="*/ 32239 w 43179"/>
              <a:gd name="T3" fmla="*/ 10811 h 45085"/>
              <a:gd name="T4" fmla="*/ 20156 w 43179"/>
              <a:gd name="T5" fmla="*/ 22188 h 45085"/>
              <a:gd name="T6" fmla="*/ 9391 w 43179"/>
              <a:gd name="T7" fmla="*/ 34094 h 45085"/>
              <a:gd name="T8" fmla="*/ 0 w 43179"/>
              <a:gd name="T9" fmla="*/ 46493 h 450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79" h="45085">
                <a:moveTo>
                  <a:pt x="43013" y="0"/>
                </a:moveTo>
                <a:lnTo>
                  <a:pt x="30422" y="10368"/>
                </a:lnTo>
                <a:lnTo>
                  <a:pt x="19020" y="21280"/>
                </a:lnTo>
                <a:lnTo>
                  <a:pt x="8861" y="32699"/>
                </a:lnTo>
                <a:lnTo>
                  <a:pt x="0" y="44590"/>
                </a:lnTo>
              </a:path>
            </a:pathLst>
          </a:custGeom>
          <a:noFill/>
          <a:ln w="77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6" name="object 14">
            <a:extLst>
              <a:ext uri="{FF2B5EF4-FFF2-40B4-BE49-F238E27FC236}">
                <a16:creationId xmlns:a16="http://schemas.microsoft.com/office/drawing/2014/main" id="{2FD05B6B-BE1B-4591-B184-76B68F484233}"/>
              </a:ext>
            </a:extLst>
          </p:cNvPr>
          <p:cNvSpPr>
            <a:spLocks/>
          </p:cNvSpPr>
          <p:nvPr/>
        </p:nvSpPr>
        <p:spPr bwMode="auto">
          <a:xfrm>
            <a:off x="5935664" y="3101975"/>
            <a:ext cx="22225" cy="39688"/>
          </a:xfrm>
          <a:custGeom>
            <a:avLst/>
            <a:gdLst>
              <a:gd name="T0" fmla="*/ 23542 w 20954"/>
              <a:gd name="T1" fmla="*/ 0 h 38735"/>
              <a:gd name="T2" fmla="*/ 16111 w 20954"/>
              <a:gd name="T3" fmla="*/ 9755 h 38735"/>
              <a:gd name="T4" fmla="*/ 9711 w 20954"/>
              <a:gd name="T5" fmla="*/ 19748 h 38735"/>
              <a:gd name="T6" fmla="*/ 4340 w 20954"/>
              <a:gd name="T7" fmla="*/ 29958 h 38735"/>
              <a:gd name="T8" fmla="*/ 0 w 20954"/>
              <a:gd name="T9" fmla="*/ 40364 h 38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54" h="38735">
                <a:moveTo>
                  <a:pt x="20927" y="0"/>
                </a:moveTo>
                <a:lnTo>
                  <a:pt x="14321" y="9292"/>
                </a:lnTo>
                <a:lnTo>
                  <a:pt x="8632" y="18811"/>
                </a:lnTo>
                <a:lnTo>
                  <a:pt x="3858" y="28537"/>
                </a:lnTo>
                <a:lnTo>
                  <a:pt x="0" y="38449"/>
                </a:lnTo>
              </a:path>
            </a:pathLst>
          </a:custGeom>
          <a:noFill/>
          <a:ln w="814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7" name="object 15">
            <a:extLst>
              <a:ext uri="{FF2B5EF4-FFF2-40B4-BE49-F238E27FC236}">
                <a16:creationId xmlns:a16="http://schemas.microsoft.com/office/drawing/2014/main" id="{9A3B0967-99A0-46F6-8402-B76A688D8457}"/>
              </a:ext>
            </a:extLst>
          </p:cNvPr>
          <p:cNvSpPr>
            <a:spLocks/>
          </p:cNvSpPr>
          <p:nvPr/>
        </p:nvSpPr>
        <p:spPr bwMode="auto">
          <a:xfrm>
            <a:off x="5465763" y="3154363"/>
            <a:ext cx="76200" cy="38100"/>
          </a:xfrm>
          <a:custGeom>
            <a:avLst/>
            <a:gdLst>
              <a:gd name="T0" fmla="*/ 76845 w 75564"/>
              <a:gd name="T1" fmla="*/ 38567 h 37464"/>
              <a:gd name="T2" fmla="*/ 58986 w 75564"/>
              <a:gd name="T3" fmla="*/ 27778 h 37464"/>
              <a:gd name="T4" fmla="*/ 40198 w 75564"/>
              <a:gd name="T5" fmla="*/ 17739 h 37464"/>
              <a:gd name="T6" fmla="*/ 20520 w 75564"/>
              <a:gd name="T7" fmla="*/ 8472 h 37464"/>
              <a:gd name="T8" fmla="*/ 0 w 75564"/>
              <a:gd name="T9" fmla="*/ 0 h 374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564" h="37464">
                <a:moveTo>
                  <a:pt x="75568" y="37290"/>
                </a:moveTo>
                <a:lnTo>
                  <a:pt x="58006" y="26858"/>
                </a:lnTo>
                <a:lnTo>
                  <a:pt x="39529" y="17152"/>
                </a:lnTo>
                <a:lnTo>
                  <a:pt x="20179" y="8192"/>
                </a:lnTo>
                <a:lnTo>
                  <a:pt x="0" y="0"/>
                </a:lnTo>
              </a:path>
            </a:pathLst>
          </a:custGeom>
          <a:noFill/>
          <a:ln w="719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8" name="object 16">
            <a:extLst>
              <a:ext uri="{FF2B5EF4-FFF2-40B4-BE49-F238E27FC236}">
                <a16:creationId xmlns:a16="http://schemas.microsoft.com/office/drawing/2014/main" id="{9D95B449-4FE2-40AE-8A41-441625A7383B}"/>
              </a:ext>
            </a:extLst>
          </p:cNvPr>
          <p:cNvSpPr>
            <a:spLocks/>
          </p:cNvSpPr>
          <p:nvPr/>
        </p:nvSpPr>
        <p:spPr bwMode="auto">
          <a:xfrm>
            <a:off x="4878388" y="3408364"/>
            <a:ext cx="12700" cy="39687"/>
          </a:xfrm>
          <a:custGeom>
            <a:avLst/>
            <a:gdLst>
              <a:gd name="T0" fmla="*/ 0 w 13335"/>
              <a:gd name="T1" fmla="*/ 0 h 39370"/>
              <a:gd name="T2" fmla="*/ 2174 w 13335"/>
              <a:gd name="T3" fmla="*/ 10086 h 39370"/>
              <a:gd name="T4" fmla="*/ 4902 w 13335"/>
              <a:gd name="T5" fmla="*/ 20097 h 39370"/>
              <a:gd name="T6" fmla="*/ 8184 w 13335"/>
              <a:gd name="T7" fmla="*/ 30025 h 39370"/>
              <a:gd name="T8" fmla="*/ 12021 w 13335"/>
              <a:gd name="T9" fmla="*/ 39859 h 39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39370">
                <a:moveTo>
                  <a:pt x="0" y="0"/>
                </a:moveTo>
                <a:lnTo>
                  <a:pt x="2397" y="9925"/>
                </a:lnTo>
                <a:lnTo>
                  <a:pt x="5404" y="19777"/>
                </a:lnTo>
                <a:lnTo>
                  <a:pt x="9023" y="29547"/>
                </a:lnTo>
                <a:lnTo>
                  <a:pt x="13253" y="39225"/>
                </a:lnTo>
              </a:path>
            </a:pathLst>
          </a:custGeom>
          <a:noFill/>
          <a:ln w="83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09" name="object 17">
            <a:extLst>
              <a:ext uri="{FF2B5EF4-FFF2-40B4-BE49-F238E27FC236}">
                <a16:creationId xmlns:a16="http://schemas.microsoft.com/office/drawing/2014/main" id="{4E85FDFD-AAF2-420A-81BE-961645B34D55}"/>
              </a:ext>
            </a:extLst>
          </p:cNvPr>
          <p:cNvSpPr>
            <a:spLocks/>
          </p:cNvSpPr>
          <p:nvPr/>
        </p:nvSpPr>
        <p:spPr bwMode="auto">
          <a:xfrm>
            <a:off x="6005513" y="3478214"/>
            <a:ext cx="450850" cy="333375"/>
          </a:xfrm>
          <a:custGeom>
            <a:avLst/>
            <a:gdLst>
              <a:gd name="T0" fmla="*/ 450145 w 451485"/>
              <a:gd name="T1" fmla="*/ 332786 h 333375"/>
              <a:gd name="T2" fmla="*/ 0 w 451485"/>
              <a:gd name="T3" fmla="*/ 332786 h 333375"/>
              <a:gd name="T4" fmla="*/ 0 w 451485"/>
              <a:gd name="T5" fmla="*/ 0 h 333375"/>
              <a:gd name="T6" fmla="*/ 450145 w 451485"/>
              <a:gd name="T7" fmla="*/ 0 h 333375"/>
              <a:gd name="T8" fmla="*/ 450145 w 451485"/>
              <a:gd name="T9" fmla="*/ 332786 h 333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485" h="333375">
                <a:moveTo>
                  <a:pt x="451414" y="332786"/>
                </a:moveTo>
                <a:lnTo>
                  <a:pt x="0" y="332786"/>
                </a:lnTo>
                <a:lnTo>
                  <a:pt x="0" y="0"/>
                </a:lnTo>
                <a:lnTo>
                  <a:pt x="451414" y="0"/>
                </a:lnTo>
                <a:lnTo>
                  <a:pt x="451414" y="332786"/>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10" name="object 18">
            <a:extLst>
              <a:ext uri="{FF2B5EF4-FFF2-40B4-BE49-F238E27FC236}">
                <a16:creationId xmlns:a16="http://schemas.microsoft.com/office/drawing/2014/main" id="{73978847-C72C-4DF7-B562-17FE023F4015}"/>
              </a:ext>
            </a:extLst>
          </p:cNvPr>
          <p:cNvSpPr>
            <a:spLocks/>
          </p:cNvSpPr>
          <p:nvPr/>
        </p:nvSpPr>
        <p:spPr bwMode="auto">
          <a:xfrm>
            <a:off x="6029325" y="3827463"/>
            <a:ext cx="406400" cy="0"/>
          </a:xfrm>
          <a:custGeom>
            <a:avLst/>
            <a:gdLst>
              <a:gd name="T0" fmla="*/ 0 w 406400"/>
              <a:gd name="T1" fmla="*/ 406276 w 406400"/>
              <a:gd name="T2" fmla="*/ 0 60000 65536"/>
              <a:gd name="T3" fmla="*/ 0 60000 65536"/>
            </a:gdLst>
            <a:ahLst/>
            <a:cxnLst>
              <a:cxn ang="T2">
                <a:pos x="T0" y="0"/>
              </a:cxn>
              <a:cxn ang="T3">
                <a:pos x="T1" y="0"/>
              </a:cxn>
            </a:cxnLst>
            <a:rect l="0" t="0" r="r" b="b"/>
            <a:pathLst>
              <a:path w="406400">
                <a:moveTo>
                  <a:pt x="0" y="0"/>
                </a:moveTo>
                <a:lnTo>
                  <a:pt x="406276" y="0"/>
                </a:lnTo>
              </a:path>
            </a:pathLst>
          </a:custGeom>
          <a:noFill/>
          <a:ln w="31561">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11" name="object 19">
            <a:extLst>
              <a:ext uri="{FF2B5EF4-FFF2-40B4-BE49-F238E27FC236}">
                <a16:creationId xmlns:a16="http://schemas.microsoft.com/office/drawing/2014/main" id="{30D8EE52-3379-4972-BDC1-A18E3F25D58C}"/>
              </a:ext>
            </a:extLst>
          </p:cNvPr>
          <p:cNvSpPr>
            <a:spLocks/>
          </p:cNvSpPr>
          <p:nvPr/>
        </p:nvSpPr>
        <p:spPr bwMode="auto">
          <a:xfrm>
            <a:off x="6037263" y="3505200"/>
            <a:ext cx="93662" cy="285750"/>
          </a:xfrm>
          <a:custGeom>
            <a:avLst/>
            <a:gdLst>
              <a:gd name="T0" fmla="*/ 93146 w 93979"/>
              <a:gd name="T1" fmla="*/ 284365 h 287020"/>
              <a:gd name="T2" fmla="*/ 0 w 93979"/>
              <a:gd name="T3" fmla="*/ 284365 h 287020"/>
              <a:gd name="T4" fmla="*/ 0 w 93979"/>
              <a:gd name="T5" fmla="*/ 0 h 287020"/>
              <a:gd name="T6" fmla="*/ 93146 w 93979"/>
              <a:gd name="T7" fmla="*/ 0 h 287020"/>
              <a:gd name="T8" fmla="*/ 93146 w 93979"/>
              <a:gd name="T9" fmla="*/ 284365 h 287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979" h="287020">
                <a:moveTo>
                  <a:pt x="93777" y="286898"/>
                </a:moveTo>
                <a:lnTo>
                  <a:pt x="0" y="286898"/>
                </a:lnTo>
                <a:lnTo>
                  <a:pt x="0" y="0"/>
                </a:lnTo>
                <a:lnTo>
                  <a:pt x="93777" y="0"/>
                </a:lnTo>
                <a:lnTo>
                  <a:pt x="93777" y="286898"/>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12" name="object 20">
            <a:extLst>
              <a:ext uri="{FF2B5EF4-FFF2-40B4-BE49-F238E27FC236}">
                <a16:creationId xmlns:a16="http://schemas.microsoft.com/office/drawing/2014/main" id="{4CD43B3B-1CB1-4240-84FB-84ED8959004E}"/>
              </a:ext>
            </a:extLst>
          </p:cNvPr>
          <p:cNvSpPr>
            <a:spLocks/>
          </p:cNvSpPr>
          <p:nvPr/>
        </p:nvSpPr>
        <p:spPr bwMode="auto">
          <a:xfrm>
            <a:off x="6394450" y="3587751"/>
            <a:ext cx="38100" cy="74613"/>
          </a:xfrm>
          <a:custGeom>
            <a:avLst/>
            <a:gdLst>
              <a:gd name="T0" fmla="*/ 36963 w 38735"/>
              <a:gd name="T1" fmla="*/ 73962 h 74929"/>
              <a:gd name="T2" fmla="*/ 0 w 38735"/>
              <a:gd name="T3" fmla="*/ 73962 h 74929"/>
              <a:gd name="T4" fmla="*/ 0 w 38735"/>
              <a:gd name="T5" fmla="*/ 0 h 74929"/>
              <a:gd name="T6" fmla="*/ 36963 w 38735"/>
              <a:gd name="T7" fmla="*/ 0 h 74929"/>
              <a:gd name="T8" fmla="*/ 36963 w 38735"/>
              <a:gd name="T9" fmla="*/ 73962 h 749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35" h="74929">
                <a:moveTo>
                  <a:pt x="38205" y="74590"/>
                </a:moveTo>
                <a:lnTo>
                  <a:pt x="0" y="74590"/>
                </a:lnTo>
                <a:lnTo>
                  <a:pt x="0" y="0"/>
                </a:lnTo>
                <a:lnTo>
                  <a:pt x="38205" y="0"/>
                </a:lnTo>
                <a:lnTo>
                  <a:pt x="38205" y="7459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13" name="object 21">
            <a:extLst>
              <a:ext uri="{FF2B5EF4-FFF2-40B4-BE49-F238E27FC236}">
                <a16:creationId xmlns:a16="http://schemas.microsoft.com/office/drawing/2014/main" id="{D75401BD-ED02-4F6C-AD66-43031CECC594}"/>
              </a:ext>
            </a:extLst>
          </p:cNvPr>
          <p:cNvSpPr>
            <a:spLocks/>
          </p:cNvSpPr>
          <p:nvPr/>
        </p:nvSpPr>
        <p:spPr bwMode="auto">
          <a:xfrm>
            <a:off x="6154739" y="3644900"/>
            <a:ext cx="20637" cy="14288"/>
          </a:xfrm>
          <a:custGeom>
            <a:avLst/>
            <a:gdLst>
              <a:gd name="T0" fmla="*/ 20207 w 20954"/>
              <a:gd name="T1" fmla="*/ 13723 h 14604"/>
              <a:gd name="T2" fmla="*/ 0 w 20954"/>
              <a:gd name="T3" fmla="*/ 13723 h 14604"/>
              <a:gd name="T4" fmla="*/ 0 w 20954"/>
              <a:gd name="T5" fmla="*/ 0 h 14604"/>
              <a:gd name="T6" fmla="*/ 20207 w 20954"/>
              <a:gd name="T7" fmla="*/ 0 h 14604"/>
              <a:gd name="T8" fmla="*/ 20207 w 20954"/>
              <a:gd name="T9" fmla="*/ 13723 h 146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54" h="14604">
                <a:moveTo>
                  <a:pt x="20832" y="14336"/>
                </a:moveTo>
                <a:lnTo>
                  <a:pt x="0" y="14336"/>
                </a:lnTo>
                <a:lnTo>
                  <a:pt x="0" y="0"/>
                </a:lnTo>
                <a:lnTo>
                  <a:pt x="20832" y="0"/>
                </a:lnTo>
                <a:lnTo>
                  <a:pt x="20832" y="14336"/>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14" name="object 22">
            <a:extLst>
              <a:ext uri="{FF2B5EF4-FFF2-40B4-BE49-F238E27FC236}">
                <a16:creationId xmlns:a16="http://schemas.microsoft.com/office/drawing/2014/main" id="{27FBD0D6-2CFF-4368-B3E2-378E0D6A095D}"/>
              </a:ext>
            </a:extLst>
          </p:cNvPr>
          <p:cNvSpPr>
            <a:spLocks/>
          </p:cNvSpPr>
          <p:nvPr/>
        </p:nvSpPr>
        <p:spPr bwMode="auto">
          <a:xfrm>
            <a:off x="6157914" y="3505200"/>
            <a:ext cx="14287" cy="114300"/>
          </a:xfrm>
          <a:custGeom>
            <a:avLst/>
            <a:gdLst>
              <a:gd name="T0" fmla="*/ 0 w 13970"/>
              <a:gd name="T1" fmla="*/ 113490 h 114935"/>
              <a:gd name="T2" fmla="*/ 14513 w 13970"/>
              <a:gd name="T3" fmla="*/ 113490 h 114935"/>
              <a:gd name="T4" fmla="*/ 14513 w 13970"/>
              <a:gd name="T5" fmla="*/ 0 h 114935"/>
              <a:gd name="T6" fmla="*/ 0 w 13970"/>
              <a:gd name="T7" fmla="*/ 0 h 114935"/>
              <a:gd name="T8" fmla="*/ 0 w 13970"/>
              <a:gd name="T9" fmla="*/ 113490 h 1149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114935">
                <a:moveTo>
                  <a:pt x="0" y="114754"/>
                </a:moveTo>
                <a:lnTo>
                  <a:pt x="13876" y="114754"/>
                </a:lnTo>
                <a:lnTo>
                  <a:pt x="13876" y="0"/>
                </a:lnTo>
                <a:lnTo>
                  <a:pt x="0" y="0"/>
                </a:lnTo>
                <a:lnTo>
                  <a:pt x="0" y="114754"/>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15" name="object 23">
            <a:extLst>
              <a:ext uri="{FF2B5EF4-FFF2-40B4-BE49-F238E27FC236}">
                <a16:creationId xmlns:a16="http://schemas.microsoft.com/office/drawing/2014/main" id="{96D01A1E-A93B-40F3-B9BD-841D78C51326}"/>
              </a:ext>
            </a:extLst>
          </p:cNvPr>
          <p:cNvSpPr>
            <a:spLocks/>
          </p:cNvSpPr>
          <p:nvPr/>
        </p:nvSpPr>
        <p:spPr bwMode="auto">
          <a:xfrm>
            <a:off x="6289675" y="3536950"/>
            <a:ext cx="139700" cy="0"/>
          </a:xfrm>
          <a:custGeom>
            <a:avLst/>
            <a:gdLst>
              <a:gd name="T0" fmla="*/ 0 w 139064"/>
              <a:gd name="T1" fmla="*/ 140170 w 139064"/>
              <a:gd name="T2" fmla="*/ 0 60000 65536"/>
              <a:gd name="T3" fmla="*/ 0 60000 65536"/>
            </a:gdLst>
            <a:ahLst/>
            <a:cxnLst>
              <a:cxn ang="T2">
                <a:pos x="T0" y="0"/>
              </a:cxn>
              <a:cxn ang="T3">
                <a:pos x="T1" y="0"/>
              </a:cxn>
            </a:cxnLst>
            <a:rect l="0" t="0" r="r" b="b"/>
            <a:pathLst>
              <a:path w="139064">
                <a:moveTo>
                  <a:pt x="0" y="0"/>
                </a:moveTo>
                <a:lnTo>
                  <a:pt x="138897" y="0"/>
                </a:lnTo>
              </a:path>
            </a:pathLst>
          </a:custGeom>
          <a:noFill/>
          <a:ln w="65987">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16" name="object 24">
            <a:extLst>
              <a:ext uri="{FF2B5EF4-FFF2-40B4-BE49-F238E27FC236}">
                <a16:creationId xmlns:a16="http://schemas.microsoft.com/office/drawing/2014/main" id="{C7D8538E-D2BE-4947-A034-83EC5FD36B06}"/>
              </a:ext>
            </a:extLst>
          </p:cNvPr>
          <p:cNvSpPr>
            <a:spLocks/>
          </p:cNvSpPr>
          <p:nvPr/>
        </p:nvSpPr>
        <p:spPr bwMode="auto">
          <a:xfrm>
            <a:off x="6192839" y="3505200"/>
            <a:ext cx="73025" cy="65088"/>
          </a:xfrm>
          <a:custGeom>
            <a:avLst/>
            <a:gdLst>
              <a:gd name="T0" fmla="*/ 72938 w 73025"/>
              <a:gd name="T1" fmla="*/ 64100 h 66039"/>
              <a:gd name="T2" fmla="*/ 0 w 73025"/>
              <a:gd name="T3" fmla="*/ 64100 h 66039"/>
              <a:gd name="T4" fmla="*/ 0 w 73025"/>
              <a:gd name="T5" fmla="*/ 0 h 66039"/>
              <a:gd name="T6" fmla="*/ 72938 w 73025"/>
              <a:gd name="T7" fmla="*/ 0 h 66039"/>
              <a:gd name="T8" fmla="*/ 72938 w 73025"/>
              <a:gd name="T9" fmla="*/ 64100 h 660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25" h="66039">
                <a:moveTo>
                  <a:pt x="72938" y="65987"/>
                </a:moveTo>
                <a:lnTo>
                  <a:pt x="0" y="65987"/>
                </a:lnTo>
                <a:lnTo>
                  <a:pt x="0" y="0"/>
                </a:lnTo>
                <a:lnTo>
                  <a:pt x="72938" y="0"/>
                </a:lnTo>
                <a:lnTo>
                  <a:pt x="72938" y="65987"/>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17" name="object 25">
            <a:extLst>
              <a:ext uri="{FF2B5EF4-FFF2-40B4-BE49-F238E27FC236}">
                <a16:creationId xmlns:a16="http://schemas.microsoft.com/office/drawing/2014/main" id="{76B2D489-3703-4C59-B655-9BEBB02A84C8}"/>
              </a:ext>
            </a:extLst>
          </p:cNvPr>
          <p:cNvSpPr>
            <a:spLocks/>
          </p:cNvSpPr>
          <p:nvPr/>
        </p:nvSpPr>
        <p:spPr bwMode="auto">
          <a:xfrm>
            <a:off x="6005513" y="3478214"/>
            <a:ext cx="450850" cy="365125"/>
          </a:xfrm>
          <a:custGeom>
            <a:avLst/>
            <a:gdLst>
              <a:gd name="T0" fmla="*/ 450139 w 451485"/>
              <a:gd name="T1" fmla="*/ 184251 h 364489"/>
              <a:gd name="T2" fmla="*/ 450139 w 451485"/>
              <a:gd name="T3" fmla="*/ 0 h 364489"/>
              <a:gd name="T4" fmla="*/ 221610 w 451485"/>
              <a:gd name="T5" fmla="*/ 0 h 364489"/>
              <a:gd name="T6" fmla="*/ 0 w 451485"/>
              <a:gd name="T7" fmla="*/ 0 h 364489"/>
              <a:gd name="T8" fmla="*/ 0 w 451485"/>
              <a:gd name="T9" fmla="*/ 184251 h 364489"/>
              <a:gd name="T10" fmla="*/ 0 w 451485"/>
              <a:gd name="T11" fmla="*/ 333954 h 364489"/>
              <a:gd name="T12" fmla="*/ 24237 w 451485"/>
              <a:gd name="T13" fmla="*/ 333954 h 364489"/>
              <a:gd name="T14" fmla="*/ 24237 w 451485"/>
              <a:gd name="T15" fmla="*/ 365625 h 364489"/>
              <a:gd name="T16" fmla="*/ 225067 w 451485"/>
              <a:gd name="T17" fmla="*/ 365625 h 364489"/>
              <a:gd name="T18" fmla="*/ 429365 w 451485"/>
              <a:gd name="T19" fmla="*/ 365625 h 364489"/>
              <a:gd name="T20" fmla="*/ 429365 w 451485"/>
              <a:gd name="T21" fmla="*/ 333954 h 364489"/>
              <a:gd name="T22" fmla="*/ 450139 w 451485"/>
              <a:gd name="T23" fmla="*/ 333954 h 364489"/>
              <a:gd name="T24" fmla="*/ 450139 w 451485"/>
              <a:gd name="T25" fmla="*/ 184251 h 3644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1485" h="364489">
                <a:moveTo>
                  <a:pt x="451408" y="183610"/>
                </a:moveTo>
                <a:lnTo>
                  <a:pt x="451408" y="0"/>
                </a:lnTo>
                <a:lnTo>
                  <a:pt x="222235" y="0"/>
                </a:lnTo>
                <a:lnTo>
                  <a:pt x="0" y="0"/>
                </a:lnTo>
                <a:lnTo>
                  <a:pt x="0" y="183610"/>
                </a:lnTo>
                <a:lnTo>
                  <a:pt x="0" y="332791"/>
                </a:lnTo>
                <a:lnTo>
                  <a:pt x="24305" y="332791"/>
                </a:lnTo>
                <a:lnTo>
                  <a:pt x="24305" y="364352"/>
                </a:lnTo>
                <a:lnTo>
                  <a:pt x="225701" y="364352"/>
                </a:lnTo>
                <a:lnTo>
                  <a:pt x="430576" y="364352"/>
                </a:lnTo>
                <a:lnTo>
                  <a:pt x="430576" y="332791"/>
                </a:lnTo>
                <a:lnTo>
                  <a:pt x="451408" y="332791"/>
                </a:lnTo>
                <a:lnTo>
                  <a:pt x="451408" y="183610"/>
                </a:lnTo>
                <a:close/>
              </a:path>
            </a:pathLst>
          </a:custGeom>
          <a:noFill/>
          <a:ln w="7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18" name="object 26">
            <a:extLst>
              <a:ext uri="{FF2B5EF4-FFF2-40B4-BE49-F238E27FC236}">
                <a16:creationId xmlns:a16="http://schemas.microsoft.com/office/drawing/2014/main" id="{252C091A-6BA2-4EE2-A50C-94162E3E913C}"/>
              </a:ext>
            </a:extLst>
          </p:cNvPr>
          <p:cNvSpPr>
            <a:spLocks/>
          </p:cNvSpPr>
          <p:nvPr/>
        </p:nvSpPr>
        <p:spPr bwMode="auto">
          <a:xfrm>
            <a:off x="6026150" y="3811588"/>
            <a:ext cx="414338" cy="0"/>
          </a:xfrm>
          <a:custGeom>
            <a:avLst/>
            <a:gdLst>
              <a:gd name="T0" fmla="*/ 0 w 415289"/>
              <a:gd name="T1" fmla="*/ 412890 w 415289"/>
              <a:gd name="T2" fmla="*/ 0 60000 65536"/>
              <a:gd name="T3" fmla="*/ 0 60000 65536"/>
            </a:gdLst>
            <a:ahLst/>
            <a:cxnLst>
              <a:cxn ang="T2">
                <a:pos x="T0" y="0"/>
              </a:cxn>
              <a:cxn ang="T3">
                <a:pos x="T1" y="0"/>
              </a:cxn>
            </a:cxnLst>
            <a:rect l="0" t="0" r="r" b="b"/>
            <a:pathLst>
              <a:path w="415289">
                <a:moveTo>
                  <a:pt x="0" y="0"/>
                </a:moveTo>
                <a:lnTo>
                  <a:pt x="414788" y="0"/>
                </a:lnTo>
              </a:path>
            </a:pathLst>
          </a:custGeom>
          <a:noFill/>
          <a:ln w="687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19" name="object 27">
            <a:extLst>
              <a:ext uri="{FF2B5EF4-FFF2-40B4-BE49-F238E27FC236}">
                <a16:creationId xmlns:a16="http://schemas.microsoft.com/office/drawing/2014/main" id="{9A1ACE8F-4970-4882-A197-6F14AA432A35}"/>
              </a:ext>
            </a:extLst>
          </p:cNvPr>
          <p:cNvSpPr>
            <a:spLocks/>
          </p:cNvSpPr>
          <p:nvPr/>
        </p:nvSpPr>
        <p:spPr bwMode="auto">
          <a:xfrm>
            <a:off x="6037263" y="3519489"/>
            <a:ext cx="93662" cy="257175"/>
          </a:xfrm>
          <a:custGeom>
            <a:avLst/>
            <a:gdLst>
              <a:gd name="T0" fmla="*/ 13800 w 93979"/>
              <a:gd name="T1" fmla="*/ 0 h 258445"/>
              <a:gd name="T2" fmla="*/ 93140 w 93979"/>
              <a:gd name="T3" fmla="*/ 0 h 258445"/>
              <a:gd name="T4" fmla="*/ 0 w 93979"/>
              <a:gd name="T5" fmla="*/ 17051 h 258445"/>
              <a:gd name="T6" fmla="*/ 72447 w 93979"/>
              <a:gd name="T7" fmla="*/ 17051 h 258445"/>
              <a:gd name="T8" fmla="*/ 0 w 93979"/>
              <a:gd name="T9" fmla="*/ 17051 h 258445"/>
              <a:gd name="T10" fmla="*/ 13800 w 93979"/>
              <a:gd name="T11" fmla="*/ 34088 h 258445"/>
              <a:gd name="T12" fmla="*/ 93140 w 93979"/>
              <a:gd name="T13" fmla="*/ 34088 h 258445"/>
              <a:gd name="T14" fmla="*/ 0 w 93979"/>
              <a:gd name="T15" fmla="*/ 51143 h 258445"/>
              <a:gd name="T16" fmla="*/ 72447 w 93979"/>
              <a:gd name="T17" fmla="*/ 51143 h 258445"/>
              <a:gd name="T18" fmla="*/ 0 w 93979"/>
              <a:gd name="T19" fmla="*/ 51143 h 258445"/>
              <a:gd name="T20" fmla="*/ 13800 w 93979"/>
              <a:gd name="T21" fmla="*/ 68181 h 258445"/>
              <a:gd name="T22" fmla="*/ 93140 w 93979"/>
              <a:gd name="T23" fmla="*/ 68181 h 258445"/>
              <a:gd name="T24" fmla="*/ 0 w 93979"/>
              <a:gd name="T25" fmla="*/ 85213 h 258445"/>
              <a:gd name="T26" fmla="*/ 72447 w 93979"/>
              <a:gd name="T27" fmla="*/ 85213 h 258445"/>
              <a:gd name="T28" fmla="*/ 0 w 93979"/>
              <a:gd name="T29" fmla="*/ 85213 h 258445"/>
              <a:gd name="T30" fmla="*/ 13800 w 93979"/>
              <a:gd name="T31" fmla="*/ 102269 h 258445"/>
              <a:gd name="T32" fmla="*/ 93140 w 93979"/>
              <a:gd name="T33" fmla="*/ 102269 h 258445"/>
              <a:gd name="T34" fmla="*/ 0 w 93979"/>
              <a:gd name="T35" fmla="*/ 119307 h 258445"/>
              <a:gd name="T36" fmla="*/ 72447 w 93979"/>
              <a:gd name="T37" fmla="*/ 119307 h 258445"/>
              <a:gd name="T38" fmla="*/ 0 w 93979"/>
              <a:gd name="T39" fmla="*/ 119307 h 258445"/>
              <a:gd name="T40" fmla="*/ 13800 w 93979"/>
              <a:gd name="T41" fmla="*/ 136358 h 258445"/>
              <a:gd name="T42" fmla="*/ 93140 w 93979"/>
              <a:gd name="T43" fmla="*/ 136358 h 258445"/>
              <a:gd name="T44" fmla="*/ 0 w 93979"/>
              <a:gd name="T45" fmla="*/ 153394 h 258445"/>
              <a:gd name="T46" fmla="*/ 72447 w 93979"/>
              <a:gd name="T47" fmla="*/ 153394 h 258445"/>
              <a:gd name="T48" fmla="*/ 0 w 93979"/>
              <a:gd name="T49" fmla="*/ 153394 h 258445"/>
              <a:gd name="T50" fmla="*/ 13800 w 93979"/>
              <a:gd name="T51" fmla="*/ 170450 h 258445"/>
              <a:gd name="T52" fmla="*/ 93140 w 93979"/>
              <a:gd name="T53" fmla="*/ 170450 h 258445"/>
              <a:gd name="T54" fmla="*/ 0 w 93979"/>
              <a:gd name="T55" fmla="*/ 187488 h 258445"/>
              <a:gd name="T56" fmla="*/ 72447 w 93979"/>
              <a:gd name="T57" fmla="*/ 187488 h 258445"/>
              <a:gd name="T58" fmla="*/ 0 w 93979"/>
              <a:gd name="T59" fmla="*/ 187488 h 258445"/>
              <a:gd name="T60" fmla="*/ 13800 w 93979"/>
              <a:gd name="T61" fmla="*/ 204539 h 258445"/>
              <a:gd name="T62" fmla="*/ 93140 w 93979"/>
              <a:gd name="T63" fmla="*/ 204539 h 258445"/>
              <a:gd name="T64" fmla="*/ 0 w 93979"/>
              <a:gd name="T65" fmla="*/ 221576 h 258445"/>
              <a:gd name="T66" fmla="*/ 72447 w 93979"/>
              <a:gd name="T67" fmla="*/ 221576 h 258445"/>
              <a:gd name="T68" fmla="*/ 0 w 93979"/>
              <a:gd name="T69" fmla="*/ 221576 h 258445"/>
              <a:gd name="T70" fmla="*/ 13800 w 93979"/>
              <a:gd name="T71" fmla="*/ 238633 h 258445"/>
              <a:gd name="T72" fmla="*/ 93140 w 93979"/>
              <a:gd name="T73" fmla="*/ 238633 h 258445"/>
              <a:gd name="T74" fmla="*/ 0 w 93979"/>
              <a:gd name="T75" fmla="*/ 255669 h 258445"/>
              <a:gd name="T76" fmla="*/ 72447 w 93979"/>
              <a:gd name="T77" fmla="*/ 255669 h 258445"/>
              <a:gd name="T78" fmla="*/ 0 w 93979"/>
              <a:gd name="T79" fmla="*/ 255669 h 2584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3979" h="258445">
                <a:moveTo>
                  <a:pt x="0" y="0"/>
                </a:moveTo>
                <a:lnTo>
                  <a:pt x="13894" y="0"/>
                </a:lnTo>
                <a:lnTo>
                  <a:pt x="72938" y="0"/>
                </a:lnTo>
                <a:lnTo>
                  <a:pt x="93771" y="0"/>
                </a:lnTo>
                <a:lnTo>
                  <a:pt x="0" y="0"/>
                </a:lnTo>
                <a:lnTo>
                  <a:pt x="0" y="17220"/>
                </a:lnTo>
                <a:lnTo>
                  <a:pt x="13894" y="17220"/>
                </a:lnTo>
                <a:lnTo>
                  <a:pt x="72938" y="17220"/>
                </a:lnTo>
                <a:lnTo>
                  <a:pt x="93771" y="17220"/>
                </a:lnTo>
                <a:lnTo>
                  <a:pt x="0" y="17220"/>
                </a:lnTo>
                <a:lnTo>
                  <a:pt x="0" y="34425"/>
                </a:lnTo>
                <a:lnTo>
                  <a:pt x="13894" y="34425"/>
                </a:lnTo>
                <a:lnTo>
                  <a:pt x="72938" y="34425"/>
                </a:lnTo>
                <a:lnTo>
                  <a:pt x="93771" y="34425"/>
                </a:lnTo>
                <a:lnTo>
                  <a:pt x="0" y="34425"/>
                </a:lnTo>
                <a:lnTo>
                  <a:pt x="0" y="51650"/>
                </a:lnTo>
                <a:lnTo>
                  <a:pt x="13894" y="51650"/>
                </a:lnTo>
                <a:lnTo>
                  <a:pt x="72938" y="51650"/>
                </a:lnTo>
                <a:lnTo>
                  <a:pt x="93771" y="51650"/>
                </a:lnTo>
                <a:lnTo>
                  <a:pt x="0" y="51650"/>
                </a:lnTo>
                <a:lnTo>
                  <a:pt x="0" y="68856"/>
                </a:lnTo>
                <a:lnTo>
                  <a:pt x="13894" y="68856"/>
                </a:lnTo>
                <a:lnTo>
                  <a:pt x="72938" y="68856"/>
                </a:lnTo>
                <a:lnTo>
                  <a:pt x="93771" y="68856"/>
                </a:lnTo>
                <a:lnTo>
                  <a:pt x="0" y="68856"/>
                </a:lnTo>
                <a:lnTo>
                  <a:pt x="0" y="86057"/>
                </a:lnTo>
                <a:lnTo>
                  <a:pt x="13894" y="86057"/>
                </a:lnTo>
                <a:lnTo>
                  <a:pt x="72938" y="86057"/>
                </a:lnTo>
                <a:lnTo>
                  <a:pt x="93771" y="86057"/>
                </a:lnTo>
                <a:lnTo>
                  <a:pt x="0" y="86057"/>
                </a:lnTo>
                <a:lnTo>
                  <a:pt x="0" y="103282"/>
                </a:lnTo>
                <a:lnTo>
                  <a:pt x="13894" y="103282"/>
                </a:lnTo>
                <a:lnTo>
                  <a:pt x="72938" y="103282"/>
                </a:lnTo>
                <a:lnTo>
                  <a:pt x="93771" y="103282"/>
                </a:lnTo>
                <a:lnTo>
                  <a:pt x="0" y="103282"/>
                </a:lnTo>
                <a:lnTo>
                  <a:pt x="0" y="120488"/>
                </a:lnTo>
                <a:lnTo>
                  <a:pt x="13894" y="120488"/>
                </a:lnTo>
                <a:lnTo>
                  <a:pt x="72938" y="120488"/>
                </a:lnTo>
                <a:lnTo>
                  <a:pt x="93771" y="120488"/>
                </a:lnTo>
                <a:lnTo>
                  <a:pt x="0" y="120488"/>
                </a:lnTo>
                <a:lnTo>
                  <a:pt x="0" y="137708"/>
                </a:lnTo>
                <a:lnTo>
                  <a:pt x="13894" y="137708"/>
                </a:lnTo>
                <a:lnTo>
                  <a:pt x="72938" y="137708"/>
                </a:lnTo>
                <a:lnTo>
                  <a:pt x="93771" y="137708"/>
                </a:lnTo>
                <a:lnTo>
                  <a:pt x="0" y="137708"/>
                </a:lnTo>
                <a:lnTo>
                  <a:pt x="0" y="154913"/>
                </a:lnTo>
                <a:lnTo>
                  <a:pt x="13894" y="154913"/>
                </a:lnTo>
                <a:lnTo>
                  <a:pt x="72938" y="154913"/>
                </a:lnTo>
                <a:lnTo>
                  <a:pt x="93771" y="154913"/>
                </a:lnTo>
                <a:lnTo>
                  <a:pt x="0" y="154913"/>
                </a:lnTo>
                <a:lnTo>
                  <a:pt x="0" y="172138"/>
                </a:lnTo>
                <a:lnTo>
                  <a:pt x="13894" y="172138"/>
                </a:lnTo>
                <a:lnTo>
                  <a:pt x="72938" y="172138"/>
                </a:lnTo>
                <a:lnTo>
                  <a:pt x="93771" y="172138"/>
                </a:lnTo>
                <a:lnTo>
                  <a:pt x="0" y="172138"/>
                </a:lnTo>
                <a:lnTo>
                  <a:pt x="0" y="189344"/>
                </a:lnTo>
                <a:lnTo>
                  <a:pt x="13894" y="189344"/>
                </a:lnTo>
                <a:lnTo>
                  <a:pt x="72938" y="189344"/>
                </a:lnTo>
                <a:lnTo>
                  <a:pt x="93771" y="189344"/>
                </a:lnTo>
                <a:lnTo>
                  <a:pt x="0" y="189344"/>
                </a:lnTo>
                <a:lnTo>
                  <a:pt x="0" y="206564"/>
                </a:lnTo>
                <a:lnTo>
                  <a:pt x="13894" y="206564"/>
                </a:lnTo>
                <a:lnTo>
                  <a:pt x="72938" y="206564"/>
                </a:lnTo>
                <a:lnTo>
                  <a:pt x="93771" y="206564"/>
                </a:lnTo>
                <a:lnTo>
                  <a:pt x="0" y="206564"/>
                </a:lnTo>
                <a:lnTo>
                  <a:pt x="0" y="223770"/>
                </a:lnTo>
                <a:lnTo>
                  <a:pt x="13894" y="223770"/>
                </a:lnTo>
                <a:lnTo>
                  <a:pt x="72938" y="223770"/>
                </a:lnTo>
                <a:lnTo>
                  <a:pt x="93771" y="223770"/>
                </a:lnTo>
                <a:lnTo>
                  <a:pt x="0" y="223770"/>
                </a:lnTo>
                <a:lnTo>
                  <a:pt x="0" y="240995"/>
                </a:lnTo>
                <a:lnTo>
                  <a:pt x="13894" y="240995"/>
                </a:lnTo>
                <a:lnTo>
                  <a:pt x="72938" y="240995"/>
                </a:lnTo>
                <a:lnTo>
                  <a:pt x="93771" y="240995"/>
                </a:lnTo>
                <a:lnTo>
                  <a:pt x="0" y="240995"/>
                </a:lnTo>
                <a:lnTo>
                  <a:pt x="0" y="258201"/>
                </a:lnTo>
                <a:lnTo>
                  <a:pt x="13894" y="258201"/>
                </a:lnTo>
                <a:lnTo>
                  <a:pt x="72938" y="258201"/>
                </a:lnTo>
                <a:lnTo>
                  <a:pt x="93771" y="258201"/>
                </a:lnTo>
                <a:lnTo>
                  <a:pt x="0" y="258201"/>
                </a:lnTo>
              </a:path>
            </a:pathLst>
          </a:custGeom>
          <a:noFill/>
          <a:ln w="83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20" name="object 28">
            <a:extLst>
              <a:ext uri="{FF2B5EF4-FFF2-40B4-BE49-F238E27FC236}">
                <a16:creationId xmlns:a16="http://schemas.microsoft.com/office/drawing/2014/main" id="{C9159DB8-33A2-4EC7-B262-5E0307590DA5}"/>
              </a:ext>
            </a:extLst>
          </p:cNvPr>
          <p:cNvSpPr>
            <a:spLocks/>
          </p:cNvSpPr>
          <p:nvPr/>
        </p:nvSpPr>
        <p:spPr bwMode="auto">
          <a:xfrm>
            <a:off x="6046789" y="3811588"/>
            <a:ext cx="376237" cy="31750"/>
          </a:xfrm>
          <a:custGeom>
            <a:avLst/>
            <a:gdLst>
              <a:gd name="T0" fmla="*/ 0 w 375285"/>
              <a:gd name="T1" fmla="*/ 5733 h 31750"/>
              <a:gd name="T2" fmla="*/ 0 w 375285"/>
              <a:gd name="T3" fmla="*/ 31561 h 31750"/>
              <a:gd name="T4" fmla="*/ 13946 w 375285"/>
              <a:gd name="T5" fmla="*/ 0 h 31750"/>
              <a:gd name="T6" fmla="*/ 13946 w 375285"/>
              <a:gd name="T7" fmla="*/ 25822 h 31750"/>
              <a:gd name="T8" fmla="*/ 13946 w 375285"/>
              <a:gd name="T9" fmla="*/ 0 h 31750"/>
              <a:gd name="T10" fmla="*/ 31401 w 375285"/>
              <a:gd name="T11" fmla="*/ 5733 h 31750"/>
              <a:gd name="T12" fmla="*/ 31401 w 375285"/>
              <a:gd name="T13" fmla="*/ 31561 h 31750"/>
              <a:gd name="T14" fmla="*/ 48857 w 375285"/>
              <a:gd name="T15" fmla="*/ 0 h 31750"/>
              <a:gd name="T16" fmla="*/ 48857 w 375285"/>
              <a:gd name="T17" fmla="*/ 25822 h 31750"/>
              <a:gd name="T18" fmla="*/ 48857 w 375285"/>
              <a:gd name="T19" fmla="*/ 0 h 31750"/>
              <a:gd name="T20" fmla="*/ 66311 w 375285"/>
              <a:gd name="T21" fmla="*/ 5733 h 31750"/>
              <a:gd name="T22" fmla="*/ 66311 w 375285"/>
              <a:gd name="T23" fmla="*/ 31561 h 31750"/>
              <a:gd name="T24" fmla="*/ 83766 w 375285"/>
              <a:gd name="T25" fmla="*/ 0 h 31750"/>
              <a:gd name="T26" fmla="*/ 83766 w 375285"/>
              <a:gd name="T27" fmla="*/ 25822 h 31750"/>
              <a:gd name="T28" fmla="*/ 83766 w 375285"/>
              <a:gd name="T29" fmla="*/ 0 h 31750"/>
              <a:gd name="T30" fmla="*/ 101203 w 375285"/>
              <a:gd name="T31" fmla="*/ 5733 h 31750"/>
              <a:gd name="T32" fmla="*/ 101203 w 375285"/>
              <a:gd name="T33" fmla="*/ 31561 h 31750"/>
              <a:gd name="T34" fmla="*/ 118657 w 375285"/>
              <a:gd name="T35" fmla="*/ 0 h 31750"/>
              <a:gd name="T36" fmla="*/ 118657 w 375285"/>
              <a:gd name="T37" fmla="*/ 25822 h 31750"/>
              <a:gd name="T38" fmla="*/ 118657 w 375285"/>
              <a:gd name="T39" fmla="*/ 0 h 31750"/>
              <a:gd name="T40" fmla="*/ 136113 w 375285"/>
              <a:gd name="T41" fmla="*/ 5733 h 31750"/>
              <a:gd name="T42" fmla="*/ 136113 w 375285"/>
              <a:gd name="T43" fmla="*/ 31561 h 31750"/>
              <a:gd name="T44" fmla="*/ 153569 w 375285"/>
              <a:gd name="T45" fmla="*/ 0 h 31750"/>
              <a:gd name="T46" fmla="*/ 153569 w 375285"/>
              <a:gd name="T47" fmla="*/ 25822 h 31750"/>
              <a:gd name="T48" fmla="*/ 153569 w 375285"/>
              <a:gd name="T49" fmla="*/ 0 h 31750"/>
              <a:gd name="T50" fmla="*/ 171000 w 375285"/>
              <a:gd name="T51" fmla="*/ 5733 h 31750"/>
              <a:gd name="T52" fmla="*/ 171000 w 375285"/>
              <a:gd name="T53" fmla="*/ 31561 h 31750"/>
              <a:gd name="T54" fmla="*/ 188454 w 375285"/>
              <a:gd name="T55" fmla="*/ 0 h 31750"/>
              <a:gd name="T56" fmla="*/ 188454 w 375285"/>
              <a:gd name="T57" fmla="*/ 25822 h 31750"/>
              <a:gd name="T58" fmla="*/ 188454 w 375285"/>
              <a:gd name="T59" fmla="*/ 0 h 31750"/>
              <a:gd name="T60" fmla="*/ 205909 w 375285"/>
              <a:gd name="T61" fmla="*/ 5733 h 31750"/>
              <a:gd name="T62" fmla="*/ 205909 w 375285"/>
              <a:gd name="T63" fmla="*/ 31561 h 31750"/>
              <a:gd name="T64" fmla="*/ 219880 w 375285"/>
              <a:gd name="T65" fmla="*/ 0 h 31750"/>
              <a:gd name="T66" fmla="*/ 219880 w 375285"/>
              <a:gd name="T67" fmla="*/ 25822 h 31750"/>
              <a:gd name="T68" fmla="*/ 219880 w 375285"/>
              <a:gd name="T69" fmla="*/ 0 h 31750"/>
              <a:gd name="T70" fmla="*/ 237311 w 375285"/>
              <a:gd name="T71" fmla="*/ 5733 h 31750"/>
              <a:gd name="T72" fmla="*/ 237311 w 375285"/>
              <a:gd name="T73" fmla="*/ 31561 h 31750"/>
              <a:gd name="T74" fmla="*/ 254766 w 375285"/>
              <a:gd name="T75" fmla="*/ 0 h 31750"/>
              <a:gd name="T76" fmla="*/ 254766 w 375285"/>
              <a:gd name="T77" fmla="*/ 25822 h 31750"/>
              <a:gd name="T78" fmla="*/ 254766 w 375285"/>
              <a:gd name="T79" fmla="*/ 0 h 31750"/>
              <a:gd name="T80" fmla="*/ 272221 w 375285"/>
              <a:gd name="T81" fmla="*/ 5733 h 31750"/>
              <a:gd name="T82" fmla="*/ 272221 w 375285"/>
              <a:gd name="T83" fmla="*/ 31561 h 31750"/>
              <a:gd name="T84" fmla="*/ 289676 w 375285"/>
              <a:gd name="T85" fmla="*/ 0 h 31750"/>
              <a:gd name="T86" fmla="*/ 289676 w 375285"/>
              <a:gd name="T87" fmla="*/ 25822 h 31750"/>
              <a:gd name="T88" fmla="*/ 289676 w 375285"/>
              <a:gd name="T89" fmla="*/ 0 h 31750"/>
              <a:gd name="T90" fmla="*/ 307112 w 375285"/>
              <a:gd name="T91" fmla="*/ 5733 h 31750"/>
              <a:gd name="T92" fmla="*/ 307112 w 375285"/>
              <a:gd name="T93" fmla="*/ 31561 h 31750"/>
              <a:gd name="T94" fmla="*/ 324567 w 375285"/>
              <a:gd name="T95" fmla="*/ 0 h 31750"/>
              <a:gd name="T96" fmla="*/ 324567 w 375285"/>
              <a:gd name="T97" fmla="*/ 25822 h 31750"/>
              <a:gd name="T98" fmla="*/ 324567 w 375285"/>
              <a:gd name="T99" fmla="*/ 0 h 31750"/>
              <a:gd name="T100" fmla="*/ 342022 w 375285"/>
              <a:gd name="T101" fmla="*/ 5733 h 31750"/>
              <a:gd name="T102" fmla="*/ 342022 w 375285"/>
              <a:gd name="T103" fmla="*/ 31561 h 31750"/>
              <a:gd name="T104" fmla="*/ 359477 w 375285"/>
              <a:gd name="T105" fmla="*/ 0 h 31750"/>
              <a:gd name="T106" fmla="*/ 359477 w 375285"/>
              <a:gd name="T107" fmla="*/ 25822 h 31750"/>
              <a:gd name="T108" fmla="*/ 359477 w 375285"/>
              <a:gd name="T109" fmla="*/ 0 h 31750"/>
              <a:gd name="T110" fmla="*/ 376908 w 375285"/>
              <a:gd name="T111" fmla="*/ 5733 h 31750"/>
              <a:gd name="T112" fmla="*/ 376908 w 375285"/>
              <a:gd name="T113" fmla="*/ 31561 h 317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5285" h="31750">
                <a:moveTo>
                  <a:pt x="0" y="0"/>
                </a:moveTo>
                <a:lnTo>
                  <a:pt x="0" y="5733"/>
                </a:lnTo>
                <a:lnTo>
                  <a:pt x="0" y="25822"/>
                </a:lnTo>
                <a:lnTo>
                  <a:pt x="0" y="31561"/>
                </a:lnTo>
                <a:lnTo>
                  <a:pt x="0" y="0"/>
                </a:lnTo>
                <a:lnTo>
                  <a:pt x="13876" y="0"/>
                </a:lnTo>
                <a:lnTo>
                  <a:pt x="13876" y="5733"/>
                </a:lnTo>
                <a:lnTo>
                  <a:pt x="13876" y="25822"/>
                </a:lnTo>
                <a:lnTo>
                  <a:pt x="13876" y="31561"/>
                </a:lnTo>
                <a:lnTo>
                  <a:pt x="13876" y="0"/>
                </a:lnTo>
                <a:lnTo>
                  <a:pt x="31243" y="0"/>
                </a:lnTo>
                <a:lnTo>
                  <a:pt x="31243" y="5733"/>
                </a:lnTo>
                <a:lnTo>
                  <a:pt x="31243" y="25822"/>
                </a:lnTo>
                <a:lnTo>
                  <a:pt x="31243" y="31561"/>
                </a:lnTo>
                <a:lnTo>
                  <a:pt x="31243" y="0"/>
                </a:lnTo>
                <a:lnTo>
                  <a:pt x="48610" y="0"/>
                </a:lnTo>
                <a:lnTo>
                  <a:pt x="48610" y="5733"/>
                </a:lnTo>
                <a:lnTo>
                  <a:pt x="48610" y="25822"/>
                </a:lnTo>
                <a:lnTo>
                  <a:pt x="48610" y="31561"/>
                </a:lnTo>
                <a:lnTo>
                  <a:pt x="48610" y="0"/>
                </a:lnTo>
                <a:lnTo>
                  <a:pt x="65976" y="0"/>
                </a:lnTo>
                <a:lnTo>
                  <a:pt x="65976" y="5733"/>
                </a:lnTo>
                <a:lnTo>
                  <a:pt x="65976" y="25822"/>
                </a:lnTo>
                <a:lnTo>
                  <a:pt x="65976" y="31561"/>
                </a:lnTo>
                <a:lnTo>
                  <a:pt x="65976" y="0"/>
                </a:lnTo>
                <a:lnTo>
                  <a:pt x="83343" y="0"/>
                </a:lnTo>
                <a:lnTo>
                  <a:pt x="83343" y="5733"/>
                </a:lnTo>
                <a:lnTo>
                  <a:pt x="83343" y="25822"/>
                </a:lnTo>
                <a:lnTo>
                  <a:pt x="83343" y="31561"/>
                </a:lnTo>
                <a:lnTo>
                  <a:pt x="83343" y="0"/>
                </a:lnTo>
                <a:lnTo>
                  <a:pt x="100692" y="0"/>
                </a:lnTo>
                <a:lnTo>
                  <a:pt x="100692" y="5733"/>
                </a:lnTo>
                <a:lnTo>
                  <a:pt x="100692" y="25822"/>
                </a:lnTo>
                <a:lnTo>
                  <a:pt x="100692" y="31561"/>
                </a:lnTo>
                <a:lnTo>
                  <a:pt x="100692" y="0"/>
                </a:lnTo>
                <a:lnTo>
                  <a:pt x="118058" y="0"/>
                </a:lnTo>
                <a:lnTo>
                  <a:pt x="118058" y="5733"/>
                </a:lnTo>
                <a:lnTo>
                  <a:pt x="118058" y="25822"/>
                </a:lnTo>
                <a:lnTo>
                  <a:pt x="118058" y="31561"/>
                </a:lnTo>
                <a:lnTo>
                  <a:pt x="118058" y="0"/>
                </a:lnTo>
                <a:lnTo>
                  <a:pt x="135425" y="0"/>
                </a:lnTo>
                <a:lnTo>
                  <a:pt x="135425" y="5733"/>
                </a:lnTo>
                <a:lnTo>
                  <a:pt x="135425" y="25822"/>
                </a:lnTo>
                <a:lnTo>
                  <a:pt x="135425" y="31561"/>
                </a:lnTo>
                <a:lnTo>
                  <a:pt x="135425" y="0"/>
                </a:lnTo>
                <a:lnTo>
                  <a:pt x="152792" y="0"/>
                </a:lnTo>
                <a:lnTo>
                  <a:pt x="152792" y="5733"/>
                </a:lnTo>
                <a:lnTo>
                  <a:pt x="152792" y="25822"/>
                </a:lnTo>
                <a:lnTo>
                  <a:pt x="152792" y="31561"/>
                </a:lnTo>
                <a:lnTo>
                  <a:pt x="152792" y="0"/>
                </a:lnTo>
                <a:lnTo>
                  <a:pt x="170135" y="0"/>
                </a:lnTo>
                <a:lnTo>
                  <a:pt x="170135" y="5733"/>
                </a:lnTo>
                <a:lnTo>
                  <a:pt x="170135" y="25822"/>
                </a:lnTo>
                <a:lnTo>
                  <a:pt x="170135" y="31561"/>
                </a:lnTo>
                <a:lnTo>
                  <a:pt x="170135" y="0"/>
                </a:lnTo>
                <a:lnTo>
                  <a:pt x="187501" y="0"/>
                </a:lnTo>
                <a:lnTo>
                  <a:pt x="187501" y="5733"/>
                </a:lnTo>
                <a:lnTo>
                  <a:pt x="187501" y="25822"/>
                </a:lnTo>
                <a:lnTo>
                  <a:pt x="187501" y="31561"/>
                </a:lnTo>
                <a:lnTo>
                  <a:pt x="187501" y="0"/>
                </a:lnTo>
                <a:lnTo>
                  <a:pt x="204868" y="0"/>
                </a:lnTo>
                <a:lnTo>
                  <a:pt x="204868" y="5733"/>
                </a:lnTo>
                <a:lnTo>
                  <a:pt x="204868" y="25822"/>
                </a:lnTo>
                <a:lnTo>
                  <a:pt x="204868" y="31561"/>
                </a:lnTo>
                <a:lnTo>
                  <a:pt x="204868" y="0"/>
                </a:lnTo>
                <a:lnTo>
                  <a:pt x="218769" y="0"/>
                </a:lnTo>
                <a:lnTo>
                  <a:pt x="218769" y="5733"/>
                </a:lnTo>
                <a:lnTo>
                  <a:pt x="218769" y="25822"/>
                </a:lnTo>
                <a:lnTo>
                  <a:pt x="218769" y="31561"/>
                </a:lnTo>
                <a:lnTo>
                  <a:pt x="218769" y="0"/>
                </a:lnTo>
                <a:lnTo>
                  <a:pt x="236112" y="0"/>
                </a:lnTo>
                <a:lnTo>
                  <a:pt x="236112" y="5733"/>
                </a:lnTo>
                <a:lnTo>
                  <a:pt x="236112" y="25822"/>
                </a:lnTo>
                <a:lnTo>
                  <a:pt x="236112" y="31561"/>
                </a:lnTo>
                <a:lnTo>
                  <a:pt x="236112" y="0"/>
                </a:lnTo>
                <a:lnTo>
                  <a:pt x="253478" y="0"/>
                </a:lnTo>
                <a:lnTo>
                  <a:pt x="253478" y="5733"/>
                </a:lnTo>
                <a:lnTo>
                  <a:pt x="253478" y="25822"/>
                </a:lnTo>
                <a:lnTo>
                  <a:pt x="253478" y="31561"/>
                </a:lnTo>
                <a:lnTo>
                  <a:pt x="253478" y="0"/>
                </a:lnTo>
                <a:lnTo>
                  <a:pt x="270845" y="0"/>
                </a:lnTo>
                <a:lnTo>
                  <a:pt x="270845" y="5733"/>
                </a:lnTo>
                <a:lnTo>
                  <a:pt x="270845" y="25822"/>
                </a:lnTo>
                <a:lnTo>
                  <a:pt x="270845" y="31561"/>
                </a:lnTo>
                <a:lnTo>
                  <a:pt x="270845" y="0"/>
                </a:lnTo>
                <a:lnTo>
                  <a:pt x="288212" y="0"/>
                </a:lnTo>
                <a:lnTo>
                  <a:pt x="288212" y="5733"/>
                </a:lnTo>
                <a:lnTo>
                  <a:pt x="288212" y="25822"/>
                </a:lnTo>
                <a:lnTo>
                  <a:pt x="288212" y="31561"/>
                </a:lnTo>
                <a:lnTo>
                  <a:pt x="288212" y="0"/>
                </a:lnTo>
                <a:lnTo>
                  <a:pt x="305560" y="0"/>
                </a:lnTo>
                <a:lnTo>
                  <a:pt x="305560" y="5733"/>
                </a:lnTo>
                <a:lnTo>
                  <a:pt x="305560" y="25822"/>
                </a:lnTo>
                <a:lnTo>
                  <a:pt x="305560" y="31561"/>
                </a:lnTo>
                <a:lnTo>
                  <a:pt x="305560" y="0"/>
                </a:lnTo>
                <a:lnTo>
                  <a:pt x="322927" y="0"/>
                </a:lnTo>
                <a:lnTo>
                  <a:pt x="322927" y="5733"/>
                </a:lnTo>
                <a:lnTo>
                  <a:pt x="322927" y="25822"/>
                </a:lnTo>
                <a:lnTo>
                  <a:pt x="322927" y="31561"/>
                </a:lnTo>
                <a:lnTo>
                  <a:pt x="322927" y="0"/>
                </a:lnTo>
                <a:lnTo>
                  <a:pt x="340294" y="0"/>
                </a:lnTo>
                <a:lnTo>
                  <a:pt x="340294" y="5733"/>
                </a:lnTo>
                <a:lnTo>
                  <a:pt x="340294" y="25822"/>
                </a:lnTo>
                <a:lnTo>
                  <a:pt x="340294" y="31561"/>
                </a:lnTo>
                <a:lnTo>
                  <a:pt x="340294" y="0"/>
                </a:lnTo>
                <a:lnTo>
                  <a:pt x="357660" y="0"/>
                </a:lnTo>
                <a:lnTo>
                  <a:pt x="357660" y="5733"/>
                </a:lnTo>
                <a:lnTo>
                  <a:pt x="357660" y="25822"/>
                </a:lnTo>
                <a:lnTo>
                  <a:pt x="357660" y="31561"/>
                </a:lnTo>
                <a:lnTo>
                  <a:pt x="357660" y="0"/>
                </a:lnTo>
                <a:lnTo>
                  <a:pt x="375003" y="0"/>
                </a:lnTo>
                <a:lnTo>
                  <a:pt x="375003" y="5733"/>
                </a:lnTo>
                <a:lnTo>
                  <a:pt x="375003" y="25822"/>
                </a:lnTo>
                <a:lnTo>
                  <a:pt x="375003" y="31561"/>
                </a:lnTo>
                <a:lnTo>
                  <a:pt x="375003" y="0"/>
                </a:lnTo>
              </a:path>
            </a:pathLst>
          </a:custGeom>
          <a:noFill/>
          <a:ln w="688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21" name="object 29">
            <a:extLst>
              <a:ext uri="{FF2B5EF4-FFF2-40B4-BE49-F238E27FC236}">
                <a16:creationId xmlns:a16="http://schemas.microsoft.com/office/drawing/2014/main" id="{01863C38-C73E-48D6-A0AF-F7299C973171}"/>
              </a:ext>
            </a:extLst>
          </p:cNvPr>
          <p:cNvSpPr>
            <a:spLocks/>
          </p:cNvSpPr>
          <p:nvPr/>
        </p:nvSpPr>
        <p:spPr bwMode="auto">
          <a:xfrm>
            <a:off x="6037263" y="3505200"/>
            <a:ext cx="93662" cy="285750"/>
          </a:xfrm>
          <a:custGeom>
            <a:avLst/>
            <a:gdLst>
              <a:gd name="T0" fmla="*/ 0 w 93979"/>
              <a:gd name="T1" fmla="*/ 0 h 287020"/>
              <a:gd name="T2" fmla="*/ 93140 w 93979"/>
              <a:gd name="T3" fmla="*/ 0 h 287020"/>
              <a:gd name="T4" fmla="*/ 93140 w 93979"/>
              <a:gd name="T5" fmla="*/ 284360 h 287020"/>
              <a:gd name="T6" fmla="*/ 0 w 93979"/>
              <a:gd name="T7" fmla="*/ 284360 h 287020"/>
              <a:gd name="T8" fmla="*/ 0 w 93979"/>
              <a:gd name="T9" fmla="*/ 0 h 287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979" h="287020">
                <a:moveTo>
                  <a:pt x="0" y="0"/>
                </a:moveTo>
                <a:lnTo>
                  <a:pt x="93771" y="0"/>
                </a:lnTo>
                <a:lnTo>
                  <a:pt x="93771" y="286893"/>
                </a:lnTo>
                <a:lnTo>
                  <a:pt x="0" y="286893"/>
                </a:lnTo>
                <a:lnTo>
                  <a:pt x="0" y="0"/>
                </a:lnTo>
                <a:close/>
              </a:path>
            </a:pathLst>
          </a:custGeom>
          <a:noFill/>
          <a:ln w="835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22" name="object 30">
            <a:extLst>
              <a:ext uri="{FF2B5EF4-FFF2-40B4-BE49-F238E27FC236}">
                <a16:creationId xmlns:a16="http://schemas.microsoft.com/office/drawing/2014/main" id="{7772F654-E362-4549-8115-F29120CF7FE2}"/>
              </a:ext>
            </a:extLst>
          </p:cNvPr>
          <p:cNvSpPr>
            <a:spLocks/>
          </p:cNvSpPr>
          <p:nvPr/>
        </p:nvSpPr>
        <p:spPr bwMode="auto">
          <a:xfrm>
            <a:off x="6154739" y="3500439"/>
            <a:ext cx="22225" cy="122237"/>
          </a:xfrm>
          <a:custGeom>
            <a:avLst/>
            <a:gdLst>
              <a:gd name="T0" fmla="*/ 0 w 22860"/>
              <a:gd name="T1" fmla="*/ 122261 h 121920"/>
              <a:gd name="T2" fmla="*/ 21166 w 22860"/>
              <a:gd name="T3" fmla="*/ 122261 h 121920"/>
              <a:gd name="T4" fmla="*/ 21166 w 22860"/>
              <a:gd name="T5" fmla="*/ 0 h 121920"/>
              <a:gd name="T6" fmla="*/ 0 w 22860"/>
              <a:gd name="T7" fmla="*/ 0 h 121920"/>
              <a:gd name="T8" fmla="*/ 0 w 22860"/>
              <a:gd name="T9" fmla="*/ 122261 h 1219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60" h="121920">
                <a:moveTo>
                  <a:pt x="0" y="121628"/>
                </a:moveTo>
                <a:lnTo>
                  <a:pt x="22393" y="121628"/>
                </a:lnTo>
                <a:lnTo>
                  <a:pt x="22393" y="0"/>
                </a:lnTo>
                <a:lnTo>
                  <a:pt x="0" y="0"/>
                </a:lnTo>
                <a:lnTo>
                  <a:pt x="0" y="1216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23" name="object 31">
            <a:extLst>
              <a:ext uri="{FF2B5EF4-FFF2-40B4-BE49-F238E27FC236}">
                <a16:creationId xmlns:a16="http://schemas.microsoft.com/office/drawing/2014/main" id="{1EAABE75-19A6-43D5-8C0C-6AD4FB7A97E3}"/>
              </a:ext>
            </a:extLst>
          </p:cNvPr>
          <p:cNvSpPr>
            <a:spLocks/>
          </p:cNvSpPr>
          <p:nvPr/>
        </p:nvSpPr>
        <p:spPr bwMode="auto">
          <a:xfrm>
            <a:off x="6154739" y="3644900"/>
            <a:ext cx="20637" cy="14288"/>
          </a:xfrm>
          <a:custGeom>
            <a:avLst/>
            <a:gdLst>
              <a:gd name="T0" fmla="*/ 0 w 20954"/>
              <a:gd name="T1" fmla="*/ 0 h 14604"/>
              <a:gd name="T2" fmla="*/ 20207 w 20954"/>
              <a:gd name="T3" fmla="*/ 0 h 14604"/>
              <a:gd name="T4" fmla="*/ 20207 w 20954"/>
              <a:gd name="T5" fmla="*/ 13723 h 14604"/>
              <a:gd name="T6" fmla="*/ 0 w 20954"/>
              <a:gd name="T7" fmla="*/ 13723 h 14604"/>
              <a:gd name="T8" fmla="*/ 0 w 20954"/>
              <a:gd name="T9" fmla="*/ 0 h 146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54" h="14604">
                <a:moveTo>
                  <a:pt x="0" y="0"/>
                </a:moveTo>
                <a:lnTo>
                  <a:pt x="20832" y="0"/>
                </a:lnTo>
                <a:lnTo>
                  <a:pt x="20832" y="14336"/>
                </a:lnTo>
                <a:lnTo>
                  <a:pt x="0" y="14336"/>
                </a:lnTo>
                <a:lnTo>
                  <a:pt x="0" y="0"/>
                </a:lnTo>
                <a:close/>
              </a:path>
            </a:pathLst>
          </a:custGeom>
          <a:noFill/>
          <a:ln w="740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24" name="object 32">
            <a:extLst>
              <a:ext uri="{FF2B5EF4-FFF2-40B4-BE49-F238E27FC236}">
                <a16:creationId xmlns:a16="http://schemas.microsoft.com/office/drawing/2014/main" id="{D2A40500-753D-4930-AF72-6489D031B7DC}"/>
              </a:ext>
            </a:extLst>
          </p:cNvPr>
          <p:cNvSpPr>
            <a:spLocks/>
          </p:cNvSpPr>
          <p:nvPr/>
        </p:nvSpPr>
        <p:spPr bwMode="auto">
          <a:xfrm>
            <a:off x="6192839" y="3505200"/>
            <a:ext cx="73025" cy="65088"/>
          </a:xfrm>
          <a:custGeom>
            <a:avLst/>
            <a:gdLst>
              <a:gd name="T0" fmla="*/ 0 w 73025"/>
              <a:gd name="T1" fmla="*/ 0 h 66039"/>
              <a:gd name="T2" fmla="*/ 72938 w 73025"/>
              <a:gd name="T3" fmla="*/ 0 h 66039"/>
              <a:gd name="T4" fmla="*/ 72938 w 73025"/>
              <a:gd name="T5" fmla="*/ 64100 h 66039"/>
              <a:gd name="T6" fmla="*/ 0 w 73025"/>
              <a:gd name="T7" fmla="*/ 64100 h 66039"/>
              <a:gd name="T8" fmla="*/ 0 w 73025"/>
              <a:gd name="T9" fmla="*/ 0 h 660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25" h="66039">
                <a:moveTo>
                  <a:pt x="0" y="0"/>
                </a:moveTo>
                <a:lnTo>
                  <a:pt x="72938" y="0"/>
                </a:lnTo>
                <a:lnTo>
                  <a:pt x="72938" y="65987"/>
                </a:lnTo>
                <a:lnTo>
                  <a:pt x="0" y="65987"/>
                </a:lnTo>
                <a:lnTo>
                  <a:pt x="0" y="0"/>
                </a:lnTo>
                <a:close/>
              </a:path>
            </a:pathLst>
          </a:custGeom>
          <a:noFill/>
          <a:ln w="761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25" name="object 33">
            <a:extLst>
              <a:ext uri="{FF2B5EF4-FFF2-40B4-BE49-F238E27FC236}">
                <a16:creationId xmlns:a16="http://schemas.microsoft.com/office/drawing/2014/main" id="{04526F08-F6C3-40D3-997D-33E59E05FA0E}"/>
              </a:ext>
            </a:extLst>
          </p:cNvPr>
          <p:cNvSpPr>
            <a:spLocks/>
          </p:cNvSpPr>
          <p:nvPr/>
        </p:nvSpPr>
        <p:spPr bwMode="auto">
          <a:xfrm>
            <a:off x="6289675" y="3505200"/>
            <a:ext cx="139700" cy="65088"/>
          </a:xfrm>
          <a:custGeom>
            <a:avLst/>
            <a:gdLst>
              <a:gd name="T0" fmla="*/ 0 w 139064"/>
              <a:gd name="T1" fmla="*/ 0 h 66039"/>
              <a:gd name="T2" fmla="*/ 140164 w 139064"/>
              <a:gd name="T3" fmla="*/ 0 h 66039"/>
              <a:gd name="T4" fmla="*/ 140164 w 139064"/>
              <a:gd name="T5" fmla="*/ 64100 h 66039"/>
              <a:gd name="T6" fmla="*/ 0 w 139064"/>
              <a:gd name="T7" fmla="*/ 64100 h 66039"/>
              <a:gd name="T8" fmla="*/ 0 w 139064"/>
              <a:gd name="T9" fmla="*/ 0 h 660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064" h="66039">
                <a:moveTo>
                  <a:pt x="0" y="0"/>
                </a:moveTo>
                <a:lnTo>
                  <a:pt x="138891" y="0"/>
                </a:lnTo>
                <a:lnTo>
                  <a:pt x="138891" y="65987"/>
                </a:lnTo>
                <a:lnTo>
                  <a:pt x="0" y="65987"/>
                </a:lnTo>
                <a:lnTo>
                  <a:pt x="0" y="0"/>
                </a:lnTo>
                <a:close/>
              </a:path>
            </a:pathLst>
          </a:custGeom>
          <a:noFill/>
          <a:ln w="717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26" name="object 34">
            <a:extLst>
              <a:ext uri="{FF2B5EF4-FFF2-40B4-BE49-F238E27FC236}">
                <a16:creationId xmlns:a16="http://schemas.microsoft.com/office/drawing/2014/main" id="{1B8CF616-435E-4811-BA2A-8F78DD5270BB}"/>
              </a:ext>
            </a:extLst>
          </p:cNvPr>
          <p:cNvSpPr>
            <a:spLocks/>
          </p:cNvSpPr>
          <p:nvPr/>
        </p:nvSpPr>
        <p:spPr bwMode="auto">
          <a:xfrm>
            <a:off x="6394450" y="3587751"/>
            <a:ext cx="38100" cy="74613"/>
          </a:xfrm>
          <a:custGeom>
            <a:avLst/>
            <a:gdLst>
              <a:gd name="T0" fmla="*/ 0 w 38735"/>
              <a:gd name="T1" fmla="*/ 0 h 74929"/>
              <a:gd name="T2" fmla="*/ 36963 w 38735"/>
              <a:gd name="T3" fmla="*/ 0 h 74929"/>
              <a:gd name="T4" fmla="*/ 36963 w 38735"/>
              <a:gd name="T5" fmla="*/ 73962 h 74929"/>
              <a:gd name="T6" fmla="*/ 0 w 38735"/>
              <a:gd name="T7" fmla="*/ 73962 h 74929"/>
              <a:gd name="T8" fmla="*/ 0 w 38735"/>
              <a:gd name="T9" fmla="*/ 0 h 749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35" h="74929">
                <a:moveTo>
                  <a:pt x="0" y="0"/>
                </a:moveTo>
                <a:lnTo>
                  <a:pt x="38205" y="0"/>
                </a:lnTo>
                <a:lnTo>
                  <a:pt x="38205" y="74590"/>
                </a:lnTo>
                <a:lnTo>
                  <a:pt x="0" y="74590"/>
                </a:lnTo>
                <a:lnTo>
                  <a:pt x="0" y="0"/>
                </a:lnTo>
                <a:close/>
              </a:path>
            </a:pathLst>
          </a:custGeom>
          <a:noFill/>
          <a:ln w="8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27" name="object 35">
            <a:extLst>
              <a:ext uri="{FF2B5EF4-FFF2-40B4-BE49-F238E27FC236}">
                <a16:creationId xmlns:a16="http://schemas.microsoft.com/office/drawing/2014/main" id="{90A4C9FB-8D1B-4CD5-8FBD-F9D207DF3C4B}"/>
              </a:ext>
            </a:extLst>
          </p:cNvPr>
          <p:cNvSpPr>
            <a:spLocks/>
          </p:cNvSpPr>
          <p:nvPr/>
        </p:nvSpPr>
        <p:spPr bwMode="auto">
          <a:xfrm>
            <a:off x="5360988" y="3478214"/>
            <a:ext cx="387350" cy="363537"/>
          </a:xfrm>
          <a:custGeom>
            <a:avLst/>
            <a:gdLst>
              <a:gd name="T0" fmla="*/ 193129 w 387985"/>
              <a:gd name="T1" fmla="*/ 363841 h 363220"/>
              <a:gd name="T2" fmla="*/ 132082 w 387985"/>
              <a:gd name="T3" fmla="*/ 360930 h 363220"/>
              <a:gd name="T4" fmla="*/ 79066 w 387985"/>
              <a:gd name="T5" fmla="*/ 352822 h 363220"/>
              <a:gd name="T6" fmla="*/ 37261 w 387985"/>
              <a:gd name="T7" fmla="*/ 340458 h 363220"/>
              <a:gd name="T8" fmla="*/ 0 w 387985"/>
              <a:gd name="T9" fmla="*/ 306721 h 363220"/>
              <a:gd name="T10" fmla="*/ 0 w 387985"/>
              <a:gd name="T11" fmla="*/ 57120 h 363220"/>
              <a:gd name="T12" fmla="*/ 37261 w 387985"/>
              <a:gd name="T13" fmla="*/ 23383 h 363220"/>
              <a:gd name="T14" fmla="*/ 79066 w 387985"/>
              <a:gd name="T15" fmla="*/ 11020 h 363220"/>
              <a:gd name="T16" fmla="*/ 132082 w 387985"/>
              <a:gd name="T17" fmla="*/ 2912 h 363220"/>
              <a:gd name="T18" fmla="*/ 193129 w 387985"/>
              <a:gd name="T19" fmla="*/ 0 h 363220"/>
              <a:gd name="T20" fmla="*/ 254176 w 387985"/>
              <a:gd name="T21" fmla="*/ 2912 h 363220"/>
              <a:gd name="T22" fmla="*/ 307192 w 387985"/>
              <a:gd name="T23" fmla="*/ 11020 h 363220"/>
              <a:gd name="T24" fmla="*/ 348999 w 387985"/>
              <a:gd name="T25" fmla="*/ 23383 h 363220"/>
              <a:gd name="T26" fmla="*/ 376414 w 387985"/>
              <a:gd name="T27" fmla="*/ 39064 h 363220"/>
              <a:gd name="T28" fmla="*/ 386260 w 387985"/>
              <a:gd name="T29" fmla="*/ 57120 h 363220"/>
              <a:gd name="T30" fmla="*/ 386260 w 387985"/>
              <a:gd name="T31" fmla="*/ 306721 h 363220"/>
              <a:gd name="T32" fmla="*/ 348999 w 387985"/>
              <a:gd name="T33" fmla="*/ 340458 h 363220"/>
              <a:gd name="T34" fmla="*/ 307192 w 387985"/>
              <a:gd name="T35" fmla="*/ 352822 h 363220"/>
              <a:gd name="T36" fmla="*/ 254176 w 387985"/>
              <a:gd name="T37" fmla="*/ 360930 h 363220"/>
              <a:gd name="T38" fmla="*/ 193129 w 387985"/>
              <a:gd name="T39" fmla="*/ 363841 h 3632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7985" h="363220">
                <a:moveTo>
                  <a:pt x="193763" y="363207"/>
                </a:moveTo>
                <a:lnTo>
                  <a:pt x="132516" y="360301"/>
                </a:lnTo>
                <a:lnTo>
                  <a:pt x="79326" y="352207"/>
                </a:lnTo>
                <a:lnTo>
                  <a:pt x="37383" y="339864"/>
                </a:lnTo>
                <a:lnTo>
                  <a:pt x="0" y="306187"/>
                </a:lnTo>
                <a:lnTo>
                  <a:pt x="0" y="57020"/>
                </a:lnTo>
                <a:lnTo>
                  <a:pt x="37383" y="23343"/>
                </a:lnTo>
                <a:lnTo>
                  <a:pt x="79326" y="11000"/>
                </a:lnTo>
                <a:lnTo>
                  <a:pt x="132516" y="2906"/>
                </a:lnTo>
                <a:lnTo>
                  <a:pt x="193763" y="0"/>
                </a:lnTo>
                <a:lnTo>
                  <a:pt x="255010" y="2906"/>
                </a:lnTo>
                <a:lnTo>
                  <a:pt x="308200" y="11000"/>
                </a:lnTo>
                <a:lnTo>
                  <a:pt x="350144" y="23343"/>
                </a:lnTo>
                <a:lnTo>
                  <a:pt x="377649" y="38996"/>
                </a:lnTo>
                <a:lnTo>
                  <a:pt x="387527" y="57020"/>
                </a:lnTo>
                <a:lnTo>
                  <a:pt x="387527" y="306187"/>
                </a:lnTo>
                <a:lnTo>
                  <a:pt x="350144" y="339864"/>
                </a:lnTo>
                <a:lnTo>
                  <a:pt x="308200" y="352207"/>
                </a:lnTo>
                <a:lnTo>
                  <a:pt x="255010" y="360301"/>
                </a:lnTo>
                <a:lnTo>
                  <a:pt x="193763" y="363207"/>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28" name="object 36">
            <a:extLst>
              <a:ext uri="{FF2B5EF4-FFF2-40B4-BE49-F238E27FC236}">
                <a16:creationId xmlns:a16="http://schemas.microsoft.com/office/drawing/2014/main" id="{F727898D-C2F5-4867-A634-F43C8071A9E9}"/>
              </a:ext>
            </a:extLst>
          </p:cNvPr>
          <p:cNvSpPr>
            <a:spLocks/>
          </p:cNvSpPr>
          <p:nvPr/>
        </p:nvSpPr>
        <p:spPr bwMode="auto">
          <a:xfrm>
            <a:off x="5360988" y="3478214"/>
            <a:ext cx="387350" cy="363537"/>
          </a:xfrm>
          <a:custGeom>
            <a:avLst/>
            <a:gdLst>
              <a:gd name="T0" fmla="*/ 193129 w 387985"/>
              <a:gd name="T1" fmla="*/ 0 h 363220"/>
              <a:gd name="T2" fmla="*/ 132082 w 387985"/>
              <a:gd name="T3" fmla="*/ 2912 h 363220"/>
              <a:gd name="T4" fmla="*/ 79066 w 387985"/>
              <a:gd name="T5" fmla="*/ 11020 h 363220"/>
              <a:gd name="T6" fmla="*/ 37261 w 387985"/>
              <a:gd name="T7" fmla="*/ 23383 h 363220"/>
              <a:gd name="T8" fmla="*/ 0 w 387985"/>
              <a:gd name="T9" fmla="*/ 57120 h 363220"/>
              <a:gd name="T10" fmla="*/ 0 w 387985"/>
              <a:gd name="T11" fmla="*/ 306721 h 363220"/>
              <a:gd name="T12" fmla="*/ 37261 w 387985"/>
              <a:gd name="T13" fmla="*/ 340458 h 363220"/>
              <a:gd name="T14" fmla="*/ 79066 w 387985"/>
              <a:gd name="T15" fmla="*/ 352822 h 363220"/>
              <a:gd name="T16" fmla="*/ 132082 w 387985"/>
              <a:gd name="T17" fmla="*/ 360930 h 363220"/>
              <a:gd name="T18" fmla="*/ 193129 w 387985"/>
              <a:gd name="T19" fmla="*/ 363841 h 363220"/>
              <a:gd name="T20" fmla="*/ 254176 w 387985"/>
              <a:gd name="T21" fmla="*/ 360930 h 363220"/>
              <a:gd name="T22" fmla="*/ 307192 w 387985"/>
              <a:gd name="T23" fmla="*/ 352822 h 363220"/>
              <a:gd name="T24" fmla="*/ 348999 w 387985"/>
              <a:gd name="T25" fmla="*/ 340458 h 363220"/>
              <a:gd name="T26" fmla="*/ 376414 w 387985"/>
              <a:gd name="T27" fmla="*/ 324777 h 363220"/>
              <a:gd name="T28" fmla="*/ 386260 w 387985"/>
              <a:gd name="T29" fmla="*/ 306721 h 363220"/>
              <a:gd name="T30" fmla="*/ 386260 w 387985"/>
              <a:gd name="T31" fmla="*/ 57120 h 363220"/>
              <a:gd name="T32" fmla="*/ 348999 w 387985"/>
              <a:gd name="T33" fmla="*/ 23383 h 363220"/>
              <a:gd name="T34" fmla="*/ 307192 w 387985"/>
              <a:gd name="T35" fmla="*/ 11020 h 363220"/>
              <a:gd name="T36" fmla="*/ 254176 w 387985"/>
              <a:gd name="T37" fmla="*/ 2912 h 363220"/>
              <a:gd name="T38" fmla="*/ 193129 w 387985"/>
              <a:gd name="T39" fmla="*/ 0 h 3632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7985" h="363220">
                <a:moveTo>
                  <a:pt x="193763" y="0"/>
                </a:moveTo>
                <a:lnTo>
                  <a:pt x="132516" y="2906"/>
                </a:lnTo>
                <a:lnTo>
                  <a:pt x="79326" y="11000"/>
                </a:lnTo>
                <a:lnTo>
                  <a:pt x="37383" y="23343"/>
                </a:lnTo>
                <a:lnTo>
                  <a:pt x="0" y="57020"/>
                </a:lnTo>
                <a:lnTo>
                  <a:pt x="0" y="306187"/>
                </a:lnTo>
                <a:lnTo>
                  <a:pt x="37383" y="339864"/>
                </a:lnTo>
                <a:lnTo>
                  <a:pt x="79326" y="352207"/>
                </a:lnTo>
                <a:lnTo>
                  <a:pt x="132516" y="360301"/>
                </a:lnTo>
                <a:lnTo>
                  <a:pt x="193763" y="363207"/>
                </a:lnTo>
                <a:lnTo>
                  <a:pt x="255010" y="360301"/>
                </a:lnTo>
                <a:lnTo>
                  <a:pt x="308200" y="352207"/>
                </a:lnTo>
                <a:lnTo>
                  <a:pt x="350144" y="339864"/>
                </a:lnTo>
                <a:lnTo>
                  <a:pt x="377649" y="324211"/>
                </a:lnTo>
                <a:lnTo>
                  <a:pt x="387527" y="306187"/>
                </a:lnTo>
                <a:lnTo>
                  <a:pt x="387527" y="57020"/>
                </a:lnTo>
                <a:lnTo>
                  <a:pt x="350144" y="23343"/>
                </a:lnTo>
                <a:lnTo>
                  <a:pt x="308200" y="11000"/>
                </a:lnTo>
                <a:lnTo>
                  <a:pt x="255010" y="2906"/>
                </a:lnTo>
                <a:lnTo>
                  <a:pt x="193763" y="0"/>
                </a:lnTo>
                <a:close/>
              </a:path>
            </a:pathLst>
          </a:custGeom>
          <a:noFill/>
          <a:ln w="764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29" name="object 37">
            <a:extLst>
              <a:ext uri="{FF2B5EF4-FFF2-40B4-BE49-F238E27FC236}">
                <a16:creationId xmlns:a16="http://schemas.microsoft.com/office/drawing/2014/main" id="{96375E85-2F47-4C01-9F54-206C5014EDED}"/>
              </a:ext>
            </a:extLst>
          </p:cNvPr>
          <p:cNvSpPr>
            <a:spLocks/>
          </p:cNvSpPr>
          <p:nvPr/>
        </p:nvSpPr>
        <p:spPr bwMode="auto">
          <a:xfrm>
            <a:off x="5360988" y="3535363"/>
            <a:ext cx="387350" cy="57150"/>
          </a:xfrm>
          <a:custGeom>
            <a:avLst/>
            <a:gdLst>
              <a:gd name="T0" fmla="*/ 0 w 387985"/>
              <a:gd name="T1" fmla="*/ 0 h 57150"/>
              <a:gd name="T2" fmla="*/ 37261 w 387985"/>
              <a:gd name="T3" fmla="*/ 33676 h 57150"/>
              <a:gd name="T4" fmla="*/ 79066 w 387985"/>
              <a:gd name="T5" fmla="*/ 46019 h 57150"/>
              <a:gd name="T6" fmla="*/ 132082 w 387985"/>
              <a:gd name="T7" fmla="*/ 54113 h 57150"/>
              <a:gd name="T8" fmla="*/ 193129 w 387985"/>
              <a:gd name="T9" fmla="*/ 57020 h 57150"/>
              <a:gd name="T10" fmla="*/ 254177 w 387985"/>
              <a:gd name="T11" fmla="*/ 54113 h 57150"/>
              <a:gd name="T12" fmla="*/ 307194 w 387985"/>
              <a:gd name="T13" fmla="*/ 46019 h 57150"/>
              <a:gd name="T14" fmla="*/ 349002 w 387985"/>
              <a:gd name="T15" fmla="*/ 33676 h 57150"/>
              <a:gd name="T16" fmla="*/ 376420 w 387985"/>
              <a:gd name="T17" fmla="*/ 18023 h 57150"/>
              <a:gd name="T18" fmla="*/ 386266 w 387985"/>
              <a:gd name="T19" fmla="*/ 0 h 57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7985" h="57150">
                <a:moveTo>
                  <a:pt x="0" y="0"/>
                </a:moveTo>
                <a:lnTo>
                  <a:pt x="37383" y="33676"/>
                </a:lnTo>
                <a:lnTo>
                  <a:pt x="79326" y="46019"/>
                </a:lnTo>
                <a:lnTo>
                  <a:pt x="132516" y="54113"/>
                </a:lnTo>
                <a:lnTo>
                  <a:pt x="193763" y="57020"/>
                </a:lnTo>
                <a:lnTo>
                  <a:pt x="255011" y="54113"/>
                </a:lnTo>
                <a:lnTo>
                  <a:pt x="308202" y="46019"/>
                </a:lnTo>
                <a:lnTo>
                  <a:pt x="350147" y="33676"/>
                </a:lnTo>
                <a:lnTo>
                  <a:pt x="377655" y="18023"/>
                </a:lnTo>
                <a:lnTo>
                  <a:pt x="387533" y="0"/>
                </a:lnTo>
              </a:path>
            </a:pathLst>
          </a:custGeom>
          <a:noFill/>
          <a:ln w="690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30" name="object 38">
            <a:extLst>
              <a:ext uri="{FF2B5EF4-FFF2-40B4-BE49-F238E27FC236}">
                <a16:creationId xmlns:a16="http://schemas.microsoft.com/office/drawing/2014/main" id="{02E706D0-88DF-406D-B4AC-961E734F956C}"/>
              </a:ext>
            </a:extLst>
          </p:cNvPr>
          <p:cNvSpPr>
            <a:spLocks/>
          </p:cNvSpPr>
          <p:nvPr/>
        </p:nvSpPr>
        <p:spPr bwMode="auto">
          <a:xfrm>
            <a:off x="6461125" y="4789489"/>
            <a:ext cx="77788" cy="466725"/>
          </a:xfrm>
          <a:custGeom>
            <a:avLst/>
            <a:gdLst>
              <a:gd name="T0" fmla="*/ 77519 w 77470"/>
              <a:gd name="T1" fmla="*/ 467214 h 466089"/>
              <a:gd name="T2" fmla="*/ 0 w 77470"/>
              <a:gd name="T3" fmla="*/ 467214 h 466089"/>
              <a:gd name="T4" fmla="*/ 0 w 77470"/>
              <a:gd name="T5" fmla="*/ 0 h 466089"/>
              <a:gd name="T6" fmla="*/ 9823 w 77470"/>
              <a:gd name="T7" fmla="*/ 2059 h 466089"/>
              <a:gd name="T8" fmla="*/ 14734 w 77470"/>
              <a:gd name="T9" fmla="*/ 3259 h 466089"/>
              <a:gd name="T10" fmla="*/ 19860 w 77470"/>
              <a:gd name="T11" fmla="*/ 4460 h 466089"/>
              <a:gd name="T12" fmla="*/ 24557 w 77470"/>
              <a:gd name="T13" fmla="*/ 5489 h 466089"/>
              <a:gd name="T14" fmla="*/ 29683 w 77470"/>
              <a:gd name="T15" fmla="*/ 6520 h 466089"/>
              <a:gd name="T16" fmla="*/ 34382 w 77470"/>
              <a:gd name="T17" fmla="*/ 7722 h 466089"/>
              <a:gd name="T18" fmla="*/ 43991 w 77470"/>
              <a:gd name="T19" fmla="*/ 9952 h 466089"/>
              <a:gd name="T20" fmla="*/ 48903 w 77470"/>
              <a:gd name="T21" fmla="*/ 11152 h 466089"/>
              <a:gd name="T22" fmla="*/ 53600 w 77470"/>
              <a:gd name="T23" fmla="*/ 12183 h 466089"/>
              <a:gd name="T24" fmla="*/ 58512 w 77470"/>
              <a:gd name="T25" fmla="*/ 13382 h 466089"/>
              <a:gd name="T26" fmla="*/ 62997 w 77470"/>
              <a:gd name="T27" fmla="*/ 14413 h 466089"/>
              <a:gd name="T28" fmla="*/ 67909 w 77470"/>
              <a:gd name="T29" fmla="*/ 15613 h 466089"/>
              <a:gd name="T30" fmla="*/ 72607 w 77470"/>
              <a:gd name="T31" fmla="*/ 16815 h 466089"/>
              <a:gd name="T32" fmla="*/ 77519 w 77470"/>
              <a:gd name="T33" fmla="*/ 18016 h 466089"/>
              <a:gd name="T34" fmla="*/ 77519 w 77470"/>
              <a:gd name="T35" fmla="*/ 467214 h 4660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7470" h="466089">
                <a:moveTo>
                  <a:pt x="76886" y="465941"/>
                </a:moveTo>
                <a:lnTo>
                  <a:pt x="0" y="465941"/>
                </a:lnTo>
                <a:lnTo>
                  <a:pt x="0" y="0"/>
                </a:lnTo>
                <a:lnTo>
                  <a:pt x="9743" y="2053"/>
                </a:lnTo>
                <a:lnTo>
                  <a:pt x="14614" y="3251"/>
                </a:lnTo>
                <a:lnTo>
                  <a:pt x="19698" y="4448"/>
                </a:lnTo>
                <a:lnTo>
                  <a:pt x="24357" y="5475"/>
                </a:lnTo>
                <a:lnTo>
                  <a:pt x="29441" y="6502"/>
                </a:lnTo>
                <a:lnTo>
                  <a:pt x="34101" y="7700"/>
                </a:lnTo>
                <a:lnTo>
                  <a:pt x="43632" y="9924"/>
                </a:lnTo>
                <a:lnTo>
                  <a:pt x="48504" y="11122"/>
                </a:lnTo>
                <a:lnTo>
                  <a:pt x="53163" y="12149"/>
                </a:lnTo>
                <a:lnTo>
                  <a:pt x="58035" y="13346"/>
                </a:lnTo>
                <a:lnTo>
                  <a:pt x="62483" y="14373"/>
                </a:lnTo>
                <a:lnTo>
                  <a:pt x="67355" y="15571"/>
                </a:lnTo>
                <a:lnTo>
                  <a:pt x="72014" y="16769"/>
                </a:lnTo>
                <a:lnTo>
                  <a:pt x="76886" y="17966"/>
                </a:lnTo>
                <a:lnTo>
                  <a:pt x="76886" y="465941"/>
                </a:lnTo>
                <a:close/>
              </a:path>
            </a:pathLst>
          </a:custGeom>
          <a:solidFill>
            <a:srgbClr val="CFA17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1" name="object 39">
            <a:extLst>
              <a:ext uri="{FF2B5EF4-FFF2-40B4-BE49-F238E27FC236}">
                <a16:creationId xmlns:a16="http://schemas.microsoft.com/office/drawing/2014/main" id="{080E4C70-E505-452A-AC75-6730828C13F5}"/>
              </a:ext>
            </a:extLst>
          </p:cNvPr>
          <p:cNvSpPr>
            <a:spLocks/>
          </p:cNvSpPr>
          <p:nvPr/>
        </p:nvSpPr>
        <p:spPr bwMode="auto">
          <a:xfrm>
            <a:off x="5981701" y="4789489"/>
            <a:ext cx="479425" cy="466725"/>
          </a:xfrm>
          <a:custGeom>
            <a:avLst/>
            <a:gdLst>
              <a:gd name="T0" fmla="*/ 479112 w 479425"/>
              <a:gd name="T1" fmla="*/ 467214 h 466089"/>
              <a:gd name="T2" fmla="*/ 1059 w 479425"/>
              <a:gd name="T3" fmla="*/ 467214 h 466089"/>
              <a:gd name="T4" fmla="*/ 847 w 479425"/>
              <a:gd name="T5" fmla="*/ 439932 h 466089"/>
              <a:gd name="T6" fmla="*/ 847 w 479425"/>
              <a:gd name="T7" fmla="*/ 358088 h 466089"/>
              <a:gd name="T8" fmla="*/ 635 w 479425"/>
              <a:gd name="T9" fmla="*/ 330807 h 466089"/>
              <a:gd name="T10" fmla="*/ 635 w 479425"/>
              <a:gd name="T11" fmla="*/ 248963 h 466089"/>
              <a:gd name="T12" fmla="*/ 211 w 479425"/>
              <a:gd name="T13" fmla="*/ 194401 h 466089"/>
              <a:gd name="T14" fmla="*/ 211 w 479425"/>
              <a:gd name="T15" fmla="*/ 139838 h 466089"/>
              <a:gd name="T16" fmla="*/ 0 w 479425"/>
              <a:gd name="T17" fmla="*/ 112385 h 466089"/>
              <a:gd name="T18" fmla="*/ 0 w 479425"/>
              <a:gd name="T19" fmla="*/ 30197 h 466089"/>
              <a:gd name="T20" fmla="*/ 479112 w 479425"/>
              <a:gd name="T21" fmla="*/ 0 h 466089"/>
              <a:gd name="T22" fmla="*/ 479112 w 479425"/>
              <a:gd name="T23" fmla="*/ 467214 h 4660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9425" h="466089">
                <a:moveTo>
                  <a:pt x="479112" y="465941"/>
                </a:moveTo>
                <a:lnTo>
                  <a:pt x="1059" y="465941"/>
                </a:lnTo>
                <a:lnTo>
                  <a:pt x="847" y="438734"/>
                </a:lnTo>
                <a:lnTo>
                  <a:pt x="847" y="357113"/>
                </a:lnTo>
                <a:lnTo>
                  <a:pt x="635" y="329906"/>
                </a:lnTo>
                <a:lnTo>
                  <a:pt x="635" y="248285"/>
                </a:lnTo>
                <a:lnTo>
                  <a:pt x="211" y="193871"/>
                </a:lnTo>
                <a:lnTo>
                  <a:pt x="211" y="139457"/>
                </a:lnTo>
                <a:lnTo>
                  <a:pt x="0" y="112079"/>
                </a:lnTo>
                <a:lnTo>
                  <a:pt x="0" y="30115"/>
                </a:lnTo>
                <a:lnTo>
                  <a:pt x="479112" y="0"/>
                </a:lnTo>
                <a:lnTo>
                  <a:pt x="479112" y="465941"/>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2" name="object 40">
            <a:extLst>
              <a:ext uri="{FF2B5EF4-FFF2-40B4-BE49-F238E27FC236}">
                <a16:creationId xmlns:a16="http://schemas.microsoft.com/office/drawing/2014/main" id="{576E0531-BFFE-4F3D-829A-9E9839B37C61}"/>
              </a:ext>
            </a:extLst>
          </p:cNvPr>
          <p:cNvSpPr>
            <a:spLocks/>
          </p:cNvSpPr>
          <p:nvPr/>
        </p:nvSpPr>
        <p:spPr bwMode="auto">
          <a:xfrm>
            <a:off x="5999163" y="4830763"/>
            <a:ext cx="442912" cy="425450"/>
          </a:xfrm>
          <a:custGeom>
            <a:avLst/>
            <a:gdLst>
              <a:gd name="T0" fmla="*/ 443526 w 441960"/>
              <a:gd name="T1" fmla="*/ 425045 h 425450"/>
              <a:gd name="T2" fmla="*/ 1063 w 441960"/>
              <a:gd name="T3" fmla="*/ 425045 h 425450"/>
              <a:gd name="T4" fmla="*/ 637 w 441960"/>
              <a:gd name="T5" fmla="*/ 375080 h 425450"/>
              <a:gd name="T6" fmla="*/ 637 w 441960"/>
              <a:gd name="T7" fmla="*/ 325286 h 425450"/>
              <a:gd name="T8" fmla="*/ 425 w 441960"/>
              <a:gd name="T9" fmla="*/ 300132 h 425450"/>
              <a:gd name="T10" fmla="*/ 425 w 441960"/>
              <a:gd name="T11" fmla="*/ 275321 h 425450"/>
              <a:gd name="T12" fmla="*/ 211 w 441960"/>
              <a:gd name="T13" fmla="*/ 250338 h 425450"/>
              <a:gd name="T14" fmla="*/ 211 w 441960"/>
              <a:gd name="T15" fmla="*/ 225527 h 425450"/>
              <a:gd name="T16" fmla="*/ 0 w 441960"/>
              <a:gd name="T17" fmla="*/ 200373 h 425450"/>
              <a:gd name="T18" fmla="*/ 0 w 441960"/>
              <a:gd name="T19" fmla="*/ 25666 h 425450"/>
              <a:gd name="T20" fmla="*/ 443526 w 441960"/>
              <a:gd name="T21" fmla="*/ 0 h 425450"/>
              <a:gd name="T22" fmla="*/ 443526 w 441960"/>
              <a:gd name="T23" fmla="*/ 425045 h 4254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1960" h="425450">
                <a:moveTo>
                  <a:pt x="441622" y="425045"/>
                </a:moveTo>
                <a:lnTo>
                  <a:pt x="1059" y="425045"/>
                </a:lnTo>
                <a:lnTo>
                  <a:pt x="635" y="375080"/>
                </a:lnTo>
                <a:lnTo>
                  <a:pt x="635" y="325286"/>
                </a:lnTo>
                <a:lnTo>
                  <a:pt x="423" y="300132"/>
                </a:lnTo>
                <a:lnTo>
                  <a:pt x="423" y="275321"/>
                </a:lnTo>
                <a:lnTo>
                  <a:pt x="211" y="250338"/>
                </a:lnTo>
                <a:lnTo>
                  <a:pt x="211" y="225527"/>
                </a:lnTo>
                <a:lnTo>
                  <a:pt x="0" y="200373"/>
                </a:lnTo>
                <a:lnTo>
                  <a:pt x="0" y="25666"/>
                </a:lnTo>
                <a:lnTo>
                  <a:pt x="441622" y="0"/>
                </a:lnTo>
                <a:lnTo>
                  <a:pt x="441622" y="425045"/>
                </a:lnTo>
                <a:close/>
              </a:path>
            </a:pathLst>
          </a:custGeom>
          <a:solidFill>
            <a:srgbClr val="5259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3" name="object 41">
            <a:extLst>
              <a:ext uri="{FF2B5EF4-FFF2-40B4-BE49-F238E27FC236}">
                <a16:creationId xmlns:a16="http://schemas.microsoft.com/office/drawing/2014/main" id="{6AD209E2-0419-4F0F-93FA-61F9BBAEE17D}"/>
              </a:ext>
            </a:extLst>
          </p:cNvPr>
          <p:cNvSpPr>
            <a:spLocks/>
          </p:cNvSpPr>
          <p:nvPr/>
        </p:nvSpPr>
        <p:spPr bwMode="auto">
          <a:xfrm>
            <a:off x="6064250" y="4851400"/>
            <a:ext cx="7938" cy="1588"/>
          </a:xfrm>
          <a:custGeom>
            <a:avLst/>
            <a:gdLst>
              <a:gd name="T0" fmla="*/ 0 w 8254"/>
              <a:gd name="T1" fmla="*/ 0 h 1270"/>
              <a:gd name="T2" fmla="*/ 7268 w 8254"/>
              <a:gd name="T3" fmla="*/ 0 h 1270"/>
              <a:gd name="T4" fmla="*/ 7268 w 8254"/>
              <a:gd name="T5" fmla="*/ 1774 h 1270"/>
              <a:gd name="T6" fmla="*/ 0 w 8254"/>
              <a:gd name="T7" fmla="*/ 1774 h 1270"/>
              <a:gd name="T8" fmla="*/ 0 w 8254"/>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4" h="1270">
                <a:moveTo>
                  <a:pt x="0" y="0"/>
                </a:moveTo>
                <a:lnTo>
                  <a:pt x="7858" y="0"/>
                </a:lnTo>
                <a:lnTo>
                  <a:pt x="7858"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4" name="object 42">
            <a:extLst>
              <a:ext uri="{FF2B5EF4-FFF2-40B4-BE49-F238E27FC236}">
                <a16:creationId xmlns:a16="http://schemas.microsoft.com/office/drawing/2014/main" id="{6EFFC7DA-65DA-403F-9848-3D34A2948891}"/>
              </a:ext>
            </a:extLst>
          </p:cNvPr>
          <p:cNvSpPr>
            <a:spLocks/>
          </p:cNvSpPr>
          <p:nvPr/>
        </p:nvSpPr>
        <p:spPr bwMode="auto">
          <a:xfrm>
            <a:off x="6046788" y="4852989"/>
            <a:ext cx="25400" cy="1587"/>
          </a:xfrm>
          <a:custGeom>
            <a:avLst/>
            <a:gdLst>
              <a:gd name="T0" fmla="*/ 0 w 25400"/>
              <a:gd name="T1" fmla="*/ 0 h 1270"/>
              <a:gd name="T2" fmla="*/ 25307 w 25400"/>
              <a:gd name="T3" fmla="*/ 0 h 1270"/>
              <a:gd name="T4" fmla="*/ 25307 w 25400"/>
              <a:gd name="T5" fmla="*/ 1772 h 1270"/>
              <a:gd name="T6" fmla="*/ 0 w 25400"/>
              <a:gd name="T7" fmla="*/ 1772 h 1270"/>
              <a:gd name="T8" fmla="*/ 0 w 25400"/>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00" h="1270">
                <a:moveTo>
                  <a:pt x="0" y="0"/>
                </a:moveTo>
                <a:lnTo>
                  <a:pt x="25307" y="0"/>
                </a:lnTo>
                <a:lnTo>
                  <a:pt x="25307"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5" name="object 43">
            <a:extLst>
              <a:ext uri="{FF2B5EF4-FFF2-40B4-BE49-F238E27FC236}">
                <a16:creationId xmlns:a16="http://schemas.microsoft.com/office/drawing/2014/main" id="{924093E3-E015-4BCC-97A5-63B0B7840C14}"/>
              </a:ext>
            </a:extLst>
          </p:cNvPr>
          <p:cNvSpPr>
            <a:spLocks/>
          </p:cNvSpPr>
          <p:nvPr/>
        </p:nvSpPr>
        <p:spPr bwMode="auto">
          <a:xfrm>
            <a:off x="6030914" y="4854575"/>
            <a:ext cx="41275" cy="0"/>
          </a:xfrm>
          <a:custGeom>
            <a:avLst/>
            <a:gdLst>
              <a:gd name="T0" fmla="*/ 0 w 41910"/>
              <a:gd name="T1" fmla="*/ 0 h 1270"/>
              <a:gd name="T2" fmla="*/ 40479 w 41910"/>
              <a:gd name="T3" fmla="*/ 0 h 1270"/>
              <a:gd name="T4" fmla="*/ 40479 w 41910"/>
              <a:gd name="T5" fmla="*/ 0 h 1270"/>
              <a:gd name="T6" fmla="*/ 0 w 41910"/>
              <a:gd name="T7" fmla="*/ 0 h 1270"/>
              <a:gd name="T8" fmla="*/ 0 w 41910"/>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910" h="1270">
                <a:moveTo>
                  <a:pt x="0" y="0"/>
                </a:moveTo>
                <a:lnTo>
                  <a:pt x="41734" y="0"/>
                </a:lnTo>
                <a:lnTo>
                  <a:pt x="41734"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6" name="object 44">
            <a:extLst>
              <a:ext uri="{FF2B5EF4-FFF2-40B4-BE49-F238E27FC236}">
                <a16:creationId xmlns:a16="http://schemas.microsoft.com/office/drawing/2014/main" id="{367E7875-84D0-445E-B11D-D80F5E3434BE}"/>
              </a:ext>
            </a:extLst>
          </p:cNvPr>
          <p:cNvSpPr>
            <a:spLocks/>
          </p:cNvSpPr>
          <p:nvPr/>
        </p:nvSpPr>
        <p:spPr bwMode="auto">
          <a:xfrm>
            <a:off x="6024564" y="4854576"/>
            <a:ext cx="47625" cy="74613"/>
          </a:xfrm>
          <a:custGeom>
            <a:avLst/>
            <a:gdLst>
              <a:gd name="T0" fmla="*/ 0 w 47625"/>
              <a:gd name="T1" fmla="*/ 0 h 74929"/>
              <a:gd name="T2" fmla="*/ 47243 w 47625"/>
              <a:gd name="T3" fmla="*/ 0 h 74929"/>
              <a:gd name="T4" fmla="*/ 47243 w 47625"/>
              <a:gd name="T5" fmla="*/ 74280 h 74929"/>
              <a:gd name="T6" fmla="*/ 0 w 47625"/>
              <a:gd name="T7" fmla="*/ 74280 h 74929"/>
              <a:gd name="T8" fmla="*/ 0 w 47625"/>
              <a:gd name="T9" fmla="*/ 0 h 749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74929">
                <a:moveTo>
                  <a:pt x="0" y="0"/>
                </a:moveTo>
                <a:lnTo>
                  <a:pt x="47243" y="0"/>
                </a:lnTo>
                <a:lnTo>
                  <a:pt x="47243" y="74911"/>
                </a:lnTo>
                <a:lnTo>
                  <a:pt x="0" y="749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7" name="object 45">
            <a:extLst>
              <a:ext uri="{FF2B5EF4-FFF2-40B4-BE49-F238E27FC236}">
                <a16:creationId xmlns:a16="http://schemas.microsoft.com/office/drawing/2014/main" id="{3D7DB200-C972-4117-B762-6E074C928D58}"/>
              </a:ext>
            </a:extLst>
          </p:cNvPr>
          <p:cNvSpPr>
            <a:spLocks/>
          </p:cNvSpPr>
          <p:nvPr/>
        </p:nvSpPr>
        <p:spPr bwMode="auto">
          <a:xfrm>
            <a:off x="6024564" y="4929188"/>
            <a:ext cx="47625" cy="23812"/>
          </a:xfrm>
          <a:custGeom>
            <a:avLst/>
            <a:gdLst>
              <a:gd name="T0" fmla="*/ 0 w 47625"/>
              <a:gd name="T1" fmla="*/ 0 h 22860"/>
              <a:gd name="T2" fmla="*/ 47251 w 47625"/>
              <a:gd name="T3" fmla="*/ 0 h 22860"/>
              <a:gd name="T4" fmla="*/ 47251 w 47625"/>
              <a:gd name="T5" fmla="*/ 24630 h 22860"/>
              <a:gd name="T6" fmla="*/ 0 w 47625"/>
              <a:gd name="T7" fmla="*/ 24630 h 22860"/>
              <a:gd name="T8" fmla="*/ 0 w 47625"/>
              <a:gd name="T9" fmla="*/ 0 h 228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22860">
                <a:moveTo>
                  <a:pt x="0" y="0"/>
                </a:moveTo>
                <a:lnTo>
                  <a:pt x="47251" y="0"/>
                </a:lnTo>
                <a:lnTo>
                  <a:pt x="47251" y="22700"/>
                </a:lnTo>
                <a:lnTo>
                  <a:pt x="0" y="2270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8" name="object 46">
            <a:extLst>
              <a:ext uri="{FF2B5EF4-FFF2-40B4-BE49-F238E27FC236}">
                <a16:creationId xmlns:a16="http://schemas.microsoft.com/office/drawing/2014/main" id="{A05DF811-7FF0-41E2-8F8E-ED391AC7DA32}"/>
              </a:ext>
            </a:extLst>
          </p:cNvPr>
          <p:cNvSpPr>
            <a:spLocks/>
          </p:cNvSpPr>
          <p:nvPr/>
        </p:nvSpPr>
        <p:spPr bwMode="auto">
          <a:xfrm>
            <a:off x="6024564" y="4953000"/>
            <a:ext cx="47625" cy="26988"/>
          </a:xfrm>
          <a:custGeom>
            <a:avLst/>
            <a:gdLst>
              <a:gd name="T0" fmla="*/ 0 w 47625"/>
              <a:gd name="T1" fmla="*/ 0 h 27304"/>
              <a:gd name="T2" fmla="*/ 47244 w 47625"/>
              <a:gd name="T3" fmla="*/ 0 h 27304"/>
              <a:gd name="T4" fmla="*/ 47244 w 47625"/>
              <a:gd name="T5" fmla="*/ 26613 h 27304"/>
              <a:gd name="T6" fmla="*/ 0 w 47625"/>
              <a:gd name="T7" fmla="*/ 26613 h 27304"/>
              <a:gd name="T8" fmla="*/ 0 w 47625"/>
              <a:gd name="T9" fmla="*/ 0 h 27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27304">
                <a:moveTo>
                  <a:pt x="0" y="0"/>
                </a:moveTo>
                <a:lnTo>
                  <a:pt x="47244" y="0"/>
                </a:lnTo>
                <a:lnTo>
                  <a:pt x="47244" y="27240"/>
                </a:lnTo>
                <a:lnTo>
                  <a:pt x="0" y="2724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39" name="object 47">
            <a:extLst>
              <a:ext uri="{FF2B5EF4-FFF2-40B4-BE49-F238E27FC236}">
                <a16:creationId xmlns:a16="http://schemas.microsoft.com/office/drawing/2014/main" id="{F15B9DDB-9249-4DD7-BFD1-F74B48804023}"/>
              </a:ext>
            </a:extLst>
          </p:cNvPr>
          <p:cNvSpPr>
            <a:spLocks/>
          </p:cNvSpPr>
          <p:nvPr/>
        </p:nvSpPr>
        <p:spPr bwMode="auto">
          <a:xfrm>
            <a:off x="6024564" y="4979988"/>
            <a:ext cx="47625" cy="25400"/>
          </a:xfrm>
          <a:custGeom>
            <a:avLst/>
            <a:gdLst>
              <a:gd name="T0" fmla="*/ 0 w 47625"/>
              <a:gd name="T1" fmla="*/ 0 h 25400"/>
              <a:gd name="T2" fmla="*/ 47136 w 47625"/>
              <a:gd name="T3" fmla="*/ 0 h 25400"/>
              <a:gd name="T4" fmla="*/ 47136 w 47625"/>
              <a:gd name="T5" fmla="*/ 24970 h 25400"/>
              <a:gd name="T6" fmla="*/ 0 w 47625"/>
              <a:gd name="T7" fmla="*/ 24970 h 25400"/>
              <a:gd name="T8" fmla="*/ 0 w 47625"/>
              <a:gd name="T9" fmla="*/ 0 h 25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25400">
                <a:moveTo>
                  <a:pt x="0" y="0"/>
                </a:moveTo>
                <a:lnTo>
                  <a:pt x="47136" y="0"/>
                </a:lnTo>
                <a:lnTo>
                  <a:pt x="47136" y="24970"/>
                </a:lnTo>
                <a:lnTo>
                  <a:pt x="0" y="2497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0" name="object 48">
            <a:extLst>
              <a:ext uri="{FF2B5EF4-FFF2-40B4-BE49-F238E27FC236}">
                <a16:creationId xmlns:a16="http://schemas.microsoft.com/office/drawing/2014/main" id="{3E6C5587-EA91-43FD-8E99-799983EB4A18}"/>
              </a:ext>
            </a:extLst>
          </p:cNvPr>
          <p:cNvSpPr>
            <a:spLocks/>
          </p:cNvSpPr>
          <p:nvPr/>
        </p:nvSpPr>
        <p:spPr bwMode="auto">
          <a:xfrm>
            <a:off x="6048375" y="5005389"/>
            <a:ext cx="0" cy="250825"/>
          </a:xfrm>
          <a:custGeom>
            <a:avLst/>
            <a:gdLst>
              <a:gd name="T0" fmla="*/ 0 h 251460"/>
              <a:gd name="T1" fmla="*/ 249576 h 251460"/>
              <a:gd name="T2" fmla="*/ 0 60000 65536"/>
              <a:gd name="T3" fmla="*/ 0 60000 65536"/>
            </a:gdLst>
            <a:ahLst/>
            <a:cxnLst>
              <a:cxn ang="T2">
                <a:pos x="0" y="T0"/>
              </a:cxn>
              <a:cxn ang="T3">
                <a:pos x="0" y="T1"/>
              </a:cxn>
            </a:cxnLst>
            <a:rect l="0" t="0" r="r" b="b"/>
            <a:pathLst>
              <a:path h="251460">
                <a:moveTo>
                  <a:pt x="0" y="0"/>
                </a:moveTo>
                <a:lnTo>
                  <a:pt x="0" y="250841"/>
                </a:lnTo>
              </a:path>
            </a:pathLst>
          </a:custGeom>
          <a:noFill/>
          <a:ln w="473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41" name="object 49">
            <a:extLst>
              <a:ext uri="{FF2B5EF4-FFF2-40B4-BE49-F238E27FC236}">
                <a16:creationId xmlns:a16="http://schemas.microsoft.com/office/drawing/2014/main" id="{383F354C-8004-46EC-B968-69C28F712018}"/>
              </a:ext>
            </a:extLst>
          </p:cNvPr>
          <p:cNvSpPr>
            <a:spLocks/>
          </p:cNvSpPr>
          <p:nvPr/>
        </p:nvSpPr>
        <p:spPr bwMode="auto">
          <a:xfrm>
            <a:off x="6034088" y="4854575"/>
            <a:ext cx="0" cy="401638"/>
          </a:xfrm>
          <a:custGeom>
            <a:avLst/>
            <a:gdLst>
              <a:gd name="T0" fmla="*/ 0 h 401954"/>
              <a:gd name="T1" fmla="*/ 401168 h 401954"/>
              <a:gd name="T2" fmla="*/ 0 h 401954"/>
              <a:gd name="T3" fmla="*/ 0 60000 65536"/>
              <a:gd name="T4" fmla="*/ 0 60000 65536"/>
              <a:gd name="T5" fmla="*/ 0 60000 65536"/>
            </a:gdLst>
            <a:ahLst/>
            <a:cxnLst>
              <a:cxn ang="T3">
                <a:pos x="0" y="T0"/>
              </a:cxn>
              <a:cxn ang="T4">
                <a:pos x="0" y="T1"/>
              </a:cxn>
              <a:cxn ang="T5">
                <a:pos x="0" y="T2"/>
              </a:cxn>
            </a:cxnLst>
            <a:rect l="0" t="0" r="r" b="b"/>
            <a:pathLst>
              <a:path h="401954">
                <a:moveTo>
                  <a:pt x="0" y="0"/>
                </a:moveTo>
                <a:lnTo>
                  <a:pt x="0" y="401800"/>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2" name="object 50">
            <a:extLst>
              <a:ext uri="{FF2B5EF4-FFF2-40B4-BE49-F238E27FC236}">
                <a16:creationId xmlns:a16="http://schemas.microsoft.com/office/drawing/2014/main" id="{B55CC1F3-9194-484E-8C3E-28C861C03662}"/>
              </a:ext>
            </a:extLst>
          </p:cNvPr>
          <p:cNvSpPr>
            <a:spLocks/>
          </p:cNvSpPr>
          <p:nvPr/>
        </p:nvSpPr>
        <p:spPr bwMode="auto">
          <a:xfrm>
            <a:off x="6046789" y="4852989"/>
            <a:ext cx="7937" cy="1587"/>
          </a:xfrm>
          <a:custGeom>
            <a:avLst/>
            <a:gdLst>
              <a:gd name="T0" fmla="*/ 0 w 8254"/>
              <a:gd name="T1" fmla="*/ 0 h 1270"/>
              <a:gd name="T2" fmla="*/ 7587 w 8254"/>
              <a:gd name="T3" fmla="*/ 0 h 1270"/>
              <a:gd name="T4" fmla="*/ 7587 w 8254"/>
              <a:gd name="T5" fmla="*/ 1772 h 1270"/>
              <a:gd name="T6" fmla="*/ 0 w 8254"/>
              <a:gd name="T7" fmla="*/ 1772 h 1270"/>
              <a:gd name="T8" fmla="*/ 0 w 8254"/>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4" h="1270">
                <a:moveTo>
                  <a:pt x="0" y="0"/>
                </a:moveTo>
                <a:lnTo>
                  <a:pt x="8205" y="0"/>
                </a:lnTo>
                <a:lnTo>
                  <a:pt x="8205" y="1135"/>
                </a:lnTo>
                <a:lnTo>
                  <a:pt x="0" y="1135"/>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3" name="object 51">
            <a:extLst>
              <a:ext uri="{FF2B5EF4-FFF2-40B4-BE49-F238E27FC236}">
                <a16:creationId xmlns:a16="http://schemas.microsoft.com/office/drawing/2014/main" id="{D2EF60AE-F71E-463F-B0CE-A3A8C66A1E4E}"/>
              </a:ext>
            </a:extLst>
          </p:cNvPr>
          <p:cNvSpPr>
            <a:spLocks/>
          </p:cNvSpPr>
          <p:nvPr/>
        </p:nvSpPr>
        <p:spPr bwMode="auto">
          <a:xfrm>
            <a:off x="6048375" y="4854575"/>
            <a:ext cx="0" cy="401638"/>
          </a:xfrm>
          <a:custGeom>
            <a:avLst/>
            <a:gdLst>
              <a:gd name="T0" fmla="*/ 0 h 401954"/>
              <a:gd name="T1" fmla="*/ 401167 h 401954"/>
              <a:gd name="T2" fmla="*/ 0 h 401954"/>
              <a:gd name="T3" fmla="*/ 0 60000 65536"/>
              <a:gd name="T4" fmla="*/ 0 60000 65536"/>
              <a:gd name="T5" fmla="*/ 0 60000 65536"/>
            </a:gdLst>
            <a:ahLst/>
            <a:cxnLst>
              <a:cxn ang="T3">
                <a:pos x="0" y="T0"/>
              </a:cxn>
              <a:cxn ang="T4">
                <a:pos x="0" y="T1"/>
              </a:cxn>
              <a:cxn ang="T5">
                <a:pos x="0" y="T2"/>
              </a:cxn>
            </a:cxnLst>
            <a:rect l="0" t="0" r="r" b="b"/>
            <a:pathLst>
              <a:path h="401954">
                <a:moveTo>
                  <a:pt x="0" y="0"/>
                </a:moveTo>
                <a:lnTo>
                  <a:pt x="0" y="401799"/>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4" name="object 52">
            <a:extLst>
              <a:ext uri="{FF2B5EF4-FFF2-40B4-BE49-F238E27FC236}">
                <a16:creationId xmlns:a16="http://schemas.microsoft.com/office/drawing/2014/main" id="{4EE05289-1107-46FB-966E-D59771A85DEF}"/>
              </a:ext>
            </a:extLst>
          </p:cNvPr>
          <p:cNvSpPr>
            <a:spLocks/>
          </p:cNvSpPr>
          <p:nvPr/>
        </p:nvSpPr>
        <p:spPr bwMode="auto">
          <a:xfrm>
            <a:off x="6062663" y="4852989"/>
            <a:ext cx="0" cy="403225"/>
          </a:xfrm>
          <a:custGeom>
            <a:avLst/>
            <a:gdLst>
              <a:gd name="T0" fmla="*/ 0 h 403225"/>
              <a:gd name="T1" fmla="*/ 402934 h 403225"/>
              <a:gd name="T2" fmla="*/ 0 h 403225"/>
              <a:gd name="T3" fmla="*/ 0 60000 65536"/>
              <a:gd name="T4" fmla="*/ 0 60000 65536"/>
              <a:gd name="T5" fmla="*/ 0 60000 65536"/>
            </a:gdLst>
            <a:ahLst/>
            <a:cxnLst>
              <a:cxn ang="T3">
                <a:pos x="0" y="T0"/>
              </a:cxn>
              <a:cxn ang="T4">
                <a:pos x="0" y="T1"/>
              </a:cxn>
              <a:cxn ang="T5">
                <a:pos x="0" y="T2"/>
              </a:cxn>
            </a:cxnLst>
            <a:rect l="0" t="0" r="r" b="b"/>
            <a:pathLst>
              <a:path h="403225">
                <a:moveTo>
                  <a:pt x="0" y="0"/>
                </a:moveTo>
                <a:lnTo>
                  <a:pt x="0" y="402934"/>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5" name="object 53">
            <a:extLst>
              <a:ext uri="{FF2B5EF4-FFF2-40B4-BE49-F238E27FC236}">
                <a16:creationId xmlns:a16="http://schemas.microsoft.com/office/drawing/2014/main" id="{5E7D04A3-C244-4AB1-89F1-283CE39B48A4}"/>
              </a:ext>
            </a:extLst>
          </p:cNvPr>
          <p:cNvSpPr>
            <a:spLocks/>
          </p:cNvSpPr>
          <p:nvPr/>
        </p:nvSpPr>
        <p:spPr bwMode="auto">
          <a:xfrm>
            <a:off x="6000750" y="4856163"/>
            <a:ext cx="0" cy="400050"/>
          </a:xfrm>
          <a:custGeom>
            <a:avLst/>
            <a:gdLst>
              <a:gd name="T0" fmla="*/ 0 h 400050"/>
              <a:gd name="T1" fmla="*/ 399529 h 400050"/>
              <a:gd name="T2" fmla="*/ 0 h 400050"/>
              <a:gd name="T3" fmla="*/ 0 60000 65536"/>
              <a:gd name="T4" fmla="*/ 0 60000 65536"/>
              <a:gd name="T5" fmla="*/ 0 60000 65536"/>
            </a:gdLst>
            <a:ahLst/>
            <a:cxnLst>
              <a:cxn ang="T3">
                <a:pos x="0" y="T0"/>
              </a:cxn>
              <a:cxn ang="T4">
                <a:pos x="0" y="T1"/>
              </a:cxn>
              <a:cxn ang="T5">
                <a:pos x="0" y="T2"/>
              </a:cxn>
            </a:cxnLst>
            <a:rect l="0" t="0" r="r" b="b"/>
            <a:pathLst>
              <a:path h="400050">
                <a:moveTo>
                  <a:pt x="0" y="0"/>
                </a:moveTo>
                <a:lnTo>
                  <a:pt x="0" y="399529"/>
                </a:lnTo>
                <a:lnTo>
                  <a:pt x="0" y="0"/>
                </a:lnTo>
                <a:close/>
              </a:path>
            </a:pathLst>
          </a:custGeom>
          <a:solidFill>
            <a:srgbClr val="C294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6" name="object 54">
            <a:extLst>
              <a:ext uri="{FF2B5EF4-FFF2-40B4-BE49-F238E27FC236}">
                <a16:creationId xmlns:a16="http://schemas.microsoft.com/office/drawing/2014/main" id="{D16D3652-60E2-4BFC-8DCE-4033F286D09A}"/>
              </a:ext>
            </a:extLst>
          </p:cNvPr>
          <p:cNvSpPr>
            <a:spLocks/>
          </p:cNvSpPr>
          <p:nvPr/>
        </p:nvSpPr>
        <p:spPr bwMode="auto">
          <a:xfrm>
            <a:off x="6080125" y="4851401"/>
            <a:ext cx="0" cy="404813"/>
          </a:xfrm>
          <a:custGeom>
            <a:avLst/>
            <a:gdLst>
              <a:gd name="T0" fmla="*/ 0 h 404495"/>
              <a:gd name="T1" fmla="*/ 404705 h 404495"/>
              <a:gd name="T2" fmla="*/ 0 h 404495"/>
              <a:gd name="T3" fmla="*/ 0 60000 65536"/>
              <a:gd name="T4" fmla="*/ 0 60000 65536"/>
              <a:gd name="T5" fmla="*/ 0 60000 65536"/>
            </a:gdLst>
            <a:ahLst/>
            <a:cxnLst>
              <a:cxn ang="T3">
                <a:pos x="0" y="T0"/>
              </a:cxn>
              <a:cxn ang="T4">
                <a:pos x="0" y="T1"/>
              </a:cxn>
              <a:cxn ang="T5">
                <a:pos x="0" y="T2"/>
              </a:cxn>
            </a:cxnLst>
            <a:rect l="0" t="0" r="r" b="b"/>
            <a:pathLst>
              <a:path h="404495">
                <a:moveTo>
                  <a:pt x="0" y="0"/>
                </a:moveTo>
                <a:lnTo>
                  <a:pt x="0" y="404069"/>
                </a:lnTo>
                <a:lnTo>
                  <a:pt x="0" y="0"/>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7" name="object 55">
            <a:extLst>
              <a:ext uri="{FF2B5EF4-FFF2-40B4-BE49-F238E27FC236}">
                <a16:creationId xmlns:a16="http://schemas.microsoft.com/office/drawing/2014/main" id="{DC3A7DCC-E7A7-494C-A25A-E4FA3FA11B9D}"/>
              </a:ext>
            </a:extLst>
          </p:cNvPr>
          <p:cNvSpPr>
            <a:spLocks/>
          </p:cNvSpPr>
          <p:nvPr/>
        </p:nvSpPr>
        <p:spPr bwMode="auto">
          <a:xfrm>
            <a:off x="6110288" y="4846639"/>
            <a:ext cx="50800" cy="409575"/>
          </a:xfrm>
          <a:custGeom>
            <a:avLst/>
            <a:gdLst>
              <a:gd name="T0" fmla="*/ 51472 w 49529"/>
              <a:gd name="T1" fmla="*/ 409891 h 408939"/>
              <a:gd name="T2" fmla="*/ 668 w 49529"/>
              <a:gd name="T3" fmla="*/ 409891 h 408939"/>
              <a:gd name="T4" fmla="*/ 445 w 49529"/>
              <a:gd name="T5" fmla="*/ 384316 h 408939"/>
              <a:gd name="T6" fmla="*/ 445 w 49529"/>
              <a:gd name="T7" fmla="*/ 308104 h 408939"/>
              <a:gd name="T8" fmla="*/ 222 w 49529"/>
              <a:gd name="T9" fmla="*/ 282529 h 408939"/>
              <a:gd name="T10" fmla="*/ 210 w 49529"/>
              <a:gd name="T11" fmla="*/ 205117 h 408939"/>
              <a:gd name="T12" fmla="*/ 0 w 49529"/>
              <a:gd name="T13" fmla="*/ 180914 h 408939"/>
              <a:gd name="T14" fmla="*/ 0 w 49529"/>
              <a:gd name="T15" fmla="*/ 2574 h 408939"/>
              <a:gd name="T16" fmla="*/ 25402 w 49529"/>
              <a:gd name="T17" fmla="*/ 1201 h 408939"/>
              <a:gd name="T18" fmla="*/ 31641 w 49529"/>
              <a:gd name="T19" fmla="*/ 686 h 408939"/>
              <a:gd name="T20" fmla="*/ 38101 w 49529"/>
              <a:gd name="T21" fmla="*/ 515 h 408939"/>
              <a:gd name="T22" fmla="*/ 44341 w 49529"/>
              <a:gd name="T23" fmla="*/ 171 h 408939"/>
              <a:gd name="T24" fmla="*/ 50802 w 49529"/>
              <a:gd name="T25" fmla="*/ 0 h 408939"/>
              <a:gd name="T26" fmla="*/ 50802 w 49529"/>
              <a:gd name="T27" fmla="*/ 153794 h 408939"/>
              <a:gd name="T28" fmla="*/ 51248 w 49529"/>
              <a:gd name="T29" fmla="*/ 205117 h 408939"/>
              <a:gd name="T30" fmla="*/ 51249 w 49529"/>
              <a:gd name="T31" fmla="*/ 384316 h 408939"/>
              <a:gd name="T32" fmla="*/ 51472 w 49529"/>
              <a:gd name="T33" fmla="*/ 409891 h 4089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529" h="408939">
                <a:moveTo>
                  <a:pt x="48928" y="408619"/>
                </a:moveTo>
                <a:lnTo>
                  <a:pt x="635" y="408619"/>
                </a:lnTo>
                <a:lnTo>
                  <a:pt x="423" y="383123"/>
                </a:lnTo>
                <a:lnTo>
                  <a:pt x="423" y="307148"/>
                </a:lnTo>
                <a:lnTo>
                  <a:pt x="211" y="281652"/>
                </a:lnTo>
                <a:lnTo>
                  <a:pt x="200" y="204480"/>
                </a:lnTo>
                <a:lnTo>
                  <a:pt x="0" y="180353"/>
                </a:lnTo>
                <a:lnTo>
                  <a:pt x="0" y="2566"/>
                </a:lnTo>
                <a:lnTo>
                  <a:pt x="24146" y="1197"/>
                </a:lnTo>
                <a:lnTo>
                  <a:pt x="30077" y="684"/>
                </a:lnTo>
                <a:lnTo>
                  <a:pt x="36219" y="513"/>
                </a:lnTo>
                <a:lnTo>
                  <a:pt x="42150" y="171"/>
                </a:lnTo>
                <a:lnTo>
                  <a:pt x="48292" y="0"/>
                </a:lnTo>
                <a:lnTo>
                  <a:pt x="48292" y="153317"/>
                </a:lnTo>
                <a:lnTo>
                  <a:pt x="48716" y="204480"/>
                </a:lnTo>
                <a:lnTo>
                  <a:pt x="48717" y="383123"/>
                </a:lnTo>
                <a:lnTo>
                  <a:pt x="48928" y="4086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8" name="object 56">
            <a:extLst>
              <a:ext uri="{FF2B5EF4-FFF2-40B4-BE49-F238E27FC236}">
                <a16:creationId xmlns:a16="http://schemas.microsoft.com/office/drawing/2014/main" id="{43ADC906-19C1-47F2-8E22-CF8C69B74EF9}"/>
              </a:ext>
            </a:extLst>
          </p:cNvPr>
          <p:cNvSpPr>
            <a:spLocks/>
          </p:cNvSpPr>
          <p:nvPr/>
        </p:nvSpPr>
        <p:spPr bwMode="auto">
          <a:xfrm>
            <a:off x="6115050" y="4849813"/>
            <a:ext cx="12700" cy="406400"/>
          </a:xfrm>
          <a:custGeom>
            <a:avLst/>
            <a:gdLst>
              <a:gd name="T0" fmla="*/ 0 w 12700"/>
              <a:gd name="T1" fmla="*/ 406339 h 406400"/>
              <a:gd name="T2" fmla="*/ 12183 w 12700"/>
              <a:gd name="T3" fmla="*/ 406339 h 406400"/>
              <a:gd name="T4" fmla="*/ 12183 w 12700"/>
              <a:gd name="T5" fmla="*/ 0 h 406400"/>
              <a:gd name="T6" fmla="*/ 0 w 12700"/>
              <a:gd name="T7" fmla="*/ 0 h 406400"/>
              <a:gd name="T8" fmla="*/ 0 w 12700"/>
              <a:gd name="T9" fmla="*/ 406339 h 406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0" h="406400">
                <a:moveTo>
                  <a:pt x="0" y="406339"/>
                </a:moveTo>
                <a:lnTo>
                  <a:pt x="12183" y="406339"/>
                </a:lnTo>
                <a:lnTo>
                  <a:pt x="12183" y="0"/>
                </a:lnTo>
                <a:lnTo>
                  <a:pt x="0" y="0"/>
                </a:lnTo>
                <a:lnTo>
                  <a:pt x="0" y="406339"/>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49" name="object 57">
            <a:extLst>
              <a:ext uri="{FF2B5EF4-FFF2-40B4-BE49-F238E27FC236}">
                <a16:creationId xmlns:a16="http://schemas.microsoft.com/office/drawing/2014/main" id="{228A1284-BD87-41F7-B26D-D76FBF233A48}"/>
              </a:ext>
            </a:extLst>
          </p:cNvPr>
          <p:cNvSpPr>
            <a:spLocks/>
          </p:cNvSpPr>
          <p:nvPr/>
        </p:nvSpPr>
        <p:spPr bwMode="auto">
          <a:xfrm>
            <a:off x="6135688" y="4848225"/>
            <a:ext cx="0" cy="407988"/>
          </a:xfrm>
          <a:custGeom>
            <a:avLst/>
            <a:gdLst>
              <a:gd name="T0" fmla="*/ 0 h 407670"/>
              <a:gd name="T1" fmla="*/ 408110 h 407670"/>
              <a:gd name="T2" fmla="*/ 0 h 407670"/>
              <a:gd name="T3" fmla="*/ 0 60000 65536"/>
              <a:gd name="T4" fmla="*/ 0 60000 65536"/>
              <a:gd name="T5" fmla="*/ 0 60000 65536"/>
            </a:gdLst>
            <a:ahLst/>
            <a:cxnLst>
              <a:cxn ang="T3">
                <a:pos x="0" y="T0"/>
              </a:cxn>
              <a:cxn ang="T4">
                <a:pos x="0" y="T1"/>
              </a:cxn>
              <a:cxn ang="T5">
                <a:pos x="0" y="T2"/>
              </a:cxn>
            </a:cxnLst>
            <a:rect l="0" t="0" r="r" b="b"/>
            <a:pathLst>
              <a:path h="407670">
                <a:moveTo>
                  <a:pt x="0" y="0"/>
                </a:moveTo>
                <a:lnTo>
                  <a:pt x="0" y="407474"/>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0" name="object 58">
            <a:extLst>
              <a:ext uri="{FF2B5EF4-FFF2-40B4-BE49-F238E27FC236}">
                <a16:creationId xmlns:a16="http://schemas.microsoft.com/office/drawing/2014/main" id="{734C7D88-A12B-40E4-9470-FE5320B820C6}"/>
              </a:ext>
            </a:extLst>
          </p:cNvPr>
          <p:cNvSpPr>
            <a:spLocks/>
          </p:cNvSpPr>
          <p:nvPr/>
        </p:nvSpPr>
        <p:spPr bwMode="auto">
          <a:xfrm>
            <a:off x="6149975" y="4846639"/>
            <a:ext cx="0" cy="409575"/>
          </a:xfrm>
          <a:custGeom>
            <a:avLst/>
            <a:gdLst>
              <a:gd name="T0" fmla="*/ 0 h 408939"/>
              <a:gd name="T1" fmla="*/ 409881 h 408939"/>
              <a:gd name="T2" fmla="*/ 0 h 408939"/>
              <a:gd name="T3" fmla="*/ 0 60000 65536"/>
              <a:gd name="T4" fmla="*/ 0 60000 65536"/>
              <a:gd name="T5" fmla="*/ 0 60000 65536"/>
            </a:gdLst>
            <a:ahLst/>
            <a:cxnLst>
              <a:cxn ang="T3">
                <a:pos x="0" y="T0"/>
              </a:cxn>
              <a:cxn ang="T4">
                <a:pos x="0" y="T1"/>
              </a:cxn>
              <a:cxn ang="T5">
                <a:pos x="0" y="T2"/>
              </a:cxn>
            </a:cxnLst>
            <a:rect l="0" t="0" r="r" b="b"/>
            <a:pathLst>
              <a:path h="408939">
                <a:moveTo>
                  <a:pt x="0" y="0"/>
                </a:moveTo>
                <a:lnTo>
                  <a:pt x="0" y="408610"/>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1" name="object 59">
            <a:extLst>
              <a:ext uri="{FF2B5EF4-FFF2-40B4-BE49-F238E27FC236}">
                <a16:creationId xmlns:a16="http://schemas.microsoft.com/office/drawing/2014/main" id="{E89F25F2-6207-4D13-B95D-E62C640AA326}"/>
              </a:ext>
            </a:extLst>
          </p:cNvPr>
          <p:cNvSpPr>
            <a:spLocks/>
          </p:cNvSpPr>
          <p:nvPr/>
        </p:nvSpPr>
        <p:spPr bwMode="auto">
          <a:xfrm>
            <a:off x="6086475" y="4849814"/>
            <a:ext cx="1588" cy="1587"/>
          </a:xfrm>
          <a:custGeom>
            <a:avLst/>
            <a:gdLst>
              <a:gd name="T0" fmla="*/ 0 w 1904"/>
              <a:gd name="T1" fmla="*/ 0 h 1270"/>
              <a:gd name="T2" fmla="*/ 1120 w 1904"/>
              <a:gd name="T3" fmla="*/ 0 h 1270"/>
              <a:gd name="T4" fmla="*/ 1120 w 1904"/>
              <a:gd name="T5" fmla="*/ 1772 h 1270"/>
              <a:gd name="T6" fmla="*/ 0 w 1904"/>
              <a:gd name="T7" fmla="*/ 1772 h 1270"/>
              <a:gd name="T8" fmla="*/ 0 w 1904"/>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4" h="1270">
                <a:moveTo>
                  <a:pt x="0" y="0"/>
                </a:moveTo>
                <a:lnTo>
                  <a:pt x="1610" y="0"/>
                </a:lnTo>
                <a:lnTo>
                  <a:pt x="1610" y="1135"/>
                </a:lnTo>
                <a:lnTo>
                  <a:pt x="0" y="1135"/>
                </a:lnTo>
                <a:lnTo>
                  <a:pt x="0" y="0"/>
                </a:lnTo>
                <a:close/>
              </a:path>
            </a:pathLst>
          </a:custGeom>
          <a:solidFill>
            <a:srgbClr val="C294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2" name="object 60">
            <a:extLst>
              <a:ext uri="{FF2B5EF4-FFF2-40B4-BE49-F238E27FC236}">
                <a16:creationId xmlns:a16="http://schemas.microsoft.com/office/drawing/2014/main" id="{00E3F92A-E564-45BA-A8E4-CC614D799057}"/>
              </a:ext>
            </a:extLst>
          </p:cNvPr>
          <p:cNvSpPr>
            <a:spLocks/>
          </p:cNvSpPr>
          <p:nvPr/>
        </p:nvSpPr>
        <p:spPr bwMode="auto">
          <a:xfrm>
            <a:off x="6081713" y="4851400"/>
            <a:ext cx="6350" cy="25400"/>
          </a:xfrm>
          <a:custGeom>
            <a:avLst/>
            <a:gdLst>
              <a:gd name="T0" fmla="*/ 0 w 5079"/>
              <a:gd name="T1" fmla="*/ 0 h 25400"/>
              <a:gd name="T2" fmla="*/ 7614 w 5079"/>
              <a:gd name="T3" fmla="*/ 0 h 25400"/>
              <a:gd name="T4" fmla="*/ 7614 w 5079"/>
              <a:gd name="T5" fmla="*/ 24970 h 25400"/>
              <a:gd name="T6" fmla="*/ 0 w 5079"/>
              <a:gd name="T7" fmla="*/ 24970 h 25400"/>
              <a:gd name="T8" fmla="*/ 0 w 5079"/>
              <a:gd name="T9" fmla="*/ 0 h 25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79" h="25400">
                <a:moveTo>
                  <a:pt x="0" y="0"/>
                </a:moveTo>
                <a:lnTo>
                  <a:pt x="4871" y="0"/>
                </a:lnTo>
                <a:lnTo>
                  <a:pt x="4871" y="24970"/>
                </a:lnTo>
                <a:lnTo>
                  <a:pt x="0" y="24970"/>
                </a:lnTo>
                <a:lnTo>
                  <a:pt x="0" y="0"/>
                </a:lnTo>
                <a:close/>
              </a:path>
            </a:pathLst>
          </a:custGeom>
          <a:solidFill>
            <a:srgbClr val="C294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3" name="object 61">
            <a:extLst>
              <a:ext uri="{FF2B5EF4-FFF2-40B4-BE49-F238E27FC236}">
                <a16:creationId xmlns:a16="http://schemas.microsoft.com/office/drawing/2014/main" id="{1C1AEB35-CC1D-4EB7-B44F-157926F67786}"/>
              </a:ext>
            </a:extLst>
          </p:cNvPr>
          <p:cNvSpPr>
            <a:spLocks/>
          </p:cNvSpPr>
          <p:nvPr/>
        </p:nvSpPr>
        <p:spPr bwMode="auto">
          <a:xfrm>
            <a:off x="6084888" y="4876801"/>
            <a:ext cx="0" cy="379413"/>
          </a:xfrm>
          <a:custGeom>
            <a:avLst/>
            <a:gdLst>
              <a:gd name="T0" fmla="*/ 0 h 379095"/>
              <a:gd name="T1" fmla="*/ 379735 h 379095"/>
              <a:gd name="T2" fmla="*/ 0 h 379095"/>
              <a:gd name="T3" fmla="*/ 0 60000 65536"/>
              <a:gd name="T4" fmla="*/ 0 60000 65536"/>
              <a:gd name="T5" fmla="*/ 0 60000 65536"/>
            </a:gdLst>
            <a:ahLst/>
            <a:cxnLst>
              <a:cxn ang="T3">
                <a:pos x="0" y="T0"/>
              </a:cxn>
              <a:cxn ang="T4">
                <a:pos x="0" y="T1"/>
              </a:cxn>
              <a:cxn ang="T5">
                <a:pos x="0" y="T2"/>
              </a:cxn>
            </a:cxnLst>
            <a:rect l="0" t="0" r="r" b="b"/>
            <a:pathLst>
              <a:path h="379095">
                <a:moveTo>
                  <a:pt x="0" y="0"/>
                </a:moveTo>
                <a:lnTo>
                  <a:pt x="0" y="379099"/>
                </a:lnTo>
                <a:lnTo>
                  <a:pt x="0" y="0"/>
                </a:lnTo>
                <a:close/>
              </a:path>
            </a:pathLst>
          </a:custGeom>
          <a:solidFill>
            <a:srgbClr val="C294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4" name="object 62">
            <a:extLst>
              <a:ext uri="{FF2B5EF4-FFF2-40B4-BE49-F238E27FC236}">
                <a16:creationId xmlns:a16="http://schemas.microsoft.com/office/drawing/2014/main" id="{B8DC5B01-EA05-43E4-B0F4-00258952B791}"/>
              </a:ext>
            </a:extLst>
          </p:cNvPr>
          <p:cNvSpPr>
            <a:spLocks/>
          </p:cNvSpPr>
          <p:nvPr/>
        </p:nvSpPr>
        <p:spPr bwMode="auto">
          <a:xfrm>
            <a:off x="6167439" y="4846638"/>
            <a:ext cx="3175" cy="0"/>
          </a:xfrm>
          <a:custGeom>
            <a:avLst/>
            <a:gdLst>
              <a:gd name="T0" fmla="*/ 0 w 3175"/>
              <a:gd name="T1" fmla="*/ 0 h 1270"/>
              <a:gd name="T2" fmla="*/ 3150 w 3175"/>
              <a:gd name="T3" fmla="*/ 0 h 1270"/>
              <a:gd name="T4" fmla="*/ 3150 w 3175"/>
              <a:gd name="T5" fmla="*/ 0 h 1270"/>
              <a:gd name="T6" fmla="*/ 0 w 3175"/>
              <a:gd name="T7" fmla="*/ 0 h 1270"/>
              <a:gd name="T8" fmla="*/ 0 w 3175"/>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5" h="1270">
                <a:moveTo>
                  <a:pt x="0" y="0"/>
                </a:moveTo>
                <a:lnTo>
                  <a:pt x="3150" y="0"/>
                </a:lnTo>
                <a:lnTo>
                  <a:pt x="3150" y="1135"/>
                </a:lnTo>
                <a:lnTo>
                  <a:pt x="0" y="1135"/>
                </a:lnTo>
                <a:lnTo>
                  <a:pt x="0" y="0"/>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5" name="object 63">
            <a:extLst>
              <a:ext uri="{FF2B5EF4-FFF2-40B4-BE49-F238E27FC236}">
                <a16:creationId xmlns:a16="http://schemas.microsoft.com/office/drawing/2014/main" id="{56904BD5-5E7B-4C4C-9BA1-611E32E18546}"/>
              </a:ext>
            </a:extLst>
          </p:cNvPr>
          <p:cNvSpPr>
            <a:spLocks/>
          </p:cNvSpPr>
          <p:nvPr/>
        </p:nvSpPr>
        <p:spPr bwMode="auto">
          <a:xfrm>
            <a:off x="6167438" y="4846639"/>
            <a:ext cx="0" cy="409575"/>
          </a:xfrm>
          <a:custGeom>
            <a:avLst/>
            <a:gdLst>
              <a:gd name="T0" fmla="*/ 0 h 408939"/>
              <a:gd name="T1" fmla="*/ 409880 h 408939"/>
              <a:gd name="T2" fmla="*/ 0 h 408939"/>
              <a:gd name="T3" fmla="*/ 0 60000 65536"/>
              <a:gd name="T4" fmla="*/ 0 60000 65536"/>
              <a:gd name="T5" fmla="*/ 0 60000 65536"/>
            </a:gdLst>
            <a:ahLst/>
            <a:cxnLst>
              <a:cxn ang="T3">
                <a:pos x="0" y="T0"/>
              </a:cxn>
              <a:cxn ang="T4">
                <a:pos x="0" y="T1"/>
              </a:cxn>
              <a:cxn ang="T5">
                <a:pos x="0" y="T2"/>
              </a:cxn>
            </a:cxnLst>
            <a:rect l="0" t="0" r="r" b="b"/>
            <a:pathLst>
              <a:path h="408939">
                <a:moveTo>
                  <a:pt x="0" y="0"/>
                </a:moveTo>
                <a:lnTo>
                  <a:pt x="0" y="408609"/>
                </a:lnTo>
                <a:lnTo>
                  <a:pt x="0" y="0"/>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6" name="object 64">
            <a:extLst>
              <a:ext uri="{FF2B5EF4-FFF2-40B4-BE49-F238E27FC236}">
                <a16:creationId xmlns:a16="http://schemas.microsoft.com/office/drawing/2014/main" id="{01E7FFAA-070E-4B07-ADB6-00BC1D790B93}"/>
              </a:ext>
            </a:extLst>
          </p:cNvPr>
          <p:cNvSpPr>
            <a:spLocks/>
          </p:cNvSpPr>
          <p:nvPr/>
        </p:nvSpPr>
        <p:spPr bwMode="auto">
          <a:xfrm>
            <a:off x="6240464" y="4841875"/>
            <a:ext cx="7937" cy="1588"/>
          </a:xfrm>
          <a:custGeom>
            <a:avLst/>
            <a:gdLst>
              <a:gd name="T0" fmla="*/ 0 w 6985"/>
              <a:gd name="T1" fmla="*/ 0 h 1270"/>
              <a:gd name="T2" fmla="*/ 9003 w 6985"/>
              <a:gd name="T3" fmla="*/ 0 h 1270"/>
              <a:gd name="T4" fmla="*/ 9003 w 6985"/>
              <a:gd name="T5" fmla="*/ 1774 h 1270"/>
              <a:gd name="T6" fmla="*/ 0 w 6985"/>
              <a:gd name="T7" fmla="*/ 1774 h 1270"/>
              <a:gd name="T8" fmla="*/ 0 w 6985"/>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5" h="1270">
                <a:moveTo>
                  <a:pt x="0" y="0"/>
                </a:moveTo>
                <a:lnTo>
                  <a:pt x="6973" y="0"/>
                </a:lnTo>
                <a:lnTo>
                  <a:pt x="6973"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7" name="object 65">
            <a:extLst>
              <a:ext uri="{FF2B5EF4-FFF2-40B4-BE49-F238E27FC236}">
                <a16:creationId xmlns:a16="http://schemas.microsoft.com/office/drawing/2014/main" id="{D02C718C-3BEC-43D8-BBDD-322A8B4AF9D3}"/>
              </a:ext>
            </a:extLst>
          </p:cNvPr>
          <p:cNvSpPr>
            <a:spLocks/>
          </p:cNvSpPr>
          <p:nvPr/>
        </p:nvSpPr>
        <p:spPr bwMode="auto">
          <a:xfrm>
            <a:off x="6223000" y="4841875"/>
            <a:ext cx="25400" cy="1588"/>
          </a:xfrm>
          <a:custGeom>
            <a:avLst/>
            <a:gdLst>
              <a:gd name="T0" fmla="*/ 0 w 24764"/>
              <a:gd name="T1" fmla="*/ 0 h 1270"/>
              <a:gd name="T2" fmla="*/ 25715 w 24764"/>
              <a:gd name="T3" fmla="*/ 0 h 1270"/>
              <a:gd name="T4" fmla="*/ 25715 w 24764"/>
              <a:gd name="T5" fmla="*/ 1774 h 1270"/>
              <a:gd name="T6" fmla="*/ 0 w 24764"/>
              <a:gd name="T7" fmla="*/ 1774 h 1270"/>
              <a:gd name="T8" fmla="*/ 0 w 24764"/>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764" h="1270">
                <a:moveTo>
                  <a:pt x="0" y="0"/>
                </a:moveTo>
                <a:lnTo>
                  <a:pt x="24443" y="0"/>
                </a:lnTo>
                <a:lnTo>
                  <a:pt x="24443"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8" name="object 66">
            <a:extLst>
              <a:ext uri="{FF2B5EF4-FFF2-40B4-BE49-F238E27FC236}">
                <a16:creationId xmlns:a16="http://schemas.microsoft.com/office/drawing/2014/main" id="{5A7BDAE3-5259-4E7A-9484-1BD78B20FDF7}"/>
              </a:ext>
            </a:extLst>
          </p:cNvPr>
          <p:cNvSpPr>
            <a:spLocks/>
          </p:cNvSpPr>
          <p:nvPr/>
        </p:nvSpPr>
        <p:spPr bwMode="auto">
          <a:xfrm>
            <a:off x="6207126" y="4843464"/>
            <a:ext cx="41275" cy="1587"/>
          </a:xfrm>
          <a:custGeom>
            <a:avLst/>
            <a:gdLst>
              <a:gd name="T0" fmla="*/ 0 w 41910"/>
              <a:gd name="T1" fmla="*/ 0 h 1270"/>
              <a:gd name="T2" fmla="*/ 40326 w 41910"/>
              <a:gd name="T3" fmla="*/ 0 h 1270"/>
              <a:gd name="T4" fmla="*/ 40326 w 41910"/>
              <a:gd name="T5" fmla="*/ 1772 h 1270"/>
              <a:gd name="T6" fmla="*/ 0 w 41910"/>
              <a:gd name="T7" fmla="*/ 1772 h 1270"/>
              <a:gd name="T8" fmla="*/ 0 w 41910"/>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910" h="1270">
                <a:moveTo>
                  <a:pt x="0" y="0"/>
                </a:moveTo>
                <a:lnTo>
                  <a:pt x="41576" y="0"/>
                </a:lnTo>
                <a:lnTo>
                  <a:pt x="41576"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59" name="object 67">
            <a:extLst>
              <a:ext uri="{FF2B5EF4-FFF2-40B4-BE49-F238E27FC236}">
                <a16:creationId xmlns:a16="http://schemas.microsoft.com/office/drawing/2014/main" id="{7201A249-0B23-4679-AF4E-A1ACB3AA49DD}"/>
              </a:ext>
            </a:extLst>
          </p:cNvPr>
          <p:cNvSpPr>
            <a:spLocks/>
          </p:cNvSpPr>
          <p:nvPr/>
        </p:nvSpPr>
        <p:spPr bwMode="auto">
          <a:xfrm>
            <a:off x="6223000" y="4845051"/>
            <a:ext cx="0" cy="411163"/>
          </a:xfrm>
          <a:custGeom>
            <a:avLst/>
            <a:gdLst>
              <a:gd name="T0" fmla="*/ 0 h 411479"/>
              <a:gd name="T1" fmla="*/ 410249 h 411479"/>
              <a:gd name="T2" fmla="*/ 0 60000 65536"/>
              <a:gd name="T3" fmla="*/ 0 60000 65536"/>
            </a:gdLst>
            <a:ahLst/>
            <a:cxnLst>
              <a:cxn ang="T2">
                <a:pos x="0" y="T0"/>
              </a:cxn>
              <a:cxn ang="T3">
                <a:pos x="0" y="T1"/>
              </a:cxn>
            </a:cxnLst>
            <a:rect l="0" t="0" r="r" b="b"/>
            <a:pathLst>
              <a:path h="411479">
                <a:moveTo>
                  <a:pt x="0" y="0"/>
                </a:moveTo>
                <a:lnTo>
                  <a:pt x="0" y="410880"/>
                </a:lnTo>
              </a:path>
            </a:pathLst>
          </a:custGeom>
          <a:noFill/>
          <a:ln w="4998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60" name="object 68">
            <a:extLst>
              <a:ext uri="{FF2B5EF4-FFF2-40B4-BE49-F238E27FC236}">
                <a16:creationId xmlns:a16="http://schemas.microsoft.com/office/drawing/2014/main" id="{AFE0BA8A-6A35-4D56-A5B2-062930D8A34C}"/>
              </a:ext>
            </a:extLst>
          </p:cNvPr>
          <p:cNvSpPr>
            <a:spLocks/>
          </p:cNvSpPr>
          <p:nvPr/>
        </p:nvSpPr>
        <p:spPr bwMode="auto">
          <a:xfrm>
            <a:off x="6202364" y="4843463"/>
            <a:ext cx="14287" cy="412750"/>
          </a:xfrm>
          <a:custGeom>
            <a:avLst/>
            <a:gdLst>
              <a:gd name="T0" fmla="*/ 0 w 13335"/>
              <a:gd name="T1" fmla="*/ 413288 h 412114"/>
              <a:gd name="T2" fmla="*/ 14590 w 13335"/>
              <a:gd name="T3" fmla="*/ 413288 h 412114"/>
              <a:gd name="T4" fmla="*/ 14590 w 13335"/>
              <a:gd name="T5" fmla="*/ 0 h 412114"/>
              <a:gd name="T6" fmla="*/ 0 w 13335"/>
              <a:gd name="T7" fmla="*/ 0 h 412114"/>
              <a:gd name="T8" fmla="*/ 0 w 13335"/>
              <a:gd name="T9" fmla="*/ 413288 h 412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412114">
                <a:moveTo>
                  <a:pt x="0" y="412015"/>
                </a:moveTo>
                <a:lnTo>
                  <a:pt x="12711" y="412015"/>
                </a:lnTo>
                <a:lnTo>
                  <a:pt x="12711" y="0"/>
                </a:lnTo>
                <a:lnTo>
                  <a:pt x="0" y="0"/>
                </a:lnTo>
                <a:lnTo>
                  <a:pt x="0" y="412015"/>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61" name="object 69">
            <a:extLst>
              <a:ext uri="{FF2B5EF4-FFF2-40B4-BE49-F238E27FC236}">
                <a16:creationId xmlns:a16="http://schemas.microsoft.com/office/drawing/2014/main" id="{CA8DCA7D-0354-4407-BCA6-B7BC0B51DD7E}"/>
              </a:ext>
            </a:extLst>
          </p:cNvPr>
          <p:cNvSpPr>
            <a:spLocks/>
          </p:cNvSpPr>
          <p:nvPr/>
        </p:nvSpPr>
        <p:spPr bwMode="auto">
          <a:xfrm>
            <a:off x="6224588" y="4841875"/>
            <a:ext cx="6350" cy="1588"/>
          </a:xfrm>
          <a:custGeom>
            <a:avLst/>
            <a:gdLst>
              <a:gd name="T0" fmla="*/ 0 w 5079"/>
              <a:gd name="T1" fmla="*/ 0 h 1270"/>
              <a:gd name="T2" fmla="*/ 7039 w 5079"/>
              <a:gd name="T3" fmla="*/ 0 h 1270"/>
              <a:gd name="T4" fmla="*/ 7039 w 5079"/>
              <a:gd name="T5" fmla="*/ 1774 h 1270"/>
              <a:gd name="T6" fmla="*/ 0 w 5079"/>
              <a:gd name="T7" fmla="*/ 1774 h 1270"/>
              <a:gd name="T8" fmla="*/ 0 w 5079"/>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79" h="1270">
                <a:moveTo>
                  <a:pt x="0" y="0"/>
                </a:moveTo>
                <a:lnTo>
                  <a:pt x="4503" y="0"/>
                </a:lnTo>
                <a:lnTo>
                  <a:pt x="4503" y="1135"/>
                </a:lnTo>
                <a:lnTo>
                  <a:pt x="0" y="1135"/>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62" name="object 70">
            <a:extLst>
              <a:ext uri="{FF2B5EF4-FFF2-40B4-BE49-F238E27FC236}">
                <a16:creationId xmlns:a16="http://schemas.microsoft.com/office/drawing/2014/main" id="{08B8DB55-81DD-4CBC-B122-2E1BCE703CF7}"/>
              </a:ext>
            </a:extLst>
          </p:cNvPr>
          <p:cNvSpPr>
            <a:spLocks/>
          </p:cNvSpPr>
          <p:nvPr/>
        </p:nvSpPr>
        <p:spPr bwMode="auto">
          <a:xfrm>
            <a:off x="6216650" y="4843463"/>
            <a:ext cx="14288" cy="412750"/>
          </a:xfrm>
          <a:custGeom>
            <a:avLst/>
            <a:gdLst>
              <a:gd name="T0" fmla="*/ 0 w 13335"/>
              <a:gd name="T1" fmla="*/ 413288 h 412114"/>
              <a:gd name="T2" fmla="*/ 14832 w 13335"/>
              <a:gd name="T3" fmla="*/ 413288 h 412114"/>
              <a:gd name="T4" fmla="*/ 14832 w 13335"/>
              <a:gd name="T5" fmla="*/ 0 h 412114"/>
              <a:gd name="T6" fmla="*/ 0 w 13335"/>
              <a:gd name="T7" fmla="*/ 0 h 412114"/>
              <a:gd name="T8" fmla="*/ 0 w 13335"/>
              <a:gd name="T9" fmla="*/ 413288 h 412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412114">
                <a:moveTo>
                  <a:pt x="0" y="412015"/>
                </a:moveTo>
                <a:lnTo>
                  <a:pt x="12920" y="412015"/>
                </a:lnTo>
                <a:lnTo>
                  <a:pt x="12920" y="0"/>
                </a:lnTo>
                <a:lnTo>
                  <a:pt x="0" y="0"/>
                </a:lnTo>
                <a:lnTo>
                  <a:pt x="0" y="412015"/>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63" name="object 71">
            <a:extLst>
              <a:ext uri="{FF2B5EF4-FFF2-40B4-BE49-F238E27FC236}">
                <a16:creationId xmlns:a16="http://schemas.microsoft.com/office/drawing/2014/main" id="{21BC5BAE-43BD-4983-BE9D-550442F67D30}"/>
              </a:ext>
            </a:extLst>
          </p:cNvPr>
          <p:cNvSpPr>
            <a:spLocks/>
          </p:cNvSpPr>
          <p:nvPr/>
        </p:nvSpPr>
        <p:spPr bwMode="auto">
          <a:xfrm>
            <a:off x="6232525" y="4841875"/>
            <a:ext cx="12700" cy="414338"/>
          </a:xfrm>
          <a:custGeom>
            <a:avLst/>
            <a:gdLst>
              <a:gd name="T0" fmla="*/ 0 w 13335"/>
              <a:gd name="T1" fmla="*/ 415057 h 413385"/>
              <a:gd name="T2" fmla="*/ 11814 w 13335"/>
              <a:gd name="T3" fmla="*/ 415057 h 413385"/>
              <a:gd name="T4" fmla="*/ 11814 w 13335"/>
              <a:gd name="T5" fmla="*/ 0 h 413385"/>
              <a:gd name="T6" fmla="*/ 0 w 13335"/>
              <a:gd name="T7" fmla="*/ 0 h 413385"/>
              <a:gd name="T8" fmla="*/ 0 w 13335"/>
              <a:gd name="T9" fmla="*/ 415057 h 413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413385">
                <a:moveTo>
                  <a:pt x="0" y="413150"/>
                </a:moveTo>
                <a:lnTo>
                  <a:pt x="13025" y="413150"/>
                </a:lnTo>
                <a:lnTo>
                  <a:pt x="13025" y="0"/>
                </a:lnTo>
                <a:lnTo>
                  <a:pt x="0" y="0"/>
                </a:lnTo>
                <a:lnTo>
                  <a:pt x="0" y="41315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64" name="object 72">
            <a:extLst>
              <a:ext uri="{FF2B5EF4-FFF2-40B4-BE49-F238E27FC236}">
                <a16:creationId xmlns:a16="http://schemas.microsoft.com/office/drawing/2014/main" id="{67486362-5C55-47A0-836A-F7433FCC5F78}"/>
              </a:ext>
            </a:extLst>
          </p:cNvPr>
          <p:cNvSpPr>
            <a:spLocks/>
          </p:cNvSpPr>
          <p:nvPr/>
        </p:nvSpPr>
        <p:spPr bwMode="auto">
          <a:xfrm>
            <a:off x="6172200" y="4846639"/>
            <a:ext cx="0" cy="409575"/>
          </a:xfrm>
          <a:custGeom>
            <a:avLst/>
            <a:gdLst>
              <a:gd name="T0" fmla="*/ 0 h 410210"/>
              <a:gd name="T1" fmla="*/ 408478 h 410210"/>
              <a:gd name="T2" fmla="*/ 0 60000 65536"/>
              <a:gd name="T3" fmla="*/ 0 60000 65536"/>
            </a:gdLst>
            <a:ahLst/>
            <a:cxnLst>
              <a:cxn ang="T2">
                <a:pos x="0" y="T0"/>
              </a:cxn>
              <a:cxn ang="T3">
                <a:pos x="0" y="T1"/>
              </a:cxn>
            </a:cxnLst>
            <a:rect l="0" t="0" r="r" b="b"/>
            <a:pathLst>
              <a:path h="410210">
                <a:moveTo>
                  <a:pt x="0" y="0"/>
                </a:moveTo>
                <a:lnTo>
                  <a:pt x="0" y="409745"/>
                </a:lnTo>
              </a:path>
            </a:pathLst>
          </a:custGeom>
          <a:noFill/>
          <a:ln w="5083">
            <a:solidFill>
              <a:srgbClr val="C2946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65" name="object 73">
            <a:extLst>
              <a:ext uri="{FF2B5EF4-FFF2-40B4-BE49-F238E27FC236}">
                <a16:creationId xmlns:a16="http://schemas.microsoft.com/office/drawing/2014/main" id="{D67559AF-23D6-4624-A614-97C6AAFE29B8}"/>
              </a:ext>
            </a:extLst>
          </p:cNvPr>
          <p:cNvSpPr>
            <a:spLocks/>
          </p:cNvSpPr>
          <p:nvPr/>
        </p:nvSpPr>
        <p:spPr bwMode="auto">
          <a:xfrm>
            <a:off x="6256338" y="4841875"/>
            <a:ext cx="0" cy="414338"/>
          </a:xfrm>
          <a:custGeom>
            <a:avLst/>
            <a:gdLst>
              <a:gd name="T0" fmla="*/ 0 h 414654"/>
              <a:gd name="T1" fmla="*/ 413654 h 414654"/>
              <a:gd name="T2" fmla="*/ 0 60000 65536"/>
              <a:gd name="T3" fmla="*/ 0 60000 65536"/>
            </a:gdLst>
            <a:ahLst/>
            <a:cxnLst>
              <a:cxn ang="T2">
                <a:pos x="0" y="T0"/>
              </a:cxn>
              <a:cxn ang="T3">
                <a:pos x="0" y="T1"/>
              </a:cxn>
            </a:cxnLst>
            <a:rect l="0" t="0" r="r" b="b"/>
            <a:pathLst>
              <a:path h="414654">
                <a:moveTo>
                  <a:pt x="0" y="0"/>
                </a:moveTo>
                <a:lnTo>
                  <a:pt x="0" y="414285"/>
                </a:lnTo>
              </a:path>
            </a:pathLst>
          </a:custGeom>
          <a:noFill/>
          <a:ln w="7414">
            <a:solidFill>
              <a:srgbClr val="F5C7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66" name="object 74">
            <a:extLst>
              <a:ext uri="{FF2B5EF4-FFF2-40B4-BE49-F238E27FC236}">
                <a16:creationId xmlns:a16="http://schemas.microsoft.com/office/drawing/2014/main" id="{7B9E221F-BEC5-4A89-BC97-6B6ECB9D1988}"/>
              </a:ext>
            </a:extLst>
          </p:cNvPr>
          <p:cNvSpPr>
            <a:spLocks/>
          </p:cNvSpPr>
          <p:nvPr/>
        </p:nvSpPr>
        <p:spPr bwMode="auto">
          <a:xfrm>
            <a:off x="6321425" y="4837114"/>
            <a:ext cx="19050" cy="1587"/>
          </a:xfrm>
          <a:custGeom>
            <a:avLst/>
            <a:gdLst>
              <a:gd name="T0" fmla="*/ 0 w 18414"/>
              <a:gd name="T1" fmla="*/ 0 h 1270"/>
              <a:gd name="T2" fmla="*/ 19276 w 18414"/>
              <a:gd name="T3" fmla="*/ 0 h 1270"/>
              <a:gd name="T4" fmla="*/ 19276 w 18414"/>
              <a:gd name="T5" fmla="*/ 1772 h 1270"/>
              <a:gd name="T6" fmla="*/ 0 w 18414"/>
              <a:gd name="T7" fmla="*/ 1772 h 1270"/>
              <a:gd name="T8" fmla="*/ 0 w 18414"/>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14" h="1270">
                <a:moveTo>
                  <a:pt x="0" y="0"/>
                </a:moveTo>
                <a:lnTo>
                  <a:pt x="18010" y="0"/>
                </a:lnTo>
                <a:lnTo>
                  <a:pt x="18010"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67" name="object 75">
            <a:extLst>
              <a:ext uri="{FF2B5EF4-FFF2-40B4-BE49-F238E27FC236}">
                <a16:creationId xmlns:a16="http://schemas.microsoft.com/office/drawing/2014/main" id="{9775420F-F48C-4EBA-BC44-E576C89F77EB}"/>
              </a:ext>
            </a:extLst>
          </p:cNvPr>
          <p:cNvSpPr>
            <a:spLocks/>
          </p:cNvSpPr>
          <p:nvPr/>
        </p:nvSpPr>
        <p:spPr bwMode="auto">
          <a:xfrm>
            <a:off x="6300789" y="4838700"/>
            <a:ext cx="39687" cy="0"/>
          </a:xfrm>
          <a:custGeom>
            <a:avLst/>
            <a:gdLst>
              <a:gd name="T0" fmla="*/ 0 w 39370"/>
              <a:gd name="T1" fmla="*/ 0 h 1270"/>
              <a:gd name="T2" fmla="*/ 39717 w 39370"/>
              <a:gd name="T3" fmla="*/ 0 h 1270"/>
              <a:gd name="T4" fmla="*/ 39717 w 39370"/>
              <a:gd name="T5" fmla="*/ 0 h 1270"/>
              <a:gd name="T6" fmla="*/ 0 w 39370"/>
              <a:gd name="T7" fmla="*/ 0 h 1270"/>
              <a:gd name="T8" fmla="*/ 0 w 39370"/>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370" h="1270">
                <a:moveTo>
                  <a:pt x="0" y="0"/>
                </a:moveTo>
                <a:lnTo>
                  <a:pt x="39085" y="0"/>
                </a:lnTo>
                <a:lnTo>
                  <a:pt x="39085"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68" name="object 76">
            <a:extLst>
              <a:ext uri="{FF2B5EF4-FFF2-40B4-BE49-F238E27FC236}">
                <a16:creationId xmlns:a16="http://schemas.microsoft.com/office/drawing/2014/main" id="{572D7205-FF7F-4A04-BD54-A0AB606DC2A9}"/>
              </a:ext>
            </a:extLst>
          </p:cNvPr>
          <p:cNvSpPr>
            <a:spLocks/>
          </p:cNvSpPr>
          <p:nvPr/>
        </p:nvSpPr>
        <p:spPr bwMode="auto">
          <a:xfrm>
            <a:off x="6289675" y="4838701"/>
            <a:ext cx="50800" cy="417513"/>
          </a:xfrm>
          <a:custGeom>
            <a:avLst/>
            <a:gdLst>
              <a:gd name="T0" fmla="*/ 0 w 50800"/>
              <a:gd name="T1" fmla="*/ 418463 h 416560"/>
              <a:gd name="T2" fmla="*/ 50628 w 50800"/>
              <a:gd name="T3" fmla="*/ 418463 h 416560"/>
              <a:gd name="T4" fmla="*/ 50628 w 50800"/>
              <a:gd name="T5" fmla="*/ 0 h 416560"/>
              <a:gd name="T6" fmla="*/ 0 w 50800"/>
              <a:gd name="T7" fmla="*/ 0 h 416560"/>
              <a:gd name="T8" fmla="*/ 0 w 50800"/>
              <a:gd name="T9" fmla="*/ 418463 h 416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800" h="416560">
                <a:moveTo>
                  <a:pt x="0" y="416555"/>
                </a:moveTo>
                <a:lnTo>
                  <a:pt x="50628" y="416555"/>
                </a:lnTo>
                <a:lnTo>
                  <a:pt x="50628" y="0"/>
                </a:lnTo>
                <a:lnTo>
                  <a:pt x="0" y="0"/>
                </a:lnTo>
                <a:lnTo>
                  <a:pt x="0" y="4165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69" name="object 77">
            <a:extLst>
              <a:ext uri="{FF2B5EF4-FFF2-40B4-BE49-F238E27FC236}">
                <a16:creationId xmlns:a16="http://schemas.microsoft.com/office/drawing/2014/main" id="{218DC61F-0D84-46F6-A860-555842AC8C90}"/>
              </a:ext>
            </a:extLst>
          </p:cNvPr>
          <p:cNvSpPr>
            <a:spLocks/>
          </p:cNvSpPr>
          <p:nvPr/>
        </p:nvSpPr>
        <p:spPr bwMode="auto">
          <a:xfrm>
            <a:off x="6302376" y="4838700"/>
            <a:ext cx="3175" cy="0"/>
          </a:xfrm>
          <a:custGeom>
            <a:avLst/>
            <a:gdLst>
              <a:gd name="T0" fmla="*/ 0 w 2539"/>
              <a:gd name="T1" fmla="*/ 0 h 1270"/>
              <a:gd name="T2" fmla="*/ 3350 w 2539"/>
              <a:gd name="T3" fmla="*/ 0 h 1270"/>
              <a:gd name="T4" fmla="*/ 3350 w 2539"/>
              <a:gd name="T5" fmla="*/ 0 h 1270"/>
              <a:gd name="T6" fmla="*/ 0 w 2539"/>
              <a:gd name="T7" fmla="*/ 0 h 1270"/>
              <a:gd name="T8" fmla="*/ 0 w 2539"/>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9" h="1270">
                <a:moveTo>
                  <a:pt x="0" y="0"/>
                </a:moveTo>
                <a:lnTo>
                  <a:pt x="2142" y="0"/>
                </a:lnTo>
                <a:lnTo>
                  <a:pt x="2142" y="1135"/>
                </a:lnTo>
                <a:lnTo>
                  <a:pt x="0" y="1135"/>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70" name="object 78">
            <a:extLst>
              <a:ext uri="{FF2B5EF4-FFF2-40B4-BE49-F238E27FC236}">
                <a16:creationId xmlns:a16="http://schemas.microsoft.com/office/drawing/2014/main" id="{BAAB11A3-B9C7-4A8E-894A-7DFFBD7E9934}"/>
              </a:ext>
            </a:extLst>
          </p:cNvPr>
          <p:cNvSpPr>
            <a:spLocks/>
          </p:cNvSpPr>
          <p:nvPr/>
        </p:nvSpPr>
        <p:spPr bwMode="auto">
          <a:xfrm>
            <a:off x="6292850" y="4838701"/>
            <a:ext cx="12700" cy="417513"/>
          </a:xfrm>
          <a:custGeom>
            <a:avLst/>
            <a:gdLst>
              <a:gd name="T0" fmla="*/ 0 w 13335"/>
              <a:gd name="T1" fmla="*/ 418463 h 416560"/>
              <a:gd name="T2" fmla="*/ 11818 w 13335"/>
              <a:gd name="T3" fmla="*/ 418463 h 416560"/>
              <a:gd name="T4" fmla="*/ 11818 w 13335"/>
              <a:gd name="T5" fmla="*/ 0 h 416560"/>
              <a:gd name="T6" fmla="*/ 0 w 13335"/>
              <a:gd name="T7" fmla="*/ 0 h 416560"/>
              <a:gd name="T8" fmla="*/ 0 w 13335"/>
              <a:gd name="T9" fmla="*/ 418463 h 416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416560">
                <a:moveTo>
                  <a:pt x="0" y="416555"/>
                </a:moveTo>
                <a:lnTo>
                  <a:pt x="13029" y="416555"/>
                </a:lnTo>
                <a:lnTo>
                  <a:pt x="13029" y="0"/>
                </a:lnTo>
                <a:lnTo>
                  <a:pt x="0" y="0"/>
                </a:lnTo>
                <a:lnTo>
                  <a:pt x="0" y="416555"/>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71" name="object 79">
            <a:extLst>
              <a:ext uri="{FF2B5EF4-FFF2-40B4-BE49-F238E27FC236}">
                <a16:creationId xmlns:a16="http://schemas.microsoft.com/office/drawing/2014/main" id="{004DF09B-3C92-481E-90F0-6F4113A36336}"/>
              </a:ext>
            </a:extLst>
          </p:cNvPr>
          <p:cNvSpPr>
            <a:spLocks/>
          </p:cNvSpPr>
          <p:nvPr/>
        </p:nvSpPr>
        <p:spPr bwMode="auto">
          <a:xfrm>
            <a:off x="6308725" y="4838701"/>
            <a:ext cx="12700" cy="417513"/>
          </a:xfrm>
          <a:custGeom>
            <a:avLst/>
            <a:gdLst>
              <a:gd name="T0" fmla="*/ 0 w 13335"/>
              <a:gd name="T1" fmla="*/ 417058 h 417829"/>
              <a:gd name="T2" fmla="*/ 11527 w 13335"/>
              <a:gd name="T3" fmla="*/ 417058 h 417829"/>
              <a:gd name="T4" fmla="*/ 11527 w 13335"/>
              <a:gd name="T5" fmla="*/ 0 h 417829"/>
              <a:gd name="T6" fmla="*/ 0 w 13335"/>
              <a:gd name="T7" fmla="*/ 0 h 417829"/>
              <a:gd name="T8" fmla="*/ 0 w 13335"/>
              <a:gd name="T9" fmla="*/ 417058 h 4178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417829">
                <a:moveTo>
                  <a:pt x="0" y="417690"/>
                </a:moveTo>
                <a:lnTo>
                  <a:pt x="12708" y="417690"/>
                </a:lnTo>
                <a:lnTo>
                  <a:pt x="12708" y="0"/>
                </a:lnTo>
                <a:lnTo>
                  <a:pt x="0" y="0"/>
                </a:lnTo>
                <a:lnTo>
                  <a:pt x="0" y="41769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72" name="object 80">
            <a:extLst>
              <a:ext uri="{FF2B5EF4-FFF2-40B4-BE49-F238E27FC236}">
                <a16:creationId xmlns:a16="http://schemas.microsoft.com/office/drawing/2014/main" id="{44E23620-83BD-4D29-A5B2-81DB1064E5DF}"/>
              </a:ext>
            </a:extLst>
          </p:cNvPr>
          <p:cNvSpPr>
            <a:spLocks/>
          </p:cNvSpPr>
          <p:nvPr/>
        </p:nvSpPr>
        <p:spPr bwMode="auto">
          <a:xfrm>
            <a:off x="6323013" y="4837113"/>
            <a:ext cx="12700" cy="419100"/>
          </a:xfrm>
          <a:custGeom>
            <a:avLst/>
            <a:gdLst>
              <a:gd name="T0" fmla="*/ 0 w 13335"/>
              <a:gd name="T1" fmla="*/ 418825 h 419100"/>
              <a:gd name="T2" fmla="*/ 11815 w 13335"/>
              <a:gd name="T3" fmla="*/ 418825 h 419100"/>
              <a:gd name="T4" fmla="*/ 11815 w 13335"/>
              <a:gd name="T5" fmla="*/ 0 h 419100"/>
              <a:gd name="T6" fmla="*/ 0 w 13335"/>
              <a:gd name="T7" fmla="*/ 0 h 419100"/>
              <a:gd name="T8" fmla="*/ 0 w 13335"/>
              <a:gd name="T9" fmla="*/ 418825 h 419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419100">
                <a:moveTo>
                  <a:pt x="0" y="418825"/>
                </a:moveTo>
                <a:lnTo>
                  <a:pt x="13026" y="418825"/>
                </a:lnTo>
                <a:lnTo>
                  <a:pt x="13026" y="0"/>
                </a:lnTo>
                <a:lnTo>
                  <a:pt x="0" y="0"/>
                </a:lnTo>
                <a:lnTo>
                  <a:pt x="0" y="418825"/>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73" name="object 81">
            <a:extLst>
              <a:ext uri="{FF2B5EF4-FFF2-40B4-BE49-F238E27FC236}">
                <a16:creationId xmlns:a16="http://schemas.microsoft.com/office/drawing/2014/main" id="{C506DC7E-EA8B-47CA-A020-3E44EBDFB5BC}"/>
              </a:ext>
            </a:extLst>
          </p:cNvPr>
          <p:cNvSpPr>
            <a:spLocks/>
          </p:cNvSpPr>
          <p:nvPr/>
        </p:nvSpPr>
        <p:spPr bwMode="auto">
          <a:xfrm>
            <a:off x="6261100" y="4841875"/>
            <a:ext cx="0" cy="414338"/>
          </a:xfrm>
          <a:custGeom>
            <a:avLst/>
            <a:gdLst>
              <a:gd name="T0" fmla="*/ 0 h 414654"/>
              <a:gd name="T1" fmla="*/ 413654 h 414654"/>
              <a:gd name="T2" fmla="*/ 0 60000 65536"/>
              <a:gd name="T3" fmla="*/ 0 60000 65536"/>
            </a:gdLst>
            <a:ahLst/>
            <a:cxnLst>
              <a:cxn ang="T2">
                <a:pos x="0" y="T0"/>
              </a:cxn>
              <a:cxn ang="T3">
                <a:pos x="0" y="T1"/>
              </a:cxn>
            </a:cxnLst>
            <a:rect l="0" t="0" r="r" b="b"/>
            <a:pathLst>
              <a:path h="414654">
                <a:moveTo>
                  <a:pt x="0" y="0"/>
                </a:moveTo>
                <a:lnTo>
                  <a:pt x="0" y="414285"/>
                </a:lnTo>
              </a:path>
            </a:pathLst>
          </a:custGeom>
          <a:noFill/>
          <a:ln w="4659">
            <a:solidFill>
              <a:srgbClr val="C2946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74" name="object 82">
            <a:extLst>
              <a:ext uri="{FF2B5EF4-FFF2-40B4-BE49-F238E27FC236}">
                <a16:creationId xmlns:a16="http://schemas.microsoft.com/office/drawing/2014/main" id="{F41EF9B6-C87E-4EC0-872A-ABA5A667334A}"/>
              </a:ext>
            </a:extLst>
          </p:cNvPr>
          <p:cNvSpPr>
            <a:spLocks/>
          </p:cNvSpPr>
          <p:nvPr/>
        </p:nvSpPr>
        <p:spPr bwMode="auto">
          <a:xfrm>
            <a:off x="6348413" y="4835525"/>
            <a:ext cx="0" cy="420688"/>
          </a:xfrm>
          <a:custGeom>
            <a:avLst/>
            <a:gdLst>
              <a:gd name="T0" fmla="*/ 0 h 420370"/>
              <a:gd name="T1" fmla="*/ 420596 h 420370"/>
              <a:gd name="T2" fmla="*/ 0 60000 65536"/>
              <a:gd name="T3" fmla="*/ 0 60000 65536"/>
            </a:gdLst>
            <a:ahLst/>
            <a:cxnLst>
              <a:cxn ang="T2">
                <a:pos x="0" y="T0"/>
              </a:cxn>
              <a:cxn ang="T3">
                <a:pos x="0" y="T1"/>
              </a:cxn>
            </a:cxnLst>
            <a:rect l="0" t="0" r="r" b="b"/>
            <a:pathLst>
              <a:path h="420370">
                <a:moveTo>
                  <a:pt x="0" y="0"/>
                </a:moveTo>
                <a:lnTo>
                  <a:pt x="0" y="419960"/>
                </a:lnTo>
              </a:path>
            </a:pathLst>
          </a:custGeom>
          <a:noFill/>
          <a:ln w="7836">
            <a:solidFill>
              <a:srgbClr val="F5C7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75" name="object 83">
            <a:extLst>
              <a:ext uri="{FF2B5EF4-FFF2-40B4-BE49-F238E27FC236}">
                <a16:creationId xmlns:a16="http://schemas.microsoft.com/office/drawing/2014/main" id="{0DB7EBBB-AAAE-4760-8EEF-B1EAEF2FB408}"/>
              </a:ext>
            </a:extLst>
          </p:cNvPr>
          <p:cNvSpPr>
            <a:spLocks/>
          </p:cNvSpPr>
          <p:nvPr/>
        </p:nvSpPr>
        <p:spPr bwMode="auto">
          <a:xfrm>
            <a:off x="6423026" y="4830764"/>
            <a:ext cx="11113" cy="1587"/>
          </a:xfrm>
          <a:custGeom>
            <a:avLst/>
            <a:gdLst>
              <a:gd name="T0" fmla="*/ 0 w 10160"/>
              <a:gd name="T1" fmla="*/ 0 h 1270"/>
              <a:gd name="T2" fmla="*/ 11790 w 10160"/>
              <a:gd name="T3" fmla="*/ 0 h 1270"/>
              <a:gd name="T4" fmla="*/ 11790 w 10160"/>
              <a:gd name="T5" fmla="*/ 1772 h 1270"/>
              <a:gd name="T6" fmla="*/ 0 w 10160"/>
              <a:gd name="T7" fmla="*/ 1772 h 1270"/>
              <a:gd name="T8" fmla="*/ 0 w 10160"/>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0" h="1270">
                <a:moveTo>
                  <a:pt x="0" y="0"/>
                </a:moveTo>
                <a:lnTo>
                  <a:pt x="9855" y="0"/>
                </a:lnTo>
                <a:lnTo>
                  <a:pt x="9855"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76" name="object 84">
            <a:extLst>
              <a:ext uri="{FF2B5EF4-FFF2-40B4-BE49-F238E27FC236}">
                <a16:creationId xmlns:a16="http://schemas.microsoft.com/office/drawing/2014/main" id="{611A94F1-92AA-40CA-A91B-514A74DAF49C}"/>
              </a:ext>
            </a:extLst>
          </p:cNvPr>
          <p:cNvSpPr>
            <a:spLocks/>
          </p:cNvSpPr>
          <p:nvPr/>
        </p:nvSpPr>
        <p:spPr bwMode="auto">
          <a:xfrm>
            <a:off x="6403976" y="4832350"/>
            <a:ext cx="28575" cy="1588"/>
          </a:xfrm>
          <a:custGeom>
            <a:avLst/>
            <a:gdLst>
              <a:gd name="T0" fmla="*/ 0 w 29845"/>
              <a:gd name="T1" fmla="*/ 0 h 1270"/>
              <a:gd name="T2" fmla="*/ 27302 w 29845"/>
              <a:gd name="T3" fmla="*/ 0 h 1270"/>
              <a:gd name="T4" fmla="*/ 27302 w 29845"/>
              <a:gd name="T5" fmla="*/ 1774 h 1270"/>
              <a:gd name="T6" fmla="*/ 0 w 29845"/>
              <a:gd name="T7" fmla="*/ 1774 h 1270"/>
              <a:gd name="T8" fmla="*/ 0 w 29845"/>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45" h="1270">
                <a:moveTo>
                  <a:pt x="0" y="0"/>
                </a:moveTo>
                <a:lnTo>
                  <a:pt x="29782" y="0"/>
                </a:lnTo>
                <a:lnTo>
                  <a:pt x="29782"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77" name="object 85">
            <a:extLst>
              <a:ext uri="{FF2B5EF4-FFF2-40B4-BE49-F238E27FC236}">
                <a16:creationId xmlns:a16="http://schemas.microsoft.com/office/drawing/2014/main" id="{D8E99F65-2923-448D-A48A-9C030670B81E}"/>
              </a:ext>
            </a:extLst>
          </p:cNvPr>
          <p:cNvSpPr>
            <a:spLocks/>
          </p:cNvSpPr>
          <p:nvPr/>
        </p:nvSpPr>
        <p:spPr bwMode="auto">
          <a:xfrm>
            <a:off x="6383338" y="4833939"/>
            <a:ext cx="49212" cy="1587"/>
          </a:xfrm>
          <a:custGeom>
            <a:avLst/>
            <a:gdLst>
              <a:gd name="T0" fmla="*/ 0 w 49529"/>
              <a:gd name="T1" fmla="*/ 0 h 1270"/>
              <a:gd name="T2" fmla="*/ 48866 w 49529"/>
              <a:gd name="T3" fmla="*/ 0 h 1270"/>
              <a:gd name="T4" fmla="*/ 48866 w 49529"/>
              <a:gd name="T5" fmla="*/ 1772 h 1270"/>
              <a:gd name="T6" fmla="*/ 0 w 49529"/>
              <a:gd name="T7" fmla="*/ 1772 h 1270"/>
              <a:gd name="T8" fmla="*/ 0 w 49529"/>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529" h="1270">
                <a:moveTo>
                  <a:pt x="0" y="0"/>
                </a:moveTo>
                <a:lnTo>
                  <a:pt x="49498" y="0"/>
                </a:lnTo>
                <a:lnTo>
                  <a:pt x="49498" y="1135"/>
                </a:lnTo>
                <a:lnTo>
                  <a:pt x="0" y="11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78" name="object 86">
            <a:extLst>
              <a:ext uri="{FF2B5EF4-FFF2-40B4-BE49-F238E27FC236}">
                <a16:creationId xmlns:a16="http://schemas.microsoft.com/office/drawing/2014/main" id="{5A6814AF-3E0E-499F-AA44-8945265526A1}"/>
              </a:ext>
            </a:extLst>
          </p:cNvPr>
          <p:cNvSpPr>
            <a:spLocks/>
          </p:cNvSpPr>
          <p:nvPr/>
        </p:nvSpPr>
        <p:spPr bwMode="auto">
          <a:xfrm>
            <a:off x="6381750" y="4833939"/>
            <a:ext cx="52388" cy="422275"/>
          </a:xfrm>
          <a:custGeom>
            <a:avLst/>
            <a:gdLst>
              <a:gd name="T0" fmla="*/ 0 w 52704"/>
              <a:gd name="T1" fmla="*/ 422366 h 421639"/>
              <a:gd name="T2" fmla="*/ 51900 w 52704"/>
              <a:gd name="T3" fmla="*/ 422366 h 421639"/>
              <a:gd name="T4" fmla="*/ 51900 w 52704"/>
              <a:gd name="T5" fmla="*/ 0 h 421639"/>
              <a:gd name="T6" fmla="*/ 0 w 52704"/>
              <a:gd name="T7" fmla="*/ 0 h 421639"/>
              <a:gd name="T8" fmla="*/ 0 w 52704"/>
              <a:gd name="T9" fmla="*/ 422366 h 42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704" h="421639">
                <a:moveTo>
                  <a:pt x="0" y="421095"/>
                </a:moveTo>
                <a:lnTo>
                  <a:pt x="52528" y="421095"/>
                </a:lnTo>
                <a:lnTo>
                  <a:pt x="52528" y="0"/>
                </a:lnTo>
                <a:lnTo>
                  <a:pt x="0" y="0"/>
                </a:lnTo>
                <a:lnTo>
                  <a:pt x="0" y="4210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79" name="object 87">
            <a:extLst>
              <a:ext uri="{FF2B5EF4-FFF2-40B4-BE49-F238E27FC236}">
                <a16:creationId xmlns:a16="http://schemas.microsoft.com/office/drawing/2014/main" id="{534CF83D-7AF0-476C-A756-CC8EB80CD74E}"/>
              </a:ext>
            </a:extLst>
          </p:cNvPr>
          <p:cNvSpPr>
            <a:spLocks/>
          </p:cNvSpPr>
          <p:nvPr/>
        </p:nvSpPr>
        <p:spPr bwMode="auto">
          <a:xfrm>
            <a:off x="6384925" y="4833939"/>
            <a:ext cx="14288" cy="422275"/>
          </a:xfrm>
          <a:custGeom>
            <a:avLst/>
            <a:gdLst>
              <a:gd name="T0" fmla="*/ 0 w 13335"/>
              <a:gd name="T1" fmla="*/ 421212 h 422910"/>
              <a:gd name="T2" fmla="*/ 15076 w 13335"/>
              <a:gd name="T3" fmla="*/ 421212 h 422910"/>
              <a:gd name="T4" fmla="*/ 15076 w 13335"/>
              <a:gd name="T5" fmla="*/ 0 h 422910"/>
              <a:gd name="T6" fmla="*/ 0 w 13335"/>
              <a:gd name="T7" fmla="*/ 0 h 422910"/>
              <a:gd name="T8" fmla="*/ 0 w 13335"/>
              <a:gd name="T9" fmla="*/ 421212 h 4229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422910">
                <a:moveTo>
                  <a:pt x="0" y="422479"/>
                </a:moveTo>
                <a:lnTo>
                  <a:pt x="13132" y="422479"/>
                </a:lnTo>
                <a:lnTo>
                  <a:pt x="13132" y="0"/>
                </a:lnTo>
                <a:lnTo>
                  <a:pt x="0" y="0"/>
                </a:lnTo>
                <a:lnTo>
                  <a:pt x="0" y="422479"/>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0" name="object 88">
            <a:extLst>
              <a:ext uri="{FF2B5EF4-FFF2-40B4-BE49-F238E27FC236}">
                <a16:creationId xmlns:a16="http://schemas.microsoft.com/office/drawing/2014/main" id="{FD20BC6D-3492-4364-920E-EB6A548CAF88}"/>
              </a:ext>
            </a:extLst>
          </p:cNvPr>
          <p:cNvSpPr>
            <a:spLocks/>
          </p:cNvSpPr>
          <p:nvPr/>
        </p:nvSpPr>
        <p:spPr bwMode="auto">
          <a:xfrm>
            <a:off x="6403976" y="4832350"/>
            <a:ext cx="9525" cy="1588"/>
          </a:xfrm>
          <a:custGeom>
            <a:avLst/>
            <a:gdLst>
              <a:gd name="T0" fmla="*/ 0 w 10160"/>
              <a:gd name="T1" fmla="*/ 0 h 1270"/>
              <a:gd name="T2" fmla="*/ 8882 w 10160"/>
              <a:gd name="T3" fmla="*/ 0 h 1270"/>
              <a:gd name="T4" fmla="*/ 8882 w 10160"/>
              <a:gd name="T5" fmla="*/ 1774 h 1270"/>
              <a:gd name="T6" fmla="*/ 0 w 10160"/>
              <a:gd name="T7" fmla="*/ 1774 h 1270"/>
              <a:gd name="T8" fmla="*/ 0 w 10160"/>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0" h="1270">
                <a:moveTo>
                  <a:pt x="0" y="0"/>
                </a:moveTo>
                <a:lnTo>
                  <a:pt x="10106" y="0"/>
                </a:lnTo>
                <a:lnTo>
                  <a:pt x="10106" y="1135"/>
                </a:lnTo>
                <a:lnTo>
                  <a:pt x="0" y="1135"/>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1" name="object 89">
            <a:extLst>
              <a:ext uri="{FF2B5EF4-FFF2-40B4-BE49-F238E27FC236}">
                <a16:creationId xmlns:a16="http://schemas.microsoft.com/office/drawing/2014/main" id="{D8AB0809-AB29-4D5A-AC6B-FCCB804ABA5C}"/>
              </a:ext>
            </a:extLst>
          </p:cNvPr>
          <p:cNvSpPr>
            <a:spLocks/>
          </p:cNvSpPr>
          <p:nvPr/>
        </p:nvSpPr>
        <p:spPr bwMode="auto">
          <a:xfrm>
            <a:off x="6400800" y="4833939"/>
            <a:ext cx="14288" cy="422275"/>
          </a:xfrm>
          <a:custGeom>
            <a:avLst/>
            <a:gdLst>
              <a:gd name="T0" fmla="*/ 0 w 13970"/>
              <a:gd name="T1" fmla="*/ 422230 h 422275"/>
              <a:gd name="T2" fmla="*/ 14180 w 13970"/>
              <a:gd name="T3" fmla="*/ 422230 h 422275"/>
              <a:gd name="T4" fmla="*/ 14180 w 13970"/>
              <a:gd name="T5" fmla="*/ 0 h 422275"/>
              <a:gd name="T6" fmla="*/ 0 w 13970"/>
              <a:gd name="T7" fmla="*/ 0 h 422275"/>
              <a:gd name="T8" fmla="*/ 0 w 13970"/>
              <a:gd name="T9" fmla="*/ 422230 h 422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422275">
                <a:moveTo>
                  <a:pt x="0" y="422230"/>
                </a:moveTo>
                <a:lnTo>
                  <a:pt x="13555" y="422230"/>
                </a:lnTo>
                <a:lnTo>
                  <a:pt x="13555" y="0"/>
                </a:lnTo>
                <a:lnTo>
                  <a:pt x="0" y="0"/>
                </a:lnTo>
                <a:lnTo>
                  <a:pt x="0" y="42223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2" name="object 90">
            <a:extLst>
              <a:ext uri="{FF2B5EF4-FFF2-40B4-BE49-F238E27FC236}">
                <a16:creationId xmlns:a16="http://schemas.microsoft.com/office/drawing/2014/main" id="{A854484F-41C6-473C-9279-C551F7535572}"/>
              </a:ext>
            </a:extLst>
          </p:cNvPr>
          <p:cNvSpPr>
            <a:spLocks/>
          </p:cNvSpPr>
          <p:nvPr/>
        </p:nvSpPr>
        <p:spPr bwMode="auto">
          <a:xfrm>
            <a:off x="6419851" y="4830764"/>
            <a:ext cx="9525" cy="1587"/>
          </a:xfrm>
          <a:custGeom>
            <a:avLst/>
            <a:gdLst>
              <a:gd name="T0" fmla="*/ 0 w 9525"/>
              <a:gd name="T1" fmla="*/ 0 h 1270"/>
              <a:gd name="T2" fmla="*/ 9326 w 9525"/>
              <a:gd name="T3" fmla="*/ 0 h 1270"/>
              <a:gd name="T4" fmla="*/ 9326 w 9525"/>
              <a:gd name="T5" fmla="*/ 1772 h 1270"/>
              <a:gd name="T6" fmla="*/ 0 w 9525"/>
              <a:gd name="T7" fmla="*/ 1772 h 1270"/>
              <a:gd name="T8" fmla="*/ 0 w 9525"/>
              <a:gd name="T9" fmla="*/ 0 h 1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25" h="1270">
                <a:moveTo>
                  <a:pt x="0" y="0"/>
                </a:moveTo>
                <a:lnTo>
                  <a:pt x="9326" y="0"/>
                </a:lnTo>
                <a:lnTo>
                  <a:pt x="9326" y="1135"/>
                </a:lnTo>
                <a:lnTo>
                  <a:pt x="0" y="1135"/>
                </a:lnTo>
                <a:lnTo>
                  <a:pt x="0" y="0"/>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3" name="object 91">
            <a:extLst>
              <a:ext uri="{FF2B5EF4-FFF2-40B4-BE49-F238E27FC236}">
                <a16:creationId xmlns:a16="http://schemas.microsoft.com/office/drawing/2014/main" id="{A4BCF5BE-C10C-4138-B22F-5E08AACDF521}"/>
              </a:ext>
            </a:extLst>
          </p:cNvPr>
          <p:cNvSpPr>
            <a:spLocks/>
          </p:cNvSpPr>
          <p:nvPr/>
        </p:nvSpPr>
        <p:spPr bwMode="auto">
          <a:xfrm>
            <a:off x="6416675" y="4832351"/>
            <a:ext cx="12700" cy="423863"/>
          </a:xfrm>
          <a:custGeom>
            <a:avLst/>
            <a:gdLst>
              <a:gd name="T0" fmla="*/ 0 w 13970"/>
              <a:gd name="T1" fmla="*/ 424001 h 423545"/>
              <a:gd name="T2" fmla="*/ 11203 w 13970"/>
              <a:gd name="T3" fmla="*/ 424001 h 423545"/>
              <a:gd name="T4" fmla="*/ 11203 w 13970"/>
              <a:gd name="T5" fmla="*/ 0 h 423545"/>
              <a:gd name="T6" fmla="*/ 0 w 13970"/>
              <a:gd name="T7" fmla="*/ 0 h 423545"/>
              <a:gd name="T8" fmla="*/ 0 w 13970"/>
              <a:gd name="T9" fmla="*/ 424001 h 423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423545">
                <a:moveTo>
                  <a:pt x="0" y="423365"/>
                </a:moveTo>
                <a:lnTo>
                  <a:pt x="13555" y="423365"/>
                </a:lnTo>
                <a:lnTo>
                  <a:pt x="13555" y="0"/>
                </a:lnTo>
                <a:lnTo>
                  <a:pt x="0" y="0"/>
                </a:lnTo>
                <a:lnTo>
                  <a:pt x="0" y="423365"/>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4" name="object 92">
            <a:extLst>
              <a:ext uri="{FF2B5EF4-FFF2-40B4-BE49-F238E27FC236}">
                <a16:creationId xmlns:a16="http://schemas.microsoft.com/office/drawing/2014/main" id="{5616F92C-C6CD-4C95-8830-7062E58932CC}"/>
              </a:ext>
            </a:extLst>
          </p:cNvPr>
          <p:cNvSpPr>
            <a:spLocks/>
          </p:cNvSpPr>
          <p:nvPr/>
        </p:nvSpPr>
        <p:spPr bwMode="auto">
          <a:xfrm>
            <a:off x="6353175" y="4835525"/>
            <a:ext cx="0" cy="420688"/>
          </a:xfrm>
          <a:custGeom>
            <a:avLst/>
            <a:gdLst>
              <a:gd name="T0" fmla="*/ 0 h 420370"/>
              <a:gd name="T1" fmla="*/ 420719 h 420370"/>
              <a:gd name="T2" fmla="*/ 0 60000 65536"/>
              <a:gd name="T3" fmla="*/ 0 60000 65536"/>
            </a:gdLst>
            <a:ahLst/>
            <a:cxnLst>
              <a:cxn ang="T2">
                <a:pos x="0" y="T0"/>
              </a:cxn>
              <a:cxn ang="T3">
                <a:pos x="0" y="T1"/>
              </a:cxn>
            </a:cxnLst>
            <a:rect l="0" t="0" r="r" b="b"/>
            <a:pathLst>
              <a:path h="420370">
                <a:moveTo>
                  <a:pt x="0" y="0"/>
                </a:moveTo>
                <a:lnTo>
                  <a:pt x="0" y="420083"/>
                </a:lnTo>
              </a:path>
            </a:pathLst>
          </a:custGeom>
          <a:noFill/>
          <a:ln w="4659">
            <a:solidFill>
              <a:srgbClr val="C2946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885" name="object 93">
            <a:extLst>
              <a:ext uri="{FF2B5EF4-FFF2-40B4-BE49-F238E27FC236}">
                <a16:creationId xmlns:a16="http://schemas.microsoft.com/office/drawing/2014/main" id="{E8968D08-E597-4878-AA9F-78BB13B4B6DB}"/>
              </a:ext>
            </a:extLst>
          </p:cNvPr>
          <p:cNvSpPr>
            <a:spLocks/>
          </p:cNvSpPr>
          <p:nvPr/>
        </p:nvSpPr>
        <p:spPr bwMode="auto">
          <a:xfrm>
            <a:off x="5999164" y="4851400"/>
            <a:ext cx="441325" cy="33338"/>
          </a:xfrm>
          <a:custGeom>
            <a:avLst/>
            <a:gdLst>
              <a:gd name="T0" fmla="*/ 0 w 441325"/>
              <a:gd name="T1" fmla="*/ 33488 h 33020"/>
              <a:gd name="T2" fmla="*/ 441198 w 441325"/>
              <a:gd name="T3" fmla="*/ 33488 h 33020"/>
              <a:gd name="T4" fmla="*/ 441198 w 441325"/>
              <a:gd name="T5" fmla="*/ 0 h 33020"/>
              <a:gd name="T6" fmla="*/ 0 w 441325"/>
              <a:gd name="T7" fmla="*/ 0 h 33020"/>
              <a:gd name="T8" fmla="*/ 0 w 441325"/>
              <a:gd name="T9" fmla="*/ 33488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33020">
                <a:moveTo>
                  <a:pt x="0" y="32853"/>
                </a:moveTo>
                <a:lnTo>
                  <a:pt x="441198" y="32853"/>
                </a:lnTo>
                <a:lnTo>
                  <a:pt x="441198" y="0"/>
                </a:lnTo>
                <a:lnTo>
                  <a:pt x="0" y="0"/>
                </a:lnTo>
                <a:lnTo>
                  <a:pt x="0" y="32853"/>
                </a:lnTo>
                <a:close/>
              </a:path>
            </a:pathLst>
          </a:custGeom>
          <a:solidFill>
            <a:srgbClr val="7071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6" name="object 94">
            <a:extLst>
              <a:ext uri="{FF2B5EF4-FFF2-40B4-BE49-F238E27FC236}">
                <a16:creationId xmlns:a16="http://schemas.microsoft.com/office/drawing/2014/main" id="{A28AE603-32B4-4298-B651-151588BFD2A1}"/>
              </a:ext>
            </a:extLst>
          </p:cNvPr>
          <p:cNvSpPr>
            <a:spLocks/>
          </p:cNvSpPr>
          <p:nvPr/>
        </p:nvSpPr>
        <p:spPr bwMode="auto">
          <a:xfrm>
            <a:off x="5999164" y="4852988"/>
            <a:ext cx="441325" cy="30162"/>
          </a:xfrm>
          <a:custGeom>
            <a:avLst/>
            <a:gdLst>
              <a:gd name="T0" fmla="*/ 0 w 441325"/>
              <a:gd name="T1" fmla="*/ 29828 h 30479"/>
              <a:gd name="T2" fmla="*/ 441198 w 441325"/>
              <a:gd name="T3" fmla="*/ 29828 h 30479"/>
              <a:gd name="T4" fmla="*/ 441198 w 441325"/>
              <a:gd name="T5" fmla="*/ 0 h 30479"/>
              <a:gd name="T6" fmla="*/ 0 w 441325"/>
              <a:gd name="T7" fmla="*/ 0 h 30479"/>
              <a:gd name="T8" fmla="*/ 0 w 441325"/>
              <a:gd name="T9" fmla="*/ 29828 h 30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30479">
                <a:moveTo>
                  <a:pt x="0" y="30458"/>
                </a:moveTo>
                <a:lnTo>
                  <a:pt x="441198" y="30458"/>
                </a:lnTo>
                <a:lnTo>
                  <a:pt x="441198" y="0"/>
                </a:lnTo>
                <a:lnTo>
                  <a:pt x="0" y="0"/>
                </a:lnTo>
                <a:lnTo>
                  <a:pt x="0" y="30458"/>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7" name="object 95">
            <a:extLst>
              <a:ext uri="{FF2B5EF4-FFF2-40B4-BE49-F238E27FC236}">
                <a16:creationId xmlns:a16="http://schemas.microsoft.com/office/drawing/2014/main" id="{15DD0A1E-9530-47DA-ADD8-05BE663F83CE}"/>
              </a:ext>
            </a:extLst>
          </p:cNvPr>
          <p:cNvSpPr>
            <a:spLocks/>
          </p:cNvSpPr>
          <p:nvPr/>
        </p:nvSpPr>
        <p:spPr bwMode="auto">
          <a:xfrm>
            <a:off x="5999164" y="4862513"/>
            <a:ext cx="441325" cy="31750"/>
          </a:xfrm>
          <a:custGeom>
            <a:avLst/>
            <a:gdLst>
              <a:gd name="T0" fmla="*/ 0 w 441325"/>
              <a:gd name="T1" fmla="*/ 33051 h 30479"/>
              <a:gd name="T2" fmla="*/ 441198 w 441325"/>
              <a:gd name="T3" fmla="*/ 33051 h 30479"/>
              <a:gd name="T4" fmla="*/ 441198 w 441325"/>
              <a:gd name="T5" fmla="*/ 0 h 30479"/>
              <a:gd name="T6" fmla="*/ 0 w 441325"/>
              <a:gd name="T7" fmla="*/ 0 h 30479"/>
              <a:gd name="T8" fmla="*/ 0 w 441325"/>
              <a:gd name="T9" fmla="*/ 33051 h 30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30479">
                <a:moveTo>
                  <a:pt x="0" y="30458"/>
                </a:moveTo>
                <a:lnTo>
                  <a:pt x="441198" y="30458"/>
                </a:lnTo>
                <a:lnTo>
                  <a:pt x="441198" y="0"/>
                </a:lnTo>
                <a:lnTo>
                  <a:pt x="0" y="0"/>
                </a:lnTo>
                <a:lnTo>
                  <a:pt x="0" y="3045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8" name="object 96">
            <a:extLst>
              <a:ext uri="{FF2B5EF4-FFF2-40B4-BE49-F238E27FC236}">
                <a16:creationId xmlns:a16="http://schemas.microsoft.com/office/drawing/2014/main" id="{D1B5D0B9-3F9A-47CC-8133-CB1029D058E9}"/>
              </a:ext>
            </a:extLst>
          </p:cNvPr>
          <p:cNvSpPr>
            <a:spLocks/>
          </p:cNvSpPr>
          <p:nvPr/>
        </p:nvSpPr>
        <p:spPr bwMode="auto">
          <a:xfrm>
            <a:off x="5999164" y="4864100"/>
            <a:ext cx="441325" cy="25400"/>
          </a:xfrm>
          <a:custGeom>
            <a:avLst/>
            <a:gdLst>
              <a:gd name="T0" fmla="*/ 0 w 441325"/>
              <a:gd name="T1" fmla="*/ 24756 h 26035"/>
              <a:gd name="T2" fmla="*/ 441198 w 441325"/>
              <a:gd name="T3" fmla="*/ 24756 h 26035"/>
              <a:gd name="T4" fmla="*/ 441198 w 441325"/>
              <a:gd name="T5" fmla="*/ 0 h 26035"/>
              <a:gd name="T6" fmla="*/ 0 w 441325"/>
              <a:gd name="T7" fmla="*/ 0 h 26035"/>
              <a:gd name="T8" fmla="*/ 0 w 441325"/>
              <a:gd name="T9" fmla="*/ 24756 h 260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6035">
                <a:moveTo>
                  <a:pt x="0" y="26009"/>
                </a:moveTo>
                <a:lnTo>
                  <a:pt x="441198" y="26009"/>
                </a:lnTo>
                <a:lnTo>
                  <a:pt x="441198" y="0"/>
                </a:lnTo>
                <a:lnTo>
                  <a:pt x="0" y="0"/>
                </a:lnTo>
                <a:lnTo>
                  <a:pt x="0" y="26009"/>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89" name="object 97">
            <a:extLst>
              <a:ext uri="{FF2B5EF4-FFF2-40B4-BE49-F238E27FC236}">
                <a16:creationId xmlns:a16="http://schemas.microsoft.com/office/drawing/2014/main" id="{A1208AA6-193C-43E6-8CB0-B26263BBC0A7}"/>
              </a:ext>
            </a:extLst>
          </p:cNvPr>
          <p:cNvSpPr>
            <a:spLocks/>
          </p:cNvSpPr>
          <p:nvPr/>
        </p:nvSpPr>
        <p:spPr bwMode="auto">
          <a:xfrm>
            <a:off x="5999164" y="4892675"/>
            <a:ext cx="441325" cy="31750"/>
          </a:xfrm>
          <a:custGeom>
            <a:avLst/>
            <a:gdLst>
              <a:gd name="T0" fmla="*/ 0 w 441325"/>
              <a:gd name="T1" fmla="*/ 32866 h 30479"/>
              <a:gd name="T2" fmla="*/ 441198 w 441325"/>
              <a:gd name="T3" fmla="*/ 32866 h 30479"/>
              <a:gd name="T4" fmla="*/ 441198 w 441325"/>
              <a:gd name="T5" fmla="*/ 0 h 30479"/>
              <a:gd name="T6" fmla="*/ 0 w 441325"/>
              <a:gd name="T7" fmla="*/ 0 h 30479"/>
              <a:gd name="T8" fmla="*/ 0 w 441325"/>
              <a:gd name="T9" fmla="*/ 32866 h 30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30479">
                <a:moveTo>
                  <a:pt x="0" y="30287"/>
                </a:moveTo>
                <a:lnTo>
                  <a:pt x="441198" y="30287"/>
                </a:lnTo>
                <a:lnTo>
                  <a:pt x="441198" y="0"/>
                </a:lnTo>
                <a:lnTo>
                  <a:pt x="0" y="0"/>
                </a:lnTo>
                <a:lnTo>
                  <a:pt x="0" y="30287"/>
                </a:lnTo>
                <a:close/>
              </a:path>
            </a:pathLst>
          </a:custGeom>
          <a:solidFill>
            <a:srgbClr val="7071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0" name="object 98">
            <a:extLst>
              <a:ext uri="{FF2B5EF4-FFF2-40B4-BE49-F238E27FC236}">
                <a16:creationId xmlns:a16="http://schemas.microsoft.com/office/drawing/2014/main" id="{C68E6D45-FD22-4A9D-982B-496C2296AD1E}"/>
              </a:ext>
            </a:extLst>
          </p:cNvPr>
          <p:cNvSpPr>
            <a:spLocks/>
          </p:cNvSpPr>
          <p:nvPr/>
        </p:nvSpPr>
        <p:spPr bwMode="auto">
          <a:xfrm>
            <a:off x="5999164" y="4894264"/>
            <a:ext cx="441325" cy="28575"/>
          </a:xfrm>
          <a:custGeom>
            <a:avLst/>
            <a:gdLst>
              <a:gd name="T0" fmla="*/ 0 w 441325"/>
              <a:gd name="T1" fmla="*/ 28817 h 27939"/>
              <a:gd name="T2" fmla="*/ 441198 w 441325"/>
              <a:gd name="T3" fmla="*/ 28817 h 27939"/>
              <a:gd name="T4" fmla="*/ 441198 w 441325"/>
              <a:gd name="T5" fmla="*/ 0 h 27939"/>
              <a:gd name="T6" fmla="*/ 0 w 441325"/>
              <a:gd name="T7" fmla="*/ 0 h 27939"/>
              <a:gd name="T8" fmla="*/ 0 w 441325"/>
              <a:gd name="T9" fmla="*/ 28817 h 27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7939">
                <a:moveTo>
                  <a:pt x="0" y="27549"/>
                </a:moveTo>
                <a:lnTo>
                  <a:pt x="441198" y="27549"/>
                </a:lnTo>
                <a:lnTo>
                  <a:pt x="441198" y="0"/>
                </a:lnTo>
                <a:lnTo>
                  <a:pt x="0" y="0"/>
                </a:lnTo>
                <a:lnTo>
                  <a:pt x="0" y="27549"/>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1" name="object 99">
            <a:extLst>
              <a:ext uri="{FF2B5EF4-FFF2-40B4-BE49-F238E27FC236}">
                <a16:creationId xmlns:a16="http://schemas.microsoft.com/office/drawing/2014/main" id="{FB445996-FC8F-43D4-B579-8090BAD0C4BD}"/>
              </a:ext>
            </a:extLst>
          </p:cNvPr>
          <p:cNvSpPr>
            <a:spLocks/>
          </p:cNvSpPr>
          <p:nvPr/>
        </p:nvSpPr>
        <p:spPr bwMode="auto">
          <a:xfrm>
            <a:off x="5999164" y="4905376"/>
            <a:ext cx="441325" cy="28575"/>
          </a:xfrm>
          <a:custGeom>
            <a:avLst/>
            <a:gdLst>
              <a:gd name="T0" fmla="*/ 0 w 441325"/>
              <a:gd name="T1" fmla="*/ 29175 h 27939"/>
              <a:gd name="T2" fmla="*/ 441198 w 441325"/>
              <a:gd name="T3" fmla="*/ 29175 h 27939"/>
              <a:gd name="T4" fmla="*/ 441198 w 441325"/>
              <a:gd name="T5" fmla="*/ 0 h 27939"/>
              <a:gd name="T6" fmla="*/ 0 w 441325"/>
              <a:gd name="T7" fmla="*/ 0 h 27939"/>
              <a:gd name="T8" fmla="*/ 0 w 441325"/>
              <a:gd name="T9" fmla="*/ 29175 h 27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7939">
                <a:moveTo>
                  <a:pt x="0" y="27891"/>
                </a:moveTo>
                <a:lnTo>
                  <a:pt x="441198" y="27891"/>
                </a:lnTo>
                <a:lnTo>
                  <a:pt x="441198" y="0"/>
                </a:lnTo>
                <a:lnTo>
                  <a:pt x="0" y="0"/>
                </a:lnTo>
                <a:lnTo>
                  <a:pt x="0" y="27891"/>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2" name="object 100">
            <a:extLst>
              <a:ext uri="{FF2B5EF4-FFF2-40B4-BE49-F238E27FC236}">
                <a16:creationId xmlns:a16="http://schemas.microsoft.com/office/drawing/2014/main" id="{7E0F49FD-F9ED-4667-88DF-F0D4064B24F9}"/>
              </a:ext>
            </a:extLst>
          </p:cNvPr>
          <p:cNvSpPr>
            <a:spLocks/>
          </p:cNvSpPr>
          <p:nvPr/>
        </p:nvSpPr>
        <p:spPr bwMode="auto">
          <a:xfrm>
            <a:off x="5999164" y="4906964"/>
            <a:ext cx="441325" cy="22225"/>
          </a:xfrm>
          <a:custGeom>
            <a:avLst/>
            <a:gdLst>
              <a:gd name="T0" fmla="*/ 0 w 441325"/>
              <a:gd name="T1" fmla="*/ 20823 h 23495"/>
              <a:gd name="T2" fmla="*/ 441198 w 441325"/>
              <a:gd name="T3" fmla="*/ 20823 h 23495"/>
              <a:gd name="T4" fmla="*/ 441198 w 441325"/>
              <a:gd name="T5" fmla="*/ 0 h 23495"/>
              <a:gd name="T6" fmla="*/ 0 w 441325"/>
              <a:gd name="T7" fmla="*/ 0 h 23495"/>
              <a:gd name="T8" fmla="*/ 0 w 441325"/>
              <a:gd name="T9" fmla="*/ 20823 h 234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3495">
                <a:moveTo>
                  <a:pt x="0" y="23271"/>
                </a:moveTo>
                <a:lnTo>
                  <a:pt x="441198" y="23271"/>
                </a:lnTo>
                <a:lnTo>
                  <a:pt x="441198" y="0"/>
                </a:lnTo>
                <a:lnTo>
                  <a:pt x="0" y="0"/>
                </a:lnTo>
                <a:lnTo>
                  <a:pt x="0" y="23271"/>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3" name="object 101">
            <a:extLst>
              <a:ext uri="{FF2B5EF4-FFF2-40B4-BE49-F238E27FC236}">
                <a16:creationId xmlns:a16="http://schemas.microsoft.com/office/drawing/2014/main" id="{610943A1-F5C3-45B2-B15D-5A42D49A2D79}"/>
              </a:ext>
            </a:extLst>
          </p:cNvPr>
          <p:cNvSpPr>
            <a:spLocks/>
          </p:cNvSpPr>
          <p:nvPr/>
        </p:nvSpPr>
        <p:spPr bwMode="auto">
          <a:xfrm>
            <a:off x="5999164" y="4935539"/>
            <a:ext cx="441325" cy="28575"/>
          </a:xfrm>
          <a:custGeom>
            <a:avLst/>
            <a:gdLst>
              <a:gd name="T0" fmla="*/ 0 w 441325"/>
              <a:gd name="T1" fmla="*/ 28996 h 27939"/>
              <a:gd name="T2" fmla="*/ 441198 w 441325"/>
              <a:gd name="T3" fmla="*/ 28996 h 27939"/>
              <a:gd name="T4" fmla="*/ 441198 w 441325"/>
              <a:gd name="T5" fmla="*/ 0 h 27939"/>
              <a:gd name="T6" fmla="*/ 0 w 441325"/>
              <a:gd name="T7" fmla="*/ 0 h 27939"/>
              <a:gd name="T8" fmla="*/ 0 w 441325"/>
              <a:gd name="T9" fmla="*/ 28996 h 27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7939">
                <a:moveTo>
                  <a:pt x="0" y="27720"/>
                </a:moveTo>
                <a:lnTo>
                  <a:pt x="441198" y="27720"/>
                </a:lnTo>
                <a:lnTo>
                  <a:pt x="441198" y="0"/>
                </a:lnTo>
                <a:lnTo>
                  <a:pt x="0" y="0"/>
                </a:lnTo>
                <a:lnTo>
                  <a:pt x="0" y="27720"/>
                </a:lnTo>
                <a:close/>
              </a:path>
            </a:pathLst>
          </a:custGeom>
          <a:solidFill>
            <a:srgbClr val="7071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4" name="object 102">
            <a:extLst>
              <a:ext uri="{FF2B5EF4-FFF2-40B4-BE49-F238E27FC236}">
                <a16:creationId xmlns:a16="http://schemas.microsoft.com/office/drawing/2014/main" id="{0AE1867A-E338-4CB0-AF23-5127DC0EA2C8}"/>
              </a:ext>
            </a:extLst>
          </p:cNvPr>
          <p:cNvSpPr>
            <a:spLocks/>
          </p:cNvSpPr>
          <p:nvPr/>
        </p:nvSpPr>
        <p:spPr bwMode="auto">
          <a:xfrm>
            <a:off x="5999164" y="4937125"/>
            <a:ext cx="441325" cy="25400"/>
          </a:xfrm>
          <a:custGeom>
            <a:avLst/>
            <a:gdLst>
              <a:gd name="T0" fmla="*/ 0 w 441325"/>
              <a:gd name="T1" fmla="*/ 25324 h 25400"/>
              <a:gd name="T2" fmla="*/ 441198 w 441325"/>
              <a:gd name="T3" fmla="*/ 25324 h 25400"/>
              <a:gd name="T4" fmla="*/ 441198 w 441325"/>
              <a:gd name="T5" fmla="*/ 0 h 25400"/>
              <a:gd name="T6" fmla="*/ 0 w 441325"/>
              <a:gd name="T7" fmla="*/ 0 h 25400"/>
              <a:gd name="T8" fmla="*/ 0 w 441325"/>
              <a:gd name="T9" fmla="*/ 25324 h 25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5400">
                <a:moveTo>
                  <a:pt x="0" y="25324"/>
                </a:moveTo>
                <a:lnTo>
                  <a:pt x="441198" y="25324"/>
                </a:lnTo>
                <a:lnTo>
                  <a:pt x="441198" y="0"/>
                </a:lnTo>
                <a:lnTo>
                  <a:pt x="0" y="0"/>
                </a:lnTo>
                <a:lnTo>
                  <a:pt x="0" y="25324"/>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5" name="object 103">
            <a:extLst>
              <a:ext uri="{FF2B5EF4-FFF2-40B4-BE49-F238E27FC236}">
                <a16:creationId xmlns:a16="http://schemas.microsoft.com/office/drawing/2014/main" id="{C780F9DC-6BF7-4480-BC8F-DC11EDFE43DD}"/>
              </a:ext>
            </a:extLst>
          </p:cNvPr>
          <p:cNvSpPr>
            <a:spLocks/>
          </p:cNvSpPr>
          <p:nvPr/>
        </p:nvSpPr>
        <p:spPr bwMode="auto">
          <a:xfrm>
            <a:off x="5999164" y="4948238"/>
            <a:ext cx="441325" cy="25400"/>
          </a:xfrm>
          <a:custGeom>
            <a:avLst/>
            <a:gdLst>
              <a:gd name="T0" fmla="*/ 0 w 441325"/>
              <a:gd name="T1" fmla="*/ 25153 h 25400"/>
              <a:gd name="T2" fmla="*/ 441198 w 441325"/>
              <a:gd name="T3" fmla="*/ 25153 h 25400"/>
              <a:gd name="T4" fmla="*/ 441198 w 441325"/>
              <a:gd name="T5" fmla="*/ 0 h 25400"/>
              <a:gd name="T6" fmla="*/ 0 w 441325"/>
              <a:gd name="T7" fmla="*/ 0 h 25400"/>
              <a:gd name="T8" fmla="*/ 0 w 441325"/>
              <a:gd name="T9" fmla="*/ 25153 h 25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5400">
                <a:moveTo>
                  <a:pt x="0" y="25153"/>
                </a:moveTo>
                <a:lnTo>
                  <a:pt x="441198" y="25153"/>
                </a:lnTo>
                <a:lnTo>
                  <a:pt x="441198" y="0"/>
                </a:lnTo>
                <a:lnTo>
                  <a:pt x="0" y="0"/>
                </a:lnTo>
                <a:lnTo>
                  <a:pt x="0" y="25153"/>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6" name="object 104">
            <a:extLst>
              <a:ext uri="{FF2B5EF4-FFF2-40B4-BE49-F238E27FC236}">
                <a16:creationId xmlns:a16="http://schemas.microsoft.com/office/drawing/2014/main" id="{1205527F-E161-4B86-A374-BC8F3C60F042}"/>
              </a:ext>
            </a:extLst>
          </p:cNvPr>
          <p:cNvSpPr>
            <a:spLocks/>
          </p:cNvSpPr>
          <p:nvPr/>
        </p:nvSpPr>
        <p:spPr bwMode="auto">
          <a:xfrm>
            <a:off x="5999164" y="4948239"/>
            <a:ext cx="441325" cy="22225"/>
          </a:xfrm>
          <a:custGeom>
            <a:avLst/>
            <a:gdLst>
              <a:gd name="T0" fmla="*/ 0 w 441325"/>
              <a:gd name="T1" fmla="*/ 23484 h 20954"/>
              <a:gd name="T2" fmla="*/ 441198 w 441325"/>
              <a:gd name="T3" fmla="*/ 23484 h 20954"/>
              <a:gd name="T4" fmla="*/ 441198 w 441325"/>
              <a:gd name="T5" fmla="*/ 0 h 20954"/>
              <a:gd name="T6" fmla="*/ 0 w 441325"/>
              <a:gd name="T7" fmla="*/ 0 h 20954"/>
              <a:gd name="T8" fmla="*/ 0 w 441325"/>
              <a:gd name="T9" fmla="*/ 23484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0954">
                <a:moveTo>
                  <a:pt x="0" y="20875"/>
                </a:moveTo>
                <a:lnTo>
                  <a:pt x="441198" y="20875"/>
                </a:lnTo>
                <a:lnTo>
                  <a:pt x="441198" y="0"/>
                </a:lnTo>
                <a:lnTo>
                  <a:pt x="0" y="0"/>
                </a:lnTo>
                <a:lnTo>
                  <a:pt x="0" y="20875"/>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7" name="object 105">
            <a:extLst>
              <a:ext uri="{FF2B5EF4-FFF2-40B4-BE49-F238E27FC236}">
                <a16:creationId xmlns:a16="http://schemas.microsoft.com/office/drawing/2014/main" id="{22FCE7B4-D983-454D-8AC4-9A2C67CBE7D5}"/>
              </a:ext>
            </a:extLst>
          </p:cNvPr>
          <p:cNvSpPr>
            <a:spLocks/>
          </p:cNvSpPr>
          <p:nvPr/>
        </p:nvSpPr>
        <p:spPr bwMode="auto">
          <a:xfrm>
            <a:off x="5999164" y="4978400"/>
            <a:ext cx="441325" cy="25400"/>
          </a:xfrm>
          <a:custGeom>
            <a:avLst/>
            <a:gdLst>
              <a:gd name="T0" fmla="*/ 0 w 441325"/>
              <a:gd name="T1" fmla="*/ 24266 h 26035"/>
              <a:gd name="T2" fmla="*/ 441198 w 441325"/>
              <a:gd name="T3" fmla="*/ 24266 h 26035"/>
              <a:gd name="T4" fmla="*/ 441198 w 441325"/>
              <a:gd name="T5" fmla="*/ 0 h 26035"/>
              <a:gd name="T6" fmla="*/ 0 w 441325"/>
              <a:gd name="T7" fmla="*/ 0 h 26035"/>
              <a:gd name="T8" fmla="*/ 0 w 441325"/>
              <a:gd name="T9" fmla="*/ 24266 h 260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6035">
                <a:moveTo>
                  <a:pt x="0" y="25495"/>
                </a:moveTo>
                <a:lnTo>
                  <a:pt x="441198" y="25495"/>
                </a:lnTo>
                <a:lnTo>
                  <a:pt x="441198" y="0"/>
                </a:lnTo>
                <a:lnTo>
                  <a:pt x="0" y="0"/>
                </a:lnTo>
                <a:lnTo>
                  <a:pt x="0" y="25495"/>
                </a:lnTo>
                <a:close/>
              </a:path>
            </a:pathLst>
          </a:custGeom>
          <a:solidFill>
            <a:srgbClr val="7071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8" name="object 106">
            <a:extLst>
              <a:ext uri="{FF2B5EF4-FFF2-40B4-BE49-F238E27FC236}">
                <a16:creationId xmlns:a16="http://schemas.microsoft.com/office/drawing/2014/main" id="{DD30FF01-E06A-42FD-B0D4-7E80D27993B8}"/>
              </a:ext>
            </a:extLst>
          </p:cNvPr>
          <p:cNvSpPr>
            <a:spLocks/>
          </p:cNvSpPr>
          <p:nvPr/>
        </p:nvSpPr>
        <p:spPr bwMode="auto">
          <a:xfrm>
            <a:off x="5999164" y="4979989"/>
            <a:ext cx="441325" cy="22225"/>
          </a:xfrm>
          <a:custGeom>
            <a:avLst/>
            <a:gdLst>
              <a:gd name="T0" fmla="*/ 0 w 441325"/>
              <a:gd name="T1" fmla="*/ 21187 h 22860"/>
              <a:gd name="T2" fmla="*/ 441198 w 441325"/>
              <a:gd name="T3" fmla="*/ 21187 h 22860"/>
              <a:gd name="T4" fmla="*/ 441198 w 441325"/>
              <a:gd name="T5" fmla="*/ 0 h 22860"/>
              <a:gd name="T6" fmla="*/ 0 w 441325"/>
              <a:gd name="T7" fmla="*/ 0 h 22860"/>
              <a:gd name="T8" fmla="*/ 0 w 441325"/>
              <a:gd name="T9" fmla="*/ 21187 h 228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2860">
                <a:moveTo>
                  <a:pt x="0" y="22415"/>
                </a:moveTo>
                <a:lnTo>
                  <a:pt x="441198" y="22415"/>
                </a:lnTo>
                <a:lnTo>
                  <a:pt x="441198" y="0"/>
                </a:lnTo>
                <a:lnTo>
                  <a:pt x="0" y="0"/>
                </a:lnTo>
                <a:lnTo>
                  <a:pt x="0" y="22415"/>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899" name="object 107">
            <a:extLst>
              <a:ext uri="{FF2B5EF4-FFF2-40B4-BE49-F238E27FC236}">
                <a16:creationId xmlns:a16="http://schemas.microsoft.com/office/drawing/2014/main" id="{57C60F8A-976A-4C47-ACA9-6E8A8A696B4A}"/>
              </a:ext>
            </a:extLst>
          </p:cNvPr>
          <p:cNvSpPr>
            <a:spLocks/>
          </p:cNvSpPr>
          <p:nvPr/>
        </p:nvSpPr>
        <p:spPr bwMode="auto">
          <a:xfrm>
            <a:off x="5999164" y="4989513"/>
            <a:ext cx="441325" cy="23812"/>
          </a:xfrm>
          <a:custGeom>
            <a:avLst/>
            <a:gdLst>
              <a:gd name="T0" fmla="*/ 0 w 441325"/>
              <a:gd name="T1" fmla="*/ 23552 h 23495"/>
              <a:gd name="T2" fmla="*/ 441198 w 441325"/>
              <a:gd name="T3" fmla="*/ 23552 h 23495"/>
              <a:gd name="T4" fmla="*/ 441198 w 441325"/>
              <a:gd name="T5" fmla="*/ 0 h 23495"/>
              <a:gd name="T6" fmla="*/ 0 w 441325"/>
              <a:gd name="T7" fmla="*/ 0 h 23495"/>
              <a:gd name="T8" fmla="*/ 0 w 441325"/>
              <a:gd name="T9" fmla="*/ 23552 h 234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3495">
                <a:moveTo>
                  <a:pt x="0" y="22929"/>
                </a:moveTo>
                <a:lnTo>
                  <a:pt x="441198" y="22929"/>
                </a:lnTo>
                <a:lnTo>
                  <a:pt x="441198" y="0"/>
                </a:lnTo>
                <a:lnTo>
                  <a:pt x="0" y="0"/>
                </a:lnTo>
                <a:lnTo>
                  <a:pt x="0" y="22929"/>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0" name="object 108">
            <a:extLst>
              <a:ext uri="{FF2B5EF4-FFF2-40B4-BE49-F238E27FC236}">
                <a16:creationId xmlns:a16="http://schemas.microsoft.com/office/drawing/2014/main" id="{61A56C89-A191-413C-AEF9-568C475007EA}"/>
              </a:ext>
            </a:extLst>
          </p:cNvPr>
          <p:cNvSpPr>
            <a:spLocks/>
          </p:cNvSpPr>
          <p:nvPr/>
        </p:nvSpPr>
        <p:spPr bwMode="auto">
          <a:xfrm>
            <a:off x="5999164" y="4991100"/>
            <a:ext cx="441325" cy="19050"/>
          </a:xfrm>
          <a:custGeom>
            <a:avLst/>
            <a:gdLst>
              <a:gd name="T0" fmla="*/ 0 w 441325"/>
              <a:gd name="T1" fmla="*/ 19412 h 18414"/>
              <a:gd name="T2" fmla="*/ 441198 w 441325"/>
              <a:gd name="T3" fmla="*/ 19412 h 18414"/>
              <a:gd name="T4" fmla="*/ 441198 w 441325"/>
              <a:gd name="T5" fmla="*/ 0 h 18414"/>
              <a:gd name="T6" fmla="*/ 0 w 441325"/>
              <a:gd name="T7" fmla="*/ 0 h 18414"/>
              <a:gd name="T8" fmla="*/ 0 w 441325"/>
              <a:gd name="T9" fmla="*/ 19412 h 18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18414">
                <a:moveTo>
                  <a:pt x="0" y="18138"/>
                </a:moveTo>
                <a:lnTo>
                  <a:pt x="441198" y="18138"/>
                </a:lnTo>
                <a:lnTo>
                  <a:pt x="441198" y="0"/>
                </a:lnTo>
                <a:lnTo>
                  <a:pt x="0" y="0"/>
                </a:lnTo>
                <a:lnTo>
                  <a:pt x="0" y="18138"/>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1" name="object 109">
            <a:extLst>
              <a:ext uri="{FF2B5EF4-FFF2-40B4-BE49-F238E27FC236}">
                <a16:creationId xmlns:a16="http://schemas.microsoft.com/office/drawing/2014/main" id="{D270927F-1B3E-4143-A0A7-089E79A82A86}"/>
              </a:ext>
            </a:extLst>
          </p:cNvPr>
          <p:cNvSpPr>
            <a:spLocks/>
          </p:cNvSpPr>
          <p:nvPr/>
        </p:nvSpPr>
        <p:spPr bwMode="auto">
          <a:xfrm>
            <a:off x="6000751" y="5019676"/>
            <a:ext cx="441325" cy="23813"/>
          </a:xfrm>
          <a:custGeom>
            <a:avLst/>
            <a:gdLst>
              <a:gd name="T0" fmla="*/ 0 w 441325"/>
              <a:gd name="T1" fmla="*/ 23554 h 23495"/>
              <a:gd name="T2" fmla="*/ 440775 w 441325"/>
              <a:gd name="T3" fmla="*/ 23554 h 23495"/>
              <a:gd name="T4" fmla="*/ 440775 w 441325"/>
              <a:gd name="T5" fmla="*/ 0 h 23495"/>
              <a:gd name="T6" fmla="*/ 0 w 441325"/>
              <a:gd name="T7" fmla="*/ 0 h 23495"/>
              <a:gd name="T8" fmla="*/ 0 w 441325"/>
              <a:gd name="T9" fmla="*/ 23554 h 234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3495">
                <a:moveTo>
                  <a:pt x="0" y="22929"/>
                </a:moveTo>
                <a:lnTo>
                  <a:pt x="440775" y="22929"/>
                </a:lnTo>
                <a:lnTo>
                  <a:pt x="440775" y="0"/>
                </a:lnTo>
                <a:lnTo>
                  <a:pt x="0" y="0"/>
                </a:lnTo>
                <a:lnTo>
                  <a:pt x="0" y="22929"/>
                </a:lnTo>
                <a:close/>
              </a:path>
            </a:pathLst>
          </a:custGeom>
          <a:solidFill>
            <a:srgbClr val="7071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2" name="object 110">
            <a:extLst>
              <a:ext uri="{FF2B5EF4-FFF2-40B4-BE49-F238E27FC236}">
                <a16:creationId xmlns:a16="http://schemas.microsoft.com/office/drawing/2014/main" id="{6B3F6957-EFD4-4F89-91C7-057F51F54A10}"/>
              </a:ext>
            </a:extLst>
          </p:cNvPr>
          <p:cNvSpPr>
            <a:spLocks/>
          </p:cNvSpPr>
          <p:nvPr/>
        </p:nvSpPr>
        <p:spPr bwMode="auto">
          <a:xfrm>
            <a:off x="6000751" y="5021264"/>
            <a:ext cx="441325" cy="20637"/>
          </a:xfrm>
          <a:custGeom>
            <a:avLst/>
            <a:gdLst>
              <a:gd name="T0" fmla="*/ 0 w 441325"/>
              <a:gd name="T1" fmla="*/ 20826 h 20320"/>
              <a:gd name="T2" fmla="*/ 440775 w 441325"/>
              <a:gd name="T3" fmla="*/ 20826 h 20320"/>
              <a:gd name="T4" fmla="*/ 440775 w 441325"/>
              <a:gd name="T5" fmla="*/ 0 h 20320"/>
              <a:gd name="T6" fmla="*/ 0 w 441325"/>
              <a:gd name="T7" fmla="*/ 0 h 20320"/>
              <a:gd name="T8" fmla="*/ 0 w 441325"/>
              <a:gd name="T9" fmla="*/ 20826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0320">
                <a:moveTo>
                  <a:pt x="0" y="20191"/>
                </a:moveTo>
                <a:lnTo>
                  <a:pt x="440775" y="20191"/>
                </a:lnTo>
                <a:lnTo>
                  <a:pt x="440775" y="0"/>
                </a:lnTo>
                <a:lnTo>
                  <a:pt x="0" y="0"/>
                </a:lnTo>
                <a:lnTo>
                  <a:pt x="0" y="2019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3" name="object 111">
            <a:extLst>
              <a:ext uri="{FF2B5EF4-FFF2-40B4-BE49-F238E27FC236}">
                <a16:creationId xmlns:a16="http://schemas.microsoft.com/office/drawing/2014/main" id="{43B4EEB9-5E63-44AD-A7B6-788D438D1B4E}"/>
              </a:ext>
            </a:extLst>
          </p:cNvPr>
          <p:cNvSpPr>
            <a:spLocks/>
          </p:cNvSpPr>
          <p:nvPr/>
        </p:nvSpPr>
        <p:spPr bwMode="auto">
          <a:xfrm>
            <a:off x="6000751" y="5032375"/>
            <a:ext cx="441325" cy="20638"/>
          </a:xfrm>
          <a:custGeom>
            <a:avLst/>
            <a:gdLst>
              <a:gd name="T0" fmla="*/ 0 w 441325"/>
              <a:gd name="T1" fmla="*/ 19753 h 20954"/>
              <a:gd name="T2" fmla="*/ 440775 w 441325"/>
              <a:gd name="T3" fmla="*/ 19753 h 20954"/>
              <a:gd name="T4" fmla="*/ 440775 w 441325"/>
              <a:gd name="T5" fmla="*/ 0 h 20954"/>
              <a:gd name="T6" fmla="*/ 0 w 441325"/>
              <a:gd name="T7" fmla="*/ 0 h 20954"/>
              <a:gd name="T8" fmla="*/ 0 w 441325"/>
              <a:gd name="T9" fmla="*/ 19753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0954">
                <a:moveTo>
                  <a:pt x="0" y="20362"/>
                </a:moveTo>
                <a:lnTo>
                  <a:pt x="440775" y="20362"/>
                </a:lnTo>
                <a:lnTo>
                  <a:pt x="440775" y="0"/>
                </a:lnTo>
                <a:lnTo>
                  <a:pt x="0" y="0"/>
                </a:lnTo>
                <a:lnTo>
                  <a:pt x="0" y="20362"/>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4" name="object 112">
            <a:extLst>
              <a:ext uri="{FF2B5EF4-FFF2-40B4-BE49-F238E27FC236}">
                <a16:creationId xmlns:a16="http://schemas.microsoft.com/office/drawing/2014/main" id="{1662509B-F713-4E2B-8D13-8A108E14F5B7}"/>
              </a:ext>
            </a:extLst>
          </p:cNvPr>
          <p:cNvSpPr>
            <a:spLocks/>
          </p:cNvSpPr>
          <p:nvPr/>
        </p:nvSpPr>
        <p:spPr bwMode="auto">
          <a:xfrm>
            <a:off x="6000751" y="5033964"/>
            <a:ext cx="441325" cy="15875"/>
          </a:xfrm>
          <a:custGeom>
            <a:avLst/>
            <a:gdLst>
              <a:gd name="T0" fmla="*/ 0 w 441325"/>
              <a:gd name="T1" fmla="*/ 15571 h 15875"/>
              <a:gd name="T2" fmla="*/ 440775 w 441325"/>
              <a:gd name="T3" fmla="*/ 15571 h 15875"/>
              <a:gd name="T4" fmla="*/ 440775 w 441325"/>
              <a:gd name="T5" fmla="*/ 0 h 15875"/>
              <a:gd name="T6" fmla="*/ 0 w 441325"/>
              <a:gd name="T7" fmla="*/ 0 h 15875"/>
              <a:gd name="T8" fmla="*/ 0 w 441325"/>
              <a:gd name="T9" fmla="*/ 15571 h 15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15875">
                <a:moveTo>
                  <a:pt x="0" y="15571"/>
                </a:moveTo>
                <a:lnTo>
                  <a:pt x="440775" y="15571"/>
                </a:lnTo>
                <a:lnTo>
                  <a:pt x="440775" y="0"/>
                </a:lnTo>
                <a:lnTo>
                  <a:pt x="0" y="0"/>
                </a:lnTo>
                <a:lnTo>
                  <a:pt x="0" y="15571"/>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5" name="object 113">
            <a:extLst>
              <a:ext uri="{FF2B5EF4-FFF2-40B4-BE49-F238E27FC236}">
                <a16:creationId xmlns:a16="http://schemas.microsoft.com/office/drawing/2014/main" id="{BEB46AF3-F0B3-4557-B70E-2AD464AFA3D2}"/>
              </a:ext>
            </a:extLst>
          </p:cNvPr>
          <p:cNvSpPr>
            <a:spLocks/>
          </p:cNvSpPr>
          <p:nvPr/>
        </p:nvSpPr>
        <p:spPr bwMode="auto">
          <a:xfrm>
            <a:off x="6000751" y="5062539"/>
            <a:ext cx="441325" cy="20637"/>
          </a:xfrm>
          <a:custGeom>
            <a:avLst/>
            <a:gdLst>
              <a:gd name="T0" fmla="*/ 0 w 441325"/>
              <a:gd name="T1" fmla="*/ 20649 h 20320"/>
              <a:gd name="T2" fmla="*/ 440775 w 441325"/>
              <a:gd name="T3" fmla="*/ 20649 h 20320"/>
              <a:gd name="T4" fmla="*/ 440775 w 441325"/>
              <a:gd name="T5" fmla="*/ 0 h 20320"/>
              <a:gd name="T6" fmla="*/ 0 w 441325"/>
              <a:gd name="T7" fmla="*/ 0 h 20320"/>
              <a:gd name="T8" fmla="*/ 0 w 441325"/>
              <a:gd name="T9" fmla="*/ 20649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20320">
                <a:moveTo>
                  <a:pt x="0" y="20020"/>
                </a:moveTo>
                <a:lnTo>
                  <a:pt x="440775" y="20020"/>
                </a:lnTo>
                <a:lnTo>
                  <a:pt x="440775" y="0"/>
                </a:lnTo>
                <a:lnTo>
                  <a:pt x="0" y="0"/>
                </a:lnTo>
                <a:lnTo>
                  <a:pt x="0" y="20020"/>
                </a:lnTo>
                <a:close/>
              </a:path>
            </a:pathLst>
          </a:custGeom>
          <a:solidFill>
            <a:srgbClr val="7071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6" name="object 114">
            <a:extLst>
              <a:ext uri="{FF2B5EF4-FFF2-40B4-BE49-F238E27FC236}">
                <a16:creationId xmlns:a16="http://schemas.microsoft.com/office/drawing/2014/main" id="{B3B31222-B4E9-430F-877E-BAEDE7303339}"/>
              </a:ext>
            </a:extLst>
          </p:cNvPr>
          <p:cNvSpPr>
            <a:spLocks/>
          </p:cNvSpPr>
          <p:nvPr/>
        </p:nvSpPr>
        <p:spPr bwMode="auto">
          <a:xfrm>
            <a:off x="6000751" y="5064126"/>
            <a:ext cx="441325" cy="17463"/>
          </a:xfrm>
          <a:custGeom>
            <a:avLst/>
            <a:gdLst>
              <a:gd name="T0" fmla="*/ 0 w 441325"/>
              <a:gd name="T1" fmla="*/ 16673 h 17779"/>
              <a:gd name="T2" fmla="*/ 440775 w 441325"/>
              <a:gd name="T3" fmla="*/ 16673 h 17779"/>
              <a:gd name="T4" fmla="*/ 440775 w 441325"/>
              <a:gd name="T5" fmla="*/ 0 h 17779"/>
              <a:gd name="T6" fmla="*/ 0 w 441325"/>
              <a:gd name="T7" fmla="*/ 0 h 17779"/>
              <a:gd name="T8" fmla="*/ 0 w 441325"/>
              <a:gd name="T9" fmla="*/ 16673 h 17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17779">
                <a:moveTo>
                  <a:pt x="0" y="17282"/>
                </a:moveTo>
                <a:lnTo>
                  <a:pt x="440775" y="17282"/>
                </a:lnTo>
                <a:lnTo>
                  <a:pt x="440775" y="0"/>
                </a:lnTo>
                <a:lnTo>
                  <a:pt x="0" y="0"/>
                </a:lnTo>
                <a:lnTo>
                  <a:pt x="0" y="1728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7" name="object 115">
            <a:extLst>
              <a:ext uri="{FF2B5EF4-FFF2-40B4-BE49-F238E27FC236}">
                <a16:creationId xmlns:a16="http://schemas.microsoft.com/office/drawing/2014/main" id="{A0414DAB-85FC-4120-BEB4-0873D161EA05}"/>
              </a:ext>
            </a:extLst>
          </p:cNvPr>
          <p:cNvSpPr>
            <a:spLocks/>
          </p:cNvSpPr>
          <p:nvPr/>
        </p:nvSpPr>
        <p:spPr bwMode="auto">
          <a:xfrm>
            <a:off x="6000751" y="5075238"/>
            <a:ext cx="441325" cy="17462"/>
          </a:xfrm>
          <a:custGeom>
            <a:avLst/>
            <a:gdLst>
              <a:gd name="T0" fmla="*/ 0 w 441325"/>
              <a:gd name="T1" fmla="*/ 17001 h 17779"/>
              <a:gd name="T2" fmla="*/ 440775 w 441325"/>
              <a:gd name="T3" fmla="*/ 17001 h 17779"/>
              <a:gd name="T4" fmla="*/ 440775 w 441325"/>
              <a:gd name="T5" fmla="*/ 0 h 17779"/>
              <a:gd name="T6" fmla="*/ 0 w 441325"/>
              <a:gd name="T7" fmla="*/ 0 h 17779"/>
              <a:gd name="T8" fmla="*/ 0 w 441325"/>
              <a:gd name="T9" fmla="*/ 17001 h 17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17779">
                <a:moveTo>
                  <a:pt x="0" y="17624"/>
                </a:moveTo>
                <a:lnTo>
                  <a:pt x="440775" y="17624"/>
                </a:lnTo>
                <a:lnTo>
                  <a:pt x="440775" y="0"/>
                </a:lnTo>
                <a:lnTo>
                  <a:pt x="0" y="0"/>
                </a:lnTo>
                <a:lnTo>
                  <a:pt x="0" y="1762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8" name="object 116">
            <a:extLst>
              <a:ext uri="{FF2B5EF4-FFF2-40B4-BE49-F238E27FC236}">
                <a16:creationId xmlns:a16="http://schemas.microsoft.com/office/drawing/2014/main" id="{7BA3CBCB-DE32-42F1-81DB-FA6F32C65732}"/>
              </a:ext>
            </a:extLst>
          </p:cNvPr>
          <p:cNvSpPr>
            <a:spLocks/>
          </p:cNvSpPr>
          <p:nvPr/>
        </p:nvSpPr>
        <p:spPr bwMode="auto">
          <a:xfrm>
            <a:off x="6000751" y="5075239"/>
            <a:ext cx="441325" cy="14287"/>
          </a:xfrm>
          <a:custGeom>
            <a:avLst/>
            <a:gdLst>
              <a:gd name="T0" fmla="*/ 0 w 441325"/>
              <a:gd name="T1" fmla="*/ 14927 h 13335"/>
              <a:gd name="T2" fmla="*/ 440775 w 441325"/>
              <a:gd name="T3" fmla="*/ 14927 h 13335"/>
              <a:gd name="T4" fmla="*/ 440775 w 441325"/>
              <a:gd name="T5" fmla="*/ 0 h 13335"/>
              <a:gd name="T6" fmla="*/ 0 w 441325"/>
              <a:gd name="T7" fmla="*/ 0 h 13335"/>
              <a:gd name="T8" fmla="*/ 0 w 441325"/>
              <a:gd name="T9" fmla="*/ 14927 h 13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13335">
                <a:moveTo>
                  <a:pt x="0" y="13004"/>
                </a:moveTo>
                <a:lnTo>
                  <a:pt x="440775" y="13004"/>
                </a:lnTo>
                <a:lnTo>
                  <a:pt x="440775" y="0"/>
                </a:lnTo>
                <a:lnTo>
                  <a:pt x="0" y="0"/>
                </a:lnTo>
                <a:lnTo>
                  <a:pt x="0" y="13004"/>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09" name="object 117">
            <a:extLst>
              <a:ext uri="{FF2B5EF4-FFF2-40B4-BE49-F238E27FC236}">
                <a16:creationId xmlns:a16="http://schemas.microsoft.com/office/drawing/2014/main" id="{4A19767F-B945-452B-80EB-39D0AF524DD9}"/>
              </a:ext>
            </a:extLst>
          </p:cNvPr>
          <p:cNvSpPr>
            <a:spLocks/>
          </p:cNvSpPr>
          <p:nvPr/>
        </p:nvSpPr>
        <p:spPr bwMode="auto">
          <a:xfrm>
            <a:off x="6000751" y="5103813"/>
            <a:ext cx="441325" cy="19050"/>
          </a:xfrm>
          <a:custGeom>
            <a:avLst/>
            <a:gdLst>
              <a:gd name="T0" fmla="*/ 0 w 441325"/>
              <a:gd name="T1" fmla="*/ 20234 h 17779"/>
              <a:gd name="T2" fmla="*/ 440775 w 441325"/>
              <a:gd name="T3" fmla="*/ 20234 h 17779"/>
              <a:gd name="T4" fmla="*/ 440775 w 441325"/>
              <a:gd name="T5" fmla="*/ 0 h 17779"/>
              <a:gd name="T6" fmla="*/ 0 w 441325"/>
              <a:gd name="T7" fmla="*/ 0 h 17779"/>
              <a:gd name="T8" fmla="*/ 0 w 441325"/>
              <a:gd name="T9" fmla="*/ 20234 h 17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17779">
                <a:moveTo>
                  <a:pt x="0" y="17624"/>
                </a:moveTo>
                <a:lnTo>
                  <a:pt x="440775" y="17624"/>
                </a:lnTo>
                <a:lnTo>
                  <a:pt x="440775" y="0"/>
                </a:lnTo>
                <a:lnTo>
                  <a:pt x="0" y="0"/>
                </a:lnTo>
                <a:lnTo>
                  <a:pt x="0" y="17624"/>
                </a:lnTo>
                <a:close/>
              </a:path>
            </a:pathLst>
          </a:custGeom>
          <a:solidFill>
            <a:srgbClr val="7071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10" name="object 118">
            <a:extLst>
              <a:ext uri="{FF2B5EF4-FFF2-40B4-BE49-F238E27FC236}">
                <a16:creationId xmlns:a16="http://schemas.microsoft.com/office/drawing/2014/main" id="{00E36C3E-CD7F-4821-B4E7-7EDE5E918D3A}"/>
              </a:ext>
            </a:extLst>
          </p:cNvPr>
          <p:cNvSpPr>
            <a:spLocks/>
          </p:cNvSpPr>
          <p:nvPr/>
        </p:nvSpPr>
        <p:spPr bwMode="auto">
          <a:xfrm>
            <a:off x="6000751" y="5105401"/>
            <a:ext cx="441325" cy="15875"/>
          </a:xfrm>
          <a:custGeom>
            <a:avLst/>
            <a:gdLst>
              <a:gd name="T0" fmla="*/ 0 w 441325"/>
              <a:gd name="T1" fmla="*/ 16154 h 15239"/>
              <a:gd name="T2" fmla="*/ 440775 w 441325"/>
              <a:gd name="T3" fmla="*/ 16154 h 15239"/>
              <a:gd name="T4" fmla="*/ 440775 w 441325"/>
              <a:gd name="T5" fmla="*/ 0 h 15239"/>
              <a:gd name="T6" fmla="*/ 0 w 441325"/>
              <a:gd name="T7" fmla="*/ 0 h 15239"/>
              <a:gd name="T8" fmla="*/ 0 w 441325"/>
              <a:gd name="T9" fmla="*/ 16154 h 152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15239">
                <a:moveTo>
                  <a:pt x="0" y="14886"/>
                </a:moveTo>
                <a:lnTo>
                  <a:pt x="440775" y="14886"/>
                </a:lnTo>
                <a:lnTo>
                  <a:pt x="440775" y="0"/>
                </a:lnTo>
                <a:lnTo>
                  <a:pt x="0" y="0"/>
                </a:lnTo>
                <a:lnTo>
                  <a:pt x="0" y="14886"/>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11" name="object 119">
            <a:extLst>
              <a:ext uri="{FF2B5EF4-FFF2-40B4-BE49-F238E27FC236}">
                <a16:creationId xmlns:a16="http://schemas.microsoft.com/office/drawing/2014/main" id="{7B6B921F-CED1-4763-B6B3-E0BDCFB7B8CE}"/>
              </a:ext>
            </a:extLst>
          </p:cNvPr>
          <p:cNvSpPr>
            <a:spLocks/>
          </p:cNvSpPr>
          <p:nvPr/>
        </p:nvSpPr>
        <p:spPr bwMode="auto">
          <a:xfrm>
            <a:off x="6000751" y="5116514"/>
            <a:ext cx="441325" cy="15875"/>
          </a:xfrm>
          <a:custGeom>
            <a:avLst/>
            <a:gdLst>
              <a:gd name="T0" fmla="*/ 0 w 441325"/>
              <a:gd name="T1" fmla="*/ 16527 h 15239"/>
              <a:gd name="T2" fmla="*/ 440775 w 441325"/>
              <a:gd name="T3" fmla="*/ 16527 h 15239"/>
              <a:gd name="T4" fmla="*/ 440775 w 441325"/>
              <a:gd name="T5" fmla="*/ 0 h 15239"/>
              <a:gd name="T6" fmla="*/ 0 w 441325"/>
              <a:gd name="T7" fmla="*/ 0 h 15239"/>
              <a:gd name="T8" fmla="*/ 0 w 441325"/>
              <a:gd name="T9" fmla="*/ 16527 h 152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325" h="15239">
                <a:moveTo>
                  <a:pt x="0" y="15229"/>
                </a:moveTo>
                <a:lnTo>
                  <a:pt x="440775" y="15229"/>
                </a:lnTo>
                <a:lnTo>
                  <a:pt x="440775" y="0"/>
                </a:lnTo>
                <a:lnTo>
                  <a:pt x="0" y="0"/>
                </a:lnTo>
                <a:lnTo>
                  <a:pt x="0" y="15229"/>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12" name="object 120">
            <a:extLst>
              <a:ext uri="{FF2B5EF4-FFF2-40B4-BE49-F238E27FC236}">
                <a16:creationId xmlns:a16="http://schemas.microsoft.com/office/drawing/2014/main" id="{741DED96-7DC6-47A7-982C-2448B7E3E771}"/>
              </a:ext>
            </a:extLst>
          </p:cNvPr>
          <p:cNvSpPr>
            <a:spLocks/>
          </p:cNvSpPr>
          <p:nvPr/>
        </p:nvSpPr>
        <p:spPr bwMode="auto">
          <a:xfrm>
            <a:off x="6000751" y="5122863"/>
            <a:ext cx="441325" cy="0"/>
          </a:xfrm>
          <a:custGeom>
            <a:avLst/>
            <a:gdLst>
              <a:gd name="T0" fmla="*/ 0 w 441325"/>
              <a:gd name="T1" fmla="*/ 440775 w 441325"/>
              <a:gd name="T2" fmla="*/ 0 60000 65536"/>
              <a:gd name="T3" fmla="*/ 0 60000 65536"/>
            </a:gdLst>
            <a:ahLst/>
            <a:cxnLst>
              <a:cxn ang="T2">
                <a:pos x="T0" y="0"/>
              </a:cxn>
              <a:cxn ang="T3">
                <a:pos x="T1" y="0"/>
              </a:cxn>
            </a:cxnLst>
            <a:rect l="0" t="0" r="r" b="b"/>
            <a:pathLst>
              <a:path w="441325">
                <a:moveTo>
                  <a:pt x="0" y="0"/>
                </a:moveTo>
                <a:lnTo>
                  <a:pt x="440775" y="0"/>
                </a:lnTo>
              </a:path>
            </a:pathLst>
          </a:custGeom>
          <a:noFill/>
          <a:ln w="10780">
            <a:solidFill>
              <a:srgbClr val="F5C7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13" name="object 121">
            <a:extLst>
              <a:ext uri="{FF2B5EF4-FFF2-40B4-BE49-F238E27FC236}">
                <a16:creationId xmlns:a16="http://schemas.microsoft.com/office/drawing/2014/main" id="{FFF2B718-47AD-4B39-88A9-215E735EEB27}"/>
              </a:ext>
            </a:extLst>
          </p:cNvPr>
          <p:cNvSpPr>
            <a:spLocks/>
          </p:cNvSpPr>
          <p:nvPr/>
        </p:nvSpPr>
        <p:spPr bwMode="auto">
          <a:xfrm>
            <a:off x="6000751" y="5146676"/>
            <a:ext cx="441325" cy="15875"/>
          </a:xfrm>
          <a:custGeom>
            <a:avLst/>
            <a:gdLst>
              <a:gd name="T0" fmla="*/ 0 w 440689"/>
              <a:gd name="T1" fmla="*/ 16154 h 15239"/>
              <a:gd name="T2" fmla="*/ 441623 w 440689"/>
              <a:gd name="T3" fmla="*/ 16154 h 15239"/>
              <a:gd name="T4" fmla="*/ 441623 w 440689"/>
              <a:gd name="T5" fmla="*/ 0 h 15239"/>
              <a:gd name="T6" fmla="*/ 0 w 440689"/>
              <a:gd name="T7" fmla="*/ 0 h 15239"/>
              <a:gd name="T8" fmla="*/ 0 w 440689"/>
              <a:gd name="T9" fmla="*/ 16154 h 152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689" h="15239">
                <a:moveTo>
                  <a:pt x="0" y="14886"/>
                </a:moveTo>
                <a:lnTo>
                  <a:pt x="440351" y="14886"/>
                </a:lnTo>
                <a:lnTo>
                  <a:pt x="440351" y="0"/>
                </a:lnTo>
                <a:lnTo>
                  <a:pt x="0" y="0"/>
                </a:lnTo>
                <a:lnTo>
                  <a:pt x="0" y="14886"/>
                </a:lnTo>
                <a:close/>
              </a:path>
            </a:pathLst>
          </a:custGeom>
          <a:solidFill>
            <a:srgbClr val="70717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14" name="object 122">
            <a:extLst>
              <a:ext uri="{FF2B5EF4-FFF2-40B4-BE49-F238E27FC236}">
                <a16:creationId xmlns:a16="http://schemas.microsoft.com/office/drawing/2014/main" id="{F1D59895-F5C5-4B18-9889-2EA28823A968}"/>
              </a:ext>
            </a:extLst>
          </p:cNvPr>
          <p:cNvSpPr>
            <a:spLocks/>
          </p:cNvSpPr>
          <p:nvPr/>
        </p:nvSpPr>
        <p:spPr bwMode="auto">
          <a:xfrm>
            <a:off x="6000751" y="5148263"/>
            <a:ext cx="441325" cy="12700"/>
          </a:xfrm>
          <a:custGeom>
            <a:avLst/>
            <a:gdLst>
              <a:gd name="T0" fmla="*/ 0 w 440689"/>
              <a:gd name="T1" fmla="*/ 12491 h 12700"/>
              <a:gd name="T2" fmla="*/ 441623 w 440689"/>
              <a:gd name="T3" fmla="*/ 12491 h 12700"/>
              <a:gd name="T4" fmla="*/ 441623 w 440689"/>
              <a:gd name="T5" fmla="*/ 0 h 12700"/>
              <a:gd name="T6" fmla="*/ 0 w 440689"/>
              <a:gd name="T7" fmla="*/ 0 h 12700"/>
              <a:gd name="T8" fmla="*/ 0 w 440689"/>
              <a:gd name="T9" fmla="*/ 12491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689" h="12700">
                <a:moveTo>
                  <a:pt x="0" y="12491"/>
                </a:moveTo>
                <a:lnTo>
                  <a:pt x="440351" y="12491"/>
                </a:lnTo>
                <a:lnTo>
                  <a:pt x="440351" y="0"/>
                </a:lnTo>
                <a:lnTo>
                  <a:pt x="0" y="0"/>
                </a:lnTo>
                <a:lnTo>
                  <a:pt x="0" y="1249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15" name="object 123">
            <a:extLst>
              <a:ext uri="{FF2B5EF4-FFF2-40B4-BE49-F238E27FC236}">
                <a16:creationId xmlns:a16="http://schemas.microsoft.com/office/drawing/2014/main" id="{F8893A26-E4D1-4541-BDF6-0E9CB149A42A}"/>
              </a:ext>
            </a:extLst>
          </p:cNvPr>
          <p:cNvSpPr>
            <a:spLocks/>
          </p:cNvSpPr>
          <p:nvPr/>
        </p:nvSpPr>
        <p:spPr bwMode="auto">
          <a:xfrm>
            <a:off x="6000751" y="5159375"/>
            <a:ext cx="441325" cy="12700"/>
          </a:xfrm>
          <a:custGeom>
            <a:avLst/>
            <a:gdLst>
              <a:gd name="T0" fmla="*/ 0 w 440689"/>
              <a:gd name="T1" fmla="*/ 12662 h 12700"/>
              <a:gd name="T2" fmla="*/ 441623 w 440689"/>
              <a:gd name="T3" fmla="*/ 12662 h 12700"/>
              <a:gd name="T4" fmla="*/ 441623 w 440689"/>
              <a:gd name="T5" fmla="*/ 0 h 12700"/>
              <a:gd name="T6" fmla="*/ 0 w 440689"/>
              <a:gd name="T7" fmla="*/ 0 h 12700"/>
              <a:gd name="T8" fmla="*/ 0 w 440689"/>
              <a:gd name="T9" fmla="*/ 12662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689" h="12700">
                <a:moveTo>
                  <a:pt x="0" y="12662"/>
                </a:moveTo>
                <a:lnTo>
                  <a:pt x="440351" y="12662"/>
                </a:lnTo>
                <a:lnTo>
                  <a:pt x="440351" y="0"/>
                </a:lnTo>
                <a:lnTo>
                  <a:pt x="0" y="0"/>
                </a:lnTo>
                <a:lnTo>
                  <a:pt x="0" y="12662"/>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16" name="object 124">
            <a:extLst>
              <a:ext uri="{FF2B5EF4-FFF2-40B4-BE49-F238E27FC236}">
                <a16:creationId xmlns:a16="http://schemas.microsoft.com/office/drawing/2014/main" id="{A5361DC2-3E02-49B9-8B95-CB9F8D2BC362}"/>
              </a:ext>
            </a:extLst>
          </p:cNvPr>
          <p:cNvSpPr>
            <a:spLocks/>
          </p:cNvSpPr>
          <p:nvPr/>
        </p:nvSpPr>
        <p:spPr bwMode="auto">
          <a:xfrm>
            <a:off x="6000751" y="5164138"/>
            <a:ext cx="441325" cy="0"/>
          </a:xfrm>
          <a:custGeom>
            <a:avLst/>
            <a:gdLst>
              <a:gd name="T0" fmla="*/ 0 w 440689"/>
              <a:gd name="T1" fmla="*/ 441623 w 440689"/>
              <a:gd name="T2" fmla="*/ 0 60000 65536"/>
              <a:gd name="T3" fmla="*/ 0 60000 65536"/>
            </a:gdLst>
            <a:ahLst/>
            <a:cxnLst>
              <a:cxn ang="T2">
                <a:pos x="T0" y="0"/>
              </a:cxn>
              <a:cxn ang="T3">
                <a:pos x="T1" y="0"/>
              </a:cxn>
            </a:cxnLst>
            <a:rect l="0" t="0" r="r" b="b"/>
            <a:pathLst>
              <a:path w="440689">
                <a:moveTo>
                  <a:pt x="0" y="0"/>
                </a:moveTo>
                <a:lnTo>
                  <a:pt x="440351" y="0"/>
                </a:lnTo>
              </a:path>
            </a:pathLst>
          </a:custGeom>
          <a:noFill/>
          <a:ln w="8213">
            <a:solidFill>
              <a:srgbClr val="F5C7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17" name="object 125">
            <a:extLst>
              <a:ext uri="{FF2B5EF4-FFF2-40B4-BE49-F238E27FC236}">
                <a16:creationId xmlns:a16="http://schemas.microsoft.com/office/drawing/2014/main" id="{AE0030B1-CF26-4508-AA8E-1025F871EF36}"/>
              </a:ext>
            </a:extLst>
          </p:cNvPr>
          <p:cNvSpPr>
            <a:spLocks/>
          </p:cNvSpPr>
          <p:nvPr/>
        </p:nvSpPr>
        <p:spPr bwMode="auto">
          <a:xfrm>
            <a:off x="6000751" y="5195888"/>
            <a:ext cx="441325" cy="0"/>
          </a:xfrm>
          <a:custGeom>
            <a:avLst/>
            <a:gdLst>
              <a:gd name="T0" fmla="*/ 0 w 440689"/>
              <a:gd name="T1" fmla="*/ 441623 w 440689"/>
              <a:gd name="T2" fmla="*/ 0 60000 65536"/>
              <a:gd name="T3" fmla="*/ 0 60000 65536"/>
            </a:gdLst>
            <a:ahLst/>
            <a:cxnLst>
              <a:cxn ang="T2">
                <a:pos x="T0" y="0"/>
              </a:cxn>
              <a:cxn ang="T3">
                <a:pos x="T1" y="0"/>
              </a:cxn>
            </a:cxnLst>
            <a:rect l="0" t="0" r="r" b="b"/>
            <a:pathLst>
              <a:path w="440689">
                <a:moveTo>
                  <a:pt x="0" y="0"/>
                </a:moveTo>
                <a:lnTo>
                  <a:pt x="440351" y="0"/>
                </a:lnTo>
              </a:path>
            </a:pathLst>
          </a:custGeom>
          <a:noFill/>
          <a:ln w="12491">
            <a:solidFill>
              <a:srgbClr val="70717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18" name="object 126">
            <a:extLst>
              <a:ext uri="{FF2B5EF4-FFF2-40B4-BE49-F238E27FC236}">
                <a16:creationId xmlns:a16="http://schemas.microsoft.com/office/drawing/2014/main" id="{40139863-7CBC-41C1-8C8A-0D6691F90EB1}"/>
              </a:ext>
            </a:extLst>
          </p:cNvPr>
          <p:cNvSpPr>
            <a:spLocks/>
          </p:cNvSpPr>
          <p:nvPr/>
        </p:nvSpPr>
        <p:spPr bwMode="auto">
          <a:xfrm>
            <a:off x="6000751" y="5195888"/>
            <a:ext cx="441325" cy="0"/>
          </a:xfrm>
          <a:custGeom>
            <a:avLst/>
            <a:gdLst>
              <a:gd name="T0" fmla="*/ 0 w 440689"/>
              <a:gd name="T1" fmla="*/ 441623 w 440689"/>
              <a:gd name="T2" fmla="*/ 0 60000 65536"/>
              <a:gd name="T3" fmla="*/ 0 60000 65536"/>
            </a:gdLst>
            <a:ahLst/>
            <a:cxnLst>
              <a:cxn ang="T2">
                <a:pos x="T0" y="0"/>
              </a:cxn>
              <a:cxn ang="T3">
                <a:pos x="T1" y="0"/>
              </a:cxn>
            </a:cxnLst>
            <a:rect l="0" t="0" r="r" b="b"/>
            <a:pathLst>
              <a:path w="440689">
                <a:moveTo>
                  <a:pt x="0" y="0"/>
                </a:moveTo>
                <a:lnTo>
                  <a:pt x="440351" y="0"/>
                </a:lnTo>
              </a:path>
            </a:pathLst>
          </a:custGeom>
          <a:noFill/>
          <a:ln w="9924">
            <a:solidFill>
              <a:srgbClr val="DFDFD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19" name="object 127">
            <a:extLst>
              <a:ext uri="{FF2B5EF4-FFF2-40B4-BE49-F238E27FC236}">
                <a16:creationId xmlns:a16="http://schemas.microsoft.com/office/drawing/2014/main" id="{6CA45DA4-D055-462F-8696-9F6728C39907}"/>
              </a:ext>
            </a:extLst>
          </p:cNvPr>
          <p:cNvSpPr>
            <a:spLocks/>
          </p:cNvSpPr>
          <p:nvPr/>
        </p:nvSpPr>
        <p:spPr bwMode="auto">
          <a:xfrm>
            <a:off x="6000751" y="5205413"/>
            <a:ext cx="441325" cy="0"/>
          </a:xfrm>
          <a:custGeom>
            <a:avLst/>
            <a:gdLst>
              <a:gd name="T0" fmla="*/ 0 w 440689"/>
              <a:gd name="T1" fmla="*/ 441623 w 440689"/>
              <a:gd name="T2" fmla="*/ 0 60000 65536"/>
              <a:gd name="T3" fmla="*/ 0 60000 65536"/>
            </a:gdLst>
            <a:ahLst/>
            <a:cxnLst>
              <a:cxn ang="T2">
                <a:pos x="T0" y="0"/>
              </a:cxn>
              <a:cxn ang="T3">
                <a:pos x="T1" y="0"/>
              </a:cxn>
            </a:cxnLst>
            <a:rect l="0" t="0" r="r" b="b"/>
            <a:pathLst>
              <a:path w="440689">
                <a:moveTo>
                  <a:pt x="0" y="0"/>
                </a:moveTo>
                <a:lnTo>
                  <a:pt x="440351" y="0"/>
                </a:lnTo>
              </a:path>
            </a:pathLst>
          </a:custGeom>
          <a:noFill/>
          <a:ln w="10266">
            <a:solidFill>
              <a:srgbClr val="4E4E4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20" name="object 128">
            <a:extLst>
              <a:ext uri="{FF2B5EF4-FFF2-40B4-BE49-F238E27FC236}">
                <a16:creationId xmlns:a16="http://schemas.microsoft.com/office/drawing/2014/main" id="{D19387BB-BBB9-4F5B-BFAB-D8BB17B1D551}"/>
              </a:ext>
            </a:extLst>
          </p:cNvPr>
          <p:cNvSpPr>
            <a:spLocks/>
          </p:cNvSpPr>
          <p:nvPr/>
        </p:nvSpPr>
        <p:spPr bwMode="auto">
          <a:xfrm>
            <a:off x="6000751" y="5205413"/>
            <a:ext cx="441325" cy="0"/>
          </a:xfrm>
          <a:custGeom>
            <a:avLst/>
            <a:gdLst>
              <a:gd name="T0" fmla="*/ 0 w 440689"/>
              <a:gd name="T1" fmla="*/ 441623 w 440689"/>
              <a:gd name="T2" fmla="*/ 0 60000 65536"/>
              <a:gd name="T3" fmla="*/ 0 60000 65536"/>
            </a:gdLst>
            <a:ahLst/>
            <a:cxnLst>
              <a:cxn ang="T2">
                <a:pos x="T0" y="0"/>
              </a:cxn>
              <a:cxn ang="T3">
                <a:pos x="T1" y="0"/>
              </a:cxn>
            </a:cxnLst>
            <a:rect l="0" t="0" r="r" b="b"/>
            <a:pathLst>
              <a:path w="440689">
                <a:moveTo>
                  <a:pt x="0" y="0"/>
                </a:moveTo>
                <a:lnTo>
                  <a:pt x="440351" y="0"/>
                </a:lnTo>
              </a:path>
            </a:pathLst>
          </a:custGeom>
          <a:noFill/>
          <a:ln w="5646">
            <a:solidFill>
              <a:srgbClr val="F5C7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21" name="object 129">
            <a:extLst>
              <a:ext uri="{FF2B5EF4-FFF2-40B4-BE49-F238E27FC236}">
                <a16:creationId xmlns:a16="http://schemas.microsoft.com/office/drawing/2014/main" id="{F47F3DB7-D9B3-4235-8A2C-488A4F6A87C8}"/>
              </a:ext>
            </a:extLst>
          </p:cNvPr>
          <p:cNvSpPr>
            <a:spLocks/>
          </p:cNvSpPr>
          <p:nvPr/>
        </p:nvSpPr>
        <p:spPr bwMode="auto">
          <a:xfrm>
            <a:off x="5999163" y="4791075"/>
            <a:ext cx="442912" cy="65088"/>
          </a:xfrm>
          <a:custGeom>
            <a:avLst/>
            <a:gdLst>
              <a:gd name="T0" fmla="*/ 0 w 441960"/>
              <a:gd name="T1" fmla="*/ 64735 h 65404"/>
              <a:gd name="T2" fmla="*/ 0 w 441960"/>
              <a:gd name="T3" fmla="*/ 27622 h 65404"/>
              <a:gd name="T4" fmla="*/ 443314 w 441960"/>
              <a:gd name="T5" fmla="*/ 0 h 65404"/>
              <a:gd name="T6" fmla="*/ 443314 w 441960"/>
              <a:gd name="T7" fmla="*/ 39484 h 65404"/>
              <a:gd name="T8" fmla="*/ 0 w 441960"/>
              <a:gd name="T9" fmla="*/ 64735 h 65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960" h="65404">
                <a:moveTo>
                  <a:pt x="0" y="65365"/>
                </a:moveTo>
                <a:lnTo>
                  <a:pt x="0" y="27891"/>
                </a:lnTo>
                <a:lnTo>
                  <a:pt x="441410" y="0"/>
                </a:lnTo>
                <a:lnTo>
                  <a:pt x="441410" y="39869"/>
                </a:lnTo>
                <a:lnTo>
                  <a:pt x="0" y="65365"/>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22" name="object 130">
            <a:extLst>
              <a:ext uri="{FF2B5EF4-FFF2-40B4-BE49-F238E27FC236}">
                <a16:creationId xmlns:a16="http://schemas.microsoft.com/office/drawing/2014/main" id="{1437B9DA-8E5A-463B-8F35-F9EBB9994DD8}"/>
              </a:ext>
            </a:extLst>
          </p:cNvPr>
          <p:cNvSpPr>
            <a:spLocks/>
          </p:cNvSpPr>
          <p:nvPr/>
        </p:nvSpPr>
        <p:spPr bwMode="auto">
          <a:xfrm>
            <a:off x="6000751" y="4792663"/>
            <a:ext cx="441325" cy="36512"/>
          </a:xfrm>
          <a:custGeom>
            <a:avLst/>
            <a:gdLst>
              <a:gd name="T0" fmla="*/ 0 w 440689"/>
              <a:gd name="T1" fmla="*/ 36217 h 36195"/>
              <a:gd name="T2" fmla="*/ 441410 w 440689"/>
              <a:gd name="T3" fmla="*/ 36217 h 36195"/>
              <a:gd name="T4" fmla="*/ 441410 w 440689"/>
              <a:gd name="T5" fmla="*/ 0 h 36195"/>
              <a:gd name="T6" fmla="*/ 0 w 440689"/>
              <a:gd name="T7" fmla="*/ 0 h 36195"/>
              <a:gd name="T8" fmla="*/ 0 w 440689"/>
              <a:gd name="T9" fmla="*/ 36217 h 36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689" h="36195">
                <a:moveTo>
                  <a:pt x="0" y="35591"/>
                </a:moveTo>
                <a:lnTo>
                  <a:pt x="440139" y="35591"/>
                </a:lnTo>
                <a:lnTo>
                  <a:pt x="440139" y="0"/>
                </a:lnTo>
                <a:lnTo>
                  <a:pt x="0" y="0"/>
                </a:lnTo>
                <a:lnTo>
                  <a:pt x="0" y="3559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23" name="object 131">
            <a:extLst>
              <a:ext uri="{FF2B5EF4-FFF2-40B4-BE49-F238E27FC236}">
                <a16:creationId xmlns:a16="http://schemas.microsoft.com/office/drawing/2014/main" id="{12A8C20E-30F0-4FDE-9E2D-3FFA7A8B590F}"/>
              </a:ext>
            </a:extLst>
          </p:cNvPr>
          <p:cNvSpPr>
            <a:spLocks/>
          </p:cNvSpPr>
          <p:nvPr/>
        </p:nvSpPr>
        <p:spPr bwMode="auto">
          <a:xfrm>
            <a:off x="6000751" y="4802189"/>
            <a:ext cx="441325" cy="34925"/>
          </a:xfrm>
          <a:custGeom>
            <a:avLst/>
            <a:gdLst>
              <a:gd name="T0" fmla="*/ 0 w 440689"/>
              <a:gd name="T1" fmla="*/ 34907 h 34925"/>
              <a:gd name="T2" fmla="*/ 441410 w 440689"/>
              <a:gd name="T3" fmla="*/ 34907 h 34925"/>
              <a:gd name="T4" fmla="*/ 441410 w 440689"/>
              <a:gd name="T5" fmla="*/ 0 h 34925"/>
              <a:gd name="T6" fmla="*/ 0 w 440689"/>
              <a:gd name="T7" fmla="*/ 0 h 34925"/>
              <a:gd name="T8" fmla="*/ 0 w 440689"/>
              <a:gd name="T9" fmla="*/ 34907 h 34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689" h="34925">
                <a:moveTo>
                  <a:pt x="0" y="34907"/>
                </a:moveTo>
                <a:lnTo>
                  <a:pt x="440139" y="34907"/>
                </a:lnTo>
                <a:lnTo>
                  <a:pt x="440139" y="0"/>
                </a:lnTo>
                <a:lnTo>
                  <a:pt x="0" y="0"/>
                </a:lnTo>
                <a:lnTo>
                  <a:pt x="0" y="34907"/>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24" name="object 132">
            <a:extLst>
              <a:ext uri="{FF2B5EF4-FFF2-40B4-BE49-F238E27FC236}">
                <a16:creationId xmlns:a16="http://schemas.microsoft.com/office/drawing/2014/main" id="{FF232FE5-4A23-454F-9790-FFCB123561A6}"/>
              </a:ext>
            </a:extLst>
          </p:cNvPr>
          <p:cNvSpPr>
            <a:spLocks/>
          </p:cNvSpPr>
          <p:nvPr/>
        </p:nvSpPr>
        <p:spPr bwMode="auto">
          <a:xfrm>
            <a:off x="6000751" y="4813301"/>
            <a:ext cx="441325" cy="34925"/>
          </a:xfrm>
          <a:custGeom>
            <a:avLst/>
            <a:gdLst>
              <a:gd name="T0" fmla="*/ 0 w 440689"/>
              <a:gd name="T1" fmla="*/ 34393 h 34925"/>
              <a:gd name="T2" fmla="*/ 441410 w 440689"/>
              <a:gd name="T3" fmla="*/ 34393 h 34925"/>
              <a:gd name="T4" fmla="*/ 441410 w 440689"/>
              <a:gd name="T5" fmla="*/ 0 h 34925"/>
              <a:gd name="T6" fmla="*/ 0 w 440689"/>
              <a:gd name="T7" fmla="*/ 0 h 34925"/>
              <a:gd name="T8" fmla="*/ 0 w 440689"/>
              <a:gd name="T9" fmla="*/ 34393 h 34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689" h="34925">
                <a:moveTo>
                  <a:pt x="0" y="34393"/>
                </a:moveTo>
                <a:lnTo>
                  <a:pt x="440139" y="34393"/>
                </a:lnTo>
                <a:lnTo>
                  <a:pt x="440139" y="0"/>
                </a:lnTo>
                <a:lnTo>
                  <a:pt x="0" y="0"/>
                </a:lnTo>
                <a:lnTo>
                  <a:pt x="0" y="3439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25" name="object 133">
            <a:extLst>
              <a:ext uri="{FF2B5EF4-FFF2-40B4-BE49-F238E27FC236}">
                <a16:creationId xmlns:a16="http://schemas.microsoft.com/office/drawing/2014/main" id="{CB4409AD-5152-4516-A221-448D1CF001FE}"/>
              </a:ext>
            </a:extLst>
          </p:cNvPr>
          <p:cNvSpPr>
            <a:spLocks/>
          </p:cNvSpPr>
          <p:nvPr/>
        </p:nvSpPr>
        <p:spPr bwMode="auto">
          <a:xfrm>
            <a:off x="6000751" y="4826001"/>
            <a:ext cx="441325" cy="28575"/>
          </a:xfrm>
          <a:custGeom>
            <a:avLst/>
            <a:gdLst>
              <a:gd name="T0" fmla="*/ 0 w 440689"/>
              <a:gd name="T1" fmla="*/ 26823 h 29845"/>
              <a:gd name="T2" fmla="*/ 441410 w 440689"/>
              <a:gd name="T3" fmla="*/ 26823 h 29845"/>
              <a:gd name="T4" fmla="*/ 441410 w 440689"/>
              <a:gd name="T5" fmla="*/ 0 h 29845"/>
              <a:gd name="T6" fmla="*/ 0 w 440689"/>
              <a:gd name="T7" fmla="*/ 0 h 29845"/>
              <a:gd name="T8" fmla="*/ 0 w 440689"/>
              <a:gd name="T9" fmla="*/ 26823 h 29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689" h="29845">
                <a:moveTo>
                  <a:pt x="0" y="29260"/>
                </a:moveTo>
                <a:lnTo>
                  <a:pt x="440139" y="29260"/>
                </a:lnTo>
                <a:lnTo>
                  <a:pt x="440139" y="0"/>
                </a:lnTo>
                <a:lnTo>
                  <a:pt x="0" y="0"/>
                </a:lnTo>
                <a:lnTo>
                  <a:pt x="0" y="2926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26" name="object 134">
            <a:extLst>
              <a:ext uri="{FF2B5EF4-FFF2-40B4-BE49-F238E27FC236}">
                <a16:creationId xmlns:a16="http://schemas.microsoft.com/office/drawing/2014/main" id="{39BBB0D6-B48E-4214-9D2A-F17040692EB1}"/>
              </a:ext>
            </a:extLst>
          </p:cNvPr>
          <p:cNvSpPr>
            <a:spLocks noChangeArrowheads="1"/>
          </p:cNvSpPr>
          <p:nvPr/>
        </p:nvSpPr>
        <p:spPr bwMode="auto">
          <a:xfrm>
            <a:off x="6486525" y="5235576"/>
            <a:ext cx="88900" cy="1238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27" name="object 135">
            <a:extLst>
              <a:ext uri="{FF2B5EF4-FFF2-40B4-BE49-F238E27FC236}">
                <a16:creationId xmlns:a16="http://schemas.microsoft.com/office/drawing/2014/main" id="{72043E87-EFD5-49AF-91EA-BDB18C4B4874}"/>
              </a:ext>
            </a:extLst>
          </p:cNvPr>
          <p:cNvSpPr>
            <a:spLocks/>
          </p:cNvSpPr>
          <p:nvPr/>
        </p:nvSpPr>
        <p:spPr bwMode="auto">
          <a:xfrm>
            <a:off x="5953125" y="5267326"/>
            <a:ext cx="482600" cy="66675"/>
          </a:xfrm>
          <a:custGeom>
            <a:avLst/>
            <a:gdLst>
              <a:gd name="T0" fmla="*/ 482926 w 481964"/>
              <a:gd name="T1" fmla="*/ 66979 h 66039"/>
              <a:gd name="T2" fmla="*/ 0 w 481964"/>
              <a:gd name="T3" fmla="*/ 59478 h 66039"/>
              <a:gd name="T4" fmla="*/ 0 w 481964"/>
              <a:gd name="T5" fmla="*/ 33315 h 66039"/>
              <a:gd name="T6" fmla="*/ 211 w 481964"/>
              <a:gd name="T7" fmla="*/ 29652 h 66039"/>
              <a:gd name="T8" fmla="*/ 211 w 481964"/>
              <a:gd name="T9" fmla="*/ 7325 h 66039"/>
              <a:gd name="T10" fmla="*/ 637 w 481964"/>
              <a:gd name="T11" fmla="*/ 0 h 66039"/>
              <a:gd name="T12" fmla="*/ 28670 w 481964"/>
              <a:gd name="T13" fmla="*/ 0 h 66039"/>
              <a:gd name="T14" fmla="*/ 143986 w 481964"/>
              <a:gd name="T15" fmla="*/ 523 h 66039"/>
              <a:gd name="T16" fmla="*/ 173292 w 481964"/>
              <a:gd name="T17" fmla="*/ 871 h 66039"/>
              <a:gd name="T18" fmla="*/ 202600 w 481964"/>
              <a:gd name="T19" fmla="*/ 871 h 66039"/>
              <a:gd name="T20" fmla="*/ 232331 w 481964"/>
              <a:gd name="T21" fmla="*/ 1221 h 66039"/>
              <a:gd name="T22" fmla="*/ 262700 w 481964"/>
              <a:gd name="T23" fmla="*/ 1221 h 66039"/>
              <a:gd name="T24" fmla="*/ 293493 w 481964"/>
              <a:gd name="T25" fmla="*/ 1570 h 66039"/>
              <a:gd name="T26" fmla="*/ 324499 w 481964"/>
              <a:gd name="T27" fmla="*/ 1570 h 66039"/>
              <a:gd name="T28" fmla="*/ 355717 w 481964"/>
              <a:gd name="T29" fmla="*/ 1918 h 66039"/>
              <a:gd name="T30" fmla="*/ 386935 w 481964"/>
              <a:gd name="T31" fmla="*/ 1918 h 66039"/>
              <a:gd name="T32" fmla="*/ 418790 w 481964"/>
              <a:gd name="T33" fmla="*/ 2267 h 66039"/>
              <a:gd name="T34" fmla="*/ 450646 w 481964"/>
              <a:gd name="T35" fmla="*/ 2267 h 66039"/>
              <a:gd name="T36" fmla="*/ 482926 w 481964"/>
              <a:gd name="T37" fmla="*/ 2616 h 66039"/>
              <a:gd name="T38" fmla="*/ 482926 w 481964"/>
              <a:gd name="T39" fmla="*/ 66979 h 660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81964" h="66039">
                <a:moveTo>
                  <a:pt x="481654" y="65707"/>
                </a:moveTo>
                <a:lnTo>
                  <a:pt x="0" y="58349"/>
                </a:lnTo>
                <a:lnTo>
                  <a:pt x="0" y="32682"/>
                </a:lnTo>
                <a:lnTo>
                  <a:pt x="211" y="29089"/>
                </a:lnTo>
                <a:lnTo>
                  <a:pt x="211" y="7186"/>
                </a:lnTo>
                <a:lnTo>
                  <a:pt x="635" y="0"/>
                </a:lnTo>
                <a:lnTo>
                  <a:pt x="28594" y="0"/>
                </a:lnTo>
                <a:lnTo>
                  <a:pt x="143606" y="513"/>
                </a:lnTo>
                <a:lnTo>
                  <a:pt x="172836" y="855"/>
                </a:lnTo>
                <a:lnTo>
                  <a:pt x="202066" y="855"/>
                </a:lnTo>
                <a:lnTo>
                  <a:pt x="231719" y="1197"/>
                </a:lnTo>
                <a:lnTo>
                  <a:pt x="262008" y="1197"/>
                </a:lnTo>
                <a:lnTo>
                  <a:pt x="292720" y="1540"/>
                </a:lnTo>
                <a:lnTo>
                  <a:pt x="323644" y="1540"/>
                </a:lnTo>
                <a:lnTo>
                  <a:pt x="354780" y="1882"/>
                </a:lnTo>
                <a:lnTo>
                  <a:pt x="385916" y="1882"/>
                </a:lnTo>
                <a:lnTo>
                  <a:pt x="417687" y="2224"/>
                </a:lnTo>
                <a:lnTo>
                  <a:pt x="449459" y="2224"/>
                </a:lnTo>
                <a:lnTo>
                  <a:pt x="481654" y="2566"/>
                </a:lnTo>
                <a:lnTo>
                  <a:pt x="481654" y="65707"/>
                </a:lnTo>
                <a:close/>
              </a:path>
            </a:pathLst>
          </a:custGeom>
          <a:solidFill>
            <a:srgbClr val="CFA17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28" name="object 136">
            <a:extLst>
              <a:ext uri="{FF2B5EF4-FFF2-40B4-BE49-F238E27FC236}">
                <a16:creationId xmlns:a16="http://schemas.microsoft.com/office/drawing/2014/main" id="{8573D078-C238-4E91-9308-06E76F446DE4}"/>
              </a:ext>
            </a:extLst>
          </p:cNvPr>
          <p:cNvSpPr>
            <a:spLocks/>
          </p:cNvSpPr>
          <p:nvPr/>
        </p:nvSpPr>
        <p:spPr bwMode="auto">
          <a:xfrm>
            <a:off x="5943601" y="5235576"/>
            <a:ext cx="544513" cy="123825"/>
          </a:xfrm>
          <a:custGeom>
            <a:avLst/>
            <a:gdLst>
              <a:gd name="T0" fmla="*/ 544353 w 544195"/>
              <a:gd name="T1" fmla="*/ 122967 h 124460"/>
              <a:gd name="T2" fmla="*/ 462841 w 544195"/>
              <a:gd name="T3" fmla="*/ 122967 h 124460"/>
              <a:gd name="T4" fmla="*/ 0 w 544195"/>
              <a:gd name="T5" fmla="*/ 114509 h 124460"/>
              <a:gd name="T6" fmla="*/ 2 w 544195"/>
              <a:gd name="T7" fmla="*/ 21341 h 124460"/>
              <a:gd name="T8" fmla="*/ 214 w 544195"/>
              <a:gd name="T9" fmla="*/ 14227 h 124460"/>
              <a:gd name="T10" fmla="*/ 214 w 544195"/>
              <a:gd name="T11" fmla="*/ 7113 h 124460"/>
              <a:gd name="T12" fmla="*/ 426 w 544195"/>
              <a:gd name="T13" fmla="*/ 0 h 124460"/>
              <a:gd name="T14" fmla="*/ 544353 w 544195"/>
              <a:gd name="T15" fmla="*/ 0 h 124460"/>
              <a:gd name="T16" fmla="*/ 544353 w 544195"/>
              <a:gd name="T17" fmla="*/ 122967 h 124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4195" h="124460">
                <a:moveTo>
                  <a:pt x="543717" y="124232"/>
                </a:moveTo>
                <a:lnTo>
                  <a:pt x="462301" y="124232"/>
                </a:lnTo>
                <a:lnTo>
                  <a:pt x="0" y="115686"/>
                </a:lnTo>
                <a:lnTo>
                  <a:pt x="2" y="21560"/>
                </a:lnTo>
                <a:lnTo>
                  <a:pt x="214" y="14373"/>
                </a:lnTo>
                <a:lnTo>
                  <a:pt x="214" y="7186"/>
                </a:lnTo>
                <a:lnTo>
                  <a:pt x="426" y="0"/>
                </a:lnTo>
                <a:lnTo>
                  <a:pt x="543717" y="0"/>
                </a:lnTo>
                <a:lnTo>
                  <a:pt x="543717" y="124232"/>
                </a:lnTo>
                <a:close/>
              </a:path>
            </a:pathLst>
          </a:custGeom>
          <a:solidFill>
            <a:srgbClr val="F5C7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29" name="object 137">
            <a:extLst>
              <a:ext uri="{FF2B5EF4-FFF2-40B4-BE49-F238E27FC236}">
                <a16:creationId xmlns:a16="http://schemas.microsoft.com/office/drawing/2014/main" id="{79BB2491-38BC-4CBC-9409-B1E02F302928}"/>
              </a:ext>
            </a:extLst>
          </p:cNvPr>
          <p:cNvSpPr>
            <a:spLocks/>
          </p:cNvSpPr>
          <p:nvPr/>
        </p:nvSpPr>
        <p:spPr bwMode="auto">
          <a:xfrm>
            <a:off x="5943601" y="5262563"/>
            <a:ext cx="542925" cy="0"/>
          </a:xfrm>
          <a:custGeom>
            <a:avLst/>
            <a:gdLst>
              <a:gd name="T0" fmla="*/ 0 w 543560"/>
              <a:gd name="T1" fmla="*/ 542233 w 543560"/>
              <a:gd name="T2" fmla="*/ 0 60000 65536"/>
              <a:gd name="T3" fmla="*/ 0 60000 65536"/>
            </a:gdLst>
            <a:ahLst/>
            <a:cxnLst>
              <a:cxn ang="T2">
                <a:pos x="T0" y="0"/>
              </a:cxn>
              <a:cxn ang="T3">
                <a:pos x="T1" y="0"/>
              </a:cxn>
            </a:cxnLst>
            <a:rect l="0" t="0" r="r" b="b"/>
            <a:pathLst>
              <a:path w="543560">
                <a:moveTo>
                  <a:pt x="0" y="0"/>
                </a:moveTo>
                <a:lnTo>
                  <a:pt x="543502" y="0"/>
                </a:lnTo>
              </a:path>
            </a:pathLst>
          </a:custGeom>
          <a:noFill/>
          <a:ln w="6502">
            <a:solidFill>
              <a:srgbClr val="A87A4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30" name="object 138">
            <a:extLst>
              <a:ext uri="{FF2B5EF4-FFF2-40B4-BE49-F238E27FC236}">
                <a16:creationId xmlns:a16="http://schemas.microsoft.com/office/drawing/2014/main" id="{B0520529-F44D-4E05-B7B1-6CD9A4509BA1}"/>
              </a:ext>
            </a:extLst>
          </p:cNvPr>
          <p:cNvSpPr>
            <a:spLocks/>
          </p:cNvSpPr>
          <p:nvPr/>
        </p:nvSpPr>
        <p:spPr bwMode="auto">
          <a:xfrm>
            <a:off x="5943601" y="5243513"/>
            <a:ext cx="542925" cy="0"/>
          </a:xfrm>
          <a:custGeom>
            <a:avLst/>
            <a:gdLst>
              <a:gd name="T0" fmla="*/ 0 w 543560"/>
              <a:gd name="T1" fmla="*/ 542021 w 543560"/>
              <a:gd name="T2" fmla="*/ 0 60000 65536"/>
              <a:gd name="T3" fmla="*/ 0 60000 65536"/>
            </a:gdLst>
            <a:ahLst/>
            <a:cxnLst>
              <a:cxn ang="T2">
                <a:pos x="T0" y="0"/>
              </a:cxn>
              <a:cxn ang="T3">
                <a:pos x="T1" y="0"/>
              </a:cxn>
            </a:cxnLst>
            <a:rect l="0" t="0" r="r" b="b"/>
            <a:pathLst>
              <a:path w="543560">
                <a:moveTo>
                  <a:pt x="0" y="0"/>
                </a:moveTo>
                <a:lnTo>
                  <a:pt x="543290" y="0"/>
                </a:lnTo>
              </a:path>
            </a:pathLst>
          </a:custGeom>
          <a:noFill/>
          <a:ln w="4791">
            <a:solidFill>
              <a:srgbClr val="CFA17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31" name="object 139">
            <a:extLst>
              <a:ext uri="{FF2B5EF4-FFF2-40B4-BE49-F238E27FC236}">
                <a16:creationId xmlns:a16="http://schemas.microsoft.com/office/drawing/2014/main" id="{1639D3A3-EB8A-4787-8CB1-A48C46612B0E}"/>
              </a:ext>
            </a:extLst>
          </p:cNvPr>
          <p:cNvSpPr>
            <a:spLocks/>
          </p:cNvSpPr>
          <p:nvPr/>
        </p:nvSpPr>
        <p:spPr bwMode="auto">
          <a:xfrm>
            <a:off x="5943601" y="5235575"/>
            <a:ext cx="542925" cy="0"/>
          </a:xfrm>
          <a:custGeom>
            <a:avLst/>
            <a:gdLst>
              <a:gd name="T0" fmla="*/ 0 w 543560"/>
              <a:gd name="T1" fmla="*/ 542021 w 543560"/>
              <a:gd name="T2" fmla="*/ 0 60000 65536"/>
              <a:gd name="T3" fmla="*/ 0 60000 65536"/>
            </a:gdLst>
            <a:ahLst/>
            <a:cxnLst>
              <a:cxn ang="T2">
                <a:pos x="T0" y="0"/>
              </a:cxn>
              <a:cxn ang="T3">
                <a:pos x="T1" y="0"/>
              </a:cxn>
            </a:cxnLst>
            <a:rect l="0" t="0" r="r" b="b"/>
            <a:pathLst>
              <a:path w="543560">
                <a:moveTo>
                  <a:pt x="0" y="0"/>
                </a:moveTo>
                <a:lnTo>
                  <a:pt x="54329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32" name="object 140">
            <a:extLst>
              <a:ext uri="{FF2B5EF4-FFF2-40B4-BE49-F238E27FC236}">
                <a16:creationId xmlns:a16="http://schemas.microsoft.com/office/drawing/2014/main" id="{AC80EB97-7F1B-4706-BD2B-434B196B0EBD}"/>
              </a:ext>
            </a:extLst>
          </p:cNvPr>
          <p:cNvSpPr>
            <a:spLocks/>
          </p:cNvSpPr>
          <p:nvPr/>
        </p:nvSpPr>
        <p:spPr bwMode="auto">
          <a:xfrm>
            <a:off x="5959476" y="5270501"/>
            <a:ext cx="468313" cy="60325"/>
          </a:xfrm>
          <a:custGeom>
            <a:avLst/>
            <a:gdLst>
              <a:gd name="T0" fmla="*/ 468733 w 467360"/>
              <a:gd name="T1" fmla="*/ 61244 h 59054"/>
              <a:gd name="T2" fmla="*/ 0 w 467360"/>
              <a:gd name="T3" fmla="*/ 54103 h 59054"/>
              <a:gd name="T4" fmla="*/ 0 w 467360"/>
              <a:gd name="T5" fmla="*/ 30533 h 59054"/>
              <a:gd name="T6" fmla="*/ 211 w 467360"/>
              <a:gd name="T7" fmla="*/ 27319 h 59054"/>
              <a:gd name="T8" fmla="*/ 211 w 467360"/>
              <a:gd name="T9" fmla="*/ 16962 h 59054"/>
              <a:gd name="T10" fmla="*/ 425 w 467360"/>
              <a:gd name="T11" fmla="*/ 13570 h 59054"/>
              <a:gd name="T12" fmla="*/ 484 w 467360"/>
              <a:gd name="T13" fmla="*/ 2321 h 59054"/>
              <a:gd name="T14" fmla="*/ 637 w 467360"/>
              <a:gd name="T15" fmla="*/ 0 h 59054"/>
              <a:gd name="T16" fmla="*/ 139939 w 467360"/>
              <a:gd name="T17" fmla="*/ 892 h 59054"/>
              <a:gd name="T18" fmla="*/ 468733 w 467360"/>
              <a:gd name="T19" fmla="*/ 3214 h 59054"/>
              <a:gd name="T20" fmla="*/ 468733 w 467360"/>
              <a:gd name="T21" fmla="*/ 61244 h 590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7360" h="59054">
                <a:moveTo>
                  <a:pt x="466827" y="58691"/>
                </a:moveTo>
                <a:lnTo>
                  <a:pt x="0" y="51847"/>
                </a:lnTo>
                <a:lnTo>
                  <a:pt x="0" y="29260"/>
                </a:lnTo>
                <a:lnTo>
                  <a:pt x="211" y="26180"/>
                </a:lnTo>
                <a:lnTo>
                  <a:pt x="211" y="16255"/>
                </a:lnTo>
                <a:lnTo>
                  <a:pt x="423" y="13004"/>
                </a:lnTo>
                <a:lnTo>
                  <a:pt x="482" y="2224"/>
                </a:lnTo>
                <a:lnTo>
                  <a:pt x="635" y="0"/>
                </a:lnTo>
                <a:lnTo>
                  <a:pt x="139370" y="855"/>
                </a:lnTo>
                <a:lnTo>
                  <a:pt x="466827" y="3080"/>
                </a:lnTo>
                <a:lnTo>
                  <a:pt x="466827" y="58691"/>
                </a:lnTo>
                <a:close/>
              </a:path>
            </a:pathLst>
          </a:custGeom>
          <a:solidFill>
            <a:srgbClr val="8A8A9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33" name="object 141">
            <a:extLst>
              <a:ext uri="{FF2B5EF4-FFF2-40B4-BE49-F238E27FC236}">
                <a16:creationId xmlns:a16="http://schemas.microsoft.com/office/drawing/2014/main" id="{0E535693-0AB0-4938-AECF-C2AE65C7FF9C}"/>
              </a:ext>
            </a:extLst>
          </p:cNvPr>
          <p:cNvSpPr>
            <a:spLocks/>
          </p:cNvSpPr>
          <p:nvPr/>
        </p:nvSpPr>
        <p:spPr bwMode="auto">
          <a:xfrm>
            <a:off x="5980113" y="5272088"/>
            <a:ext cx="6350" cy="50800"/>
          </a:xfrm>
          <a:custGeom>
            <a:avLst/>
            <a:gdLst>
              <a:gd name="T0" fmla="*/ 5718 w 6350"/>
              <a:gd name="T1" fmla="*/ 49348 h 52070"/>
              <a:gd name="T2" fmla="*/ 0 w 6350"/>
              <a:gd name="T3" fmla="*/ 49348 h 52070"/>
              <a:gd name="T4" fmla="*/ 0 w 6350"/>
              <a:gd name="T5" fmla="*/ 30619 h 52070"/>
              <a:gd name="T6" fmla="*/ 423 w 6350"/>
              <a:gd name="T7" fmla="*/ 24593 h 52070"/>
              <a:gd name="T8" fmla="*/ 423 w 6350"/>
              <a:gd name="T9" fmla="*/ 2932 h 52070"/>
              <a:gd name="T10" fmla="*/ 635 w 6350"/>
              <a:gd name="T11" fmla="*/ 0 h 52070"/>
              <a:gd name="T12" fmla="*/ 5930 w 6350"/>
              <a:gd name="T13" fmla="*/ 0 h 52070"/>
              <a:gd name="T14" fmla="*/ 5718 w 6350"/>
              <a:gd name="T15" fmla="*/ 2932 h 52070"/>
              <a:gd name="T16" fmla="*/ 5718 w 6350"/>
              <a:gd name="T17" fmla="*/ 49348 h 520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50" h="52070">
                <a:moveTo>
                  <a:pt x="5718" y="51847"/>
                </a:moveTo>
                <a:lnTo>
                  <a:pt x="0" y="51847"/>
                </a:lnTo>
                <a:lnTo>
                  <a:pt x="0" y="32169"/>
                </a:lnTo>
                <a:lnTo>
                  <a:pt x="423" y="25838"/>
                </a:lnTo>
                <a:lnTo>
                  <a:pt x="423" y="3080"/>
                </a:lnTo>
                <a:lnTo>
                  <a:pt x="635" y="0"/>
                </a:lnTo>
                <a:lnTo>
                  <a:pt x="5930" y="0"/>
                </a:lnTo>
                <a:lnTo>
                  <a:pt x="5718" y="3080"/>
                </a:lnTo>
                <a:lnTo>
                  <a:pt x="5718" y="51847"/>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34" name="object 142">
            <a:extLst>
              <a:ext uri="{FF2B5EF4-FFF2-40B4-BE49-F238E27FC236}">
                <a16:creationId xmlns:a16="http://schemas.microsoft.com/office/drawing/2014/main" id="{DB249B59-676A-4850-A53A-9FDA278D1B10}"/>
              </a:ext>
            </a:extLst>
          </p:cNvPr>
          <p:cNvSpPr>
            <a:spLocks/>
          </p:cNvSpPr>
          <p:nvPr/>
        </p:nvSpPr>
        <p:spPr bwMode="auto">
          <a:xfrm>
            <a:off x="5981701" y="5272088"/>
            <a:ext cx="3175" cy="50800"/>
          </a:xfrm>
          <a:custGeom>
            <a:avLst/>
            <a:gdLst>
              <a:gd name="T0" fmla="*/ 2329 w 3175"/>
              <a:gd name="T1" fmla="*/ 49348 h 52070"/>
              <a:gd name="T2" fmla="*/ 0 w 3175"/>
              <a:gd name="T3" fmla="*/ 49348 h 52070"/>
              <a:gd name="T4" fmla="*/ 0 w 3175"/>
              <a:gd name="T5" fmla="*/ 27525 h 52070"/>
              <a:gd name="T6" fmla="*/ 211 w 3175"/>
              <a:gd name="T7" fmla="*/ 24593 h 52070"/>
              <a:gd name="T8" fmla="*/ 211 w 3175"/>
              <a:gd name="T9" fmla="*/ 0 h 52070"/>
              <a:gd name="T10" fmla="*/ 2753 w 3175"/>
              <a:gd name="T11" fmla="*/ 0 h 52070"/>
              <a:gd name="T12" fmla="*/ 2753 w 3175"/>
              <a:gd name="T13" fmla="*/ 24593 h 52070"/>
              <a:gd name="T14" fmla="*/ 2329 w 3175"/>
              <a:gd name="T15" fmla="*/ 30619 h 52070"/>
              <a:gd name="T16" fmla="*/ 2329 w 3175"/>
              <a:gd name="T17" fmla="*/ 49348 h 520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75" h="52070">
                <a:moveTo>
                  <a:pt x="2329" y="51847"/>
                </a:moveTo>
                <a:lnTo>
                  <a:pt x="0" y="51847"/>
                </a:lnTo>
                <a:lnTo>
                  <a:pt x="0" y="28918"/>
                </a:lnTo>
                <a:lnTo>
                  <a:pt x="211" y="25838"/>
                </a:lnTo>
                <a:lnTo>
                  <a:pt x="211" y="0"/>
                </a:lnTo>
                <a:lnTo>
                  <a:pt x="2753" y="0"/>
                </a:lnTo>
                <a:lnTo>
                  <a:pt x="2753" y="25838"/>
                </a:lnTo>
                <a:lnTo>
                  <a:pt x="2329" y="32169"/>
                </a:lnTo>
                <a:lnTo>
                  <a:pt x="2329" y="518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35" name="object 143">
            <a:extLst>
              <a:ext uri="{FF2B5EF4-FFF2-40B4-BE49-F238E27FC236}">
                <a16:creationId xmlns:a16="http://schemas.microsoft.com/office/drawing/2014/main" id="{FD16FB8C-CFD7-4374-97A7-6C609579D6A5}"/>
              </a:ext>
            </a:extLst>
          </p:cNvPr>
          <p:cNvSpPr>
            <a:spLocks/>
          </p:cNvSpPr>
          <p:nvPr/>
        </p:nvSpPr>
        <p:spPr bwMode="auto">
          <a:xfrm>
            <a:off x="6005514" y="5272089"/>
            <a:ext cx="7937" cy="52387"/>
          </a:xfrm>
          <a:custGeom>
            <a:avLst/>
            <a:gdLst>
              <a:gd name="T0" fmla="*/ 7382 w 6985"/>
              <a:gd name="T1" fmla="*/ 51732 h 52704"/>
              <a:gd name="T2" fmla="*/ 5469 w 6985"/>
              <a:gd name="T3" fmla="*/ 51563 h 52704"/>
              <a:gd name="T4" fmla="*/ 0 w 6985"/>
              <a:gd name="T5" fmla="*/ 51563 h 52704"/>
              <a:gd name="T6" fmla="*/ 0 w 6985"/>
              <a:gd name="T7" fmla="*/ 41758 h 52704"/>
              <a:gd name="T8" fmla="*/ 244 w 6985"/>
              <a:gd name="T9" fmla="*/ 38883 h 52704"/>
              <a:gd name="T10" fmla="*/ 273 w 6985"/>
              <a:gd name="T11" fmla="*/ 28740 h 52704"/>
              <a:gd name="T12" fmla="*/ 517 w 6985"/>
              <a:gd name="T13" fmla="*/ 26035 h 52704"/>
              <a:gd name="T14" fmla="*/ 547 w 6985"/>
              <a:gd name="T15" fmla="*/ 15891 h 52704"/>
              <a:gd name="T16" fmla="*/ 820 w 6985"/>
              <a:gd name="T17" fmla="*/ 12848 h 52704"/>
              <a:gd name="T18" fmla="*/ 820 w 6985"/>
              <a:gd name="T19" fmla="*/ 3043 h 52704"/>
              <a:gd name="T20" fmla="*/ 1093 w 6985"/>
              <a:gd name="T21" fmla="*/ 0 h 52704"/>
              <a:gd name="T22" fmla="*/ 8478 w 6985"/>
              <a:gd name="T23" fmla="*/ 0 h 52704"/>
              <a:gd name="T24" fmla="*/ 7930 w 6985"/>
              <a:gd name="T25" fmla="*/ 6424 h 52704"/>
              <a:gd name="T26" fmla="*/ 7930 w 6985"/>
              <a:gd name="T27" fmla="*/ 26035 h 52704"/>
              <a:gd name="T28" fmla="*/ 7687 w 6985"/>
              <a:gd name="T29" fmla="*/ 28740 h 52704"/>
              <a:gd name="T30" fmla="*/ 7656 w 6985"/>
              <a:gd name="T31" fmla="*/ 38883 h 52704"/>
              <a:gd name="T32" fmla="*/ 7398 w 6985"/>
              <a:gd name="T33" fmla="*/ 41758 h 52704"/>
              <a:gd name="T34" fmla="*/ 7382 w 6985"/>
              <a:gd name="T35" fmla="*/ 51732 h 527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985" h="52704">
                <a:moveTo>
                  <a:pt x="5718" y="52360"/>
                </a:moveTo>
                <a:lnTo>
                  <a:pt x="4236" y="52189"/>
                </a:lnTo>
                <a:lnTo>
                  <a:pt x="0" y="52189"/>
                </a:lnTo>
                <a:lnTo>
                  <a:pt x="0" y="42265"/>
                </a:lnTo>
                <a:lnTo>
                  <a:pt x="189" y="39355"/>
                </a:lnTo>
                <a:lnTo>
                  <a:pt x="211" y="29089"/>
                </a:lnTo>
                <a:lnTo>
                  <a:pt x="400" y="26351"/>
                </a:lnTo>
                <a:lnTo>
                  <a:pt x="423" y="16084"/>
                </a:lnTo>
                <a:lnTo>
                  <a:pt x="635" y="13004"/>
                </a:lnTo>
                <a:lnTo>
                  <a:pt x="635" y="3080"/>
                </a:lnTo>
                <a:lnTo>
                  <a:pt x="847" y="0"/>
                </a:lnTo>
                <a:lnTo>
                  <a:pt x="6566" y="0"/>
                </a:lnTo>
                <a:lnTo>
                  <a:pt x="6142" y="6502"/>
                </a:lnTo>
                <a:lnTo>
                  <a:pt x="6142" y="26351"/>
                </a:lnTo>
                <a:lnTo>
                  <a:pt x="5954" y="29089"/>
                </a:lnTo>
                <a:lnTo>
                  <a:pt x="5930" y="39355"/>
                </a:lnTo>
                <a:lnTo>
                  <a:pt x="5730" y="42265"/>
                </a:lnTo>
                <a:lnTo>
                  <a:pt x="5718" y="52360"/>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36" name="object 144">
            <a:extLst>
              <a:ext uri="{FF2B5EF4-FFF2-40B4-BE49-F238E27FC236}">
                <a16:creationId xmlns:a16="http://schemas.microsoft.com/office/drawing/2014/main" id="{61331C94-BA3E-4230-B28B-F33B8DA6208C}"/>
              </a:ext>
            </a:extLst>
          </p:cNvPr>
          <p:cNvSpPr>
            <a:spLocks/>
          </p:cNvSpPr>
          <p:nvPr/>
        </p:nvSpPr>
        <p:spPr bwMode="auto">
          <a:xfrm>
            <a:off x="6007101" y="5272089"/>
            <a:ext cx="3175" cy="52387"/>
          </a:xfrm>
          <a:custGeom>
            <a:avLst/>
            <a:gdLst>
              <a:gd name="T0" fmla="*/ 2753 w 3175"/>
              <a:gd name="T1" fmla="*/ 51732 h 52704"/>
              <a:gd name="T2" fmla="*/ 0 w 3175"/>
              <a:gd name="T3" fmla="*/ 51732 h 52704"/>
              <a:gd name="T4" fmla="*/ 0 w 3175"/>
              <a:gd name="T5" fmla="*/ 41758 h 52704"/>
              <a:gd name="T6" fmla="*/ 211 w 3175"/>
              <a:gd name="T7" fmla="*/ 38545 h 52704"/>
              <a:gd name="T8" fmla="*/ 211 w 3175"/>
              <a:gd name="T9" fmla="*/ 28740 h 52704"/>
              <a:gd name="T10" fmla="*/ 423 w 3175"/>
              <a:gd name="T11" fmla="*/ 25698 h 52704"/>
              <a:gd name="T12" fmla="*/ 423 w 3175"/>
              <a:gd name="T13" fmla="*/ 15891 h 52704"/>
              <a:gd name="T14" fmla="*/ 623 w 3175"/>
              <a:gd name="T15" fmla="*/ 13017 h 52704"/>
              <a:gd name="T16" fmla="*/ 635 w 3175"/>
              <a:gd name="T17" fmla="*/ 3043 h 52704"/>
              <a:gd name="T18" fmla="*/ 847 w 3175"/>
              <a:gd name="T19" fmla="*/ 0 h 52704"/>
              <a:gd name="T20" fmla="*/ 3177 w 3175"/>
              <a:gd name="T21" fmla="*/ 0 h 52704"/>
              <a:gd name="T22" fmla="*/ 2965 w 3175"/>
              <a:gd name="T23" fmla="*/ 3043 h 52704"/>
              <a:gd name="T24" fmla="*/ 2965 w 3175"/>
              <a:gd name="T25" fmla="*/ 13017 h 52704"/>
              <a:gd name="T26" fmla="*/ 2765 w 3175"/>
              <a:gd name="T27" fmla="*/ 15891 h 52704"/>
              <a:gd name="T28" fmla="*/ 2753 w 3175"/>
              <a:gd name="T29" fmla="*/ 51732 h 527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175" h="52704">
                <a:moveTo>
                  <a:pt x="2753" y="52360"/>
                </a:moveTo>
                <a:lnTo>
                  <a:pt x="0" y="52360"/>
                </a:lnTo>
                <a:lnTo>
                  <a:pt x="0" y="42265"/>
                </a:lnTo>
                <a:lnTo>
                  <a:pt x="211" y="39013"/>
                </a:lnTo>
                <a:lnTo>
                  <a:pt x="211" y="29089"/>
                </a:lnTo>
                <a:lnTo>
                  <a:pt x="423" y="26009"/>
                </a:lnTo>
                <a:lnTo>
                  <a:pt x="423" y="16084"/>
                </a:lnTo>
                <a:lnTo>
                  <a:pt x="623" y="13175"/>
                </a:lnTo>
                <a:lnTo>
                  <a:pt x="635" y="3080"/>
                </a:lnTo>
                <a:lnTo>
                  <a:pt x="847" y="0"/>
                </a:lnTo>
                <a:lnTo>
                  <a:pt x="3177" y="0"/>
                </a:lnTo>
                <a:lnTo>
                  <a:pt x="2965" y="3080"/>
                </a:lnTo>
                <a:lnTo>
                  <a:pt x="2965" y="13175"/>
                </a:lnTo>
                <a:lnTo>
                  <a:pt x="2765" y="16084"/>
                </a:lnTo>
                <a:lnTo>
                  <a:pt x="2753" y="52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37" name="object 145">
            <a:extLst>
              <a:ext uri="{FF2B5EF4-FFF2-40B4-BE49-F238E27FC236}">
                <a16:creationId xmlns:a16="http://schemas.microsoft.com/office/drawing/2014/main" id="{F7F2B1C9-48D7-4A6F-8720-86421D314BD1}"/>
              </a:ext>
            </a:extLst>
          </p:cNvPr>
          <p:cNvSpPr>
            <a:spLocks/>
          </p:cNvSpPr>
          <p:nvPr/>
        </p:nvSpPr>
        <p:spPr bwMode="auto">
          <a:xfrm>
            <a:off x="6032500" y="5272089"/>
            <a:ext cx="6350" cy="52387"/>
          </a:xfrm>
          <a:custGeom>
            <a:avLst/>
            <a:gdLst>
              <a:gd name="T0" fmla="*/ 5718 w 6350"/>
              <a:gd name="T1" fmla="*/ 51732 h 52704"/>
              <a:gd name="T2" fmla="*/ 0 w 6350"/>
              <a:gd name="T3" fmla="*/ 51732 h 52704"/>
              <a:gd name="T4" fmla="*/ 0 w 6350"/>
              <a:gd name="T5" fmla="*/ 28909 h 52704"/>
              <a:gd name="T6" fmla="*/ 211 w 6350"/>
              <a:gd name="T7" fmla="*/ 25866 h 52704"/>
              <a:gd name="T8" fmla="*/ 211 w 6350"/>
              <a:gd name="T9" fmla="*/ 15891 h 52704"/>
              <a:gd name="T10" fmla="*/ 412 w 6350"/>
              <a:gd name="T11" fmla="*/ 12848 h 52704"/>
              <a:gd name="T12" fmla="*/ 423 w 6350"/>
              <a:gd name="T13" fmla="*/ 3043 h 52704"/>
              <a:gd name="T14" fmla="*/ 635 w 6350"/>
              <a:gd name="T15" fmla="*/ 0 h 52704"/>
              <a:gd name="T16" fmla="*/ 6354 w 6350"/>
              <a:gd name="T17" fmla="*/ 0 h 52704"/>
              <a:gd name="T18" fmla="*/ 6142 w 6350"/>
              <a:gd name="T19" fmla="*/ 3043 h 52704"/>
              <a:gd name="T20" fmla="*/ 6142 w 6350"/>
              <a:gd name="T21" fmla="*/ 12848 h 52704"/>
              <a:gd name="T22" fmla="*/ 5941 w 6350"/>
              <a:gd name="T23" fmla="*/ 15891 h 52704"/>
              <a:gd name="T24" fmla="*/ 5930 w 6350"/>
              <a:gd name="T25" fmla="*/ 25866 h 52704"/>
              <a:gd name="T26" fmla="*/ 5718 w 6350"/>
              <a:gd name="T27" fmla="*/ 28909 h 52704"/>
              <a:gd name="T28" fmla="*/ 5718 w 6350"/>
              <a:gd name="T29" fmla="*/ 51732 h 527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50" h="52704">
                <a:moveTo>
                  <a:pt x="5718" y="52360"/>
                </a:moveTo>
                <a:lnTo>
                  <a:pt x="0" y="52360"/>
                </a:lnTo>
                <a:lnTo>
                  <a:pt x="0" y="29260"/>
                </a:lnTo>
                <a:lnTo>
                  <a:pt x="211" y="26180"/>
                </a:lnTo>
                <a:lnTo>
                  <a:pt x="211" y="16084"/>
                </a:lnTo>
                <a:lnTo>
                  <a:pt x="412" y="13004"/>
                </a:lnTo>
                <a:lnTo>
                  <a:pt x="423" y="3080"/>
                </a:lnTo>
                <a:lnTo>
                  <a:pt x="635" y="0"/>
                </a:lnTo>
                <a:lnTo>
                  <a:pt x="6354" y="0"/>
                </a:lnTo>
                <a:lnTo>
                  <a:pt x="6142" y="3080"/>
                </a:lnTo>
                <a:lnTo>
                  <a:pt x="6142" y="13004"/>
                </a:lnTo>
                <a:lnTo>
                  <a:pt x="5941" y="16084"/>
                </a:lnTo>
                <a:lnTo>
                  <a:pt x="5930" y="26180"/>
                </a:lnTo>
                <a:lnTo>
                  <a:pt x="5718" y="29260"/>
                </a:lnTo>
                <a:lnTo>
                  <a:pt x="5718" y="52360"/>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38" name="object 146">
            <a:extLst>
              <a:ext uri="{FF2B5EF4-FFF2-40B4-BE49-F238E27FC236}">
                <a16:creationId xmlns:a16="http://schemas.microsoft.com/office/drawing/2014/main" id="{31CF3CB9-41FB-4518-80CE-EADE384BE3A5}"/>
              </a:ext>
            </a:extLst>
          </p:cNvPr>
          <p:cNvSpPr>
            <a:spLocks/>
          </p:cNvSpPr>
          <p:nvPr/>
        </p:nvSpPr>
        <p:spPr bwMode="auto">
          <a:xfrm>
            <a:off x="6034089" y="5272089"/>
            <a:ext cx="3175" cy="52387"/>
          </a:xfrm>
          <a:custGeom>
            <a:avLst/>
            <a:gdLst>
              <a:gd name="T0" fmla="*/ 2329 w 3175"/>
              <a:gd name="T1" fmla="*/ 51732 h 52704"/>
              <a:gd name="T2" fmla="*/ 0 w 3175"/>
              <a:gd name="T3" fmla="*/ 51732 h 52704"/>
              <a:gd name="T4" fmla="*/ 0 w 3175"/>
              <a:gd name="T5" fmla="*/ 28909 h 52704"/>
              <a:gd name="T6" fmla="*/ 211 w 3175"/>
              <a:gd name="T7" fmla="*/ 25866 h 52704"/>
              <a:gd name="T8" fmla="*/ 211 w 3175"/>
              <a:gd name="T9" fmla="*/ 6255 h 52704"/>
              <a:gd name="T10" fmla="*/ 635 w 3175"/>
              <a:gd name="T11" fmla="*/ 0 h 52704"/>
              <a:gd name="T12" fmla="*/ 2965 w 3175"/>
              <a:gd name="T13" fmla="*/ 0 h 52704"/>
              <a:gd name="T14" fmla="*/ 2753 w 3175"/>
              <a:gd name="T15" fmla="*/ 3043 h 52704"/>
              <a:gd name="T16" fmla="*/ 2753 w 3175"/>
              <a:gd name="T17" fmla="*/ 12848 h 52704"/>
              <a:gd name="T18" fmla="*/ 2541 w 3175"/>
              <a:gd name="T19" fmla="*/ 16060 h 52704"/>
              <a:gd name="T20" fmla="*/ 2541 w 3175"/>
              <a:gd name="T21" fmla="*/ 25866 h 52704"/>
              <a:gd name="T22" fmla="*/ 2329 w 3175"/>
              <a:gd name="T23" fmla="*/ 28909 h 52704"/>
              <a:gd name="T24" fmla="*/ 2329 w 3175"/>
              <a:gd name="T25" fmla="*/ 51732 h 527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75" h="52704">
                <a:moveTo>
                  <a:pt x="2329" y="52360"/>
                </a:moveTo>
                <a:lnTo>
                  <a:pt x="0" y="52360"/>
                </a:lnTo>
                <a:lnTo>
                  <a:pt x="0" y="29260"/>
                </a:lnTo>
                <a:lnTo>
                  <a:pt x="211" y="26180"/>
                </a:lnTo>
                <a:lnTo>
                  <a:pt x="211" y="6331"/>
                </a:lnTo>
                <a:lnTo>
                  <a:pt x="635" y="0"/>
                </a:lnTo>
                <a:lnTo>
                  <a:pt x="2965" y="0"/>
                </a:lnTo>
                <a:lnTo>
                  <a:pt x="2753" y="3080"/>
                </a:lnTo>
                <a:lnTo>
                  <a:pt x="2753" y="13004"/>
                </a:lnTo>
                <a:lnTo>
                  <a:pt x="2541" y="16255"/>
                </a:lnTo>
                <a:lnTo>
                  <a:pt x="2541" y="26180"/>
                </a:lnTo>
                <a:lnTo>
                  <a:pt x="2329" y="29260"/>
                </a:lnTo>
                <a:lnTo>
                  <a:pt x="2329" y="52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39" name="object 147">
            <a:extLst>
              <a:ext uri="{FF2B5EF4-FFF2-40B4-BE49-F238E27FC236}">
                <a16:creationId xmlns:a16="http://schemas.microsoft.com/office/drawing/2014/main" id="{3ABFCBD7-1C83-4E1B-9B3B-C47995562941}"/>
              </a:ext>
            </a:extLst>
          </p:cNvPr>
          <p:cNvSpPr>
            <a:spLocks/>
          </p:cNvSpPr>
          <p:nvPr/>
        </p:nvSpPr>
        <p:spPr bwMode="auto">
          <a:xfrm>
            <a:off x="6057900" y="5272089"/>
            <a:ext cx="6350" cy="52387"/>
          </a:xfrm>
          <a:custGeom>
            <a:avLst/>
            <a:gdLst>
              <a:gd name="T0" fmla="*/ 5718 w 6350"/>
              <a:gd name="T1" fmla="*/ 51732 h 52704"/>
              <a:gd name="T2" fmla="*/ 0 w 6350"/>
              <a:gd name="T3" fmla="*/ 51732 h 52704"/>
              <a:gd name="T4" fmla="*/ 0 w 6350"/>
              <a:gd name="T5" fmla="*/ 41927 h 52704"/>
              <a:gd name="T6" fmla="*/ 211 w 6350"/>
              <a:gd name="T7" fmla="*/ 38884 h 52704"/>
              <a:gd name="T8" fmla="*/ 211 w 6350"/>
              <a:gd name="T9" fmla="*/ 28909 h 52704"/>
              <a:gd name="T10" fmla="*/ 401 w 6350"/>
              <a:gd name="T11" fmla="*/ 26035 h 52704"/>
              <a:gd name="T12" fmla="*/ 423 w 6350"/>
              <a:gd name="T13" fmla="*/ 3043 h 52704"/>
              <a:gd name="T14" fmla="*/ 635 w 6350"/>
              <a:gd name="T15" fmla="*/ 0 h 52704"/>
              <a:gd name="T16" fmla="*/ 6354 w 6350"/>
              <a:gd name="T17" fmla="*/ 0 h 52704"/>
              <a:gd name="T18" fmla="*/ 6142 w 6350"/>
              <a:gd name="T19" fmla="*/ 3043 h 52704"/>
              <a:gd name="T20" fmla="*/ 6142 w 6350"/>
              <a:gd name="T21" fmla="*/ 26035 h 52704"/>
              <a:gd name="T22" fmla="*/ 5942 w 6350"/>
              <a:gd name="T23" fmla="*/ 28909 h 52704"/>
              <a:gd name="T24" fmla="*/ 5930 w 6350"/>
              <a:gd name="T25" fmla="*/ 38884 h 52704"/>
              <a:gd name="T26" fmla="*/ 5718 w 6350"/>
              <a:gd name="T27" fmla="*/ 41927 h 52704"/>
              <a:gd name="T28" fmla="*/ 5718 w 6350"/>
              <a:gd name="T29" fmla="*/ 51732 h 527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50" h="52704">
                <a:moveTo>
                  <a:pt x="5718" y="52360"/>
                </a:moveTo>
                <a:lnTo>
                  <a:pt x="0" y="52360"/>
                </a:lnTo>
                <a:lnTo>
                  <a:pt x="0" y="42436"/>
                </a:lnTo>
                <a:lnTo>
                  <a:pt x="211" y="39356"/>
                </a:lnTo>
                <a:lnTo>
                  <a:pt x="211" y="29260"/>
                </a:lnTo>
                <a:lnTo>
                  <a:pt x="401" y="26351"/>
                </a:lnTo>
                <a:lnTo>
                  <a:pt x="423" y="3080"/>
                </a:lnTo>
                <a:lnTo>
                  <a:pt x="635" y="0"/>
                </a:lnTo>
                <a:lnTo>
                  <a:pt x="6354" y="0"/>
                </a:lnTo>
                <a:lnTo>
                  <a:pt x="6142" y="3080"/>
                </a:lnTo>
                <a:lnTo>
                  <a:pt x="6142" y="26351"/>
                </a:lnTo>
                <a:lnTo>
                  <a:pt x="5942" y="29260"/>
                </a:lnTo>
                <a:lnTo>
                  <a:pt x="5930" y="39356"/>
                </a:lnTo>
                <a:lnTo>
                  <a:pt x="5718" y="42436"/>
                </a:lnTo>
                <a:lnTo>
                  <a:pt x="5718" y="52360"/>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0" name="object 148">
            <a:extLst>
              <a:ext uri="{FF2B5EF4-FFF2-40B4-BE49-F238E27FC236}">
                <a16:creationId xmlns:a16="http://schemas.microsoft.com/office/drawing/2014/main" id="{350D6127-98CF-4098-BD60-5A1AE8C7299A}"/>
              </a:ext>
            </a:extLst>
          </p:cNvPr>
          <p:cNvSpPr>
            <a:spLocks/>
          </p:cNvSpPr>
          <p:nvPr/>
        </p:nvSpPr>
        <p:spPr bwMode="auto">
          <a:xfrm>
            <a:off x="6059489" y="5272089"/>
            <a:ext cx="3175" cy="52387"/>
          </a:xfrm>
          <a:custGeom>
            <a:avLst/>
            <a:gdLst>
              <a:gd name="T0" fmla="*/ 2329 w 3175"/>
              <a:gd name="T1" fmla="*/ 51732 h 52704"/>
              <a:gd name="T2" fmla="*/ 0 w 3175"/>
              <a:gd name="T3" fmla="*/ 51732 h 52704"/>
              <a:gd name="T4" fmla="*/ 0 w 3175"/>
              <a:gd name="T5" fmla="*/ 41927 h 52704"/>
              <a:gd name="T6" fmla="*/ 211 w 3175"/>
              <a:gd name="T7" fmla="*/ 38884 h 52704"/>
              <a:gd name="T8" fmla="*/ 211 w 3175"/>
              <a:gd name="T9" fmla="*/ 28909 h 52704"/>
              <a:gd name="T10" fmla="*/ 401 w 3175"/>
              <a:gd name="T11" fmla="*/ 26035 h 52704"/>
              <a:gd name="T12" fmla="*/ 423 w 3175"/>
              <a:gd name="T13" fmla="*/ 0 h 52704"/>
              <a:gd name="T14" fmla="*/ 3177 w 3175"/>
              <a:gd name="T15" fmla="*/ 0 h 52704"/>
              <a:gd name="T16" fmla="*/ 2965 w 3175"/>
              <a:gd name="T17" fmla="*/ 3043 h 52704"/>
              <a:gd name="T18" fmla="*/ 2965 w 3175"/>
              <a:gd name="T19" fmla="*/ 12848 h 52704"/>
              <a:gd name="T20" fmla="*/ 2753 w 3175"/>
              <a:gd name="T21" fmla="*/ 16060 h 52704"/>
              <a:gd name="T22" fmla="*/ 2753 w 3175"/>
              <a:gd name="T23" fmla="*/ 26035 h 52704"/>
              <a:gd name="T24" fmla="*/ 2553 w 3175"/>
              <a:gd name="T25" fmla="*/ 28909 h 52704"/>
              <a:gd name="T26" fmla="*/ 2541 w 3175"/>
              <a:gd name="T27" fmla="*/ 38884 h 52704"/>
              <a:gd name="T28" fmla="*/ 2329 w 3175"/>
              <a:gd name="T29" fmla="*/ 41927 h 52704"/>
              <a:gd name="T30" fmla="*/ 2329 w 3175"/>
              <a:gd name="T31" fmla="*/ 51732 h 527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75" h="52704">
                <a:moveTo>
                  <a:pt x="2329" y="52360"/>
                </a:moveTo>
                <a:lnTo>
                  <a:pt x="0" y="52360"/>
                </a:lnTo>
                <a:lnTo>
                  <a:pt x="0" y="42436"/>
                </a:lnTo>
                <a:lnTo>
                  <a:pt x="211" y="39356"/>
                </a:lnTo>
                <a:lnTo>
                  <a:pt x="211" y="29260"/>
                </a:lnTo>
                <a:lnTo>
                  <a:pt x="401" y="26351"/>
                </a:lnTo>
                <a:lnTo>
                  <a:pt x="423" y="0"/>
                </a:lnTo>
                <a:lnTo>
                  <a:pt x="3177" y="0"/>
                </a:lnTo>
                <a:lnTo>
                  <a:pt x="2965" y="3080"/>
                </a:lnTo>
                <a:lnTo>
                  <a:pt x="2965" y="13004"/>
                </a:lnTo>
                <a:lnTo>
                  <a:pt x="2753" y="16255"/>
                </a:lnTo>
                <a:lnTo>
                  <a:pt x="2753" y="26351"/>
                </a:lnTo>
                <a:lnTo>
                  <a:pt x="2553" y="29260"/>
                </a:lnTo>
                <a:lnTo>
                  <a:pt x="2541" y="39356"/>
                </a:lnTo>
                <a:lnTo>
                  <a:pt x="2329" y="42436"/>
                </a:lnTo>
                <a:lnTo>
                  <a:pt x="2329" y="52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1" name="object 149">
            <a:extLst>
              <a:ext uri="{FF2B5EF4-FFF2-40B4-BE49-F238E27FC236}">
                <a16:creationId xmlns:a16="http://schemas.microsoft.com/office/drawing/2014/main" id="{910DB4A9-526A-4BC9-8F48-CD0EC50A5B45}"/>
              </a:ext>
            </a:extLst>
          </p:cNvPr>
          <p:cNvSpPr>
            <a:spLocks/>
          </p:cNvSpPr>
          <p:nvPr/>
        </p:nvSpPr>
        <p:spPr bwMode="auto">
          <a:xfrm>
            <a:off x="6084888" y="5272089"/>
            <a:ext cx="6350" cy="53975"/>
          </a:xfrm>
          <a:custGeom>
            <a:avLst/>
            <a:gdLst>
              <a:gd name="T0" fmla="*/ 5718 w 6350"/>
              <a:gd name="T1" fmla="*/ 54142 h 53339"/>
              <a:gd name="T2" fmla="*/ 0 w 6350"/>
              <a:gd name="T3" fmla="*/ 54142 h 53339"/>
              <a:gd name="T4" fmla="*/ 0 w 6350"/>
              <a:gd name="T5" fmla="*/ 3329 h 53339"/>
              <a:gd name="T6" fmla="*/ 211 w 6350"/>
              <a:gd name="T7" fmla="*/ 0 h 53339"/>
              <a:gd name="T8" fmla="*/ 5930 w 6350"/>
              <a:gd name="T9" fmla="*/ 0 h 53339"/>
              <a:gd name="T10" fmla="*/ 5930 w 6350"/>
              <a:gd name="T11" fmla="*/ 27333 h 53339"/>
              <a:gd name="T12" fmla="*/ 5718 w 6350"/>
              <a:gd name="T13" fmla="*/ 30487 h 53339"/>
              <a:gd name="T14" fmla="*/ 5718 w 6350"/>
              <a:gd name="T15" fmla="*/ 54142 h 533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50" h="53339">
                <a:moveTo>
                  <a:pt x="5718" y="52874"/>
                </a:moveTo>
                <a:lnTo>
                  <a:pt x="0" y="52874"/>
                </a:lnTo>
                <a:lnTo>
                  <a:pt x="0" y="3251"/>
                </a:lnTo>
                <a:lnTo>
                  <a:pt x="211" y="0"/>
                </a:lnTo>
                <a:lnTo>
                  <a:pt x="5930" y="0"/>
                </a:lnTo>
                <a:lnTo>
                  <a:pt x="5930" y="26693"/>
                </a:lnTo>
                <a:lnTo>
                  <a:pt x="5718" y="29773"/>
                </a:lnTo>
                <a:lnTo>
                  <a:pt x="5718" y="5287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2" name="object 150">
            <a:extLst>
              <a:ext uri="{FF2B5EF4-FFF2-40B4-BE49-F238E27FC236}">
                <a16:creationId xmlns:a16="http://schemas.microsoft.com/office/drawing/2014/main" id="{7B1FD1FF-66EA-41C5-A7D4-1FB565018B96}"/>
              </a:ext>
            </a:extLst>
          </p:cNvPr>
          <p:cNvSpPr>
            <a:spLocks/>
          </p:cNvSpPr>
          <p:nvPr/>
        </p:nvSpPr>
        <p:spPr bwMode="auto">
          <a:xfrm>
            <a:off x="6086476" y="5272089"/>
            <a:ext cx="3175" cy="53975"/>
          </a:xfrm>
          <a:custGeom>
            <a:avLst/>
            <a:gdLst>
              <a:gd name="T0" fmla="*/ 2753 w 3175"/>
              <a:gd name="T1" fmla="*/ 54142 h 53339"/>
              <a:gd name="T2" fmla="*/ 0 w 3175"/>
              <a:gd name="T3" fmla="*/ 54142 h 53339"/>
              <a:gd name="T4" fmla="*/ 0 w 3175"/>
              <a:gd name="T5" fmla="*/ 43804 h 53339"/>
              <a:gd name="T6" fmla="*/ 211 w 3175"/>
              <a:gd name="T7" fmla="*/ 40475 h 53339"/>
              <a:gd name="T8" fmla="*/ 211 w 3175"/>
              <a:gd name="T9" fmla="*/ 30487 h 53339"/>
              <a:gd name="T10" fmla="*/ 423 w 3175"/>
              <a:gd name="T11" fmla="*/ 27333 h 53339"/>
              <a:gd name="T12" fmla="*/ 423 w 3175"/>
              <a:gd name="T13" fmla="*/ 3329 h 53339"/>
              <a:gd name="T14" fmla="*/ 635 w 3175"/>
              <a:gd name="T15" fmla="*/ 0 h 53339"/>
              <a:gd name="T16" fmla="*/ 2965 w 3175"/>
              <a:gd name="T17" fmla="*/ 0 h 53339"/>
              <a:gd name="T18" fmla="*/ 2965 w 3175"/>
              <a:gd name="T19" fmla="*/ 27333 h 53339"/>
              <a:gd name="T20" fmla="*/ 2753 w 3175"/>
              <a:gd name="T21" fmla="*/ 30487 h 53339"/>
              <a:gd name="T22" fmla="*/ 2753 w 3175"/>
              <a:gd name="T23" fmla="*/ 54142 h 53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75" h="53339">
                <a:moveTo>
                  <a:pt x="2753" y="52874"/>
                </a:moveTo>
                <a:lnTo>
                  <a:pt x="0" y="52874"/>
                </a:lnTo>
                <a:lnTo>
                  <a:pt x="0" y="42778"/>
                </a:lnTo>
                <a:lnTo>
                  <a:pt x="211" y="39527"/>
                </a:lnTo>
                <a:lnTo>
                  <a:pt x="211" y="29773"/>
                </a:lnTo>
                <a:lnTo>
                  <a:pt x="423" y="26693"/>
                </a:lnTo>
                <a:lnTo>
                  <a:pt x="423" y="3251"/>
                </a:lnTo>
                <a:lnTo>
                  <a:pt x="635" y="0"/>
                </a:lnTo>
                <a:lnTo>
                  <a:pt x="2965" y="0"/>
                </a:lnTo>
                <a:lnTo>
                  <a:pt x="2965" y="26693"/>
                </a:lnTo>
                <a:lnTo>
                  <a:pt x="2753" y="29773"/>
                </a:lnTo>
                <a:lnTo>
                  <a:pt x="2753" y="528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3" name="object 151">
            <a:extLst>
              <a:ext uri="{FF2B5EF4-FFF2-40B4-BE49-F238E27FC236}">
                <a16:creationId xmlns:a16="http://schemas.microsoft.com/office/drawing/2014/main" id="{D763A68C-A205-4F95-9EF6-F9F64B6B89BF}"/>
              </a:ext>
            </a:extLst>
          </p:cNvPr>
          <p:cNvSpPr>
            <a:spLocks/>
          </p:cNvSpPr>
          <p:nvPr/>
        </p:nvSpPr>
        <p:spPr bwMode="auto">
          <a:xfrm>
            <a:off x="6111875" y="5272089"/>
            <a:ext cx="6350" cy="53975"/>
          </a:xfrm>
          <a:custGeom>
            <a:avLst/>
            <a:gdLst>
              <a:gd name="T0" fmla="*/ 5718 w 6350"/>
              <a:gd name="T1" fmla="*/ 54142 h 53339"/>
              <a:gd name="T2" fmla="*/ 0 w 6350"/>
              <a:gd name="T3" fmla="*/ 54142 h 53339"/>
              <a:gd name="T4" fmla="*/ 0 w 6350"/>
              <a:gd name="T5" fmla="*/ 30312 h 53339"/>
              <a:gd name="T6" fmla="*/ 200 w 6350"/>
              <a:gd name="T7" fmla="*/ 27158 h 53339"/>
              <a:gd name="T8" fmla="*/ 211 w 6350"/>
              <a:gd name="T9" fmla="*/ 0 h 53339"/>
              <a:gd name="T10" fmla="*/ 5930 w 6350"/>
              <a:gd name="T11" fmla="*/ 0 h 53339"/>
              <a:gd name="T12" fmla="*/ 5930 w 6350"/>
              <a:gd name="T13" fmla="*/ 27158 h 53339"/>
              <a:gd name="T14" fmla="*/ 5718 w 6350"/>
              <a:gd name="T15" fmla="*/ 30312 h 53339"/>
              <a:gd name="T16" fmla="*/ 5718 w 6350"/>
              <a:gd name="T17" fmla="*/ 54142 h 53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50" h="53339">
                <a:moveTo>
                  <a:pt x="5718" y="52874"/>
                </a:moveTo>
                <a:lnTo>
                  <a:pt x="0" y="52874"/>
                </a:lnTo>
                <a:lnTo>
                  <a:pt x="0" y="29602"/>
                </a:lnTo>
                <a:lnTo>
                  <a:pt x="200" y="26522"/>
                </a:lnTo>
                <a:lnTo>
                  <a:pt x="211" y="0"/>
                </a:lnTo>
                <a:lnTo>
                  <a:pt x="5930" y="0"/>
                </a:lnTo>
                <a:lnTo>
                  <a:pt x="5930" y="26522"/>
                </a:lnTo>
                <a:lnTo>
                  <a:pt x="5718" y="29602"/>
                </a:lnTo>
                <a:lnTo>
                  <a:pt x="5718" y="5287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4" name="object 152">
            <a:extLst>
              <a:ext uri="{FF2B5EF4-FFF2-40B4-BE49-F238E27FC236}">
                <a16:creationId xmlns:a16="http://schemas.microsoft.com/office/drawing/2014/main" id="{CD01B33C-0F7E-4910-84C6-7A053BE704E9}"/>
              </a:ext>
            </a:extLst>
          </p:cNvPr>
          <p:cNvSpPr>
            <a:spLocks/>
          </p:cNvSpPr>
          <p:nvPr/>
        </p:nvSpPr>
        <p:spPr bwMode="auto">
          <a:xfrm>
            <a:off x="6113464" y="5272089"/>
            <a:ext cx="1587" cy="53975"/>
          </a:xfrm>
          <a:custGeom>
            <a:avLst/>
            <a:gdLst>
              <a:gd name="T0" fmla="*/ 910 w 2539"/>
              <a:gd name="T1" fmla="*/ 54142 h 53339"/>
              <a:gd name="T2" fmla="*/ 0 w 2539"/>
              <a:gd name="T3" fmla="*/ 54142 h 53339"/>
              <a:gd name="T4" fmla="*/ 0 w 2539"/>
              <a:gd name="T5" fmla="*/ 3154 h 53339"/>
              <a:gd name="T6" fmla="*/ 83 w 2539"/>
              <a:gd name="T7" fmla="*/ 0 h 53339"/>
              <a:gd name="T8" fmla="*/ 993 w 2539"/>
              <a:gd name="T9" fmla="*/ 0 h 53339"/>
              <a:gd name="T10" fmla="*/ 993 w 2539"/>
              <a:gd name="T11" fmla="*/ 27158 h 53339"/>
              <a:gd name="T12" fmla="*/ 910 w 2539"/>
              <a:gd name="T13" fmla="*/ 30312 h 53339"/>
              <a:gd name="T14" fmla="*/ 910 w 2539"/>
              <a:gd name="T15" fmla="*/ 54142 h 533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39" h="53339">
                <a:moveTo>
                  <a:pt x="2329" y="52874"/>
                </a:moveTo>
                <a:lnTo>
                  <a:pt x="0" y="52874"/>
                </a:lnTo>
                <a:lnTo>
                  <a:pt x="0" y="3080"/>
                </a:lnTo>
                <a:lnTo>
                  <a:pt x="211" y="0"/>
                </a:lnTo>
                <a:lnTo>
                  <a:pt x="2541" y="0"/>
                </a:lnTo>
                <a:lnTo>
                  <a:pt x="2541" y="26522"/>
                </a:lnTo>
                <a:lnTo>
                  <a:pt x="2329" y="29602"/>
                </a:lnTo>
                <a:lnTo>
                  <a:pt x="2329" y="528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5" name="object 153">
            <a:extLst>
              <a:ext uri="{FF2B5EF4-FFF2-40B4-BE49-F238E27FC236}">
                <a16:creationId xmlns:a16="http://schemas.microsoft.com/office/drawing/2014/main" id="{D1EB2437-6652-4DBE-942C-A0AF504121EA}"/>
              </a:ext>
            </a:extLst>
          </p:cNvPr>
          <p:cNvSpPr>
            <a:spLocks/>
          </p:cNvSpPr>
          <p:nvPr/>
        </p:nvSpPr>
        <p:spPr bwMode="auto">
          <a:xfrm>
            <a:off x="6137275" y="5272089"/>
            <a:ext cx="6350" cy="53975"/>
          </a:xfrm>
          <a:custGeom>
            <a:avLst/>
            <a:gdLst>
              <a:gd name="T0" fmla="*/ 6142 w 6350"/>
              <a:gd name="T1" fmla="*/ 53387 h 53975"/>
              <a:gd name="T2" fmla="*/ 4447 w 6350"/>
              <a:gd name="T3" fmla="*/ 53216 h 53975"/>
              <a:gd name="T4" fmla="*/ 0 w 6350"/>
              <a:gd name="T5" fmla="*/ 53216 h 53975"/>
              <a:gd name="T6" fmla="*/ 0 w 6350"/>
              <a:gd name="T7" fmla="*/ 43120 h 53975"/>
              <a:gd name="T8" fmla="*/ 211 w 6350"/>
              <a:gd name="T9" fmla="*/ 40040 h 53975"/>
              <a:gd name="T10" fmla="*/ 211 w 6350"/>
              <a:gd name="T11" fmla="*/ 29944 h 53975"/>
              <a:gd name="T12" fmla="*/ 423 w 6350"/>
              <a:gd name="T13" fmla="*/ 26864 h 53975"/>
              <a:gd name="T14" fmla="*/ 423 w 6350"/>
              <a:gd name="T15" fmla="*/ 3251 h 53975"/>
              <a:gd name="T16" fmla="*/ 635 w 6350"/>
              <a:gd name="T17" fmla="*/ 0 h 53975"/>
              <a:gd name="T18" fmla="*/ 4871 w 6350"/>
              <a:gd name="T19" fmla="*/ 0 h 53975"/>
              <a:gd name="T20" fmla="*/ 6354 w 6350"/>
              <a:gd name="T21" fmla="*/ 171 h 53975"/>
              <a:gd name="T22" fmla="*/ 6354 w 6350"/>
              <a:gd name="T23" fmla="*/ 26864 h 53975"/>
              <a:gd name="T24" fmla="*/ 6142 w 6350"/>
              <a:gd name="T25" fmla="*/ 29944 h 53975"/>
              <a:gd name="T26" fmla="*/ 6142 w 6350"/>
              <a:gd name="T27" fmla="*/ 53387 h 539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50" h="53975">
                <a:moveTo>
                  <a:pt x="6142" y="53387"/>
                </a:moveTo>
                <a:lnTo>
                  <a:pt x="4447" y="53216"/>
                </a:lnTo>
                <a:lnTo>
                  <a:pt x="0" y="53216"/>
                </a:lnTo>
                <a:lnTo>
                  <a:pt x="0" y="43120"/>
                </a:lnTo>
                <a:lnTo>
                  <a:pt x="211" y="40040"/>
                </a:lnTo>
                <a:lnTo>
                  <a:pt x="211" y="29944"/>
                </a:lnTo>
                <a:lnTo>
                  <a:pt x="423" y="26864"/>
                </a:lnTo>
                <a:lnTo>
                  <a:pt x="423" y="3251"/>
                </a:lnTo>
                <a:lnTo>
                  <a:pt x="635" y="0"/>
                </a:lnTo>
                <a:lnTo>
                  <a:pt x="4871" y="0"/>
                </a:lnTo>
                <a:lnTo>
                  <a:pt x="6354" y="171"/>
                </a:lnTo>
                <a:lnTo>
                  <a:pt x="6354" y="26864"/>
                </a:lnTo>
                <a:lnTo>
                  <a:pt x="6142" y="29944"/>
                </a:lnTo>
                <a:lnTo>
                  <a:pt x="6142" y="53387"/>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6" name="object 154">
            <a:extLst>
              <a:ext uri="{FF2B5EF4-FFF2-40B4-BE49-F238E27FC236}">
                <a16:creationId xmlns:a16="http://schemas.microsoft.com/office/drawing/2014/main" id="{5535F1C6-E4C8-4518-A857-A0302D9869FA}"/>
              </a:ext>
            </a:extLst>
          </p:cNvPr>
          <p:cNvSpPr>
            <a:spLocks/>
          </p:cNvSpPr>
          <p:nvPr/>
        </p:nvSpPr>
        <p:spPr bwMode="auto">
          <a:xfrm>
            <a:off x="6140451" y="5272089"/>
            <a:ext cx="3175" cy="53975"/>
          </a:xfrm>
          <a:custGeom>
            <a:avLst/>
            <a:gdLst>
              <a:gd name="T0" fmla="*/ 2329 w 3175"/>
              <a:gd name="T1" fmla="*/ 53387 h 53975"/>
              <a:gd name="T2" fmla="*/ 1059 w 3175"/>
              <a:gd name="T3" fmla="*/ 53216 h 53975"/>
              <a:gd name="T4" fmla="*/ 0 w 3175"/>
              <a:gd name="T5" fmla="*/ 53216 h 53975"/>
              <a:gd name="T6" fmla="*/ 0 w 3175"/>
              <a:gd name="T7" fmla="*/ 3251 h 53975"/>
              <a:gd name="T8" fmla="*/ 211 w 3175"/>
              <a:gd name="T9" fmla="*/ 0 h 53975"/>
              <a:gd name="T10" fmla="*/ 1270 w 3175"/>
              <a:gd name="T11" fmla="*/ 0 h 53975"/>
              <a:gd name="T12" fmla="*/ 2965 w 3175"/>
              <a:gd name="T13" fmla="*/ 171 h 53975"/>
              <a:gd name="T14" fmla="*/ 2541 w 3175"/>
              <a:gd name="T15" fmla="*/ 6673 h 53975"/>
              <a:gd name="T16" fmla="*/ 2541 w 3175"/>
              <a:gd name="T17" fmla="*/ 26864 h 53975"/>
              <a:gd name="T18" fmla="*/ 2329 w 3175"/>
              <a:gd name="T19" fmla="*/ 29944 h 53975"/>
              <a:gd name="T20" fmla="*/ 2329 w 3175"/>
              <a:gd name="T21" fmla="*/ 53387 h 539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75" h="53975">
                <a:moveTo>
                  <a:pt x="2329" y="53387"/>
                </a:moveTo>
                <a:lnTo>
                  <a:pt x="1059" y="53216"/>
                </a:lnTo>
                <a:lnTo>
                  <a:pt x="0" y="53216"/>
                </a:lnTo>
                <a:lnTo>
                  <a:pt x="0" y="3251"/>
                </a:lnTo>
                <a:lnTo>
                  <a:pt x="211" y="0"/>
                </a:lnTo>
                <a:lnTo>
                  <a:pt x="1270" y="0"/>
                </a:lnTo>
                <a:lnTo>
                  <a:pt x="2965" y="171"/>
                </a:lnTo>
                <a:lnTo>
                  <a:pt x="2541" y="6673"/>
                </a:lnTo>
                <a:lnTo>
                  <a:pt x="2541" y="26864"/>
                </a:lnTo>
                <a:lnTo>
                  <a:pt x="2329" y="29944"/>
                </a:lnTo>
                <a:lnTo>
                  <a:pt x="2329" y="533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7" name="object 155">
            <a:extLst>
              <a:ext uri="{FF2B5EF4-FFF2-40B4-BE49-F238E27FC236}">
                <a16:creationId xmlns:a16="http://schemas.microsoft.com/office/drawing/2014/main" id="{46A5B27C-6054-462D-A2F0-C27357A51E6D}"/>
              </a:ext>
            </a:extLst>
          </p:cNvPr>
          <p:cNvSpPr>
            <a:spLocks/>
          </p:cNvSpPr>
          <p:nvPr/>
        </p:nvSpPr>
        <p:spPr bwMode="auto">
          <a:xfrm>
            <a:off x="6165850" y="5272089"/>
            <a:ext cx="6350" cy="53975"/>
          </a:xfrm>
          <a:custGeom>
            <a:avLst/>
            <a:gdLst>
              <a:gd name="T0" fmla="*/ 5930 w 6350"/>
              <a:gd name="T1" fmla="*/ 53558 h 53975"/>
              <a:gd name="T2" fmla="*/ 0 w 6350"/>
              <a:gd name="T3" fmla="*/ 53558 h 53975"/>
              <a:gd name="T4" fmla="*/ 0 w 6350"/>
              <a:gd name="T5" fmla="*/ 29944 h 53975"/>
              <a:gd name="T6" fmla="*/ 212 w 6350"/>
              <a:gd name="T7" fmla="*/ 26693 h 53975"/>
              <a:gd name="T8" fmla="*/ 212 w 6350"/>
              <a:gd name="T9" fmla="*/ 0 h 53975"/>
              <a:gd name="T10" fmla="*/ 6354 w 6350"/>
              <a:gd name="T11" fmla="*/ 0 h 53975"/>
              <a:gd name="T12" fmla="*/ 5930 w 6350"/>
              <a:gd name="T13" fmla="*/ 6673 h 53975"/>
              <a:gd name="T14" fmla="*/ 5930 w 6350"/>
              <a:gd name="T15" fmla="*/ 53558 h 539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50" h="53975">
                <a:moveTo>
                  <a:pt x="5930" y="53558"/>
                </a:moveTo>
                <a:lnTo>
                  <a:pt x="0" y="53558"/>
                </a:lnTo>
                <a:lnTo>
                  <a:pt x="0" y="29944"/>
                </a:lnTo>
                <a:lnTo>
                  <a:pt x="212" y="26693"/>
                </a:lnTo>
                <a:lnTo>
                  <a:pt x="212" y="0"/>
                </a:lnTo>
                <a:lnTo>
                  <a:pt x="6354" y="0"/>
                </a:lnTo>
                <a:lnTo>
                  <a:pt x="5930" y="6673"/>
                </a:lnTo>
                <a:lnTo>
                  <a:pt x="5930" y="53558"/>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8" name="object 156">
            <a:extLst>
              <a:ext uri="{FF2B5EF4-FFF2-40B4-BE49-F238E27FC236}">
                <a16:creationId xmlns:a16="http://schemas.microsoft.com/office/drawing/2014/main" id="{0E4CD025-6234-4104-8229-41DBD351382B}"/>
              </a:ext>
            </a:extLst>
          </p:cNvPr>
          <p:cNvSpPr>
            <a:spLocks/>
          </p:cNvSpPr>
          <p:nvPr/>
        </p:nvSpPr>
        <p:spPr bwMode="auto">
          <a:xfrm>
            <a:off x="6167439" y="5272089"/>
            <a:ext cx="3175" cy="53975"/>
          </a:xfrm>
          <a:custGeom>
            <a:avLst/>
            <a:gdLst>
              <a:gd name="T0" fmla="*/ 2541 w 3175"/>
              <a:gd name="T1" fmla="*/ 53558 h 53975"/>
              <a:gd name="T2" fmla="*/ 0 w 3175"/>
              <a:gd name="T3" fmla="*/ 53558 h 53975"/>
              <a:gd name="T4" fmla="*/ 0 w 3175"/>
              <a:gd name="T5" fmla="*/ 29944 h 53975"/>
              <a:gd name="T6" fmla="*/ 211 w 3175"/>
              <a:gd name="T7" fmla="*/ 26693 h 53975"/>
              <a:gd name="T8" fmla="*/ 211 w 3175"/>
              <a:gd name="T9" fmla="*/ 0 h 53975"/>
              <a:gd name="T10" fmla="*/ 2965 w 3175"/>
              <a:gd name="T11" fmla="*/ 0 h 53975"/>
              <a:gd name="T12" fmla="*/ 2753 w 3175"/>
              <a:gd name="T13" fmla="*/ 3251 h 53975"/>
              <a:gd name="T14" fmla="*/ 2753 w 3175"/>
              <a:gd name="T15" fmla="*/ 13346 h 53975"/>
              <a:gd name="T16" fmla="*/ 2541 w 3175"/>
              <a:gd name="T17" fmla="*/ 16598 h 53975"/>
              <a:gd name="T18" fmla="*/ 2541 w 3175"/>
              <a:gd name="T19" fmla="*/ 53558 h 539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75" h="53975">
                <a:moveTo>
                  <a:pt x="2541" y="53558"/>
                </a:moveTo>
                <a:lnTo>
                  <a:pt x="0" y="53558"/>
                </a:lnTo>
                <a:lnTo>
                  <a:pt x="0" y="29944"/>
                </a:lnTo>
                <a:lnTo>
                  <a:pt x="211" y="26693"/>
                </a:lnTo>
                <a:lnTo>
                  <a:pt x="211" y="0"/>
                </a:lnTo>
                <a:lnTo>
                  <a:pt x="2965" y="0"/>
                </a:lnTo>
                <a:lnTo>
                  <a:pt x="2753" y="3251"/>
                </a:lnTo>
                <a:lnTo>
                  <a:pt x="2753" y="13346"/>
                </a:lnTo>
                <a:lnTo>
                  <a:pt x="2541" y="16598"/>
                </a:lnTo>
                <a:lnTo>
                  <a:pt x="2541" y="535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49" name="object 157">
            <a:extLst>
              <a:ext uri="{FF2B5EF4-FFF2-40B4-BE49-F238E27FC236}">
                <a16:creationId xmlns:a16="http://schemas.microsoft.com/office/drawing/2014/main" id="{4FF35EAF-3A59-484F-A64C-60F9C69B939D}"/>
              </a:ext>
            </a:extLst>
          </p:cNvPr>
          <p:cNvSpPr>
            <a:spLocks/>
          </p:cNvSpPr>
          <p:nvPr/>
        </p:nvSpPr>
        <p:spPr bwMode="auto">
          <a:xfrm>
            <a:off x="6192838" y="5272088"/>
            <a:ext cx="6350" cy="55562"/>
          </a:xfrm>
          <a:custGeom>
            <a:avLst/>
            <a:gdLst>
              <a:gd name="T0" fmla="*/ 6142 w 6350"/>
              <a:gd name="T1" fmla="*/ 55974 h 54610"/>
              <a:gd name="T2" fmla="*/ 4447 w 6350"/>
              <a:gd name="T3" fmla="*/ 55796 h 54610"/>
              <a:gd name="T4" fmla="*/ 2965 w 6350"/>
              <a:gd name="T5" fmla="*/ 55796 h 54610"/>
              <a:gd name="T6" fmla="*/ 1482 w 6350"/>
              <a:gd name="T7" fmla="*/ 55619 h 54610"/>
              <a:gd name="T8" fmla="*/ 0 w 6350"/>
              <a:gd name="T9" fmla="*/ 55619 h 54610"/>
              <a:gd name="T10" fmla="*/ 0 w 6350"/>
              <a:gd name="T11" fmla="*/ 45168 h 54610"/>
              <a:gd name="T12" fmla="*/ 211 w 6350"/>
              <a:gd name="T13" fmla="*/ 41802 h 54610"/>
              <a:gd name="T14" fmla="*/ 211 w 6350"/>
              <a:gd name="T15" fmla="*/ 31352 h 54610"/>
              <a:gd name="T16" fmla="*/ 423 w 6350"/>
              <a:gd name="T17" fmla="*/ 28164 h 54610"/>
              <a:gd name="T18" fmla="*/ 423 w 6350"/>
              <a:gd name="T19" fmla="*/ 0 h 54610"/>
              <a:gd name="T20" fmla="*/ 1694 w 6350"/>
              <a:gd name="T21" fmla="*/ 0 h 54610"/>
              <a:gd name="T22" fmla="*/ 3388 w 6350"/>
              <a:gd name="T23" fmla="*/ 177 h 54610"/>
              <a:gd name="T24" fmla="*/ 4659 w 6350"/>
              <a:gd name="T25" fmla="*/ 177 h 54610"/>
              <a:gd name="T26" fmla="*/ 6354 w 6350"/>
              <a:gd name="T27" fmla="*/ 354 h 54610"/>
              <a:gd name="T28" fmla="*/ 6142 w 6350"/>
              <a:gd name="T29" fmla="*/ 3720 h 54610"/>
              <a:gd name="T30" fmla="*/ 6142 w 6350"/>
              <a:gd name="T31" fmla="*/ 55974 h 546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350" h="54610">
                <a:moveTo>
                  <a:pt x="6142" y="54072"/>
                </a:moveTo>
                <a:lnTo>
                  <a:pt x="4447" y="53900"/>
                </a:lnTo>
                <a:lnTo>
                  <a:pt x="2965" y="53900"/>
                </a:lnTo>
                <a:lnTo>
                  <a:pt x="1482" y="53729"/>
                </a:lnTo>
                <a:lnTo>
                  <a:pt x="0" y="53729"/>
                </a:lnTo>
                <a:lnTo>
                  <a:pt x="0" y="43633"/>
                </a:lnTo>
                <a:lnTo>
                  <a:pt x="211" y="40382"/>
                </a:lnTo>
                <a:lnTo>
                  <a:pt x="211" y="30287"/>
                </a:lnTo>
                <a:lnTo>
                  <a:pt x="423" y="27207"/>
                </a:lnTo>
                <a:lnTo>
                  <a:pt x="423" y="0"/>
                </a:lnTo>
                <a:lnTo>
                  <a:pt x="1694" y="0"/>
                </a:lnTo>
                <a:lnTo>
                  <a:pt x="3388" y="171"/>
                </a:lnTo>
                <a:lnTo>
                  <a:pt x="4659" y="171"/>
                </a:lnTo>
                <a:lnTo>
                  <a:pt x="6354" y="342"/>
                </a:lnTo>
                <a:lnTo>
                  <a:pt x="6142" y="3593"/>
                </a:lnTo>
                <a:lnTo>
                  <a:pt x="6142" y="54072"/>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0" name="object 158">
            <a:extLst>
              <a:ext uri="{FF2B5EF4-FFF2-40B4-BE49-F238E27FC236}">
                <a16:creationId xmlns:a16="http://schemas.microsoft.com/office/drawing/2014/main" id="{97D63084-6193-490B-B7AC-BE01391E910A}"/>
              </a:ext>
            </a:extLst>
          </p:cNvPr>
          <p:cNvSpPr>
            <a:spLocks/>
          </p:cNvSpPr>
          <p:nvPr/>
        </p:nvSpPr>
        <p:spPr bwMode="auto">
          <a:xfrm>
            <a:off x="6194426" y="5272089"/>
            <a:ext cx="3175" cy="53975"/>
          </a:xfrm>
          <a:custGeom>
            <a:avLst/>
            <a:gdLst>
              <a:gd name="T0" fmla="*/ 2753 w 3175"/>
              <a:gd name="T1" fmla="*/ 53729 h 53975"/>
              <a:gd name="T2" fmla="*/ 1270 w 3175"/>
              <a:gd name="T3" fmla="*/ 53558 h 53975"/>
              <a:gd name="T4" fmla="*/ 0 w 3175"/>
              <a:gd name="T5" fmla="*/ 53387 h 53975"/>
              <a:gd name="T6" fmla="*/ 0 w 3175"/>
              <a:gd name="T7" fmla="*/ 43291 h 53975"/>
              <a:gd name="T8" fmla="*/ 211 w 3175"/>
              <a:gd name="T9" fmla="*/ 40040 h 53975"/>
              <a:gd name="T10" fmla="*/ 211 w 3175"/>
              <a:gd name="T11" fmla="*/ 29944 h 53975"/>
              <a:gd name="T12" fmla="*/ 423 w 3175"/>
              <a:gd name="T13" fmla="*/ 26864 h 53975"/>
              <a:gd name="T14" fmla="*/ 423 w 3175"/>
              <a:gd name="T15" fmla="*/ 0 h 53975"/>
              <a:gd name="T16" fmla="*/ 2965 w 3175"/>
              <a:gd name="T17" fmla="*/ 0 h 53975"/>
              <a:gd name="T18" fmla="*/ 2965 w 3175"/>
              <a:gd name="T19" fmla="*/ 26864 h 53975"/>
              <a:gd name="T20" fmla="*/ 2764 w 3175"/>
              <a:gd name="T21" fmla="*/ 29944 h 53975"/>
              <a:gd name="T22" fmla="*/ 2753 w 3175"/>
              <a:gd name="T23" fmla="*/ 53729 h 539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75" h="53975">
                <a:moveTo>
                  <a:pt x="2753" y="53729"/>
                </a:moveTo>
                <a:lnTo>
                  <a:pt x="1270" y="53558"/>
                </a:lnTo>
                <a:lnTo>
                  <a:pt x="0" y="53387"/>
                </a:lnTo>
                <a:lnTo>
                  <a:pt x="0" y="43291"/>
                </a:lnTo>
                <a:lnTo>
                  <a:pt x="211" y="40040"/>
                </a:lnTo>
                <a:lnTo>
                  <a:pt x="211" y="29944"/>
                </a:lnTo>
                <a:lnTo>
                  <a:pt x="423" y="26864"/>
                </a:lnTo>
                <a:lnTo>
                  <a:pt x="423" y="0"/>
                </a:lnTo>
                <a:lnTo>
                  <a:pt x="2965" y="0"/>
                </a:lnTo>
                <a:lnTo>
                  <a:pt x="2965" y="26864"/>
                </a:lnTo>
                <a:lnTo>
                  <a:pt x="2764" y="29944"/>
                </a:lnTo>
                <a:lnTo>
                  <a:pt x="2753" y="537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1" name="object 159">
            <a:extLst>
              <a:ext uri="{FF2B5EF4-FFF2-40B4-BE49-F238E27FC236}">
                <a16:creationId xmlns:a16="http://schemas.microsoft.com/office/drawing/2014/main" id="{E4A3E1E0-F1F4-4464-8C72-2C0860465B77}"/>
              </a:ext>
            </a:extLst>
          </p:cNvPr>
          <p:cNvSpPr>
            <a:spLocks/>
          </p:cNvSpPr>
          <p:nvPr/>
        </p:nvSpPr>
        <p:spPr bwMode="auto">
          <a:xfrm>
            <a:off x="6219825" y="5272088"/>
            <a:ext cx="6350" cy="55562"/>
          </a:xfrm>
          <a:custGeom>
            <a:avLst/>
            <a:gdLst>
              <a:gd name="T0" fmla="*/ 6142 w 6350"/>
              <a:gd name="T1" fmla="*/ 55973 h 54610"/>
              <a:gd name="T2" fmla="*/ 0 w 6350"/>
              <a:gd name="T3" fmla="*/ 55973 h 54610"/>
              <a:gd name="T4" fmla="*/ 0 w 6350"/>
              <a:gd name="T5" fmla="*/ 17181 h 54610"/>
              <a:gd name="T6" fmla="*/ 211 w 6350"/>
              <a:gd name="T7" fmla="*/ 13816 h 54610"/>
              <a:gd name="T8" fmla="*/ 211 w 6350"/>
              <a:gd name="T9" fmla="*/ 3366 h 54610"/>
              <a:gd name="T10" fmla="*/ 423 w 6350"/>
              <a:gd name="T11" fmla="*/ 0 h 54610"/>
              <a:gd name="T12" fmla="*/ 6354 w 6350"/>
              <a:gd name="T13" fmla="*/ 0 h 54610"/>
              <a:gd name="T14" fmla="*/ 6354 w 6350"/>
              <a:gd name="T15" fmla="*/ 28164 h 54610"/>
              <a:gd name="T16" fmla="*/ 6142 w 6350"/>
              <a:gd name="T17" fmla="*/ 31529 h 54610"/>
              <a:gd name="T18" fmla="*/ 6142 w 6350"/>
              <a:gd name="T19" fmla="*/ 55973 h 546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50" h="54610">
                <a:moveTo>
                  <a:pt x="6142" y="54071"/>
                </a:moveTo>
                <a:lnTo>
                  <a:pt x="0" y="54071"/>
                </a:lnTo>
                <a:lnTo>
                  <a:pt x="0" y="16598"/>
                </a:lnTo>
                <a:lnTo>
                  <a:pt x="211" y="13346"/>
                </a:lnTo>
                <a:lnTo>
                  <a:pt x="211" y="3251"/>
                </a:lnTo>
                <a:lnTo>
                  <a:pt x="423" y="0"/>
                </a:lnTo>
                <a:lnTo>
                  <a:pt x="6354" y="0"/>
                </a:lnTo>
                <a:lnTo>
                  <a:pt x="6354" y="27207"/>
                </a:lnTo>
                <a:lnTo>
                  <a:pt x="6142" y="30458"/>
                </a:lnTo>
                <a:lnTo>
                  <a:pt x="6142" y="54071"/>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2" name="object 160">
            <a:extLst>
              <a:ext uri="{FF2B5EF4-FFF2-40B4-BE49-F238E27FC236}">
                <a16:creationId xmlns:a16="http://schemas.microsoft.com/office/drawing/2014/main" id="{5DBFEFDC-9EDD-406C-9053-DE18C7600F11}"/>
              </a:ext>
            </a:extLst>
          </p:cNvPr>
          <p:cNvSpPr>
            <a:spLocks/>
          </p:cNvSpPr>
          <p:nvPr/>
        </p:nvSpPr>
        <p:spPr bwMode="auto">
          <a:xfrm>
            <a:off x="6221414" y="5272088"/>
            <a:ext cx="3175" cy="55562"/>
          </a:xfrm>
          <a:custGeom>
            <a:avLst/>
            <a:gdLst>
              <a:gd name="T0" fmla="*/ 2753 w 3175"/>
              <a:gd name="T1" fmla="*/ 55973 h 54610"/>
              <a:gd name="T2" fmla="*/ 0 w 3175"/>
              <a:gd name="T3" fmla="*/ 55973 h 54610"/>
              <a:gd name="T4" fmla="*/ 0 w 3175"/>
              <a:gd name="T5" fmla="*/ 45168 h 54610"/>
              <a:gd name="T6" fmla="*/ 211 w 3175"/>
              <a:gd name="T7" fmla="*/ 41802 h 54610"/>
              <a:gd name="T8" fmla="*/ 211 w 3175"/>
              <a:gd name="T9" fmla="*/ 31174 h 54610"/>
              <a:gd name="T10" fmla="*/ 423 w 3175"/>
              <a:gd name="T11" fmla="*/ 27808 h 54610"/>
              <a:gd name="T12" fmla="*/ 423 w 3175"/>
              <a:gd name="T13" fmla="*/ 0 h 54610"/>
              <a:gd name="T14" fmla="*/ 2965 w 3175"/>
              <a:gd name="T15" fmla="*/ 0 h 54610"/>
              <a:gd name="T16" fmla="*/ 2753 w 3175"/>
              <a:gd name="T17" fmla="*/ 3366 h 54610"/>
              <a:gd name="T18" fmla="*/ 2753 w 3175"/>
              <a:gd name="T19" fmla="*/ 55973 h 546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75" h="54610">
                <a:moveTo>
                  <a:pt x="2753" y="54071"/>
                </a:moveTo>
                <a:lnTo>
                  <a:pt x="0" y="54071"/>
                </a:lnTo>
                <a:lnTo>
                  <a:pt x="0" y="43633"/>
                </a:lnTo>
                <a:lnTo>
                  <a:pt x="211" y="40382"/>
                </a:lnTo>
                <a:lnTo>
                  <a:pt x="211" y="30115"/>
                </a:lnTo>
                <a:lnTo>
                  <a:pt x="423" y="26864"/>
                </a:lnTo>
                <a:lnTo>
                  <a:pt x="423" y="0"/>
                </a:lnTo>
                <a:lnTo>
                  <a:pt x="2965" y="0"/>
                </a:lnTo>
                <a:lnTo>
                  <a:pt x="2753" y="3251"/>
                </a:lnTo>
                <a:lnTo>
                  <a:pt x="2753" y="540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3" name="object 161">
            <a:extLst>
              <a:ext uri="{FF2B5EF4-FFF2-40B4-BE49-F238E27FC236}">
                <a16:creationId xmlns:a16="http://schemas.microsoft.com/office/drawing/2014/main" id="{75AEA0A3-BC86-44EB-B38A-5C60A3520AAA}"/>
              </a:ext>
            </a:extLst>
          </p:cNvPr>
          <p:cNvSpPr>
            <a:spLocks/>
          </p:cNvSpPr>
          <p:nvPr/>
        </p:nvSpPr>
        <p:spPr bwMode="auto">
          <a:xfrm>
            <a:off x="6248400" y="5273676"/>
            <a:ext cx="6350" cy="53975"/>
          </a:xfrm>
          <a:custGeom>
            <a:avLst/>
            <a:gdLst>
              <a:gd name="T0" fmla="*/ 5930 w 6350"/>
              <a:gd name="T1" fmla="*/ 52988 h 54610"/>
              <a:gd name="T2" fmla="*/ 4236 w 6350"/>
              <a:gd name="T3" fmla="*/ 52821 h 54610"/>
              <a:gd name="T4" fmla="*/ 2965 w 6350"/>
              <a:gd name="T5" fmla="*/ 52821 h 54610"/>
              <a:gd name="T6" fmla="*/ 1270 w 6350"/>
              <a:gd name="T7" fmla="*/ 52654 h 54610"/>
              <a:gd name="T8" fmla="*/ 0 w 6350"/>
              <a:gd name="T9" fmla="*/ 52654 h 54610"/>
              <a:gd name="T10" fmla="*/ 0 w 6350"/>
              <a:gd name="T11" fmla="*/ 3176 h 54610"/>
              <a:gd name="T12" fmla="*/ 211 w 6350"/>
              <a:gd name="T13" fmla="*/ 0 h 54610"/>
              <a:gd name="T14" fmla="*/ 6354 w 6350"/>
              <a:gd name="T15" fmla="*/ 0 h 54610"/>
              <a:gd name="T16" fmla="*/ 6142 w 6350"/>
              <a:gd name="T17" fmla="*/ 3176 h 54610"/>
              <a:gd name="T18" fmla="*/ 6142 w 6350"/>
              <a:gd name="T19" fmla="*/ 13038 h 54610"/>
              <a:gd name="T20" fmla="*/ 5930 w 6350"/>
              <a:gd name="T21" fmla="*/ 16214 h 54610"/>
              <a:gd name="T22" fmla="*/ 5930 w 6350"/>
              <a:gd name="T23" fmla="*/ 52988 h 546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350" h="54610">
                <a:moveTo>
                  <a:pt x="5930" y="54242"/>
                </a:moveTo>
                <a:lnTo>
                  <a:pt x="4236" y="54071"/>
                </a:lnTo>
                <a:lnTo>
                  <a:pt x="2965" y="54071"/>
                </a:lnTo>
                <a:lnTo>
                  <a:pt x="1270" y="53900"/>
                </a:lnTo>
                <a:lnTo>
                  <a:pt x="0" y="53900"/>
                </a:lnTo>
                <a:lnTo>
                  <a:pt x="0" y="3251"/>
                </a:lnTo>
                <a:lnTo>
                  <a:pt x="211" y="0"/>
                </a:lnTo>
                <a:lnTo>
                  <a:pt x="6354" y="0"/>
                </a:lnTo>
                <a:lnTo>
                  <a:pt x="6142" y="3251"/>
                </a:lnTo>
                <a:lnTo>
                  <a:pt x="6142" y="13346"/>
                </a:lnTo>
                <a:lnTo>
                  <a:pt x="5930" y="16598"/>
                </a:lnTo>
                <a:lnTo>
                  <a:pt x="5930" y="54242"/>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4" name="object 162">
            <a:extLst>
              <a:ext uri="{FF2B5EF4-FFF2-40B4-BE49-F238E27FC236}">
                <a16:creationId xmlns:a16="http://schemas.microsoft.com/office/drawing/2014/main" id="{7F6DA071-0925-46D8-B99D-F4DCCE321592}"/>
              </a:ext>
            </a:extLst>
          </p:cNvPr>
          <p:cNvSpPr>
            <a:spLocks/>
          </p:cNvSpPr>
          <p:nvPr/>
        </p:nvSpPr>
        <p:spPr bwMode="auto">
          <a:xfrm>
            <a:off x="6249989" y="5273676"/>
            <a:ext cx="3175" cy="53975"/>
          </a:xfrm>
          <a:custGeom>
            <a:avLst/>
            <a:gdLst>
              <a:gd name="T0" fmla="*/ 2541 w 3175"/>
              <a:gd name="T1" fmla="*/ 52988 h 54610"/>
              <a:gd name="T2" fmla="*/ 0 w 3175"/>
              <a:gd name="T3" fmla="*/ 52988 h 54610"/>
              <a:gd name="T4" fmla="*/ 0 w 3175"/>
              <a:gd name="T5" fmla="*/ 3176 h 54610"/>
              <a:gd name="T6" fmla="*/ 211 w 3175"/>
              <a:gd name="T7" fmla="*/ 0 h 54610"/>
              <a:gd name="T8" fmla="*/ 2965 w 3175"/>
              <a:gd name="T9" fmla="*/ 0 h 54610"/>
              <a:gd name="T10" fmla="*/ 2753 w 3175"/>
              <a:gd name="T11" fmla="*/ 3176 h 54610"/>
              <a:gd name="T12" fmla="*/ 2753 w 3175"/>
              <a:gd name="T13" fmla="*/ 13038 h 54610"/>
              <a:gd name="T14" fmla="*/ 2541 w 3175"/>
              <a:gd name="T15" fmla="*/ 16214 h 54610"/>
              <a:gd name="T16" fmla="*/ 2541 w 3175"/>
              <a:gd name="T17" fmla="*/ 52988 h 546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75" h="54610">
                <a:moveTo>
                  <a:pt x="2541" y="54242"/>
                </a:moveTo>
                <a:lnTo>
                  <a:pt x="0" y="54242"/>
                </a:lnTo>
                <a:lnTo>
                  <a:pt x="0" y="3251"/>
                </a:lnTo>
                <a:lnTo>
                  <a:pt x="211" y="0"/>
                </a:lnTo>
                <a:lnTo>
                  <a:pt x="2965" y="0"/>
                </a:lnTo>
                <a:lnTo>
                  <a:pt x="2753" y="3251"/>
                </a:lnTo>
                <a:lnTo>
                  <a:pt x="2753" y="13346"/>
                </a:lnTo>
                <a:lnTo>
                  <a:pt x="2541" y="16598"/>
                </a:lnTo>
                <a:lnTo>
                  <a:pt x="2541" y="54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5" name="object 163">
            <a:extLst>
              <a:ext uri="{FF2B5EF4-FFF2-40B4-BE49-F238E27FC236}">
                <a16:creationId xmlns:a16="http://schemas.microsoft.com/office/drawing/2014/main" id="{019F65B2-EE4C-4A3D-9E8C-A9895F769DA4}"/>
              </a:ext>
            </a:extLst>
          </p:cNvPr>
          <p:cNvSpPr>
            <a:spLocks/>
          </p:cNvSpPr>
          <p:nvPr/>
        </p:nvSpPr>
        <p:spPr bwMode="auto">
          <a:xfrm>
            <a:off x="6275389" y="5273676"/>
            <a:ext cx="7937" cy="53975"/>
          </a:xfrm>
          <a:custGeom>
            <a:avLst/>
            <a:gdLst>
              <a:gd name="T0" fmla="*/ 7930 w 6985"/>
              <a:gd name="T1" fmla="*/ 52988 h 54610"/>
              <a:gd name="T2" fmla="*/ 0 w 6985"/>
              <a:gd name="T3" fmla="*/ 52988 h 54610"/>
              <a:gd name="T4" fmla="*/ 0 w 6985"/>
              <a:gd name="T5" fmla="*/ 16381 h 54610"/>
              <a:gd name="T6" fmla="*/ 273 w 6985"/>
              <a:gd name="T7" fmla="*/ 13038 h 54610"/>
              <a:gd name="T8" fmla="*/ 273 w 6985"/>
              <a:gd name="T9" fmla="*/ 3176 h 54610"/>
              <a:gd name="T10" fmla="*/ 547 w 6985"/>
              <a:gd name="T11" fmla="*/ 0 h 54610"/>
              <a:gd name="T12" fmla="*/ 8478 w 6985"/>
              <a:gd name="T13" fmla="*/ 0 h 54610"/>
              <a:gd name="T14" fmla="*/ 8478 w 6985"/>
              <a:gd name="T15" fmla="*/ 26578 h 54610"/>
              <a:gd name="T16" fmla="*/ 8204 w 6985"/>
              <a:gd name="T17" fmla="*/ 29754 h 54610"/>
              <a:gd name="T18" fmla="*/ 8204 w 6985"/>
              <a:gd name="T19" fmla="*/ 39782 h 54610"/>
              <a:gd name="T20" fmla="*/ 7930 w 6985"/>
              <a:gd name="T21" fmla="*/ 42960 h 54610"/>
              <a:gd name="T22" fmla="*/ 7930 w 6985"/>
              <a:gd name="T23" fmla="*/ 52988 h 546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85" h="54610">
                <a:moveTo>
                  <a:pt x="6142" y="54242"/>
                </a:moveTo>
                <a:lnTo>
                  <a:pt x="0" y="54242"/>
                </a:lnTo>
                <a:lnTo>
                  <a:pt x="0" y="16769"/>
                </a:lnTo>
                <a:lnTo>
                  <a:pt x="211" y="13346"/>
                </a:lnTo>
                <a:lnTo>
                  <a:pt x="211" y="3251"/>
                </a:lnTo>
                <a:lnTo>
                  <a:pt x="423" y="0"/>
                </a:lnTo>
                <a:lnTo>
                  <a:pt x="6566" y="0"/>
                </a:lnTo>
                <a:lnTo>
                  <a:pt x="6566" y="27207"/>
                </a:lnTo>
                <a:lnTo>
                  <a:pt x="6354" y="30458"/>
                </a:lnTo>
                <a:lnTo>
                  <a:pt x="6354" y="40724"/>
                </a:lnTo>
                <a:lnTo>
                  <a:pt x="6142" y="43976"/>
                </a:lnTo>
                <a:lnTo>
                  <a:pt x="6142" y="54242"/>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6" name="object 164">
            <a:extLst>
              <a:ext uri="{FF2B5EF4-FFF2-40B4-BE49-F238E27FC236}">
                <a16:creationId xmlns:a16="http://schemas.microsoft.com/office/drawing/2014/main" id="{98B19001-0E72-4C85-9ACD-8C2332FBC6F3}"/>
              </a:ext>
            </a:extLst>
          </p:cNvPr>
          <p:cNvSpPr>
            <a:spLocks/>
          </p:cNvSpPr>
          <p:nvPr/>
        </p:nvSpPr>
        <p:spPr bwMode="auto">
          <a:xfrm>
            <a:off x="6276976" y="5273676"/>
            <a:ext cx="3175" cy="53975"/>
          </a:xfrm>
          <a:custGeom>
            <a:avLst/>
            <a:gdLst>
              <a:gd name="T0" fmla="*/ 2753 w 3175"/>
              <a:gd name="T1" fmla="*/ 52988 h 54610"/>
              <a:gd name="T2" fmla="*/ 0 w 3175"/>
              <a:gd name="T3" fmla="*/ 52988 h 54610"/>
              <a:gd name="T4" fmla="*/ 0 w 3175"/>
              <a:gd name="T5" fmla="*/ 16381 h 54610"/>
              <a:gd name="T6" fmla="*/ 211 w 3175"/>
              <a:gd name="T7" fmla="*/ 13038 h 54610"/>
              <a:gd name="T8" fmla="*/ 211 w 3175"/>
              <a:gd name="T9" fmla="*/ 3176 h 54610"/>
              <a:gd name="T10" fmla="*/ 423 w 3175"/>
              <a:gd name="T11" fmla="*/ 0 h 54610"/>
              <a:gd name="T12" fmla="*/ 3177 w 3175"/>
              <a:gd name="T13" fmla="*/ 0 h 54610"/>
              <a:gd name="T14" fmla="*/ 2753 w 3175"/>
              <a:gd name="T15" fmla="*/ 6518 h 54610"/>
              <a:gd name="T16" fmla="*/ 2753 w 3175"/>
              <a:gd name="T17" fmla="*/ 52988 h 546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75" h="54610">
                <a:moveTo>
                  <a:pt x="2753" y="54242"/>
                </a:moveTo>
                <a:lnTo>
                  <a:pt x="0" y="54242"/>
                </a:lnTo>
                <a:lnTo>
                  <a:pt x="0" y="16769"/>
                </a:lnTo>
                <a:lnTo>
                  <a:pt x="211" y="13346"/>
                </a:lnTo>
                <a:lnTo>
                  <a:pt x="211" y="3251"/>
                </a:lnTo>
                <a:lnTo>
                  <a:pt x="423" y="0"/>
                </a:lnTo>
                <a:lnTo>
                  <a:pt x="3177" y="0"/>
                </a:lnTo>
                <a:lnTo>
                  <a:pt x="2753" y="6673"/>
                </a:lnTo>
                <a:lnTo>
                  <a:pt x="2753" y="54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7" name="object 165">
            <a:extLst>
              <a:ext uri="{FF2B5EF4-FFF2-40B4-BE49-F238E27FC236}">
                <a16:creationId xmlns:a16="http://schemas.microsoft.com/office/drawing/2014/main" id="{4BFF1B0E-4D40-4691-B244-AF89683B9D81}"/>
              </a:ext>
            </a:extLst>
          </p:cNvPr>
          <p:cNvSpPr>
            <a:spLocks/>
          </p:cNvSpPr>
          <p:nvPr/>
        </p:nvSpPr>
        <p:spPr bwMode="auto">
          <a:xfrm>
            <a:off x="6303963" y="5273676"/>
            <a:ext cx="6350" cy="55563"/>
          </a:xfrm>
          <a:custGeom>
            <a:avLst/>
            <a:gdLst>
              <a:gd name="T0" fmla="*/ 6354 w 6350"/>
              <a:gd name="T1" fmla="*/ 55388 h 55245"/>
              <a:gd name="T2" fmla="*/ 4448 w 6350"/>
              <a:gd name="T3" fmla="*/ 55215 h 55245"/>
              <a:gd name="T4" fmla="*/ 0 w 6350"/>
              <a:gd name="T5" fmla="*/ 55215 h 55245"/>
              <a:gd name="T6" fmla="*/ 0 w 6350"/>
              <a:gd name="T7" fmla="*/ 0 h 55245"/>
              <a:gd name="T8" fmla="*/ 6354 w 6350"/>
              <a:gd name="T9" fmla="*/ 0 h 55245"/>
              <a:gd name="T10" fmla="*/ 6354 w 6350"/>
              <a:gd name="T11" fmla="*/ 55388 h 552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50" h="55245">
                <a:moveTo>
                  <a:pt x="6354" y="54756"/>
                </a:moveTo>
                <a:lnTo>
                  <a:pt x="4448" y="54585"/>
                </a:lnTo>
                <a:lnTo>
                  <a:pt x="0" y="54585"/>
                </a:lnTo>
                <a:lnTo>
                  <a:pt x="0" y="0"/>
                </a:lnTo>
                <a:lnTo>
                  <a:pt x="6354" y="0"/>
                </a:lnTo>
                <a:lnTo>
                  <a:pt x="6354" y="54756"/>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8" name="object 166">
            <a:extLst>
              <a:ext uri="{FF2B5EF4-FFF2-40B4-BE49-F238E27FC236}">
                <a16:creationId xmlns:a16="http://schemas.microsoft.com/office/drawing/2014/main" id="{CF242465-112F-4B2F-9DA9-36B1FFFBCF42}"/>
              </a:ext>
            </a:extLst>
          </p:cNvPr>
          <p:cNvSpPr>
            <a:spLocks/>
          </p:cNvSpPr>
          <p:nvPr/>
        </p:nvSpPr>
        <p:spPr bwMode="auto">
          <a:xfrm>
            <a:off x="6305551" y="5273676"/>
            <a:ext cx="3175" cy="55563"/>
          </a:xfrm>
          <a:custGeom>
            <a:avLst/>
            <a:gdLst>
              <a:gd name="T0" fmla="*/ 2541 w 3175"/>
              <a:gd name="T1" fmla="*/ 55388 h 55245"/>
              <a:gd name="T2" fmla="*/ 1059 w 3175"/>
              <a:gd name="T3" fmla="*/ 55215 h 55245"/>
              <a:gd name="T4" fmla="*/ 0 w 3175"/>
              <a:gd name="T5" fmla="*/ 55215 h 55245"/>
              <a:gd name="T6" fmla="*/ 0 w 3175"/>
              <a:gd name="T7" fmla="*/ 30982 h 55245"/>
              <a:gd name="T8" fmla="*/ 211 w 3175"/>
              <a:gd name="T9" fmla="*/ 27695 h 55245"/>
              <a:gd name="T10" fmla="*/ 211 w 3175"/>
              <a:gd name="T11" fmla="*/ 0 h 55245"/>
              <a:gd name="T12" fmla="*/ 2965 w 3175"/>
              <a:gd name="T13" fmla="*/ 0 h 55245"/>
              <a:gd name="T14" fmla="*/ 2965 w 3175"/>
              <a:gd name="T15" fmla="*/ 27695 h 55245"/>
              <a:gd name="T16" fmla="*/ 2753 w 3175"/>
              <a:gd name="T17" fmla="*/ 30982 h 55245"/>
              <a:gd name="T18" fmla="*/ 2753 w 3175"/>
              <a:gd name="T19" fmla="*/ 41541 h 55245"/>
              <a:gd name="T20" fmla="*/ 2541 w 3175"/>
              <a:gd name="T21" fmla="*/ 44830 h 55245"/>
              <a:gd name="T22" fmla="*/ 2541 w 3175"/>
              <a:gd name="T23" fmla="*/ 55388 h 552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75" h="55245">
                <a:moveTo>
                  <a:pt x="2541" y="54756"/>
                </a:moveTo>
                <a:lnTo>
                  <a:pt x="1059" y="54585"/>
                </a:lnTo>
                <a:lnTo>
                  <a:pt x="0" y="54585"/>
                </a:lnTo>
                <a:lnTo>
                  <a:pt x="0" y="30629"/>
                </a:lnTo>
                <a:lnTo>
                  <a:pt x="211" y="27378"/>
                </a:lnTo>
                <a:lnTo>
                  <a:pt x="211" y="0"/>
                </a:lnTo>
                <a:lnTo>
                  <a:pt x="2965" y="0"/>
                </a:lnTo>
                <a:lnTo>
                  <a:pt x="2965" y="27378"/>
                </a:lnTo>
                <a:lnTo>
                  <a:pt x="2753" y="30629"/>
                </a:lnTo>
                <a:lnTo>
                  <a:pt x="2753" y="41067"/>
                </a:lnTo>
                <a:lnTo>
                  <a:pt x="2541" y="44318"/>
                </a:lnTo>
                <a:lnTo>
                  <a:pt x="2541" y="547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59" name="object 167">
            <a:extLst>
              <a:ext uri="{FF2B5EF4-FFF2-40B4-BE49-F238E27FC236}">
                <a16:creationId xmlns:a16="http://schemas.microsoft.com/office/drawing/2014/main" id="{039F5C59-988E-434C-91F6-45A0C48B1661}"/>
              </a:ext>
            </a:extLst>
          </p:cNvPr>
          <p:cNvSpPr>
            <a:spLocks/>
          </p:cNvSpPr>
          <p:nvPr/>
        </p:nvSpPr>
        <p:spPr bwMode="auto">
          <a:xfrm>
            <a:off x="6332538" y="5273676"/>
            <a:ext cx="6350" cy="55563"/>
          </a:xfrm>
          <a:custGeom>
            <a:avLst/>
            <a:gdLst>
              <a:gd name="T0" fmla="*/ 5076 w 6985"/>
              <a:gd name="T1" fmla="*/ 55388 h 55245"/>
              <a:gd name="T2" fmla="*/ 0 w 6985"/>
              <a:gd name="T3" fmla="*/ 55388 h 55245"/>
              <a:gd name="T4" fmla="*/ 0 w 6985"/>
              <a:gd name="T5" fmla="*/ 0 h 55245"/>
              <a:gd name="T6" fmla="*/ 5426 w 6985"/>
              <a:gd name="T7" fmla="*/ 0 h 55245"/>
              <a:gd name="T8" fmla="*/ 5426 w 6985"/>
              <a:gd name="T9" fmla="*/ 27695 h 55245"/>
              <a:gd name="T10" fmla="*/ 5076 w 6985"/>
              <a:gd name="T11" fmla="*/ 34617 h 55245"/>
              <a:gd name="T12" fmla="*/ 5076 w 6985"/>
              <a:gd name="T13" fmla="*/ 55388 h 552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85" h="55245">
                <a:moveTo>
                  <a:pt x="6142" y="54756"/>
                </a:moveTo>
                <a:lnTo>
                  <a:pt x="0" y="54756"/>
                </a:lnTo>
                <a:lnTo>
                  <a:pt x="0" y="0"/>
                </a:lnTo>
                <a:lnTo>
                  <a:pt x="6566" y="0"/>
                </a:lnTo>
                <a:lnTo>
                  <a:pt x="6566" y="27378"/>
                </a:lnTo>
                <a:lnTo>
                  <a:pt x="6142" y="34222"/>
                </a:lnTo>
                <a:lnTo>
                  <a:pt x="6142" y="54756"/>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60" name="object 168">
            <a:extLst>
              <a:ext uri="{FF2B5EF4-FFF2-40B4-BE49-F238E27FC236}">
                <a16:creationId xmlns:a16="http://schemas.microsoft.com/office/drawing/2014/main" id="{63FEACFB-73F2-4C98-B02A-E9089A195BE7}"/>
              </a:ext>
            </a:extLst>
          </p:cNvPr>
          <p:cNvSpPr>
            <a:spLocks/>
          </p:cNvSpPr>
          <p:nvPr/>
        </p:nvSpPr>
        <p:spPr bwMode="auto">
          <a:xfrm>
            <a:off x="6334126" y="5273676"/>
            <a:ext cx="3175" cy="55563"/>
          </a:xfrm>
          <a:custGeom>
            <a:avLst/>
            <a:gdLst>
              <a:gd name="T0" fmla="*/ 2753 w 3175"/>
              <a:gd name="T1" fmla="*/ 55388 h 55245"/>
              <a:gd name="T2" fmla="*/ 0 w 3175"/>
              <a:gd name="T3" fmla="*/ 55388 h 55245"/>
              <a:gd name="T4" fmla="*/ 0 w 3175"/>
              <a:gd name="T5" fmla="*/ 0 h 55245"/>
              <a:gd name="T6" fmla="*/ 3177 w 3175"/>
              <a:gd name="T7" fmla="*/ 0 h 55245"/>
              <a:gd name="T8" fmla="*/ 3177 w 3175"/>
              <a:gd name="T9" fmla="*/ 27695 h 55245"/>
              <a:gd name="T10" fmla="*/ 2753 w 3175"/>
              <a:gd name="T11" fmla="*/ 34617 h 55245"/>
              <a:gd name="T12" fmla="*/ 2753 w 3175"/>
              <a:gd name="T13" fmla="*/ 55388 h 552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75" h="55245">
                <a:moveTo>
                  <a:pt x="2753" y="54756"/>
                </a:moveTo>
                <a:lnTo>
                  <a:pt x="0" y="54756"/>
                </a:lnTo>
                <a:lnTo>
                  <a:pt x="0" y="0"/>
                </a:lnTo>
                <a:lnTo>
                  <a:pt x="3177" y="0"/>
                </a:lnTo>
                <a:lnTo>
                  <a:pt x="3177" y="27378"/>
                </a:lnTo>
                <a:lnTo>
                  <a:pt x="2753" y="34222"/>
                </a:lnTo>
                <a:lnTo>
                  <a:pt x="2753" y="547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61" name="object 169">
            <a:extLst>
              <a:ext uri="{FF2B5EF4-FFF2-40B4-BE49-F238E27FC236}">
                <a16:creationId xmlns:a16="http://schemas.microsoft.com/office/drawing/2014/main" id="{5AEA733E-20E3-4FE9-9998-F741C44C539E}"/>
              </a:ext>
            </a:extLst>
          </p:cNvPr>
          <p:cNvSpPr>
            <a:spLocks/>
          </p:cNvSpPr>
          <p:nvPr/>
        </p:nvSpPr>
        <p:spPr bwMode="auto">
          <a:xfrm>
            <a:off x="6361113" y="5273676"/>
            <a:ext cx="6350" cy="55563"/>
          </a:xfrm>
          <a:custGeom>
            <a:avLst/>
            <a:gdLst>
              <a:gd name="T0" fmla="*/ 5251 w 6985"/>
              <a:gd name="T1" fmla="*/ 54645 h 55879"/>
              <a:gd name="T2" fmla="*/ 0 w 6985"/>
              <a:gd name="T3" fmla="*/ 54645 h 55879"/>
              <a:gd name="T4" fmla="*/ 0 w 6985"/>
              <a:gd name="T5" fmla="*/ 44325 h 55879"/>
              <a:gd name="T6" fmla="*/ 175 w 6985"/>
              <a:gd name="T7" fmla="*/ 40942 h 55879"/>
              <a:gd name="T8" fmla="*/ 175 w 6985"/>
              <a:gd name="T9" fmla="*/ 30622 h 55879"/>
              <a:gd name="T10" fmla="*/ 350 w 6985"/>
              <a:gd name="T11" fmla="*/ 27238 h 55879"/>
              <a:gd name="T12" fmla="*/ 350 w 6985"/>
              <a:gd name="T13" fmla="*/ 0 h 55879"/>
              <a:gd name="T14" fmla="*/ 4025 w 6985"/>
              <a:gd name="T15" fmla="*/ 0 h 55879"/>
              <a:gd name="T16" fmla="*/ 5601 w 6985"/>
              <a:gd name="T17" fmla="*/ 169 h 55879"/>
              <a:gd name="T18" fmla="*/ 5601 w 6985"/>
              <a:gd name="T19" fmla="*/ 27238 h 55879"/>
              <a:gd name="T20" fmla="*/ 5426 w 6985"/>
              <a:gd name="T21" fmla="*/ 30622 h 55879"/>
              <a:gd name="T22" fmla="*/ 5426 w 6985"/>
              <a:gd name="T23" fmla="*/ 40942 h 55879"/>
              <a:gd name="T24" fmla="*/ 5251 w 6985"/>
              <a:gd name="T25" fmla="*/ 44325 h 55879"/>
              <a:gd name="T26" fmla="*/ 5251 w 6985"/>
              <a:gd name="T27" fmla="*/ 54645 h 558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85" h="55879">
                <a:moveTo>
                  <a:pt x="6354" y="55269"/>
                </a:moveTo>
                <a:lnTo>
                  <a:pt x="0" y="55269"/>
                </a:lnTo>
                <a:lnTo>
                  <a:pt x="0" y="44831"/>
                </a:lnTo>
                <a:lnTo>
                  <a:pt x="211" y="41409"/>
                </a:lnTo>
                <a:lnTo>
                  <a:pt x="211" y="30971"/>
                </a:lnTo>
                <a:lnTo>
                  <a:pt x="423" y="27549"/>
                </a:lnTo>
                <a:lnTo>
                  <a:pt x="423" y="0"/>
                </a:lnTo>
                <a:lnTo>
                  <a:pt x="4871" y="0"/>
                </a:lnTo>
                <a:lnTo>
                  <a:pt x="6777" y="171"/>
                </a:lnTo>
                <a:lnTo>
                  <a:pt x="6777" y="27549"/>
                </a:lnTo>
                <a:lnTo>
                  <a:pt x="6566" y="30971"/>
                </a:lnTo>
                <a:lnTo>
                  <a:pt x="6566" y="41409"/>
                </a:lnTo>
                <a:lnTo>
                  <a:pt x="6354" y="44831"/>
                </a:lnTo>
                <a:lnTo>
                  <a:pt x="6354" y="55269"/>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62" name="object 170">
            <a:extLst>
              <a:ext uri="{FF2B5EF4-FFF2-40B4-BE49-F238E27FC236}">
                <a16:creationId xmlns:a16="http://schemas.microsoft.com/office/drawing/2014/main" id="{C8EDC29F-0670-4085-B3F0-EED688C6D3C8}"/>
              </a:ext>
            </a:extLst>
          </p:cNvPr>
          <p:cNvSpPr>
            <a:spLocks/>
          </p:cNvSpPr>
          <p:nvPr/>
        </p:nvSpPr>
        <p:spPr bwMode="auto">
          <a:xfrm>
            <a:off x="6362701" y="5273676"/>
            <a:ext cx="3175" cy="55563"/>
          </a:xfrm>
          <a:custGeom>
            <a:avLst/>
            <a:gdLst>
              <a:gd name="T0" fmla="*/ 3974 w 2539"/>
              <a:gd name="T1" fmla="*/ 55734 h 55245"/>
              <a:gd name="T2" fmla="*/ 0 w 2539"/>
              <a:gd name="T3" fmla="*/ 55734 h 55245"/>
              <a:gd name="T4" fmla="*/ 0 w 2539"/>
              <a:gd name="T5" fmla="*/ 0 h 55245"/>
              <a:gd name="T6" fmla="*/ 3974 w 2539"/>
              <a:gd name="T7" fmla="*/ 0 h 55245"/>
              <a:gd name="T8" fmla="*/ 3974 w 2539"/>
              <a:gd name="T9" fmla="*/ 55734 h 55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9" h="55245">
                <a:moveTo>
                  <a:pt x="2541" y="55098"/>
                </a:moveTo>
                <a:lnTo>
                  <a:pt x="0" y="55098"/>
                </a:lnTo>
                <a:lnTo>
                  <a:pt x="0" y="0"/>
                </a:lnTo>
                <a:lnTo>
                  <a:pt x="2541" y="0"/>
                </a:lnTo>
                <a:lnTo>
                  <a:pt x="2541" y="550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63" name="object 171">
            <a:extLst>
              <a:ext uri="{FF2B5EF4-FFF2-40B4-BE49-F238E27FC236}">
                <a16:creationId xmlns:a16="http://schemas.microsoft.com/office/drawing/2014/main" id="{94DE135F-0EE0-4C6A-849C-03005C1A9615}"/>
              </a:ext>
            </a:extLst>
          </p:cNvPr>
          <p:cNvSpPr>
            <a:spLocks/>
          </p:cNvSpPr>
          <p:nvPr/>
        </p:nvSpPr>
        <p:spPr bwMode="auto">
          <a:xfrm>
            <a:off x="6389688" y="5273676"/>
            <a:ext cx="6350" cy="55563"/>
          </a:xfrm>
          <a:custGeom>
            <a:avLst/>
            <a:gdLst>
              <a:gd name="T0" fmla="*/ 6354 w 6350"/>
              <a:gd name="T1" fmla="*/ 54814 h 55879"/>
              <a:gd name="T2" fmla="*/ 0 w 6350"/>
              <a:gd name="T3" fmla="*/ 54814 h 55879"/>
              <a:gd name="T4" fmla="*/ 0 w 6350"/>
              <a:gd name="T5" fmla="*/ 0 h 55879"/>
              <a:gd name="T6" fmla="*/ 6354 w 6350"/>
              <a:gd name="T7" fmla="*/ 0 h 55879"/>
              <a:gd name="T8" fmla="*/ 6354 w 6350"/>
              <a:gd name="T9" fmla="*/ 54814 h 558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 h="55879">
                <a:moveTo>
                  <a:pt x="6354" y="55440"/>
                </a:moveTo>
                <a:lnTo>
                  <a:pt x="0" y="55440"/>
                </a:lnTo>
                <a:lnTo>
                  <a:pt x="0" y="0"/>
                </a:lnTo>
                <a:lnTo>
                  <a:pt x="6354" y="0"/>
                </a:lnTo>
                <a:lnTo>
                  <a:pt x="6354" y="55440"/>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64" name="object 172">
            <a:extLst>
              <a:ext uri="{FF2B5EF4-FFF2-40B4-BE49-F238E27FC236}">
                <a16:creationId xmlns:a16="http://schemas.microsoft.com/office/drawing/2014/main" id="{51C18A9F-FFEC-4725-AEF8-4E363EEE9683}"/>
              </a:ext>
            </a:extLst>
          </p:cNvPr>
          <p:cNvSpPr>
            <a:spLocks/>
          </p:cNvSpPr>
          <p:nvPr/>
        </p:nvSpPr>
        <p:spPr bwMode="auto">
          <a:xfrm>
            <a:off x="6391276" y="5273676"/>
            <a:ext cx="3175" cy="55563"/>
          </a:xfrm>
          <a:custGeom>
            <a:avLst/>
            <a:gdLst>
              <a:gd name="T0" fmla="*/ 2753 w 3175"/>
              <a:gd name="T1" fmla="*/ 54814 h 55879"/>
              <a:gd name="T2" fmla="*/ 0 w 3175"/>
              <a:gd name="T3" fmla="*/ 54814 h 55879"/>
              <a:gd name="T4" fmla="*/ 0 w 3175"/>
              <a:gd name="T5" fmla="*/ 0 h 55879"/>
              <a:gd name="T6" fmla="*/ 2753 w 3175"/>
              <a:gd name="T7" fmla="*/ 0 h 55879"/>
              <a:gd name="T8" fmla="*/ 2753 w 3175"/>
              <a:gd name="T9" fmla="*/ 54814 h 558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5" h="55879">
                <a:moveTo>
                  <a:pt x="2753" y="55440"/>
                </a:moveTo>
                <a:lnTo>
                  <a:pt x="0" y="55440"/>
                </a:lnTo>
                <a:lnTo>
                  <a:pt x="0" y="0"/>
                </a:lnTo>
                <a:lnTo>
                  <a:pt x="2753" y="0"/>
                </a:lnTo>
                <a:lnTo>
                  <a:pt x="2753" y="554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65" name="object 173">
            <a:extLst>
              <a:ext uri="{FF2B5EF4-FFF2-40B4-BE49-F238E27FC236}">
                <a16:creationId xmlns:a16="http://schemas.microsoft.com/office/drawing/2014/main" id="{2AE2C64A-7E3C-4488-8B0A-D1687CBBF0E6}"/>
              </a:ext>
            </a:extLst>
          </p:cNvPr>
          <p:cNvSpPr>
            <a:spLocks noChangeArrowheads="1"/>
          </p:cNvSpPr>
          <p:nvPr/>
        </p:nvSpPr>
        <p:spPr bwMode="auto">
          <a:xfrm>
            <a:off x="8129588" y="2682875"/>
            <a:ext cx="1276350" cy="15192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66" name="object 174">
            <a:extLst>
              <a:ext uri="{FF2B5EF4-FFF2-40B4-BE49-F238E27FC236}">
                <a16:creationId xmlns:a16="http://schemas.microsoft.com/office/drawing/2014/main" id="{AD7426A2-1399-4910-A24D-B8B43FD72817}"/>
              </a:ext>
            </a:extLst>
          </p:cNvPr>
          <p:cNvSpPr>
            <a:spLocks noChangeArrowheads="1"/>
          </p:cNvSpPr>
          <p:nvPr/>
        </p:nvSpPr>
        <p:spPr bwMode="auto">
          <a:xfrm>
            <a:off x="8515351" y="3511550"/>
            <a:ext cx="576263" cy="46513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67" name="object 175">
            <a:extLst>
              <a:ext uri="{FF2B5EF4-FFF2-40B4-BE49-F238E27FC236}">
                <a16:creationId xmlns:a16="http://schemas.microsoft.com/office/drawing/2014/main" id="{519E7225-B2FB-408A-977F-7296C9136438}"/>
              </a:ext>
            </a:extLst>
          </p:cNvPr>
          <p:cNvSpPr>
            <a:spLocks/>
          </p:cNvSpPr>
          <p:nvPr/>
        </p:nvSpPr>
        <p:spPr bwMode="auto">
          <a:xfrm>
            <a:off x="3754439" y="4156076"/>
            <a:ext cx="752475" cy="487363"/>
          </a:xfrm>
          <a:custGeom>
            <a:avLst/>
            <a:gdLst>
              <a:gd name="T0" fmla="*/ 1130 w 752475"/>
              <a:gd name="T1" fmla="*/ 334755 h 486410"/>
              <a:gd name="T2" fmla="*/ 1130 w 752475"/>
              <a:gd name="T3" fmla="*/ 344529 h 486410"/>
              <a:gd name="T4" fmla="*/ 310140 w 752475"/>
              <a:gd name="T5" fmla="*/ 487169 h 486410"/>
              <a:gd name="T6" fmla="*/ 338816 w 752475"/>
              <a:gd name="T7" fmla="*/ 471287 h 486410"/>
              <a:gd name="T8" fmla="*/ 352776 w 752475"/>
              <a:gd name="T9" fmla="*/ 464872 h 486410"/>
              <a:gd name="T10" fmla="*/ 373150 w 752475"/>
              <a:gd name="T11" fmla="*/ 455708 h 486410"/>
              <a:gd name="T12" fmla="*/ 393147 w 752475"/>
              <a:gd name="T13" fmla="*/ 446241 h 486410"/>
              <a:gd name="T14" fmla="*/ 409748 w 752475"/>
              <a:gd name="T15" fmla="*/ 438604 h 486410"/>
              <a:gd name="T16" fmla="*/ 411635 w 752475"/>
              <a:gd name="T17" fmla="*/ 430662 h 486410"/>
              <a:gd name="T18" fmla="*/ 567705 w 752475"/>
              <a:gd name="T19" fmla="*/ 427608 h 486410"/>
              <a:gd name="T20" fmla="*/ 270069 w 752475"/>
              <a:gd name="T21" fmla="*/ 348569 h 486410"/>
              <a:gd name="T22" fmla="*/ 111301 w 752475"/>
              <a:gd name="T23" fmla="*/ 273056 h 486410"/>
              <a:gd name="T24" fmla="*/ 416917 w 752475"/>
              <a:gd name="T25" fmla="*/ 427608 h 486410"/>
              <a:gd name="T26" fmla="*/ 421445 w 752475"/>
              <a:gd name="T27" fmla="*/ 430051 h 486410"/>
              <a:gd name="T28" fmla="*/ 433896 w 752475"/>
              <a:gd name="T29" fmla="*/ 435550 h 486410"/>
              <a:gd name="T30" fmla="*/ 464457 w 752475"/>
              <a:gd name="T31" fmla="*/ 447768 h 486410"/>
              <a:gd name="T32" fmla="*/ 489360 w 752475"/>
              <a:gd name="T33" fmla="*/ 456625 h 486410"/>
              <a:gd name="T34" fmla="*/ 496528 w 752475"/>
              <a:gd name="T35" fmla="*/ 459069 h 486410"/>
              <a:gd name="T36" fmla="*/ 499546 w 752475"/>
              <a:gd name="T37" fmla="*/ 459374 h 486410"/>
              <a:gd name="T38" fmla="*/ 359190 w 752475"/>
              <a:gd name="T39" fmla="*/ 357357 h 486410"/>
              <a:gd name="T40" fmla="*/ 359190 w 752475"/>
              <a:gd name="T41" fmla="*/ 390955 h 486410"/>
              <a:gd name="T42" fmla="*/ 183756 w 752475"/>
              <a:gd name="T43" fmla="*/ 0 h 486410"/>
              <a:gd name="T44" fmla="*/ 101869 w 752475"/>
              <a:gd name="T45" fmla="*/ 11906 h 486410"/>
              <a:gd name="T46" fmla="*/ 97719 w 752475"/>
              <a:gd name="T47" fmla="*/ 238542 h 486410"/>
              <a:gd name="T48" fmla="*/ 104887 w 752475"/>
              <a:gd name="T49" fmla="*/ 243122 h 486410"/>
              <a:gd name="T50" fmla="*/ 116584 w 752475"/>
              <a:gd name="T51" fmla="*/ 249844 h 486410"/>
              <a:gd name="T52" fmla="*/ 132808 w 752475"/>
              <a:gd name="T53" fmla="*/ 259618 h 486410"/>
              <a:gd name="T54" fmla="*/ 153559 w 752475"/>
              <a:gd name="T55" fmla="*/ 270919 h 486410"/>
              <a:gd name="T56" fmla="*/ 176952 w 752475"/>
              <a:gd name="T57" fmla="*/ 283137 h 486410"/>
              <a:gd name="T58" fmla="*/ 167897 w 752475"/>
              <a:gd name="T59" fmla="*/ 292299 h 486410"/>
              <a:gd name="T60" fmla="*/ 169406 w 752475"/>
              <a:gd name="T61" fmla="*/ 294131 h 486410"/>
              <a:gd name="T62" fmla="*/ 175444 w 752475"/>
              <a:gd name="T63" fmla="*/ 299934 h 486410"/>
              <a:gd name="T64" fmla="*/ 185393 w 752475"/>
              <a:gd name="T65" fmla="*/ 308296 h 486410"/>
              <a:gd name="T66" fmla="*/ 301085 w 752475"/>
              <a:gd name="T67" fmla="*/ 361634 h 486410"/>
              <a:gd name="T68" fmla="*/ 320705 w 752475"/>
              <a:gd name="T69" fmla="*/ 366826 h 486410"/>
              <a:gd name="T70" fmla="*/ 331269 w 752475"/>
              <a:gd name="T71" fmla="*/ 368964 h 486410"/>
              <a:gd name="T72" fmla="*/ 359190 w 752475"/>
              <a:gd name="T73" fmla="*/ 357357 h 486410"/>
              <a:gd name="T74" fmla="*/ 752339 w 752475"/>
              <a:gd name="T75" fmla="*/ 341475 h 486410"/>
              <a:gd name="T76" fmla="*/ 654093 w 752475"/>
              <a:gd name="T77" fmla="*/ 68414 h 486410"/>
              <a:gd name="T78" fmla="*/ 224870 w 752475"/>
              <a:gd name="T79" fmla="*/ 19238 h 486410"/>
              <a:gd name="T80" fmla="*/ 614246 w 752475"/>
              <a:gd name="T81" fmla="*/ 49781 h 486410"/>
              <a:gd name="T82" fmla="*/ 654093 w 752475"/>
              <a:gd name="T83" fmla="*/ 68414 h 486410"/>
              <a:gd name="T84" fmla="*/ 439555 w 752475"/>
              <a:gd name="T85" fmla="*/ 5187 h 486410"/>
              <a:gd name="T86" fmla="*/ 469652 w 752475"/>
              <a:gd name="T87" fmla="*/ 19238 h 4864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52475" h="486410">
                <a:moveTo>
                  <a:pt x="109792" y="271381"/>
                </a:moveTo>
                <a:lnTo>
                  <a:pt x="108283" y="271989"/>
                </a:lnTo>
                <a:lnTo>
                  <a:pt x="1130" y="333447"/>
                </a:lnTo>
                <a:lnTo>
                  <a:pt x="0" y="334054"/>
                </a:lnTo>
                <a:lnTo>
                  <a:pt x="0" y="342576"/>
                </a:lnTo>
                <a:lnTo>
                  <a:pt x="1130" y="343183"/>
                </a:lnTo>
                <a:lnTo>
                  <a:pt x="307499" y="485265"/>
                </a:lnTo>
                <a:lnTo>
                  <a:pt x="309008" y="485874"/>
                </a:lnTo>
                <a:lnTo>
                  <a:pt x="310140" y="485265"/>
                </a:lnTo>
                <a:lnTo>
                  <a:pt x="335797" y="470966"/>
                </a:lnTo>
                <a:lnTo>
                  <a:pt x="336552" y="470662"/>
                </a:lnTo>
                <a:lnTo>
                  <a:pt x="338816" y="469445"/>
                </a:lnTo>
                <a:lnTo>
                  <a:pt x="342588" y="467923"/>
                </a:lnTo>
                <a:lnTo>
                  <a:pt x="347493" y="465794"/>
                </a:lnTo>
                <a:lnTo>
                  <a:pt x="352776" y="463056"/>
                </a:lnTo>
                <a:lnTo>
                  <a:pt x="359190" y="460317"/>
                </a:lnTo>
                <a:lnTo>
                  <a:pt x="365981" y="456971"/>
                </a:lnTo>
                <a:lnTo>
                  <a:pt x="373150" y="453928"/>
                </a:lnTo>
                <a:lnTo>
                  <a:pt x="379941" y="450581"/>
                </a:lnTo>
                <a:lnTo>
                  <a:pt x="386733" y="447539"/>
                </a:lnTo>
                <a:lnTo>
                  <a:pt x="393147" y="444497"/>
                </a:lnTo>
                <a:lnTo>
                  <a:pt x="403712" y="439933"/>
                </a:lnTo>
                <a:lnTo>
                  <a:pt x="407107" y="438107"/>
                </a:lnTo>
                <a:lnTo>
                  <a:pt x="409748" y="436890"/>
                </a:lnTo>
                <a:lnTo>
                  <a:pt x="410503" y="436586"/>
                </a:lnTo>
                <a:lnTo>
                  <a:pt x="411635" y="435978"/>
                </a:lnTo>
                <a:lnTo>
                  <a:pt x="411635" y="428980"/>
                </a:lnTo>
                <a:lnTo>
                  <a:pt x="416540" y="426242"/>
                </a:lnTo>
                <a:lnTo>
                  <a:pt x="416917" y="425937"/>
                </a:lnTo>
                <a:lnTo>
                  <a:pt x="567705" y="425937"/>
                </a:lnTo>
                <a:lnTo>
                  <a:pt x="646350" y="389428"/>
                </a:lnTo>
                <a:lnTo>
                  <a:pt x="359190" y="389428"/>
                </a:lnTo>
                <a:lnTo>
                  <a:pt x="270069" y="347207"/>
                </a:lnTo>
                <a:lnTo>
                  <a:pt x="186007" y="307586"/>
                </a:lnTo>
                <a:lnTo>
                  <a:pt x="185393" y="307091"/>
                </a:lnTo>
                <a:lnTo>
                  <a:pt x="111301" y="271989"/>
                </a:lnTo>
                <a:lnTo>
                  <a:pt x="109792" y="271381"/>
                </a:lnTo>
                <a:close/>
              </a:path>
              <a:path w="752475" h="486410">
                <a:moveTo>
                  <a:pt x="567705" y="425937"/>
                </a:moveTo>
                <a:lnTo>
                  <a:pt x="416917" y="425937"/>
                </a:lnTo>
                <a:lnTo>
                  <a:pt x="418426" y="426851"/>
                </a:lnTo>
                <a:lnTo>
                  <a:pt x="419935" y="427459"/>
                </a:lnTo>
                <a:lnTo>
                  <a:pt x="421445" y="428371"/>
                </a:lnTo>
                <a:lnTo>
                  <a:pt x="422954" y="428980"/>
                </a:lnTo>
                <a:lnTo>
                  <a:pt x="428236" y="431414"/>
                </a:lnTo>
                <a:lnTo>
                  <a:pt x="433896" y="433848"/>
                </a:lnTo>
                <a:lnTo>
                  <a:pt x="445969" y="438716"/>
                </a:lnTo>
                <a:lnTo>
                  <a:pt x="452383" y="441150"/>
                </a:lnTo>
                <a:lnTo>
                  <a:pt x="464457" y="446018"/>
                </a:lnTo>
                <a:lnTo>
                  <a:pt x="475776" y="449973"/>
                </a:lnTo>
                <a:lnTo>
                  <a:pt x="485586" y="453624"/>
                </a:lnTo>
                <a:lnTo>
                  <a:pt x="489360" y="454841"/>
                </a:lnTo>
                <a:lnTo>
                  <a:pt x="492755" y="456058"/>
                </a:lnTo>
                <a:lnTo>
                  <a:pt x="495019" y="456971"/>
                </a:lnTo>
                <a:lnTo>
                  <a:pt x="496528" y="457275"/>
                </a:lnTo>
                <a:lnTo>
                  <a:pt x="497283" y="457579"/>
                </a:lnTo>
                <a:lnTo>
                  <a:pt x="498415" y="458188"/>
                </a:lnTo>
                <a:lnTo>
                  <a:pt x="499546" y="457579"/>
                </a:lnTo>
                <a:lnTo>
                  <a:pt x="567705" y="425937"/>
                </a:lnTo>
                <a:close/>
              </a:path>
              <a:path w="752475" h="486410">
                <a:moveTo>
                  <a:pt x="718440" y="355961"/>
                </a:moveTo>
                <a:lnTo>
                  <a:pt x="359190" y="355961"/>
                </a:lnTo>
                <a:lnTo>
                  <a:pt x="360321" y="356570"/>
                </a:lnTo>
                <a:lnTo>
                  <a:pt x="360321" y="388820"/>
                </a:lnTo>
                <a:lnTo>
                  <a:pt x="359190" y="389428"/>
                </a:lnTo>
                <a:lnTo>
                  <a:pt x="646350" y="389428"/>
                </a:lnTo>
                <a:lnTo>
                  <a:pt x="718440" y="355961"/>
                </a:lnTo>
                <a:close/>
              </a:path>
              <a:path w="752475" h="486410">
                <a:moveTo>
                  <a:pt x="183756" y="0"/>
                </a:moveTo>
                <a:lnTo>
                  <a:pt x="182612" y="299"/>
                </a:lnTo>
                <a:lnTo>
                  <a:pt x="103756" y="11557"/>
                </a:lnTo>
                <a:lnTo>
                  <a:pt x="101869" y="11860"/>
                </a:lnTo>
                <a:lnTo>
                  <a:pt x="101492" y="13686"/>
                </a:lnTo>
                <a:lnTo>
                  <a:pt x="97719" y="236393"/>
                </a:lnTo>
                <a:lnTo>
                  <a:pt x="97719" y="237610"/>
                </a:lnTo>
                <a:lnTo>
                  <a:pt x="98851" y="238523"/>
                </a:lnTo>
                <a:lnTo>
                  <a:pt x="102246" y="240349"/>
                </a:lnTo>
                <a:lnTo>
                  <a:pt x="104887" y="242173"/>
                </a:lnTo>
                <a:lnTo>
                  <a:pt x="107906" y="243999"/>
                </a:lnTo>
                <a:lnTo>
                  <a:pt x="112056" y="246433"/>
                </a:lnTo>
                <a:lnTo>
                  <a:pt x="116584" y="248867"/>
                </a:lnTo>
                <a:lnTo>
                  <a:pt x="121489" y="251910"/>
                </a:lnTo>
                <a:lnTo>
                  <a:pt x="127149" y="254952"/>
                </a:lnTo>
                <a:lnTo>
                  <a:pt x="132808" y="258603"/>
                </a:lnTo>
                <a:lnTo>
                  <a:pt x="139599" y="261950"/>
                </a:lnTo>
                <a:lnTo>
                  <a:pt x="146391" y="265905"/>
                </a:lnTo>
                <a:lnTo>
                  <a:pt x="153559" y="269860"/>
                </a:lnTo>
                <a:lnTo>
                  <a:pt x="161106" y="273815"/>
                </a:lnTo>
                <a:lnTo>
                  <a:pt x="169029" y="277770"/>
                </a:lnTo>
                <a:lnTo>
                  <a:pt x="176952" y="282030"/>
                </a:lnTo>
                <a:lnTo>
                  <a:pt x="169029" y="286593"/>
                </a:lnTo>
                <a:lnTo>
                  <a:pt x="167897" y="287202"/>
                </a:lnTo>
                <a:lnTo>
                  <a:pt x="167897" y="291157"/>
                </a:lnTo>
                <a:lnTo>
                  <a:pt x="168274" y="291765"/>
                </a:lnTo>
                <a:lnTo>
                  <a:pt x="168652" y="292070"/>
                </a:lnTo>
                <a:lnTo>
                  <a:pt x="169406" y="292982"/>
                </a:lnTo>
                <a:lnTo>
                  <a:pt x="170916" y="294504"/>
                </a:lnTo>
                <a:lnTo>
                  <a:pt x="172802" y="296329"/>
                </a:lnTo>
                <a:lnTo>
                  <a:pt x="175444" y="298763"/>
                </a:lnTo>
                <a:lnTo>
                  <a:pt x="178462" y="301197"/>
                </a:lnTo>
                <a:lnTo>
                  <a:pt x="181857" y="304240"/>
                </a:lnTo>
                <a:lnTo>
                  <a:pt x="185393" y="307091"/>
                </a:lnTo>
                <a:lnTo>
                  <a:pt x="270069" y="347207"/>
                </a:lnTo>
                <a:lnTo>
                  <a:pt x="293162" y="358091"/>
                </a:lnTo>
                <a:lnTo>
                  <a:pt x="301085" y="360221"/>
                </a:lnTo>
                <a:lnTo>
                  <a:pt x="308631" y="362350"/>
                </a:lnTo>
                <a:lnTo>
                  <a:pt x="315045" y="363872"/>
                </a:lnTo>
                <a:lnTo>
                  <a:pt x="320705" y="365393"/>
                </a:lnTo>
                <a:lnTo>
                  <a:pt x="325610" y="366306"/>
                </a:lnTo>
                <a:lnTo>
                  <a:pt x="329006" y="367218"/>
                </a:lnTo>
                <a:lnTo>
                  <a:pt x="331269" y="367523"/>
                </a:lnTo>
                <a:lnTo>
                  <a:pt x="332024" y="367827"/>
                </a:lnTo>
                <a:lnTo>
                  <a:pt x="333911" y="367523"/>
                </a:lnTo>
                <a:lnTo>
                  <a:pt x="359190" y="355961"/>
                </a:lnTo>
                <a:lnTo>
                  <a:pt x="718440" y="355961"/>
                </a:lnTo>
                <a:lnTo>
                  <a:pt x="751208" y="340749"/>
                </a:lnTo>
                <a:lnTo>
                  <a:pt x="752339" y="340141"/>
                </a:lnTo>
                <a:lnTo>
                  <a:pt x="752339" y="113782"/>
                </a:lnTo>
                <a:lnTo>
                  <a:pt x="751208" y="113174"/>
                </a:lnTo>
                <a:lnTo>
                  <a:pt x="654093" y="68146"/>
                </a:lnTo>
                <a:lnTo>
                  <a:pt x="574630" y="68146"/>
                </a:lnTo>
                <a:lnTo>
                  <a:pt x="469652" y="19162"/>
                </a:lnTo>
                <a:lnTo>
                  <a:pt x="224870" y="19162"/>
                </a:lnTo>
                <a:lnTo>
                  <a:pt x="184498" y="299"/>
                </a:lnTo>
                <a:lnTo>
                  <a:pt x="183756" y="0"/>
                </a:lnTo>
                <a:close/>
              </a:path>
              <a:path w="752475" h="486410">
                <a:moveTo>
                  <a:pt x="614246" y="49587"/>
                </a:moveTo>
                <a:lnTo>
                  <a:pt x="613115" y="50195"/>
                </a:lnTo>
                <a:lnTo>
                  <a:pt x="574630" y="68146"/>
                </a:lnTo>
                <a:lnTo>
                  <a:pt x="654093" y="68146"/>
                </a:lnTo>
                <a:lnTo>
                  <a:pt x="615379" y="50195"/>
                </a:lnTo>
                <a:lnTo>
                  <a:pt x="614246" y="49587"/>
                </a:lnTo>
                <a:close/>
              </a:path>
              <a:path w="752475" h="486410">
                <a:moveTo>
                  <a:pt x="439555" y="5167"/>
                </a:moveTo>
                <a:lnTo>
                  <a:pt x="438801" y="5167"/>
                </a:lnTo>
                <a:lnTo>
                  <a:pt x="224870" y="19162"/>
                </a:lnTo>
                <a:lnTo>
                  <a:pt x="469652" y="19162"/>
                </a:lnTo>
                <a:lnTo>
                  <a:pt x="440310" y="5471"/>
                </a:lnTo>
                <a:lnTo>
                  <a:pt x="439555" y="5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68" name="object 176">
            <a:extLst>
              <a:ext uri="{FF2B5EF4-FFF2-40B4-BE49-F238E27FC236}">
                <a16:creationId xmlns:a16="http://schemas.microsoft.com/office/drawing/2014/main" id="{E0A889BD-D9DE-4C58-A109-42E67AB7DF84}"/>
              </a:ext>
            </a:extLst>
          </p:cNvPr>
          <p:cNvSpPr>
            <a:spLocks noChangeArrowheads="1"/>
          </p:cNvSpPr>
          <p:nvPr/>
        </p:nvSpPr>
        <p:spPr bwMode="auto">
          <a:xfrm>
            <a:off x="4086225" y="4443414"/>
            <a:ext cx="166688" cy="793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69" name="object 177">
            <a:extLst>
              <a:ext uri="{FF2B5EF4-FFF2-40B4-BE49-F238E27FC236}">
                <a16:creationId xmlns:a16="http://schemas.microsoft.com/office/drawing/2014/main" id="{9E010B46-CE41-46DD-81D1-CCB7D8283E7C}"/>
              </a:ext>
            </a:extLst>
          </p:cNvPr>
          <p:cNvSpPr>
            <a:spLocks/>
          </p:cNvSpPr>
          <p:nvPr/>
        </p:nvSpPr>
        <p:spPr bwMode="auto">
          <a:xfrm>
            <a:off x="3924301" y="4367214"/>
            <a:ext cx="328613" cy="153987"/>
          </a:xfrm>
          <a:custGeom>
            <a:avLst/>
            <a:gdLst>
              <a:gd name="T0" fmla="*/ 166601 w 327660"/>
              <a:gd name="T1" fmla="*/ 0 h 153035"/>
              <a:gd name="T2" fmla="*/ 163564 w 327660"/>
              <a:gd name="T3" fmla="*/ 924 h 153035"/>
              <a:gd name="T4" fmla="*/ 157492 w 327660"/>
              <a:gd name="T5" fmla="*/ 2772 h 153035"/>
              <a:gd name="T6" fmla="*/ 149143 w 327660"/>
              <a:gd name="T7" fmla="*/ 5544 h 153035"/>
              <a:gd name="T8" fmla="*/ 138897 w 327660"/>
              <a:gd name="T9" fmla="*/ 9241 h 153035"/>
              <a:gd name="T10" fmla="*/ 127133 w 327660"/>
              <a:gd name="T11" fmla="*/ 13553 h 153035"/>
              <a:gd name="T12" fmla="*/ 114229 w 327660"/>
              <a:gd name="T13" fmla="*/ 18789 h 153035"/>
              <a:gd name="T14" fmla="*/ 100188 w 327660"/>
              <a:gd name="T15" fmla="*/ 24642 h 153035"/>
              <a:gd name="T16" fmla="*/ 77797 w 327660"/>
              <a:gd name="T17" fmla="*/ 35425 h 153035"/>
              <a:gd name="T18" fmla="*/ 62237 w 327660"/>
              <a:gd name="T19" fmla="*/ 43434 h 153035"/>
              <a:gd name="T20" fmla="*/ 39088 w 327660"/>
              <a:gd name="T21" fmla="*/ 55756 h 153035"/>
              <a:gd name="T22" fmla="*/ 25426 w 327660"/>
              <a:gd name="T23" fmla="*/ 63456 h 153035"/>
              <a:gd name="T24" fmla="*/ 13662 w 327660"/>
              <a:gd name="T25" fmla="*/ 70233 h 153035"/>
              <a:gd name="T26" fmla="*/ 5312 w 327660"/>
              <a:gd name="T27" fmla="*/ 75162 h 153035"/>
              <a:gd name="T28" fmla="*/ 758 w 327660"/>
              <a:gd name="T29" fmla="*/ 77934 h 153035"/>
              <a:gd name="T30" fmla="*/ 1137 w 327660"/>
              <a:gd name="T31" fmla="*/ 79165 h 153035"/>
              <a:gd name="T32" fmla="*/ 3795 w 327660"/>
              <a:gd name="T33" fmla="*/ 82246 h 153035"/>
              <a:gd name="T34" fmla="*/ 9106 w 327660"/>
              <a:gd name="T35" fmla="*/ 86867 h 153035"/>
              <a:gd name="T36" fmla="*/ 16318 w 327660"/>
              <a:gd name="T37" fmla="*/ 92720 h 153035"/>
              <a:gd name="T38" fmla="*/ 25426 w 327660"/>
              <a:gd name="T39" fmla="*/ 99497 h 153035"/>
              <a:gd name="T40" fmla="*/ 36811 w 327660"/>
              <a:gd name="T41" fmla="*/ 107199 h 153035"/>
              <a:gd name="T42" fmla="*/ 83489 w 327660"/>
              <a:gd name="T43" fmla="*/ 130608 h 153035"/>
              <a:gd name="T44" fmla="*/ 124476 w 327660"/>
              <a:gd name="T45" fmla="*/ 145087 h 153035"/>
              <a:gd name="T46" fmla="*/ 138137 w 327660"/>
              <a:gd name="T47" fmla="*/ 148784 h 153035"/>
              <a:gd name="T48" fmla="*/ 149523 w 327660"/>
              <a:gd name="T49" fmla="*/ 151556 h 153035"/>
              <a:gd name="T50" fmla="*/ 157872 w 327660"/>
              <a:gd name="T51" fmla="*/ 153712 h 153035"/>
              <a:gd name="T52" fmla="*/ 162046 w 327660"/>
              <a:gd name="T53" fmla="*/ 154636 h 153035"/>
              <a:gd name="T54" fmla="*/ 163564 w 327660"/>
              <a:gd name="T55" fmla="*/ 154328 h 153035"/>
              <a:gd name="T56" fmla="*/ 168119 w 327660"/>
              <a:gd name="T57" fmla="*/ 151556 h 153035"/>
              <a:gd name="T58" fmla="*/ 182160 w 327660"/>
              <a:gd name="T59" fmla="*/ 143546 h 153035"/>
              <a:gd name="T60" fmla="*/ 195063 w 327660"/>
              <a:gd name="T61" fmla="*/ 136155 h 153035"/>
              <a:gd name="T62" fmla="*/ 217453 w 327660"/>
              <a:gd name="T63" fmla="*/ 124140 h 153035"/>
              <a:gd name="T64" fmla="*/ 233393 w 327660"/>
              <a:gd name="T65" fmla="*/ 115823 h 153035"/>
              <a:gd name="T66" fmla="*/ 248952 w 327660"/>
              <a:gd name="T67" fmla="*/ 107814 h 153035"/>
              <a:gd name="T68" fmla="*/ 270204 w 327660"/>
              <a:gd name="T69" fmla="*/ 97957 h 153035"/>
              <a:gd name="T70" fmla="*/ 283487 w 327660"/>
              <a:gd name="T71" fmla="*/ 92412 h 153035"/>
              <a:gd name="T72" fmla="*/ 296009 w 327660"/>
              <a:gd name="T73" fmla="*/ 87791 h 153035"/>
              <a:gd name="T74" fmla="*/ 307016 w 327660"/>
              <a:gd name="T75" fmla="*/ 83787 h 153035"/>
              <a:gd name="T76" fmla="*/ 319919 w 327660"/>
              <a:gd name="T77" fmla="*/ 79165 h 153035"/>
              <a:gd name="T78" fmla="*/ 325991 w 327660"/>
              <a:gd name="T79" fmla="*/ 77318 h 153035"/>
              <a:gd name="T80" fmla="*/ 329026 w 327660"/>
              <a:gd name="T81" fmla="*/ 76393 h 153035"/>
              <a:gd name="T82" fmla="*/ 166979 w 327660"/>
              <a:gd name="T83" fmla="*/ 0 h 1530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27660" h="153035">
                <a:moveTo>
                  <a:pt x="166012" y="0"/>
                </a:moveTo>
                <a:lnTo>
                  <a:pt x="165636" y="0"/>
                </a:lnTo>
                <a:lnTo>
                  <a:pt x="164503" y="608"/>
                </a:lnTo>
                <a:lnTo>
                  <a:pt x="162617" y="912"/>
                </a:lnTo>
                <a:lnTo>
                  <a:pt x="159976" y="1825"/>
                </a:lnTo>
                <a:lnTo>
                  <a:pt x="156580" y="2738"/>
                </a:lnTo>
                <a:lnTo>
                  <a:pt x="152807" y="3955"/>
                </a:lnTo>
                <a:lnTo>
                  <a:pt x="148279" y="5476"/>
                </a:lnTo>
                <a:lnTo>
                  <a:pt x="143374" y="7301"/>
                </a:lnTo>
                <a:lnTo>
                  <a:pt x="138092" y="9127"/>
                </a:lnTo>
                <a:lnTo>
                  <a:pt x="132432" y="11256"/>
                </a:lnTo>
                <a:lnTo>
                  <a:pt x="126396" y="13386"/>
                </a:lnTo>
                <a:lnTo>
                  <a:pt x="119982" y="15820"/>
                </a:lnTo>
                <a:lnTo>
                  <a:pt x="113568" y="18558"/>
                </a:lnTo>
                <a:lnTo>
                  <a:pt x="106399" y="21297"/>
                </a:lnTo>
                <a:lnTo>
                  <a:pt x="99607" y="24339"/>
                </a:lnTo>
                <a:lnTo>
                  <a:pt x="85270" y="31032"/>
                </a:lnTo>
                <a:lnTo>
                  <a:pt x="77346" y="34988"/>
                </a:lnTo>
                <a:lnTo>
                  <a:pt x="69801" y="38943"/>
                </a:lnTo>
                <a:lnTo>
                  <a:pt x="61877" y="42898"/>
                </a:lnTo>
                <a:lnTo>
                  <a:pt x="53954" y="47157"/>
                </a:lnTo>
                <a:lnTo>
                  <a:pt x="38862" y="55068"/>
                </a:lnTo>
                <a:lnTo>
                  <a:pt x="32070" y="59023"/>
                </a:lnTo>
                <a:lnTo>
                  <a:pt x="25278" y="62674"/>
                </a:lnTo>
                <a:lnTo>
                  <a:pt x="19242" y="66325"/>
                </a:lnTo>
                <a:lnTo>
                  <a:pt x="13582" y="69367"/>
                </a:lnTo>
                <a:lnTo>
                  <a:pt x="9054" y="72106"/>
                </a:lnTo>
                <a:lnTo>
                  <a:pt x="5282" y="74235"/>
                </a:lnTo>
                <a:lnTo>
                  <a:pt x="2263" y="75757"/>
                </a:lnTo>
                <a:lnTo>
                  <a:pt x="754" y="76973"/>
                </a:lnTo>
                <a:lnTo>
                  <a:pt x="0" y="77278"/>
                </a:lnTo>
                <a:lnTo>
                  <a:pt x="1131" y="78190"/>
                </a:lnTo>
                <a:lnTo>
                  <a:pt x="2263" y="79712"/>
                </a:lnTo>
                <a:lnTo>
                  <a:pt x="3773" y="81233"/>
                </a:lnTo>
                <a:lnTo>
                  <a:pt x="6036" y="83363"/>
                </a:lnTo>
                <a:lnTo>
                  <a:pt x="9054" y="85796"/>
                </a:lnTo>
                <a:lnTo>
                  <a:pt x="12073" y="88535"/>
                </a:lnTo>
                <a:lnTo>
                  <a:pt x="16224" y="91577"/>
                </a:lnTo>
                <a:lnTo>
                  <a:pt x="20373" y="94924"/>
                </a:lnTo>
                <a:lnTo>
                  <a:pt x="25278" y="98271"/>
                </a:lnTo>
                <a:lnTo>
                  <a:pt x="30561" y="102226"/>
                </a:lnTo>
                <a:lnTo>
                  <a:pt x="36598" y="105877"/>
                </a:lnTo>
                <a:lnTo>
                  <a:pt x="43012" y="109832"/>
                </a:lnTo>
                <a:lnTo>
                  <a:pt x="83006" y="128999"/>
                </a:lnTo>
                <a:lnTo>
                  <a:pt x="116208" y="140865"/>
                </a:lnTo>
                <a:lnTo>
                  <a:pt x="123755" y="143299"/>
                </a:lnTo>
                <a:lnTo>
                  <a:pt x="130923" y="145124"/>
                </a:lnTo>
                <a:lnTo>
                  <a:pt x="137337" y="146950"/>
                </a:lnTo>
                <a:lnTo>
                  <a:pt x="143374" y="148471"/>
                </a:lnTo>
                <a:lnTo>
                  <a:pt x="148657" y="149688"/>
                </a:lnTo>
                <a:lnTo>
                  <a:pt x="153184" y="150905"/>
                </a:lnTo>
                <a:lnTo>
                  <a:pt x="156957" y="151818"/>
                </a:lnTo>
                <a:lnTo>
                  <a:pt x="159598" y="152122"/>
                </a:lnTo>
                <a:lnTo>
                  <a:pt x="161107" y="152730"/>
                </a:lnTo>
                <a:lnTo>
                  <a:pt x="161862" y="152730"/>
                </a:lnTo>
                <a:lnTo>
                  <a:pt x="162617" y="152426"/>
                </a:lnTo>
                <a:lnTo>
                  <a:pt x="164126" y="151209"/>
                </a:lnTo>
                <a:lnTo>
                  <a:pt x="167145" y="149688"/>
                </a:lnTo>
                <a:lnTo>
                  <a:pt x="175822" y="144820"/>
                </a:lnTo>
                <a:lnTo>
                  <a:pt x="181105" y="141777"/>
                </a:lnTo>
                <a:lnTo>
                  <a:pt x="187141" y="138126"/>
                </a:lnTo>
                <a:lnTo>
                  <a:pt x="193933" y="134476"/>
                </a:lnTo>
                <a:lnTo>
                  <a:pt x="201102" y="130521"/>
                </a:lnTo>
                <a:lnTo>
                  <a:pt x="216193" y="122610"/>
                </a:lnTo>
                <a:lnTo>
                  <a:pt x="224117" y="118351"/>
                </a:lnTo>
                <a:lnTo>
                  <a:pt x="232041" y="114395"/>
                </a:lnTo>
                <a:lnTo>
                  <a:pt x="239587" y="110440"/>
                </a:lnTo>
                <a:lnTo>
                  <a:pt x="247510" y="106485"/>
                </a:lnTo>
                <a:lnTo>
                  <a:pt x="261847" y="99792"/>
                </a:lnTo>
                <a:lnTo>
                  <a:pt x="268639" y="96749"/>
                </a:lnTo>
                <a:lnTo>
                  <a:pt x="275431" y="94011"/>
                </a:lnTo>
                <a:lnTo>
                  <a:pt x="281845" y="91273"/>
                </a:lnTo>
                <a:lnTo>
                  <a:pt x="288259" y="88839"/>
                </a:lnTo>
                <a:lnTo>
                  <a:pt x="294295" y="86709"/>
                </a:lnTo>
                <a:lnTo>
                  <a:pt x="299955" y="84580"/>
                </a:lnTo>
                <a:lnTo>
                  <a:pt x="305238" y="82754"/>
                </a:lnTo>
                <a:lnTo>
                  <a:pt x="314293" y="79407"/>
                </a:lnTo>
                <a:lnTo>
                  <a:pt x="318066" y="78190"/>
                </a:lnTo>
                <a:lnTo>
                  <a:pt x="321462" y="77278"/>
                </a:lnTo>
                <a:lnTo>
                  <a:pt x="324103" y="76365"/>
                </a:lnTo>
                <a:lnTo>
                  <a:pt x="325989" y="76061"/>
                </a:lnTo>
                <a:lnTo>
                  <a:pt x="327121" y="75452"/>
                </a:lnTo>
                <a:lnTo>
                  <a:pt x="327499" y="75452"/>
                </a:lnTo>
                <a:lnTo>
                  <a:pt x="166012" y="0"/>
                </a:lnTo>
                <a:close/>
              </a:path>
            </a:pathLst>
          </a:custGeom>
          <a:solidFill>
            <a:srgbClr val="EAD1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70" name="object 178">
            <a:extLst>
              <a:ext uri="{FF2B5EF4-FFF2-40B4-BE49-F238E27FC236}">
                <a16:creationId xmlns:a16="http://schemas.microsoft.com/office/drawing/2014/main" id="{029151C7-C023-49D6-842E-658DC4CD5436}"/>
              </a:ext>
            </a:extLst>
          </p:cNvPr>
          <p:cNvSpPr>
            <a:spLocks noChangeArrowheads="1"/>
          </p:cNvSpPr>
          <p:nvPr/>
        </p:nvSpPr>
        <p:spPr bwMode="auto">
          <a:xfrm>
            <a:off x="3924301" y="4445000"/>
            <a:ext cx="161925" cy="77788"/>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71" name="object 179">
            <a:extLst>
              <a:ext uri="{FF2B5EF4-FFF2-40B4-BE49-F238E27FC236}">
                <a16:creationId xmlns:a16="http://schemas.microsoft.com/office/drawing/2014/main" id="{190B3DB0-8132-4811-8C5E-4640E11CB8E7}"/>
              </a:ext>
            </a:extLst>
          </p:cNvPr>
          <p:cNvSpPr>
            <a:spLocks/>
          </p:cNvSpPr>
          <p:nvPr/>
        </p:nvSpPr>
        <p:spPr bwMode="auto">
          <a:xfrm>
            <a:off x="4140200" y="4241800"/>
            <a:ext cx="222250" cy="228600"/>
          </a:xfrm>
          <a:custGeom>
            <a:avLst/>
            <a:gdLst>
              <a:gd name="T0" fmla="*/ 221854 w 222250"/>
              <a:gd name="T1" fmla="*/ 0 h 227964"/>
              <a:gd name="T2" fmla="*/ 0 w 222250"/>
              <a:gd name="T3" fmla="*/ 30900 h 227964"/>
              <a:gd name="T4" fmla="*/ 0 w 222250"/>
              <a:gd name="T5" fmla="*/ 228846 h 227964"/>
              <a:gd name="T6" fmla="*/ 218458 w 222250"/>
              <a:gd name="T7" fmla="*/ 162150 h 227964"/>
              <a:gd name="T8" fmla="*/ 221854 w 222250"/>
              <a:gd name="T9" fmla="*/ 0 h 2279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250" h="227964">
                <a:moveTo>
                  <a:pt x="221854" y="0"/>
                </a:moveTo>
                <a:lnTo>
                  <a:pt x="0" y="30728"/>
                </a:lnTo>
                <a:lnTo>
                  <a:pt x="0" y="227574"/>
                </a:lnTo>
                <a:lnTo>
                  <a:pt x="218458" y="161249"/>
                </a:lnTo>
                <a:lnTo>
                  <a:pt x="221854" y="0"/>
                </a:lnTo>
                <a:close/>
              </a:path>
            </a:pathLst>
          </a:custGeom>
          <a:solidFill>
            <a:srgbClr val="D69B8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72" name="object 180">
            <a:extLst>
              <a:ext uri="{FF2B5EF4-FFF2-40B4-BE49-F238E27FC236}">
                <a16:creationId xmlns:a16="http://schemas.microsoft.com/office/drawing/2014/main" id="{CBFB894E-EFAF-4999-9DA0-E12B593C7566}"/>
              </a:ext>
            </a:extLst>
          </p:cNvPr>
          <p:cNvSpPr>
            <a:spLocks/>
          </p:cNvSpPr>
          <p:nvPr/>
        </p:nvSpPr>
        <p:spPr bwMode="auto">
          <a:xfrm>
            <a:off x="3940176" y="4164014"/>
            <a:ext cx="422275" cy="109537"/>
          </a:xfrm>
          <a:custGeom>
            <a:avLst/>
            <a:gdLst>
              <a:gd name="T0" fmla="*/ 253933 w 421639"/>
              <a:gd name="T1" fmla="*/ 0 h 109220"/>
              <a:gd name="T2" fmla="*/ 0 w 421639"/>
              <a:gd name="T3" fmla="*/ 16524 h 109220"/>
              <a:gd name="T4" fmla="*/ 199816 w 421639"/>
              <a:gd name="T5" fmla="*/ 109858 h 109220"/>
              <a:gd name="T6" fmla="*/ 422341 w 421639"/>
              <a:gd name="T7" fmla="*/ 78951 h 109220"/>
              <a:gd name="T8" fmla="*/ 253933 w 421639"/>
              <a:gd name="T9" fmla="*/ 0 h 109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1639" h="109220">
                <a:moveTo>
                  <a:pt x="253169" y="0"/>
                </a:moveTo>
                <a:lnTo>
                  <a:pt x="0" y="16428"/>
                </a:lnTo>
                <a:lnTo>
                  <a:pt x="199215" y="109223"/>
                </a:lnTo>
                <a:lnTo>
                  <a:pt x="421070" y="78495"/>
                </a:lnTo>
                <a:lnTo>
                  <a:pt x="253169" y="0"/>
                </a:lnTo>
                <a:close/>
              </a:path>
            </a:pathLst>
          </a:custGeom>
          <a:solidFill>
            <a:srgbClr val="EAD1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73" name="object 181">
            <a:extLst>
              <a:ext uri="{FF2B5EF4-FFF2-40B4-BE49-F238E27FC236}">
                <a16:creationId xmlns:a16="http://schemas.microsoft.com/office/drawing/2014/main" id="{714B1977-7575-4CE0-8750-EB9BB46A1BE2}"/>
              </a:ext>
            </a:extLst>
          </p:cNvPr>
          <p:cNvSpPr>
            <a:spLocks noChangeArrowheads="1"/>
          </p:cNvSpPr>
          <p:nvPr/>
        </p:nvSpPr>
        <p:spPr bwMode="auto">
          <a:xfrm>
            <a:off x="3981451" y="4167189"/>
            <a:ext cx="366713" cy="331787"/>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74" name="object 182">
            <a:extLst>
              <a:ext uri="{FF2B5EF4-FFF2-40B4-BE49-F238E27FC236}">
                <a16:creationId xmlns:a16="http://schemas.microsoft.com/office/drawing/2014/main" id="{452C8CB1-C8F8-46FE-B28E-17409E03CF18}"/>
              </a:ext>
            </a:extLst>
          </p:cNvPr>
          <p:cNvSpPr>
            <a:spLocks/>
          </p:cNvSpPr>
          <p:nvPr/>
        </p:nvSpPr>
        <p:spPr bwMode="auto">
          <a:xfrm>
            <a:off x="3854450" y="4170363"/>
            <a:ext cx="230188" cy="328612"/>
          </a:xfrm>
          <a:custGeom>
            <a:avLst/>
            <a:gdLst>
              <a:gd name="T0" fmla="*/ 3782 w 229869"/>
              <a:gd name="T1" fmla="*/ 0 h 328295"/>
              <a:gd name="T2" fmla="*/ 0 w 229869"/>
              <a:gd name="T3" fmla="*/ 223137 h 328295"/>
              <a:gd name="T4" fmla="*/ 379 w 229869"/>
              <a:gd name="T5" fmla="*/ 223442 h 328295"/>
              <a:gd name="T6" fmla="*/ 2269 w 229869"/>
              <a:gd name="T7" fmla="*/ 224356 h 328295"/>
              <a:gd name="T8" fmla="*/ 4918 w 229869"/>
              <a:gd name="T9" fmla="*/ 226185 h 328295"/>
              <a:gd name="T10" fmla="*/ 8324 w 229869"/>
              <a:gd name="T11" fmla="*/ 228319 h 328295"/>
              <a:gd name="T12" fmla="*/ 12864 w 229869"/>
              <a:gd name="T13" fmla="*/ 231063 h 328295"/>
              <a:gd name="T14" fmla="*/ 18159 w 229869"/>
              <a:gd name="T15" fmla="*/ 234111 h 328295"/>
              <a:gd name="T16" fmla="*/ 24215 w 229869"/>
              <a:gd name="T17" fmla="*/ 237769 h 328295"/>
              <a:gd name="T18" fmla="*/ 31402 w 229869"/>
              <a:gd name="T19" fmla="*/ 241732 h 328295"/>
              <a:gd name="T20" fmla="*/ 38590 w 229869"/>
              <a:gd name="T21" fmla="*/ 245999 h 328295"/>
              <a:gd name="T22" fmla="*/ 46915 w 229869"/>
              <a:gd name="T23" fmla="*/ 250267 h 328295"/>
              <a:gd name="T24" fmla="*/ 55238 w 229869"/>
              <a:gd name="T25" fmla="*/ 255144 h 328295"/>
              <a:gd name="T26" fmla="*/ 64319 w 229869"/>
              <a:gd name="T27" fmla="*/ 260022 h 328295"/>
              <a:gd name="T28" fmla="*/ 83993 w 229869"/>
              <a:gd name="T29" fmla="*/ 269776 h 328295"/>
              <a:gd name="T30" fmla="*/ 94209 w 229869"/>
              <a:gd name="T31" fmla="*/ 274959 h 328295"/>
              <a:gd name="T32" fmla="*/ 104425 w 229869"/>
              <a:gd name="T33" fmla="*/ 279836 h 328295"/>
              <a:gd name="T34" fmla="*/ 125612 w 229869"/>
              <a:gd name="T35" fmla="*/ 289590 h 328295"/>
              <a:gd name="T36" fmla="*/ 136584 w 229869"/>
              <a:gd name="T37" fmla="*/ 294163 h 328295"/>
              <a:gd name="T38" fmla="*/ 147178 w 229869"/>
              <a:gd name="T39" fmla="*/ 298431 h 328295"/>
              <a:gd name="T40" fmla="*/ 157393 w 229869"/>
              <a:gd name="T41" fmla="*/ 302699 h 328295"/>
              <a:gd name="T42" fmla="*/ 167609 w 229869"/>
              <a:gd name="T43" fmla="*/ 306662 h 328295"/>
              <a:gd name="T44" fmla="*/ 177067 w 229869"/>
              <a:gd name="T45" fmla="*/ 310624 h 328295"/>
              <a:gd name="T46" fmla="*/ 186526 w 229869"/>
              <a:gd name="T47" fmla="*/ 313978 h 328295"/>
              <a:gd name="T48" fmla="*/ 194851 w 229869"/>
              <a:gd name="T49" fmla="*/ 317330 h 328295"/>
              <a:gd name="T50" fmla="*/ 215281 w 229869"/>
              <a:gd name="T51" fmla="*/ 324646 h 328295"/>
              <a:gd name="T52" fmla="*/ 219821 w 229869"/>
              <a:gd name="T53" fmla="*/ 326476 h 328295"/>
              <a:gd name="T54" fmla="*/ 223226 w 229869"/>
              <a:gd name="T55" fmla="*/ 327695 h 328295"/>
              <a:gd name="T56" fmla="*/ 225496 w 229869"/>
              <a:gd name="T57" fmla="*/ 328304 h 328295"/>
              <a:gd name="T58" fmla="*/ 226253 w 229869"/>
              <a:gd name="T59" fmla="*/ 328610 h 328295"/>
              <a:gd name="T60" fmla="*/ 230415 w 229869"/>
              <a:gd name="T61" fmla="*/ 105166 h 328295"/>
              <a:gd name="T62" fmla="*/ 229658 w 229869"/>
              <a:gd name="T63" fmla="*/ 104862 h 328295"/>
              <a:gd name="T64" fmla="*/ 227389 w 229869"/>
              <a:gd name="T65" fmla="*/ 104253 h 328295"/>
              <a:gd name="T66" fmla="*/ 223983 w 229869"/>
              <a:gd name="T67" fmla="*/ 103033 h 328295"/>
              <a:gd name="T68" fmla="*/ 219443 w 229869"/>
              <a:gd name="T69" fmla="*/ 101205 h 328295"/>
              <a:gd name="T70" fmla="*/ 190688 w 229869"/>
              <a:gd name="T71" fmla="*/ 90841 h 328295"/>
              <a:gd name="T72" fmla="*/ 161555 w 229869"/>
              <a:gd name="T73" fmla="*/ 79562 h 328295"/>
              <a:gd name="T74" fmla="*/ 151340 w 229869"/>
              <a:gd name="T75" fmla="*/ 75294 h 328295"/>
              <a:gd name="T76" fmla="*/ 140746 w 229869"/>
              <a:gd name="T77" fmla="*/ 70721 h 328295"/>
              <a:gd name="T78" fmla="*/ 129774 w 229869"/>
              <a:gd name="T79" fmla="*/ 66149 h 328295"/>
              <a:gd name="T80" fmla="*/ 97993 w 229869"/>
              <a:gd name="T81" fmla="*/ 51517 h 328295"/>
              <a:gd name="T82" fmla="*/ 87776 w 229869"/>
              <a:gd name="T83" fmla="*/ 46335 h 328295"/>
              <a:gd name="T84" fmla="*/ 77940 w 229869"/>
              <a:gd name="T85" fmla="*/ 41457 h 328295"/>
              <a:gd name="T86" fmla="*/ 68481 w 229869"/>
              <a:gd name="T87" fmla="*/ 36579 h 328295"/>
              <a:gd name="T88" fmla="*/ 59400 w 229869"/>
              <a:gd name="T89" fmla="*/ 31703 h 328295"/>
              <a:gd name="T90" fmla="*/ 50698 w 229869"/>
              <a:gd name="T91" fmla="*/ 27129 h 328295"/>
              <a:gd name="T92" fmla="*/ 42375 w 229869"/>
              <a:gd name="T93" fmla="*/ 22558 h 328295"/>
              <a:gd name="T94" fmla="*/ 35187 w 229869"/>
              <a:gd name="T95" fmla="*/ 18291 h 328295"/>
              <a:gd name="T96" fmla="*/ 28375 w 229869"/>
              <a:gd name="T97" fmla="*/ 14327 h 328295"/>
              <a:gd name="T98" fmla="*/ 6052 w 229869"/>
              <a:gd name="T99" fmla="*/ 1218 h 328295"/>
              <a:gd name="T100" fmla="*/ 4161 w 229869"/>
              <a:gd name="T101" fmla="*/ 304 h 328295"/>
              <a:gd name="T102" fmla="*/ 3782 w 229869"/>
              <a:gd name="T103" fmla="*/ 0 h 32829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29869" h="328295">
                <a:moveTo>
                  <a:pt x="3772" y="0"/>
                </a:moveTo>
                <a:lnTo>
                  <a:pt x="0" y="222707"/>
                </a:lnTo>
                <a:lnTo>
                  <a:pt x="377" y="223011"/>
                </a:lnTo>
                <a:lnTo>
                  <a:pt x="2263" y="223924"/>
                </a:lnTo>
                <a:lnTo>
                  <a:pt x="4904" y="225749"/>
                </a:lnTo>
                <a:lnTo>
                  <a:pt x="8300" y="227879"/>
                </a:lnTo>
                <a:lnTo>
                  <a:pt x="12828" y="230617"/>
                </a:lnTo>
                <a:lnTo>
                  <a:pt x="18109" y="233659"/>
                </a:lnTo>
                <a:lnTo>
                  <a:pt x="24147" y="237311"/>
                </a:lnTo>
                <a:lnTo>
                  <a:pt x="31315" y="241266"/>
                </a:lnTo>
                <a:lnTo>
                  <a:pt x="38484" y="245525"/>
                </a:lnTo>
                <a:lnTo>
                  <a:pt x="46785" y="249785"/>
                </a:lnTo>
                <a:lnTo>
                  <a:pt x="55085" y="254652"/>
                </a:lnTo>
                <a:lnTo>
                  <a:pt x="64141" y="259520"/>
                </a:lnTo>
                <a:lnTo>
                  <a:pt x="83761" y="269256"/>
                </a:lnTo>
                <a:lnTo>
                  <a:pt x="93948" y="274429"/>
                </a:lnTo>
                <a:lnTo>
                  <a:pt x="104135" y="279296"/>
                </a:lnTo>
                <a:lnTo>
                  <a:pt x="125264" y="289032"/>
                </a:lnTo>
                <a:lnTo>
                  <a:pt x="136206" y="293596"/>
                </a:lnTo>
                <a:lnTo>
                  <a:pt x="146770" y="297855"/>
                </a:lnTo>
                <a:lnTo>
                  <a:pt x="156957" y="302115"/>
                </a:lnTo>
                <a:lnTo>
                  <a:pt x="167145" y="306070"/>
                </a:lnTo>
                <a:lnTo>
                  <a:pt x="176577" y="310025"/>
                </a:lnTo>
                <a:lnTo>
                  <a:pt x="186010" y="313372"/>
                </a:lnTo>
                <a:lnTo>
                  <a:pt x="194311" y="316718"/>
                </a:lnTo>
                <a:lnTo>
                  <a:pt x="214685" y="324020"/>
                </a:lnTo>
                <a:lnTo>
                  <a:pt x="219212" y="325846"/>
                </a:lnTo>
                <a:lnTo>
                  <a:pt x="222608" y="327063"/>
                </a:lnTo>
                <a:lnTo>
                  <a:pt x="224872" y="327671"/>
                </a:lnTo>
                <a:lnTo>
                  <a:pt x="225626" y="327976"/>
                </a:lnTo>
                <a:lnTo>
                  <a:pt x="229777" y="104964"/>
                </a:lnTo>
                <a:lnTo>
                  <a:pt x="229022" y="104660"/>
                </a:lnTo>
                <a:lnTo>
                  <a:pt x="226759" y="104052"/>
                </a:lnTo>
                <a:lnTo>
                  <a:pt x="223363" y="102835"/>
                </a:lnTo>
                <a:lnTo>
                  <a:pt x="218835" y="101009"/>
                </a:lnTo>
                <a:lnTo>
                  <a:pt x="190160" y="90665"/>
                </a:lnTo>
                <a:lnTo>
                  <a:pt x="161107" y="79408"/>
                </a:lnTo>
                <a:lnTo>
                  <a:pt x="150921" y="75148"/>
                </a:lnTo>
                <a:lnTo>
                  <a:pt x="140356" y="70585"/>
                </a:lnTo>
                <a:lnTo>
                  <a:pt x="129414" y="66021"/>
                </a:lnTo>
                <a:lnTo>
                  <a:pt x="97721" y="51417"/>
                </a:lnTo>
                <a:lnTo>
                  <a:pt x="87533" y="46245"/>
                </a:lnTo>
                <a:lnTo>
                  <a:pt x="77724" y="41377"/>
                </a:lnTo>
                <a:lnTo>
                  <a:pt x="68291" y="36509"/>
                </a:lnTo>
                <a:lnTo>
                  <a:pt x="59236" y="31641"/>
                </a:lnTo>
                <a:lnTo>
                  <a:pt x="50558" y="27077"/>
                </a:lnTo>
                <a:lnTo>
                  <a:pt x="42257" y="22514"/>
                </a:lnTo>
                <a:lnTo>
                  <a:pt x="35089" y="18255"/>
                </a:lnTo>
                <a:lnTo>
                  <a:pt x="28297" y="14299"/>
                </a:lnTo>
                <a:lnTo>
                  <a:pt x="6036" y="1216"/>
                </a:lnTo>
                <a:lnTo>
                  <a:pt x="4149" y="304"/>
                </a:lnTo>
                <a:lnTo>
                  <a:pt x="3772" y="0"/>
                </a:lnTo>
                <a:close/>
              </a:path>
            </a:pathLst>
          </a:custGeom>
          <a:solidFill>
            <a:srgbClr val="EAF7D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75" name="object 183">
            <a:extLst>
              <a:ext uri="{FF2B5EF4-FFF2-40B4-BE49-F238E27FC236}">
                <a16:creationId xmlns:a16="http://schemas.microsoft.com/office/drawing/2014/main" id="{D9F99AAE-9BDC-4FED-B010-32E9B4B10677}"/>
              </a:ext>
            </a:extLst>
          </p:cNvPr>
          <p:cNvSpPr>
            <a:spLocks/>
          </p:cNvSpPr>
          <p:nvPr/>
        </p:nvSpPr>
        <p:spPr bwMode="auto">
          <a:xfrm>
            <a:off x="3857625" y="4159250"/>
            <a:ext cx="306388" cy="115888"/>
          </a:xfrm>
          <a:custGeom>
            <a:avLst/>
            <a:gdLst>
              <a:gd name="T0" fmla="*/ 79400 w 306069"/>
              <a:gd name="T1" fmla="*/ 0 h 116839"/>
              <a:gd name="T2" fmla="*/ 0 w 306069"/>
              <a:gd name="T3" fmla="*/ 11374 h 116839"/>
              <a:gd name="T4" fmla="*/ 377 w 306069"/>
              <a:gd name="T5" fmla="*/ 11672 h 116839"/>
              <a:gd name="T6" fmla="*/ 2268 w 306069"/>
              <a:gd name="T7" fmla="*/ 12571 h 116839"/>
              <a:gd name="T8" fmla="*/ 4914 w 306069"/>
              <a:gd name="T9" fmla="*/ 14367 h 116839"/>
              <a:gd name="T10" fmla="*/ 8318 w 306069"/>
              <a:gd name="T11" fmla="*/ 16463 h 116839"/>
              <a:gd name="T12" fmla="*/ 12854 w 306069"/>
              <a:gd name="T13" fmla="*/ 19156 h 116839"/>
              <a:gd name="T14" fmla="*/ 18526 w 306069"/>
              <a:gd name="T15" fmla="*/ 22149 h 116839"/>
              <a:gd name="T16" fmla="*/ 24577 w 306069"/>
              <a:gd name="T17" fmla="*/ 25741 h 116839"/>
              <a:gd name="T18" fmla="*/ 31382 w 306069"/>
              <a:gd name="T19" fmla="*/ 29332 h 116839"/>
              <a:gd name="T20" fmla="*/ 38944 w 306069"/>
              <a:gd name="T21" fmla="*/ 33523 h 116839"/>
              <a:gd name="T22" fmla="*/ 55579 w 306069"/>
              <a:gd name="T23" fmla="*/ 42502 h 116839"/>
              <a:gd name="T24" fmla="*/ 65032 w 306069"/>
              <a:gd name="T25" fmla="*/ 47292 h 116839"/>
              <a:gd name="T26" fmla="*/ 74484 w 306069"/>
              <a:gd name="T27" fmla="*/ 52380 h 116839"/>
              <a:gd name="T28" fmla="*/ 84314 w 306069"/>
              <a:gd name="T29" fmla="*/ 57169 h 116839"/>
              <a:gd name="T30" fmla="*/ 126660 w 306069"/>
              <a:gd name="T31" fmla="*/ 76624 h 116839"/>
              <a:gd name="T32" fmla="*/ 168628 w 306069"/>
              <a:gd name="T33" fmla="*/ 93385 h 116839"/>
              <a:gd name="T34" fmla="*/ 178079 w 306069"/>
              <a:gd name="T35" fmla="*/ 97276 h 116839"/>
              <a:gd name="T36" fmla="*/ 187155 w 306069"/>
              <a:gd name="T37" fmla="*/ 100569 h 116839"/>
              <a:gd name="T38" fmla="*/ 195850 w 306069"/>
              <a:gd name="T39" fmla="*/ 103862 h 116839"/>
              <a:gd name="T40" fmla="*/ 210218 w 306069"/>
              <a:gd name="T41" fmla="*/ 108950 h 116839"/>
              <a:gd name="T42" fmla="*/ 220804 w 306069"/>
              <a:gd name="T43" fmla="*/ 112840 h 116839"/>
              <a:gd name="T44" fmla="*/ 224207 w 306069"/>
              <a:gd name="T45" fmla="*/ 114038 h 116839"/>
              <a:gd name="T46" fmla="*/ 226476 w 306069"/>
              <a:gd name="T47" fmla="*/ 114637 h 116839"/>
              <a:gd name="T48" fmla="*/ 227232 w 306069"/>
              <a:gd name="T49" fmla="*/ 114936 h 116839"/>
              <a:gd name="T50" fmla="*/ 306253 w 306069"/>
              <a:gd name="T51" fmla="*/ 103562 h 116839"/>
              <a:gd name="T52" fmla="*/ 79400 w 306069"/>
              <a:gd name="T53" fmla="*/ 0 h 1168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6069" h="116839">
                <a:moveTo>
                  <a:pt x="79234" y="0"/>
                </a:moveTo>
                <a:lnTo>
                  <a:pt x="0" y="11561"/>
                </a:lnTo>
                <a:lnTo>
                  <a:pt x="377" y="11865"/>
                </a:lnTo>
                <a:lnTo>
                  <a:pt x="2264" y="12778"/>
                </a:lnTo>
                <a:lnTo>
                  <a:pt x="4904" y="14604"/>
                </a:lnTo>
                <a:lnTo>
                  <a:pt x="8300" y="16734"/>
                </a:lnTo>
                <a:lnTo>
                  <a:pt x="12828" y="19471"/>
                </a:lnTo>
                <a:lnTo>
                  <a:pt x="18488" y="22514"/>
                </a:lnTo>
                <a:lnTo>
                  <a:pt x="24525" y="26165"/>
                </a:lnTo>
                <a:lnTo>
                  <a:pt x="31316" y="29816"/>
                </a:lnTo>
                <a:lnTo>
                  <a:pt x="38862" y="34075"/>
                </a:lnTo>
                <a:lnTo>
                  <a:pt x="55463" y="43203"/>
                </a:lnTo>
                <a:lnTo>
                  <a:pt x="64896" y="48071"/>
                </a:lnTo>
                <a:lnTo>
                  <a:pt x="74329" y="53243"/>
                </a:lnTo>
                <a:lnTo>
                  <a:pt x="84138" y="58111"/>
                </a:lnTo>
                <a:lnTo>
                  <a:pt x="126396" y="77887"/>
                </a:lnTo>
                <a:lnTo>
                  <a:pt x="168277" y="94924"/>
                </a:lnTo>
                <a:lnTo>
                  <a:pt x="177709" y="98879"/>
                </a:lnTo>
                <a:lnTo>
                  <a:pt x="186765" y="102226"/>
                </a:lnTo>
                <a:lnTo>
                  <a:pt x="195442" y="105573"/>
                </a:lnTo>
                <a:lnTo>
                  <a:pt x="209780" y="110745"/>
                </a:lnTo>
                <a:lnTo>
                  <a:pt x="220344" y="114700"/>
                </a:lnTo>
                <a:lnTo>
                  <a:pt x="223741" y="115917"/>
                </a:lnTo>
                <a:lnTo>
                  <a:pt x="226004" y="116526"/>
                </a:lnTo>
                <a:lnTo>
                  <a:pt x="226759" y="116830"/>
                </a:lnTo>
                <a:lnTo>
                  <a:pt x="305615" y="105269"/>
                </a:lnTo>
                <a:lnTo>
                  <a:pt x="79234" y="0"/>
                </a:lnTo>
                <a:close/>
              </a:path>
            </a:pathLst>
          </a:custGeom>
          <a:solidFill>
            <a:srgbClr val="EAD1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76" name="object 184">
            <a:extLst>
              <a:ext uri="{FF2B5EF4-FFF2-40B4-BE49-F238E27FC236}">
                <a16:creationId xmlns:a16="http://schemas.microsoft.com/office/drawing/2014/main" id="{10F99B53-036A-4F19-B653-FAFDD9E209D9}"/>
              </a:ext>
            </a:extLst>
          </p:cNvPr>
          <p:cNvSpPr>
            <a:spLocks noChangeArrowheads="1"/>
          </p:cNvSpPr>
          <p:nvPr/>
        </p:nvSpPr>
        <p:spPr bwMode="auto">
          <a:xfrm>
            <a:off x="3859213" y="4170363"/>
            <a:ext cx="222250" cy="31115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77" name="object 185">
            <a:extLst>
              <a:ext uri="{FF2B5EF4-FFF2-40B4-BE49-F238E27FC236}">
                <a16:creationId xmlns:a16="http://schemas.microsoft.com/office/drawing/2014/main" id="{541BC059-7B5F-4D52-B1C9-B37CB423E4BF}"/>
              </a:ext>
            </a:extLst>
          </p:cNvPr>
          <p:cNvSpPr>
            <a:spLocks/>
          </p:cNvSpPr>
          <p:nvPr/>
        </p:nvSpPr>
        <p:spPr bwMode="auto">
          <a:xfrm>
            <a:off x="4252914" y="4271963"/>
            <a:ext cx="250825" cy="341312"/>
          </a:xfrm>
          <a:custGeom>
            <a:avLst/>
            <a:gdLst>
              <a:gd name="T0" fmla="*/ 250015 w 251460"/>
              <a:gd name="T1" fmla="*/ 0 h 340995"/>
              <a:gd name="T2" fmla="*/ 0 w 251460"/>
              <a:gd name="T3" fmla="*/ 117352 h 340995"/>
              <a:gd name="T4" fmla="*/ 0 w 251460"/>
              <a:gd name="T5" fmla="*/ 341388 h 340995"/>
              <a:gd name="T6" fmla="*/ 250015 w 251460"/>
              <a:gd name="T7" fmla="*/ 224340 h 340995"/>
              <a:gd name="T8" fmla="*/ 250015 w 251460"/>
              <a:gd name="T9" fmla="*/ 0 h 3409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460" h="340995">
                <a:moveTo>
                  <a:pt x="251283" y="0"/>
                </a:moveTo>
                <a:lnTo>
                  <a:pt x="0" y="117134"/>
                </a:lnTo>
                <a:lnTo>
                  <a:pt x="0" y="340754"/>
                </a:lnTo>
                <a:lnTo>
                  <a:pt x="251283" y="223924"/>
                </a:lnTo>
                <a:lnTo>
                  <a:pt x="251283" y="0"/>
                </a:lnTo>
                <a:close/>
              </a:path>
            </a:pathLst>
          </a:custGeom>
          <a:solidFill>
            <a:srgbClr val="D8AD9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78" name="object 186">
            <a:extLst>
              <a:ext uri="{FF2B5EF4-FFF2-40B4-BE49-F238E27FC236}">
                <a16:creationId xmlns:a16="http://schemas.microsoft.com/office/drawing/2014/main" id="{66DA457E-9DFE-4BB6-AD0C-14D0719D7FE3}"/>
              </a:ext>
            </a:extLst>
          </p:cNvPr>
          <p:cNvSpPr>
            <a:spLocks/>
          </p:cNvSpPr>
          <p:nvPr/>
        </p:nvSpPr>
        <p:spPr bwMode="auto">
          <a:xfrm>
            <a:off x="4117975" y="4208464"/>
            <a:ext cx="387350" cy="180975"/>
          </a:xfrm>
          <a:custGeom>
            <a:avLst/>
            <a:gdLst>
              <a:gd name="T0" fmla="*/ 251283 w 387350"/>
              <a:gd name="T1" fmla="*/ 0 h 180339"/>
              <a:gd name="T2" fmla="*/ 0 w 387350"/>
              <a:gd name="T3" fmla="*/ 117655 h 180339"/>
              <a:gd name="T4" fmla="*/ 376 w 387350"/>
              <a:gd name="T5" fmla="*/ 117962 h 180339"/>
              <a:gd name="T6" fmla="*/ 1509 w 387350"/>
              <a:gd name="T7" fmla="*/ 118575 h 180339"/>
              <a:gd name="T8" fmla="*/ 3395 w 387350"/>
              <a:gd name="T9" fmla="*/ 119801 h 180339"/>
              <a:gd name="T10" fmla="*/ 5659 w 387350"/>
              <a:gd name="T11" fmla="*/ 121332 h 180339"/>
              <a:gd name="T12" fmla="*/ 8677 w 387350"/>
              <a:gd name="T13" fmla="*/ 123170 h 180339"/>
              <a:gd name="T14" fmla="*/ 12073 w 387350"/>
              <a:gd name="T15" fmla="*/ 125315 h 180339"/>
              <a:gd name="T16" fmla="*/ 20374 w 387350"/>
              <a:gd name="T17" fmla="*/ 130218 h 180339"/>
              <a:gd name="T18" fmla="*/ 24901 w 387350"/>
              <a:gd name="T19" fmla="*/ 132975 h 180339"/>
              <a:gd name="T20" fmla="*/ 29806 w 387350"/>
              <a:gd name="T21" fmla="*/ 135733 h 180339"/>
              <a:gd name="T22" fmla="*/ 35089 w 387350"/>
              <a:gd name="T23" fmla="*/ 138796 h 180339"/>
              <a:gd name="T24" fmla="*/ 40371 w 387350"/>
              <a:gd name="T25" fmla="*/ 141554 h 180339"/>
              <a:gd name="T26" fmla="*/ 45653 w 387350"/>
              <a:gd name="T27" fmla="*/ 144617 h 180339"/>
              <a:gd name="T28" fmla="*/ 90552 w 387350"/>
              <a:gd name="T29" fmla="*/ 164839 h 180339"/>
              <a:gd name="T30" fmla="*/ 96966 w 387350"/>
              <a:gd name="T31" fmla="*/ 167291 h 180339"/>
              <a:gd name="T32" fmla="*/ 103003 w 387350"/>
              <a:gd name="T33" fmla="*/ 169742 h 180339"/>
              <a:gd name="T34" fmla="*/ 108663 w 387350"/>
              <a:gd name="T35" fmla="*/ 171887 h 180339"/>
              <a:gd name="T36" fmla="*/ 114322 w 387350"/>
              <a:gd name="T37" fmla="*/ 173725 h 180339"/>
              <a:gd name="T38" fmla="*/ 119227 w 387350"/>
              <a:gd name="T39" fmla="*/ 175564 h 180339"/>
              <a:gd name="T40" fmla="*/ 123755 w 387350"/>
              <a:gd name="T41" fmla="*/ 177401 h 180339"/>
              <a:gd name="T42" fmla="*/ 127904 w 387350"/>
              <a:gd name="T43" fmla="*/ 178628 h 180339"/>
              <a:gd name="T44" fmla="*/ 130924 w 387350"/>
              <a:gd name="T45" fmla="*/ 179853 h 180339"/>
              <a:gd name="T46" fmla="*/ 133565 w 387350"/>
              <a:gd name="T47" fmla="*/ 180772 h 180339"/>
              <a:gd name="T48" fmla="*/ 135074 w 387350"/>
              <a:gd name="T49" fmla="*/ 181078 h 180339"/>
              <a:gd name="T50" fmla="*/ 135451 w 387350"/>
              <a:gd name="T51" fmla="*/ 181385 h 180339"/>
              <a:gd name="T52" fmla="*/ 386735 w 387350"/>
              <a:gd name="T53" fmla="*/ 63423 h 180339"/>
              <a:gd name="T54" fmla="*/ 251283 w 387350"/>
              <a:gd name="T55" fmla="*/ 0 h 1803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87350" h="180339">
                <a:moveTo>
                  <a:pt x="251283" y="0"/>
                </a:moveTo>
                <a:lnTo>
                  <a:pt x="0" y="116830"/>
                </a:lnTo>
                <a:lnTo>
                  <a:pt x="376" y="117134"/>
                </a:lnTo>
                <a:lnTo>
                  <a:pt x="1509" y="117743"/>
                </a:lnTo>
                <a:lnTo>
                  <a:pt x="3395" y="118960"/>
                </a:lnTo>
                <a:lnTo>
                  <a:pt x="5659" y="120481"/>
                </a:lnTo>
                <a:lnTo>
                  <a:pt x="8677" y="122306"/>
                </a:lnTo>
                <a:lnTo>
                  <a:pt x="12073" y="124436"/>
                </a:lnTo>
                <a:lnTo>
                  <a:pt x="20374" y="129304"/>
                </a:lnTo>
                <a:lnTo>
                  <a:pt x="24901" y="132042"/>
                </a:lnTo>
                <a:lnTo>
                  <a:pt x="29806" y="134781"/>
                </a:lnTo>
                <a:lnTo>
                  <a:pt x="35089" y="137822"/>
                </a:lnTo>
                <a:lnTo>
                  <a:pt x="40371" y="140561"/>
                </a:lnTo>
                <a:lnTo>
                  <a:pt x="45653" y="143603"/>
                </a:lnTo>
                <a:lnTo>
                  <a:pt x="90552" y="163683"/>
                </a:lnTo>
                <a:lnTo>
                  <a:pt x="96966" y="166117"/>
                </a:lnTo>
                <a:lnTo>
                  <a:pt x="103003" y="168551"/>
                </a:lnTo>
                <a:lnTo>
                  <a:pt x="108663" y="170681"/>
                </a:lnTo>
                <a:lnTo>
                  <a:pt x="114322" y="172506"/>
                </a:lnTo>
                <a:lnTo>
                  <a:pt x="119227" y="174332"/>
                </a:lnTo>
                <a:lnTo>
                  <a:pt x="123755" y="176157"/>
                </a:lnTo>
                <a:lnTo>
                  <a:pt x="127904" y="177374"/>
                </a:lnTo>
                <a:lnTo>
                  <a:pt x="130924" y="178591"/>
                </a:lnTo>
                <a:lnTo>
                  <a:pt x="133565" y="179504"/>
                </a:lnTo>
                <a:lnTo>
                  <a:pt x="135074" y="179808"/>
                </a:lnTo>
                <a:lnTo>
                  <a:pt x="135451" y="180113"/>
                </a:lnTo>
                <a:lnTo>
                  <a:pt x="386735" y="62978"/>
                </a:lnTo>
                <a:lnTo>
                  <a:pt x="251283" y="0"/>
                </a:lnTo>
                <a:close/>
              </a:path>
            </a:pathLst>
          </a:custGeom>
          <a:solidFill>
            <a:srgbClr val="EAD1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79" name="object 187">
            <a:extLst>
              <a:ext uri="{FF2B5EF4-FFF2-40B4-BE49-F238E27FC236}">
                <a16:creationId xmlns:a16="http://schemas.microsoft.com/office/drawing/2014/main" id="{8A4B0E19-6CD4-462B-8494-A88E878DDD48}"/>
              </a:ext>
            </a:extLst>
          </p:cNvPr>
          <p:cNvSpPr>
            <a:spLocks/>
          </p:cNvSpPr>
          <p:nvPr/>
        </p:nvSpPr>
        <p:spPr bwMode="auto">
          <a:xfrm>
            <a:off x="4129089" y="4319588"/>
            <a:ext cx="136525" cy="63500"/>
          </a:xfrm>
          <a:custGeom>
            <a:avLst/>
            <a:gdLst>
              <a:gd name="T0" fmla="*/ 1132 w 136525"/>
              <a:gd name="T1" fmla="*/ 0 h 64135"/>
              <a:gd name="T2" fmla="*/ 0 w 136525"/>
              <a:gd name="T3" fmla="*/ 298 h 64135"/>
              <a:gd name="T4" fmla="*/ 135451 w 136525"/>
              <a:gd name="T5" fmla="*/ 62333 h 64135"/>
              <a:gd name="T6" fmla="*/ 136206 w 136525"/>
              <a:gd name="T7" fmla="*/ 61737 h 64135"/>
              <a:gd name="T8" fmla="*/ 1132 w 136525"/>
              <a:gd name="T9" fmla="*/ 0 h 64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525" h="64135">
                <a:moveTo>
                  <a:pt x="1132" y="0"/>
                </a:moveTo>
                <a:lnTo>
                  <a:pt x="0" y="304"/>
                </a:lnTo>
                <a:lnTo>
                  <a:pt x="135451" y="63586"/>
                </a:lnTo>
                <a:lnTo>
                  <a:pt x="136206" y="62978"/>
                </a:lnTo>
                <a:lnTo>
                  <a:pt x="1132"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80" name="object 188">
            <a:extLst>
              <a:ext uri="{FF2B5EF4-FFF2-40B4-BE49-F238E27FC236}">
                <a16:creationId xmlns:a16="http://schemas.microsoft.com/office/drawing/2014/main" id="{D080A677-CD1A-4AED-B2B8-92BA2228BC94}"/>
              </a:ext>
            </a:extLst>
          </p:cNvPr>
          <p:cNvSpPr>
            <a:spLocks/>
          </p:cNvSpPr>
          <p:nvPr/>
        </p:nvSpPr>
        <p:spPr bwMode="auto">
          <a:xfrm>
            <a:off x="4264025" y="4383089"/>
            <a:ext cx="0" cy="223837"/>
          </a:xfrm>
          <a:custGeom>
            <a:avLst/>
            <a:gdLst>
              <a:gd name="T0" fmla="*/ 0 h 224789"/>
              <a:gd name="T1" fmla="*/ 222332 h 224789"/>
              <a:gd name="T2" fmla="*/ 0 60000 65536"/>
              <a:gd name="T3" fmla="*/ 0 60000 65536"/>
            </a:gdLst>
            <a:ahLst/>
            <a:cxnLst>
              <a:cxn ang="T2">
                <a:pos x="0" y="T0"/>
              </a:cxn>
              <a:cxn ang="T3">
                <a:pos x="0" y="T1"/>
              </a:cxn>
            </a:cxnLst>
            <a:rect l="0" t="0" r="r" b="b"/>
            <a:pathLst>
              <a:path h="224789">
                <a:moveTo>
                  <a:pt x="0" y="0"/>
                </a:moveTo>
                <a:lnTo>
                  <a:pt x="0" y="224228"/>
                </a:lnTo>
              </a:path>
            </a:pathLst>
          </a:custGeom>
          <a:noFill/>
          <a:ln w="3175">
            <a:solidFill>
              <a:srgbClr val="12121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81" name="object 189">
            <a:extLst>
              <a:ext uri="{FF2B5EF4-FFF2-40B4-BE49-F238E27FC236}">
                <a16:creationId xmlns:a16="http://schemas.microsoft.com/office/drawing/2014/main" id="{077C595C-6C63-4275-92B3-33A3692A1E5C}"/>
              </a:ext>
            </a:extLst>
          </p:cNvPr>
          <p:cNvSpPr>
            <a:spLocks/>
          </p:cNvSpPr>
          <p:nvPr/>
        </p:nvSpPr>
        <p:spPr bwMode="auto">
          <a:xfrm>
            <a:off x="4117975" y="4325939"/>
            <a:ext cx="134938" cy="287337"/>
          </a:xfrm>
          <a:custGeom>
            <a:avLst/>
            <a:gdLst>
              <a:gd name="T0" fmla="*/ 0 w 135889"/>
              <a:gd name="T1" fmla="*/ 0 h 287020"/>
              <a:gd name="T2" fmla="*/ 0 w 135889"/>
              <a:gd name="T3" fmla="*/ 224418 h 287020"/>
              <a:gd name="T4" fmla="*/ 371 w 135889"/>
              <a:gd name="T5" fmla="*/ 224723 h 287020"/>
              <a:gd name="T6" fmla="*/ 1488 w 135889"/>
              <a:gd name="T7" fmla="*/ 225333 h 287020"/>
              <a:gd name="T8" fmla="*/ 3347 w 135889"/>
              <a:gd name="T9" fmla="*/ 226553 h 287020"/>
              <a:gd name="T10" fmla="*/ 5580 w 135889"/>
              <a:gd name="T11" fmla="*/ 228077 h 287020"/>
              <a:gd name="T12" fmla="*/ 8556 w 135889"/>
              <a:gd name="T13" fmla="*/ 229907 h 287020"/>
              <a:gd name="T14" fmla="*/ 11905 w 135889"/>
              <a:gd name="T15" fmla="*/ 232041 h 287020"/>
              <a:gd name="T16" fmla="*/ 20089 w 135889"/>
              <a:gd name="T17" fmla="*/ 236919 h 287020"/>
              <a:gd name="T18" fmla="*/ 24554 w 135889"/>
              <a:gd name="T19" fmla="*/ 239663 h 287020"/>
              <a:gd name="T20" fmla="*/ 29390 w 135889"/>
              <a:gd name="T21" fmla="*/ 242408 h 287020"/>
              <a:gd name="T22" fmla="*/ 65851 w 135889"/>
              <a:gd name="T23" fmla="*/ 261313 h 287020"/>
              <a:gd name="T24" fmla="*/ 95613 w 135889"/>
              <a:gd name="T25" fmla="*/ 273510 h 287020"/>
              <a:gd name="T26" fmla="*/ 101566 w 135889"/>
              <a:gd name="T27" fmla="*/ 275949 h 287020"/>
              <a:gd name="T28" fmla="*/ 107148 w 135889"/>
              <a:gd name="T29" fmla="*/ 278083 h 287020"/>
              <a:gd name="T30" fmla="*/ 112728 w 135889"/>
              <a:gd name="T31" fmla="*/ 279913 h 287020"/>
              <a:gd name="T32" fmla="*/ 117564 w 135889"/>
              <a:gd name="T33" fmla="*/ 281743 h 287020"/>
              <a:gd name="T34" fmla="*/ 122029 w 135889"/>
              <a:gd name="T35" fmla="*/ 283573 h 287020"/>
              <a:gd name="T36" fmla="*/ 126121 w 135889"/>
              <a:gd name="T37" fmla="*/ 284792 h 287020"/>
              <a:gd name="T38" fmla="*/ 129098 w 135889"/>
              <a:gd name="T39" fmla="*/ 286012 h 287020"/>
              <a:gd name="T40" fmla="*/ 131702 w 135889"/>
              <a:gd name="T41" fmla="*/ 286926 h 287020"/>
              <a:gd name="T42" fmla="*/ 133190 w 135889"/>
              <a:gd name="T43" fmla="*/ 287232 h 287020"/>
              <a:gd name="T44" fmla="*/ 133562 w 135889"/>
              <a:gd name="T45" fmla="*/ 287536 h 287020"/>
              <a:gd name="T46" fmla="*/ 133562 w 135889"/>
              <a:gd name="T47" fmla="*/ 63422 h 287020"/>
              <a:gd name="T48" fmla="*/ 133190 w 135889"/>
              <a:gd name="T49" fmla="*/ 63118 h 287020"/>
              <a:gd name="T50" fmla="*/ 131702 w 135889"/>
              <a:gd name="T51" fmla="*/ 62812 h 287020"/>
              <a:gd name="T52" fmla="*/ 129098 w 135889"/>
              <a:gd name="T53" fmla="*/ 61897 h 287020"/>
              <a:gd name="T54" fmla="*/ 126121 w 135889"/>
              <a:gd name="T55" fmla="*/ 60678 h 287020"/>
              <a:gd name="T56" fmla="*/ 122029 w 135889"/>
              <a:gd name="T57" fmla="*/ 59459 h 287020"/>
              <a:gd name="T58" fmla="*/ 117564 w 135889"/>
              <a:gd name="T59" fmla="*/ 57630 h 287020"/>
              <a:gd name="T60" fmla="*/ 112728 w 135889"/>
              <a:gd name="T61" fmla="*/ 55799 h 287020"/>
              <a:gd name="T62" fmla="*/ 107148 w 135889"/>
              <a:gd name="T63" fmla="*/ 53969 h 287020"/>
              <a:gd name="T64" fmla="*/ 101566 w 135889"/>
              <a:gd name="T65" fmla="*/ 51835 h 287020"/>
              <a:gd name="T66" fmla="*/ 95613 w 135889"/>
              <a:gd name="T67" fmla="*/ 49395 h 287020"/>
              <a:gd name="T68" fmla="*/ 89289 w 135889"/>
              <a:gd name="T69" fmla="*/ 46957 h 287020"/>
              <a:gd name="T70" fmla="*/ 71431 w 135889"/>
              <a:gd name="T71" fmla="*/ 39639 h 287020"/>
              <a:gd name="T72" fmla="*/ 65851 w 135889"/>
              <a:gd name="T73" fmla="*/ 37199 h 287020"/>
              <a:gd name="T74" fmla="*/ 55434 w 135889"/>
              <a:gd name="T75" fmla="*/ 32321 h 287020"/>
              <a:gd name="T76" fmla="*/ 45017 w 135889"/>
              <a:gd name="T77" fmla="*/ 26833 h 287020"/>
              <a:gd name="T78" fmla="*/ 39807 w 135889"/>
              <a:gd name="T79" fmla="*/ 23782 h 287020"/>
              <a:gd name="T80" fmla="*/ 34599 w 135889"/>
              <a:gd name="T81" fmla="*/ 21038 h 287020"/>
              <a:gd name="T82" fmla="*/ 29390 w 135889"/>
              <a:gd name="T83" fmla="*/ 17990 h 287020"/>
              <a:gd name="T84" fmla="*/ 24554 w 135889"/>
              <a:gd name="T85" fmla="*/ 15245 h 287020"/>
              <a:gd name="T86" fmla="*/ 20089 w 135889"/>
              <a:gd name="T87" fmla="*/ 12501 h 287020"/>
              <a:gd name="T88" fmla="*/ 11905 w 135889"/>
              <a:gd name="T89" fmla="*/ 7621 h 287020"/>
              <a:gd name="T90" fmla="*/ 8556 w 135889"/>
              <a:gd name="T91" fmla="*/ 5487 h 287020"/>
              <a:gd name="T92" fmla="*/ 5580 w 135889"/>
              <a:gd name="T93" fmla="*/ 3658 h 287020"/>
              <a:gd name="T94" fmla="*/ 3347 w 135889"/>
              <a:gd name="T95" fmla="*/ 2133 h 287020"/>
              <a:gd name="T96" fmla="*/ 1488 w 135889"/>
              <a:gd name="T97" fmla="*/ 914 h 287020"/>
              <a:gd name="T98" fmla="*/ 371 w 135889"/>
              <a:gd name="T99" fmla="*/ 303 h 287020"/>
              <a:gd name="T100" fmla="*/ 0 w 135889"/>
              <a:gd name="T101" fmla="*/ 0 h 2870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35889" h="287020">
                <a:moveTo>
                  <a:pt x="0" y="0"/>
                </a:moveTo>
                <a:lnTo>
                  <a:pt x="0" y="223923"/>
                </a:lnTo>
                <a:lnTo>
                  <a:pt x="377" y="224227"/>
                </a:lnTo>
                <a:lnTo>
                  <a:pt x="1509" y="224836"/>
                </a:lnTo>
                <a:lnTo>
                  <a:pt x="3395" y="226053"/>
                </a:lnTo>
                <a:lnTo>
                  <a:pt x="5659" y="227574"/>
                </a:lnTo>
                <a:lnTo>
                  <a:pt x="8677" y="229400"/>
                </a:lnTo>
                <a:lnTo>
                  <a:pt x="12073" y="231529"/>
                </a:lnTo>
                <a:lnTo>
                  <a:pt x="20374" y="236397"/>
                </a:lnTo>
                <a:lnTo>
                  <a:pt x="24901" y="239135"/>
                </a:lnTo>
                <a:lnTo>
                  <a:pt x="29806" y="241874"/>
                </a:lnTo>
                <a:lnTo>
                  <a:pt x="66782" y="260737"/>
                </a:lnTo>
                <a:lnTo>
                  <a:pt x="96966" y="272907"/>
                </a:lnTo>
                <a:lnTo>
                  <a:pt x="103003" y="275341"/>
                </a:lnTo>
                <a:lnTo>
                  <a:pt x="108663" y="277470"/>
                </a:lnTo>
                <a:lnTo>
                  <a:pt x="114322" y="279296"/>
                </a:lnTo>
                <a:lnTo>
                  <a:pt x="119227" y="281122"/>
                </a:lnTo>
                <a:lnTo>
                  <a:pt x="123755" y="282947"/>
                </a:lnTo>
                <a:lnTo>
                  <a:pt x="127905" y="284164"/>
                </a:lnTo>
                <a:lnTo>
                  <a:pt x="130924" y="285381"/>
                </a:lnTo>
                <a:lnTo>
                  <a:pt x="133565" y="286293"/>
                </a:lnTo>
                <a:lnTo>
                  <a:pt x="135074" y="286598"/>
                </a:lnTo>
                <a:lnTo>
                  <a:pt x="135451" y="286902"/>
                </a:lnTo>
                <a:lnTo>
                  <a:pt x="135451" y="63282"/>
                </a:lnTo>
                <a:lnTo>
                  <a:pt x="135074" y="62978"/>
                </a:lnTo>
                <a:lnTo>
                  <a:pt x="133565" y="62674"/>
                </a:lnTo>
                <a:lnTo>
                  <a:pt x="130924" y="61761"/>
                </a:lnTo>
                <a:lnTo>
                  <a:pt x="127905" y="60544"/>
                </a:lnTo>
                <a:lnTo>
                  <a:pt x="123755" y="59327"/>
                </a:lnTo>
                <a:lnTo>
                  <a:pt x="119227" y="57502"/>
                </a:lnTo>
                <a:lnTo>
                  <a:pt x="114322" y="55676"/>
                </a:lnTo>
                <a:lnTo>
                  <a:pt x="108663" y="53850"/>
                </a:lnTo>
                <a:lnTo>
                  <a:pt x="103003" y="51721"/>
                </a:lnTo>
                <a:lnTo>
                  <a:pt x="96966" y="49287"/>
                </a:lnTo>
                <a:lnTo>
                  <a:pt x="90552" y="46853"/>
                </a:lnTo>
                <a:lnTo>
                  <a:pt x="72441" y="39551"/>
                </a:lnTo>
                <a:lnTo>
                  <a:pt x="66782" y="37117"/>
                </a:lnTo>
                <a:lnTo>
                  <a:pt x="56218" y="32249"/>
                </a:lnTo>
                <a:lnTo>
                  <a:pt x="45653" y="26773"/>
                </a:lnTo>
                <a:lnTo>
                  <a:pt x="40371" y="23730"/>
                </a:lnTo>
                <a:lnTo>
                  <a:pt x="35089" y="20992"/>
                </a:lnTo>
                <a:lnTo>
                  <a:pt x="29806" y="17950"/>
                </a:lnTo>
                <a:lnTo>
                  <a:pt x="24901" y="15211"/>
                </a:lnTo>
                <a:lnTo>
                  <a:pt x="20374" y="12473"/>
                </a:lnTo>
                <a:lnTo>
                  <a:pt x="12073" y="7605"/>
                </a:lnTo>
                <a:lnTo>
                  <a:pt x="8677" y="5475"/>
                </a:lnTo>
                <a:lnTo>
                  <a:pt x="5659" y="3650"/>
                </a:lnTo>
                <a:lnTo>
                  <a:pt x="3395" y="2129"/>
                </a:lnTo>
                <a:lnTo>
                  <a:pt x="1509" y="912"/>
                </a:lnTo>
                <a:lnTo>
                  <a:pt x="377" y="303"/>
                </a:lnTo>
                <a:lnTo>
                  <a:pt x="0" y="0"/>
                </a:lnTo>
                <a:close/>
              </a:path>
            </a:pathLst>
          </a:custGeom>
          <a:solidFill>
            <a:srgbClr val="EAF7D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82" name="object 190">
            <a:extLst>
              <a:ext uri="{FF2B5EF4-FFF2-40B4-BE49-F238E27FC236}">
                <a16:creationId xmlns:a16="http://schemas.microsoft.com/office/drawing/2014/main" id="{F9EBA4FC-4D24-49F1-ACED-69FCEC89AC62}"/>
              </a:ext>
            </a:extLst>
          </p:cNvPr>
          <p:cNvSpPr>
            <a:spLocks noChangeArrowheads="1"/>
          </p:cNvSpPr>
          <p:nvPr/>
        </p:nvSpPr>
        <p:spPr bwMode="auto">
          <a:xfrm>
            <a:off x="4117976" y="4325938"/>
            <a:ext cx="131763" cy="252412"/>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83" name="object 191">
            <a:extLst>
              <a:ext uri="{FF2B5EF4-FFF2-40B4-BE49-F238E27FC236}">
                <a16:creationId xmlns:a16="http://schemas.microsoft.com/office/drawing/2014/main" id="{20BB8AA0-AC93-4904-B550-1976E72F0F23}"/>
              </a:ext>
            </a:extLst>
          </p:cNvPr>
          <p:cNvSpPr>
            <a:spLocks/>
          </p:cNvSpPr>
          <p:nvPr/>
        </p:nvSpPr>
        <p:spPr bwMode="auto">
          <a:xfrm>
            <a:off x="3757613" y="4492625"/>
            <a:ext cx="304800" cy="147638"/>
          </a:xfrm>
          <a:custGeom>
            <a:avLst/>
            <a:gdLst>
              <a:gd name="T0" fmla="*/ 0 w 306069"/>
              <a:gd name="T1" fmla="*/ 0 h 148589"/>
              <a:gd name="T2" fmla="*/ 0 w 306069"/>
              <a:gd name="T3" fmla="*/ 6006 h 148589"/>
              <a:gd name="T4" fmla="*/ 303460 w 306069"/>
              <a:gd name="T5" fmla="*/ 146277 h 148589"/>
              <a:gd name="T6" fmla="*/ 303460 w 306069"/>
              <a:gd name="T7" fmla="*/ 140269 h 148589"/>
              <a:gd name="T8" fmla="*/ 0 w 306069"/>
              <a:gd name="T9" fmla="*/ 0 h 1485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069" h="148589">
                <a:moveTo>
                  <a:pt x="0" y="0"/>
                </a:moveTo>
                <a:lnTo>
                  <a:pt x="0" y="6084"/>
                </a:lnTo>
                <a:lnTo>
                  <a:pt x="305992" y="148167"/>
                </a:lnTo>
                <a:lnTo>
                  <a:pt x="305992" y="142082"/>
                </a:lnTo>
                <a:lnTo>
                  <a:pt x="0" y="0"/>
                </a:lnTo>
                <a:close/>
              </a:path>
            </a:pathLst>
          </a:custGeom>
          <a:solidFill>
            <a:srgbClr val="EAF7D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84" name="object 192">
            <a:extLst>
              <a:ext uri="{FF2B5EF4-FFF2-40B4-BE49-F238E27FC236}">
                <a16:creationId xmlns:a16="http://schemas.microsoft.com/office/drawing/2014/main" id="{DB18E3F8-C6B4-413D-A453-5ADDC75EE58F}"/>
              </a:ext>
            </a:extLst>
          </p:cNvPr>
          <p:cNvSpPr>
            <a:spLocks/>
          </p:cNvSpPr>
          <p:nvPr/>
        </p:nvSpPr>
        <p:spPr bwMode="auto">
          <a:xfrm>
            <a:off x="4079875" y="4583114"/>
            <a:ext cx="84138" cy="47625"/>
          </a:xfrm>
          <a:custGeom>
            <a:avLst/>
            <a:gdLst>
              <a:gd name="T0" fmla="*/ 84919 w 83185"/>
              <a:gd name="T1" fmla="*/ 0 h 46989"/>
              <a:gd name="T2" fmla="*/ 0 w 83185"/>
              <a:gd name="T3" fmla="*/ 41567 h 46989"/>
              <a:gd name="T4" fmla="*/ 0 w 83185"/>
              <a:gd name="T5" fmla="*/ 47818 h 46989"/>
              <a:gd name="T6" fmla="*/ 84919 w 83185"/>
              <a:gd name="T7" fmla="*/ 8438 h 46989"/>
              <a:gd name="T8" fmla="*/ 84919 w 83185"/>
              <a:gd name="T9" fmla="*/ 0 h 469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185" h="46989">
                <a:moveTo>
                  <a:pt x="83006" y="0"/>
                </a:moveTo>
                <a:lnTo>
                  <a:pt x="0" y="40464"/>
                </a:lnTo>
                <a:lnTo>
                  <a:pt x="0" y="46549"/>
                </a:lnTo>
                <a:lnTo>
                  <a:pt x="83006" y="8214"/>
                </a:lnTo>
                <a:lnTo>
                  <a:pt x="83006" y="0"/>
                </a:lnTo>
                <a:close/>
              </a:path>
            </a:pathLst>
          </a:custGeom>
          <a:solidFill>
            <a:srgbClr val="D69B8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85" name="object 193">
            <a:extLst>
              <a:ext uri="{FF2B5EF4-FFF2-40B4-BE49-F238E27FC236}">
                <a16:creationId xmlns:a16="http://schemas.microsoft.com/office/drawing/2014/main" id="{E711B69E-ADAF-4BEE-B39A-0107C3EF6AEB}"/>
              </a:ext>
            </a:extLst>
          </p:cNvPr>
          <p:cNvSpPr>
            <a:spLocks/>
          </p:cNvSpPr>
          <p:nvPr/>
        </p:nvSpPr>
        <p:spPr bwMode="auto">
          <a:xfrm>
            <a:off x="3757613" y="4430713"/>
            <a:ext cx="412750" cy="203200"/>
          </a:xfrm>
          <a:custGeom>
            <a:avLst/>
            <a:gdLst>
              <a:gd name="T0" fmla="*/ 107153 w 412750"/>
              <a:gd name="T1" fmla="*/ 0 h 203835"/>
              <a:gd name="T2" fmla="*/ 0 w 412750"/>
              <a:gd name="T3" fmla="*/ 61075 h 203835"/>
              <a:gd name="T4" fmla="*/ 305992 w 412750"/>
              <a:gd name="T5" fmla="*/ 202273 h 203835"/>
              <a:gd name="T6" fmla="*/ 326367 w 412750"/>
              <a:gd name="T7" fmla="*/ 192597 h 203835"/>
              <a:gd name="T8" fmla="*/ 336176 w 412750"/>
              <a:gd name="T9" fmla="*/ 187457 h 203835"/>
              <a:gd name="T10" fmla="*/ 345609 w 412750"/>
              <a:gd name="T11" fmla="*/ 182620 h 203835"/>
              <a:gd name="T12" fmla="*/ 355042 w 412750"/>
              <a:gd name="T13" fmla="*/ 177480 h 203835"/>
              <a:gd name="T14" fmla="*/ 363719 w 412750"/>
              <a:gd name="T15" fmla="*/ 172642 h 203835"/>
              <a:gd name="T16" fmla="*/ 372020 w 412750"/>
              <a:gd name="T17" fmla="*/ 168107 h 203835"/>
              <a:gd name="T18" fmla="*/ 379566 w 412750"/>
              <a:gd name="T19" fmla="*/ 163572 h 203835"/>
              <a:gd name="T20" fmla="*/ 386735 w 412750"/>
              <a:gd name="T21" fmla="*/ 159339 h 203835"/>
              <a:gd name="T22" fmla="*/ 393148 w 412750"/>
              <a:gd name="T23" fmla="*/ 155408 h 203835"/>
              <a:gd name="T24" fmla="*/ 398809 w 412750"/>
              <a:gd name="T25" fmla="*/ 152082 h 203835"/>
              <a:gd name="T26" fmla="*/ 403336 w 412750"/>
              <a:gd name="T27" fmla="*/ 149361 h 203835"/>
              <a:gd name="T28" fmla="*/ 407109 w 412750"/>
              <a:gd name="T29" fmla="*/ 146942 h 203835"/>
              <a:gd name="T30" fmla="*/ 410128 w 412750"/>
              <a:gd name="T31" fmla="*/ 145128 h 203835"/>
              <a:gd name="T32" fmla="*/ 411637 w 412750"/>
              <a:gd name="T33" fmla="*/ 143919 h 203835"/>
              <a:gd name="T34" fmla="*/ 412391 w 412750"/>
              <a:gd name="T35" fmla="*/ 143617 h 203835"/>
              <a:gd name="T36" fmla="*/ 107153 w 412750"/>
              <a:gd name="T37" fmla="*/ 0 h 2038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2750" h="203835">
                <a:moveTo>
                  <a:pt x="107153" y="0"/>
                </a:moveTo>
                <a:lnTo>
                  <a:pt x="0" y="61457"/>
                </a:lnTo>
                <a:lnTo>
                  <a:pt x="305992" y="203539"/>
                </a:lnTo>
                <a:lnTo>
                  <a:pt x="326367" y="193803"/>
                </a:lnTo>
                <a:lnTo>
                  <a:pt x="336176" y="188631"/>
                </a:lnTo>
                <a:lnTo>
                  <a:pt x="345609" y="183763"/>
                </a:lnTo>
                <a:lnTo>
                  <a:pt x="355042" y="178591"/>
                </a:lnTo>
                <a:lnTo>
                  <a:pt x="363719" y="173723"/>
                </a:lnTo>
                <a:lnTo>
                  <a:pt x="372020" y="169159"/>
                </a:lnTo>
                <a:lnTo>
                  <a:pt x="379566" y="164596"/>
                </a:lnTo>
                <a:lnTo>
                  <a:pt x="386735" y="160336"/>
                </a:lnTo>
                <a:lnTo>
                  <a:pt x="393148" y="156381"/>
                </a:lnTo>
                <a:lnTo>
                  <a:pt x="398809" y="153034"/>
                </a:lnTo>
                <a:lnTo>
                  <a:pt x="403336" y="150296"/>
                </a:lnTo>
                <a:lnTo>
                  <a:pt x="407109" y="147862"/>
                </a:lnTo>
                <a:lnTo>
                  <a:pt x="410128" y="146037"/>
                </a:lnTo>
                <a:lnTo>
                  <a:pt x="411637" y="144820"/>
                </a:lnTo>
                <a:lnTo>
                  <a:pt x="412391" y="144516"/>
                </a:lnTo>
                <a:lnTo>
                  <a:pt x="107153" y="0"/>
                </a:lnTo>
                <a:close/>
              </a:path>
            </a:pathLst>
          </a:custGeom>
          <a:solidFill>
            <a:srgbClr val="EAD1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86" name="object 194">
            <a:extLst>
              <a:ext uri="{FF2B5EF4-FFF2-40B4-BE49-F238E27FC236}">
                <a16:creationId xmlns:a16="http://schemas.microsoft.com/office/drawing/2014/main" id="{191C4839-8D82-4C78-B6A6-0D587105A7AD}"/>
              </a:ext>
            </a:extLst>
          </p:cNvPr>
          <p:cNvSpPr>
            <a:spLocks/>
          </p:cNvSpPr>
          <p:nvPr/>
        </p:nvSpPr>
        <p:spPr bwMode="auto">
          <a:xfrm>
            <a:off x="3757613" y="4492625"/>
            <a:ext cx="304800" cy="141288"/>
          </a:xfrm>
          <a:custGeom>
            <a:avLst/>
            <a:gdLst>
              <a:gd name="T0" fmla="*/ 754 w 304800"/>
              <a:gd name="T1" fmla="*/ 0 h 142239"/>
              <a:gd name="T2" fmla="*/ 0 w 304800"/>
              <a:gd name="T3" fmla="*/ 0 h 142239"/>
              <a:gd name="T4" fmla="*/ 0 w 304800"/>
              <a:gd name="T5" fmla="*/ 900 h 142239"/>
              <a:gd name="T6" fmla="*/ 303728 w 304800"/>
              <a:gd name="T7" fmla="*/ 139888 h 142239"/>
              <a:gd name="T8" fmla="*/ 304483 w 304800"/>
              <a:gd name="T9" fmla="*/ 139888 h 142239"/>
              <a:gd name="T10" fmla="*/ 304483 w 304800"/>
              <a:gd name="T11" fmla="*/ 139287 h 142239"/>
              <a:gd name="T12" fmla="*/ 304105 w 304800"/>
              <a:gd name="T13" fmla="*/ 138987 h 142239"/>
              <a:gd name="T14" fmla="*/ 754 w 304800"/>
              <a:gd name="T15" fmla="*/ 0 h 1422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800" h="142239">
                <a:moveTo>
                  <a:pt x="754" y="0"/>
                </a:moveTo>
                <a:lnTo>
                  <a:pt x="0" y="0"/>
                </a:lnTo>
                <a:lnTo>
                  <a:pt x="0" y="912"/>
                </a:lnTo>
                <a:lnTo>
                  <a:pt x="303728" y="141778"/>
                </a:lnTo>
                <a:lnTo>
                  <a:pt x="304483" y="141778"/>
                </a:lnTo>
                <a:lnTo>
                  <a:pt x="304483" y="141169"/>
                </a:lnTo>
                <a:lnTo>
                  <a:pt x="304105" y="140865"/>
                </a:lnTo>
                <a:lnTo>
                  <a:pt x="7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87" name="object 195">
            <a:extLst>
              <a:ext uri="{FF2B5EF4-FFF2-40B4-BE49-F238E27FC236}">
                <a16:creationId xmlns:a16="http://schemas.microsoft.com/office/drawing/2014/main" id="{F90BA5DC-4C4C-469E-81C7-1D65308780AE}"/>
              </a:ext>
            </a:extLst>
          </p:cNvPr>
          <p:cNvSpPr>
            <a:spLocks noChangeArrowheads="1"/>
          </p:cNvSpPr>
          <p:nvPr/>
        </p:nvSpPr>
        <p:spPr bwMode="auto">
          <a:xfrm>
            <a:off x="3770313" y="4440239"/>
            <a:ext cx="398462" cy="200025"/>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88" name="object 196">
            <a:extLst>
              <a:ext uri="{FF2B5EF4-FFF2-40B4-BE49-F238E27FC236}">
                <a16:creationId xmlns:a16="http://schemas.microsoft.com/office/drawing/2014/main" id="{47418453-A8EE-4D15-A7DC-A3E8F5D70811}"/>
              </a:ext>
            </a:extLst>
          </p:cNvPr>
          <p:cNvSpPr>
            <a:spLocks noChangeArrowheads="1"/>
          </p:cNvSpPr>
          <p:nvPr/>
        </p:nvSpPr>
        <p:spPr bwMode="auto">
          <a:xfrm>
            <a:off x="3370263" y="2963864"/>
            <a:ext cx="654050" cy="604837"/>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3989" name="object 197">
            <a:extLst>
              <a:ext uri="{FF2B5EF4-FFF2-40B4-BE49-F238E27FC236}">
                <a16:creationId xmlns:a16="http://schemas.microsoft.com/office/drawing/2014/main" id="{22AA626F-9BC1-4CA6-BB06-85E497C8C235}"/>
              </a:ext>
            </a:extLst>
          </p:cNvPr>
          <p:cNvSpPr>
            <a:spLocks/>
          </p:cNvSpPr>
          <p:nvPr/>
        </p:nvSpPr>
        <p:spPr bwMode="auto">
          <a:xfrm>
            <a:off x="4351339" y="3959225"/>
            <a:ext cx="420687" cy="192088"/>
          </a:xfrm>
          <a:custGeom>
            <a:avLst/>
            <a:gdLst>
              <a:gd name="T0" fmla="*/ 0 w 420369"/>
              <a:gd name="T1" fmla="*/ 192518 h 191135"/>
              <a:gd name="T2" fmla="*/ 270060 w 420369"/>
              <a:gd name="T3" fmla="*/ 27325 h 191135"/>
              <a:gd name="T4" fmla="*/ 150598 w 420369"/>
              <a:gd name="T5" fmla="*/ 165190 h 191135"/>
              <a:gd name="T6" fmla="*/ 420659 w 420369"/>
              <a:gd name="T7" fmla="*/ 0 h 191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0369" h="191135">
                <a:moveTo>
                  <a:pt x="0" y="190613"/>
                </a:moveTo>
                <a:lnTo>
                  <a:pt x="269652" y="27054"/>
                </a:lnTo>
                <a:lnTo>
                  <a:pt x="150370" y="163555"/>
                </a:lnTo>
                <a:lnTo>
                  <a:pt x="420023" y="0"/>
                </a:lnTo>
              </a:path>
            </a:pathLst>
          </a:custGeom>
          <a:noFill/>
          <a:ln w="11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90" name="object 198">
            <a:extLst>
              <a:ext uri="{FF2B5EF4-FFF2-40B4-BE49-F238E27FC236}">
                <a16:creationId xmlns:a16="http://schemas.microsoft.com/office/drawing/2014/main" id="{AA3C694B-4366-4EC2-8BD9-709826104FE0}"/>
              </a:ext>
            </a:extLst>
          </p:cNvPr>
          <p:cNvSpPr>
            <a:spLocks/>
          </p:cNvSpPr>
          <p:nvPr/>
        </p:nvSpPr>
        <p:spPr bwMode="auto">
          <a:xfrm>
            <a:off x="6073775" y="4413250"/>
            <a:ext cx="192088" cy="312738"/>
          </a:xfrm>
          <a:custGeom>
            <a:avLst/>
            <a:gdLst>
              <a:gd name="T0" fmla="*/ 99338 w 193039"/>
              <a:gd name="T1" fmla="*/ 312328 h 313054"/>
              <a:gd name="T2" fmla="*/ 0 w 193039"/>
              <a:gd name="T3" fmla="*/ 237756 h 313054"/>
              <a:gd name="T4" fmla="*/ 47750 w 193039"/>
              <a:gd name="T5" fmla="*/ 236196 h 313054"/>
              <a:gd name="T6" fmla="*/ 36255 w 193039"/>
              <a:gd name="T7" fmla="*/ 3121 h 313054"/>
              <a:gd name="T8" fmla="*/ 131749 w 193039"/>
              <a:gd name="T9" fmla="*/ 0 h 313054"/>
              <a:gd name="T10" fmla="*/ 143256 w 193039"/>
              <a:gd name="T11" fmla="*/ 233079 h 313054"/>
              <a:gd name="T12" fmla="*/ 189233 w 193039"/>
              <a:gd name="T13" fmla="*/ 233079 h 313054"/>
              <a:gd name="T14" fmla="*/ 99338 w 193039"/>
              <a:gd name="T15" fmla="*/ 312328 h 313054"/>
              <a:gd name="T16" fmla="*/ 189233 w 193039"/>
              <a:gd name="T17" fmla="*/ 233079 h 313054"/>
              <a:gd name="T18" fmla="*/ 143256 w 193039"/>
              <a:gd name="T19" fmla="*/ 233079 h 313054"/>
              <a:gd name="T20" fmla="*/ 191007 w 193039"/>
              <a:gd name="T21" fmla="*/ 231517 h 313054"/>
              <a:gd name="T22" fmla="*/ 189233 w 193039"/>
              <a:gd name="T23" fmla="*/ 233079 h 3130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3039" h="313054">
                <a:moveTo>
                  <a:pt x="100324" y="312960"/>
                </a:moveTo>
                <a:lnTo>
                  <a:pt x="0" y="238236"/>
                </a:lnTo>
                <a:lnTo>
                  <a:pt x="48224" y="236674"/>
                </a:lnTo>
                <a:lnTo>
                  <a:pt x="36614" y="3127"/>
                </a:lnTo>
                <a:lnTo>
                  <a:pt x="133057" y="0"/>
                </a:lnTo>
                <a:lnTo>
                  <a:pt x="144678" y="233551"/>
                </a:lnTo>
                <a:lnTo>
                  <a:pt x="191112" y="233551"/>
                </a:lnTo>
                <a:lnTo>
                  <a:pt x="100324" y="312960"/>
                </a:lnTo>
                <a:close/>
              </a:path>
              <a:path w="193039" h="313054">
                <a:moveTo>
                  <a:pt x="191112" y="233551"/>
                </a:moveTo>
                <a:lnTo>
                  <a:pt x="144678" y="233551"/>
                </a:lnTo>
                <a:lnTo>
                  <a:pt x="192903" y="231985"/>
                </a:lnTo>
                <a:lnTo>
                  <a:pt x="191112" y="233551"/>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91" name="object 199">
            <a:extLst>
              <a:ext uri="{FF2B5EF4-FFF2-40B4-BE49-F238E27FC236}">
                <a16:creationId xmlns:a16="http://schemas.microsoft.com/office/drawing/2014/main" id="{B23AA0D0-85F8-4680-AE36-994099C86C99}"/>
              </a:ext>
            </a:extLst>
          </p:cNvPr>
          <p:cNvSpPr>
            <a:spLocks/>
          </p:cNvSpPr>
          <p:nvPr/>
        </p:nvSpPr>
        <p:spPr bwMode="auto">
          <a:xfrm>
            <a:off x="6073775" y="4413250"/>
            <a:ext cx="192088" cy="312738"/>
          </a:xfrm>
          <a:custGeom>
            <a:avLst/>
            <a:gdLst>
              <a:gd name="T0" fmla="*/ 191001 w 193039"/>
              <a:gd name="T1" fmla="*/ 231517 h 313054"/>
              <a:gd name="T2" fmla="*/ 143250 w 193039"/>
              <a:gd name="T3" fmla="*/ 233074 h 313054"/>
              <a:gd name="T4" fmla="*/ 131749 w 193039"/>
              <a:gd name="T5" fmla="*/ 0 h 313054"/>
              <a:gd name="T6" fmla="*/ 36249 w 193039"/>
              <a:gd name="T7" fmla="*/ 3121 h 313054"/>
              <a:gd name="T8" fmla="*/ 47750 w 193039"/>
              <a:gd name="T9" fmla="*/ 236196 h 313054"/>
              <a:gd name="T10" fmla="*/ 0 w 193039"/>
              <a:gd name="T11" fmla="*/ 237756 h 313054"/>
              <a:gd name="T12" fmla="*/ 99332 w 193039"/>
              <a:gd name="T13" fmla="*/ 312328 h 313054"/>
              <a:gd name="T14" fmla="*/ 191001 w 193039"/>
              <a:gd name="T15" fmla="*/ 231517 h 3130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3039" h="313054">
                <a:moveTo>
                  <a:pt x="192897" y="231985"/>
                </a:moveTo>
                <a:lnTo>
                  <a:pt x="144672" y="233546"/>
                </a:lnTo>
                <a:lnTo>
                  <a:pt x="133057" y="0"/>
                </a:lnTo>
                <a:lnTo>
                  <a:pt x="36608" y="3127"/>
                </a:lnTo>
                <a:lnTo>
                  <a:pt x="48224" y="236674"/>
                </a:lnTo>
                <a:lnTo>
                  <a:pt x="0" y="238236"/>
                </a:lnTo>
                <a:lnTo>
                  <a:pt x="100318" y="312960"/>
                </a:lnTo>
                <a:lnTo>
                  <a:pt x="192897" y="231985"/>
                </a:lnTo>
                <a:close/>
              </a:path>
            </a:pathLst>
          </a:custGeom>
          <a:noFill/>
          <a:ln w="806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3992" name="object 200">
            <a:extLst>
              <a:ext uri="{FF2B5EF4-FFF2-40B4-BE49-F238E27FC236}">
                <a16:creationId xmlns:a16="http://schemas.microsoft.com/office/drawing/2014/main" id="{70BBEF7A-A79D-42EC-B4BA-526F369BD527}"/>
              </a:ext>
            </a:extLst>
          </p:cNvPr>
          <p:cNvSpPr>
            <a:spLocks/>
          </p:cNvSpPr>
          <p:nvPr/>
        </p:nvSpPr>
        <p:spPr bwMode="auto">
          <a:xfrm>
            <a:off x="3679825" y="3663951"/>
            <a:ext cx="336550" cy="411163"/>
          </a:xfrm>
          <a:custGeom>
            <a:avLst/>
            <a:gdLst>
              <a:gd name="T0" fmla="*/ 0 w 337185"/>
              <a:gd name="T1" fmla="*/ 119456 h 411479"/>
              <a:gd name="T2" fmla="*/ 28695 w 337185"/>
              <a:gd name="T3" fmla="*/ 0 h 411479"/>
              <a:gd name="T4" fmla="*/ 168631 w 337185"/>
              <a:gd name="T5" fmla="*/ 44646 h 411479"/>
              <a:gd name="T6" fmla="*/ 126472 w 337185"/>
              <a:gd name="T7" fmla="*/ 63345 h 411479"/>
              <a:gd name="T8" fmla="*/ 151831 w 337185"/>
              <a:gd name="T9" fmla="*/ 100752 h 411479"/>
              <a:gd name="T10" fmla="*/ 42158 w 337185"/>
              <a:gd name="T11" fmla="*/ 100752 h 411479"/>
              <a:gd name="T12" fmla="*/ 0 w 337185"/>
              <a:gd name="T13" fmla="*/ 119456 h 411479"/>
              <a:gd name="T14" fmla="*/ 306817 w 337185"/>
              <a:gd name="T15" fmla="*/ 410251 h 411479"/>
              <a:gd name="T16" fmla="*/ 166875 w 337185"/>
              <a:gd name="T17" fmla="*/ 365606 h 411479"/>
              <a:gd name="T18" fmla="*/ 209035 w 337185"/>
              <a:gd name="T19" fmla="*/ 346905 h 411479"/>
              <a:gd name="T20" fmla="*/ 42158 w 337185"/>
              <a:gd name="T21" fmla="*/ 100752 h 411479"/>
              <a:gd name="T22" fmla="*/ 151831 w 337185"/>
              <a:gd name="T23" fmla="*/ 100752 h 411479"/>
              <a:gd name="T24" fmla="*/ 293348 w 337185"/>
              <a:gd name="T25" fmla="*/ 309495 h 411479"/>
              <a:gd name="T26" fmla="*/ 331015 w 337185"/>
              <a:gd name="T27" fmla="*/ 309495 h 411479"/>
              <a:gd name="T28" fmla="*/ 306817 w 337185"/>
              <a:gd name="T29" fmla="*/ 410251 h 411479"/>
              <a:gd name="T30" fmla="*/ 331015 w 337185"/>
              <a:gd name="T31" fmla="*/ 309495 h 411479"/>
              <a:gd name="T32" fmla="*/ 293348 w 337185"/>
              <a:gd name="T33" fmla="*/ 309495 h 411479"/>
              <a:gd name="T34" fmla="*/ 335507 w 337185"/>
              <a:gd name="T35" fmla="*/ 290795 h 411479"/>
              <a:gd name="T36" fmla="*/ 331015 w 337185"/>
              <a:gd name="T37" fmla="*/ 309495 h 4114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7185" h="411479">
                <a:moveTo>
                  <a:pt x="0" y="119640"/>
                </a:moveTo>
                <a:lnTo>
                  <a:pt x="28803" y="0"/>
                </a:lnTo>
                <a:lnTo>
                  <a:pt x="169268" y="44714"/>
                </a:lnTo>
                <a:lnTo>
                  <a:pt x="126950" y="63443"/>
                </a:lnTo>
                <a:lnTo>
                  <a:pt x="152404" y="100906"/>
                </a:lnTo>
                <a:lnTo>
                  <a:pt x="42318" y="100906"/>
                </a:lnTo>
                <a:lnTo>
                  <a:pt x="0" y="119640"/>
                </a:lnTo>
                <a:close/>
              </a:path>
              <a:path w="337185" h="411479">
                <a:moveTo>
                  <a:pt x="307976" y="410882"/>
                </a:moveTo>
                <a:lnTo>
                  <a:pt x="167505" y="366168"/>
                </a:lnTo>
                <a:lnTo>
                  <a:pt x="209824" y="347439"/>
                </a:lnTo>
                <a:lnTo>
                  <a:pt x="42318" y="100906"/>
                </a:lnTo>
                <a:lnTo>
                  <a:pt x="152404" y="100906"/>
                </a:lnTo>
                <a:lnTo>
                  <a:pt x="294456" y="309971"/>
                </a:lnTo>
                <a:lnTo>
                  <a:pt x="332266" y="309971"/>
                </a:lnTo>
                <a:lnTo>
                  <a:pt x="307976" y="410882"/>
                </a:lnTo>
                <a:close/>
              </a:path>
              <a:path w="337185" h="411479">
                <a:moveTo>
                  <a:pt x="332266" y="309971"/>
                </a:moveTo>
                <a:lnTo>
                  <a:pt x="294456" y="309971"/>
                </a:lnTo>
                <a:lnTo>
                  <a:pt x="336774" y="291242"/>
                </a:lnTo>
                <a:lnTo>
                  <a:pt x="332266" y="309971"/>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3993" name="object 201">
            <a:extLst>
              <a:ext uri="{FF2B5EF4-FFF2-40B4-BE49-F238E27FC236}">
                <a16:creationId xmlns:a16="http://schemas.microsoft.com/office/drawing/2014/main" id="{EF6A4037-7AB2-45B8-BF10-DCEDB08D7DD2}"/>
              </a:ext>
            </a:extLst>
          </p:cNvPr>
          <p:cNvSpPr>
            <a:spLocks/>
          </p:cNvSpPr>
          <p:nvPr/>
        </p:nvSpPr>
        <p:spPr bwMode="auto">
          <a:xfrm>
            <a:off x="3679825" y="3663951"/>
            <a:ext cx="336550" cy="411163"/>
          </a:xfrm>
          <a:custGeom>
            <a:avLst/>
            <a:gdLst>
              <a:gd name="T0" fmla="*/ 28690 w 337185"/>
              <a:gd name="T1" fmla="*/ 0 h 411479"/>
              <a:gd name="T2" fmla="*/ 0 w 337185"/>
              <a:gd name="T3" fmla="*/ 119456 h 411479"/>
              <a:gd name="T4" fmla="*/ 42152 w 337185"/>
              <a:gd name="T5" fmla="*/ 100757 h 411479"/>
              <a:gd name="T6" fmla="*/ 209029 w 337185"/>
              <a:gd name="T7" fmla="*/ 346905 h 411479"/>
              <a:gd name="T8" fmla="*/ 166875 w 337185"/>
              <a:gd name="T9" fmla="*/ 365610 h 411479"/>
              <a:gd name="T10" fmla="*/ 306817 w 337185"/>
              <a:gd name="T11" fmla="*/ 410251 h 411479"/>
              <a:gd name="T12" fmla="*/ 335507 w 337185"/>
              <a:gd name="T13" fmla="*/ 290795 h 411479"/>
              <a:gd name="T14" fmla="*/ 293348 w 337185"/>
              <a:gd name="T15" fmla="*/ 309500 h 411479"/>
              <a:gd name="T16" fmla="*/ 126472 w 337185"/>
              <a:gd name="T17" fmla="*/ 63345 h 411479"/>
              <a:gd name="T18" fmla="*/ 168631 w 337185"/>
              <a:gd name="T19" fmla="*/ 44646 h 411479"/>
              <a:gd name="T20" fmla="*/ 28690 w 337185"/>
              <a:gd name="T21" fmla="*/ 0 h 4114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7185" h="411479">
                <a:moveTo>
                  <a:pt x="28798" y="0"/>
                </a:moveTo>
                <a:lnTo>
                  <a:pt x="0" y="119640"/>
                </a:lnTo>
                <a:lnTo>
                  <a:pt x="42312" y="100911"/>
                </a:lnTo>
                <a:lnTo>
                  <a:pt x="209818" y="347439"/>
                </a:lnTo>
                <a:lnTo>
                  <a:pt x="167505" y="366172"/>
                </a:lnTo>
                <a:lnTo>
                  <a:pt x="307976" y="410882"/>
                </a:lnTo>
                <a:lnTo>
                  <a:pt x="336774" y="291242"/>
                </a:lnTo>
                <a:lnTo>
                  <a:pt x="294456" y="309976"/>
                </a:lnTo>
                <a:lnTo>
                  <a:pt x="126950" y="63443"/>
                </a:lnTo>
                <a:lnTo>
                  <a:pt x="169268" y="44714"/>
                </a:lnTo>
                <a:lnTo>
                  <a:pt x="28798" y="0"/>
                </a:lnTo>
                <a:close/>
              </a:path>
            </a:pathLst>
          </a:custGeom>
          <a:noFill/>
          <a:ln w="785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02" name="object 202">
            <a:extLst>
              <a:ext uri="{FF2B5EF4-FFF2-40B4-BE49-F238E27FC236}">
                <a16:creationId xmlns:a16="http://schemas.microsoft.com/office/drawing/2014/main" id="{EC3D26AE-953D-4624-B009-EEEF58BAA546}"/>
              </a:ext>
            </a:extLst>
          </p:cNvPr>
          <p:cNvSpPr txBox="1"/>
          <p:nvPr/>
        </p:nvSpPr>
        <p:spPr>
          <a:xfrm>
            <a:off x="5441951" y="4802188"/>
            <a:ext cx="460375" cy="145552"/>
          </a:xfrm>
          <a:prstGeom prst="rect">
            <a:avLst/>
          </a:prstGeom>
        </p:spPr>
        <p:txBody>
          <a:bodyPr lIns="0" tIns="14604" rIns="0" bIns="0">
            <a:spAutoFit/>
          </a:bodyPr>
          <a:lstStyle/>
          <a:p>
            <a:pPr>
              <a:spcBef>
                <a:spcPts val="114"/>
              </a:spcBef>
              <a:defRPr/>
            </a:pPr>
            <a:r>
              <a:rPr sz="850" spc="95" dirty="0">
                <a:latin typeface="Gulim"/>
                <a:cs typeface="Gulim"/>
              </a:rPr>
              <a:t>Central</a:t>
            </a:r>
            <a:endParaRPr sz="850">
              <a:latin typeface="Gulim"/>
              <a:cs typeface="Gulim"/>
            </a:endParaRPr>
          </a:p>
        </p:txBody>
      </p:sp>
      <p:sp>
        <p:nvSpPr>
          <p:cNvPr id="33995" name="object 203">
            <a:extLst>
              <a:ext uri="{FF2B5EF4-FFF2-40B4-BE49-F238E27FC236}">
                <a16:creationId xmlns:a16="http://schemas.microsoft.com/office/drawing/2014/main" id="{B2982F2D-C51E-4F5A-84B3-63505673E1A5}"/>
              </a:ext>
            </a:extLst>
          </p:cNvPr>
          <p:cNvSpPr txBox="1">
            <a:spLocks noChangeArrowheads="1"/>
          </p:cNvSpPr>
          <p:nvPr/>
        </p:nvSpPr>
        <p:spPr bwMode="auto">
          <a:xfrm>
            <a:off x="6664325" y="4806951"/>
            <a:ext cx="2692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950"/>
              </a:lnSpc>
              <a:spcBef>
                <a:spcPts val="88"/>
              </a:spcBef>
              <a:buNone/>
            </a:pPr>
            <a:r>
              <a:rPr lang="id-ID" altLang="id-ID" sz="800">
                <a:latin typeface="Gulim" panose="020B0600000101010101" pitchFamily="34" charset="-127"/>
                <a:ea typeface="Gulim" panose="020B0600000101010101" pitchFamily="34" charset="-127"/>
              </a:rPr>
              <a:t>. Land-related policies</a:t>
            </a:r>
          </a:p>
          <a:p>
            <a:pPr>
              <a:lnSpc>
                <a:spcPts val="950"/>
              </a:lnSpc>
              <a:spcBef>
                <a:spcPct val="0"/>
              </a:spcBef>
              <a:buNone/>
            </a:pPr>
            <a:r>
              <a:rPr lang="id-ID" altLang="id-ID" sz="800">
                <a:latin typeface="Gulim" panose="020B0600000101010101" pitchFamily="34" charset="-127"/>
                <a:ea typeface="Gulim" panose="020B0600000101010101" pitchFamily="34" charset="-127"/>
              </a:rPr>
              <a:t>. Management of information on public lands</a:t>
            </a:r>
          </a:p>
          <a:p>
            <a:pPr>
              <a:lnSpc>
                <a:spcPts val="975"/>
              </a:lnSpc>
              <a:spcBef>
                <a:spcPts val="13"/>
              </a:spcBef>
              <a:buNone/>
            </a:pPr>
            <a:r>
              <a:rPr lang="id-ID" altLang="id-ID" sz="800">
                <a:latin typeface="Gulim" panose="020B0600000101010101" pitchFamily="34" charset="-127"/>
                <a:ea typeface="Gulim" panose="020B0600000101010101" pitchFamily="34" charset="-127"/>
              </a:rPr>
              <a:t>. Identification of tax sources and preparation  of statistical data</a:t>
            </a:r>
          </a:p>
        </p:txBody>
      </p:sp>
      <p:sp>
        <p:nvSpPr>
          <p:cNvPr id="204" name="object 204">
            <a:extLst>
              <a:ext uri="{FF2B5EF4-FFF2-40B4-BE49-F238E27FC236}">
                <a16:creationId xmlns:a16="http://schemas.microsoft.com/office/drawing/2014/main" id="{92BAD850-54ED-4FC7-9C73-04E897ABFB31}"/>
              </a:ext>
            </a:extLst>
          </p:cNvPr>
          <p:cNvSpPr txBox="1"/>
          <p:nvPr/>
        </p:nvSpPr>
        <p:spPr>
          <a:xfrm>
            <a:off x="2674938" y="3503613"/>
            <a:ext cx="679450" cy="145552"/>
          </a:xfrm>
          <a:prstGeom prst="rect">
            <a:avLst/>
          </a:prstGeom>
        </p:spPr>
        <p:txBody>
          <a:bodyPr lIns="0" tIns="14604" rIns="0" bIns="0">
            <a:spAutoFit/>
          </a:bodyPr>
          <a:lstStyle/>
          <a:p>
            <a:pPr>
              <a:spcBef>
                <a:spcPts val="114"/>
              </a:spcBef>
              <a:defRPr/>
            </a:pPr>
            <a:r>
              <a:rPr sz="850" spc="150" dirty="0">
                <a:latin typeface="Gulim"/>
                <a:cs typeface="Gulim"/>
              </a:rPr>
              <a:t>A</a:t>
            </a:r>
            <a:r>
              <a:rPr sz="850" spc="135" dirty="0">
                <a:latin typeface="Gulim"/>
                <a:cs typeface="Gulim"/>
              </a:rPr>
              <a:t>p</a:t>
            </a:r>
            <a:r>
              <a:rPr sz="850" spc="90" dirty="0">
                <a:latin typeface="Gulim"/>
                <a:cs typeface="Gulim"/>
              </a:rPr>
              <a:t>p</a:t>
            </a:r>
            <a:r>
              <a:rPr sz="850" spc="30" dirty="0">
                <a:latin typeface="Gulim"/>
                <a:cs typeface="Gulim"/>
              </a:rPr>
              <a:t>l</a:t>
            </a:r>
            <a:r>
              <a:rPr sz="850" spc="70" dirty="0">
                <a:latin typeface="Gulim"/>
                <a:cs typeface="Gulim"/>
              </a:rPr>
              <a:t>i</a:t>
            </a:r>
            <a:r>
              <a:rPr sz="850" spc="114" dirty="0">
                <a:latin typeface="Gulim"/>
                <a:cs typeface="Gulim"/>
              </a:rPr>
              <a:t>c</a:t>
            </a:r>
            <a:r>
              <a:rPr sz="850" spc="125" dirty="0">
                <a:latin typeface="Gulim"/>
                <a:cs typeface="Gulim"/>
              </a:rPr>
              <a:t>a</a:t>
            </a:r>
            <a:r>
              <a:rPr sz="850" spc="65" dirty="0">
                <a:latin typeface="Gulim"/>
                <a:cs typeface="Gulim"/>
              </a:rPr>
              <a:t>n</a:t>
            </a:r>
            <a:r>
              <a:rPr sz="850" spc="150" dirty="0">
                <a:latin typeface="Gulim"/>
                <a:cs typeface="Gulim"/>
              </a:rPr>
              <a:t>t</a:t>
            </a:r>
            <a:r>
              <a:rPr sz="850" spc="114" dirty="0">
                <a:latin typeface="Gulim"/>
                <a:cs typeface="Gulim"/>
              </a:rPr>
              <a:t>s</a:t>
            </a:r>
            <a:endParaRPr sz="850">
              <a:latin typeface="Gulim"/>
              <a:cs typeface="Gulim"/>
            </a:endParaRPr>
          </a:p>
        </p:txBody>
      </p:sp>
      <p:sp>
        <p:nvSpPr>
          <p:cNvPr id="33997" name="object 205">
            <a:extLst>
              <a:ext uri="{FF2B5EF4-FFF2-40B4-BE49-F238E27FC236}">
                <a16:creationId xmlns:a16="http://schemas.microsoft.com/office/drawing/2014/main" id="{3F5183FB-5164-4289-88ED-11F5CEB6CD7F}"/>
              </a:ext>
            </a:extLst>
          </p:cNvPr>
          <p:cNvSpPr txBox="1">
            <a:spLocks noChangeArrowheads="1"/>
          </p:cNvSpPr>
          <p:nvPr/>
        </p:nvSpPr>
        <p:spPr bwMode="auto">
          <a:xfrm>
            <a:off x="2741614" y="4130676"/>
            <a:ext cx="2168525"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778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938"/>
              </a:lnSpc>
              <a:spcBef>
                <a:spcPts val="138"/>
              </a:spcBef>
              <a:buNone/>
            </a:pPr>
            <a:r>
              <a:rPr lang="id-ID" altLang="id-ID" sz="800">
                <a:latin typeface="Gulim" panose="020B0600000101010101" pitchFamily="34" charset="-127"/>
                <a:ea typeface="Gulim" panose="020B0600000101010101" pitchFamily="34" charset="-127"/>
              </a:rPr>
              <a:t>Cities, provinces,  counties and  districts</a:t>
            </a:r>
          </a:p>
          <a:p>
            <a:pPr>
              <a:lnSpc>
                <a:spcPct val="100000"/>
              </a:lnSpc>
              <a:spcBef>
                <a:spcPct val="0"/>
              </a:spcBef>
              <a:buFontTx/>
              <a:buNone/>
            </a:pPr>
            <a:endParaRPr lang="id-ID" altLang="id-ID" sz="800">
              <a:latin typeface="Times New Roman" panose="02020603050405020304" pitchFamily="18" charset="0"/>
              <a:cs typeface="Times New Roman" panose="02020603050405020304" pitchFamily="18" charset="0"/>
            </a:endParaRPr>
          </a:p>
          <a:p>
            <a:pPr>
              <a:lnSpc>
                <a:spcPct val="100000"/>
              </a:lnSpc>
              <a:spcBef>
                <a:spcPts val="688"/>
              </a:spcBef>
              <a:buNone/>
            </a:pPr>
            <a:r>
              <a:rPr lang="id-ID" altLang="id-ID" sz="800">
                <a:latin typeface="Gulim" panose="020B0600000101010101" pitchFamily="34" charset="-127"/>
                <a:ea typeface="Gulim" panose="020B0600000101010101" pitchFamily="34" charset="-127"/>
              </a:rPr>
              <a:t>Land records management</a:t>
            </a:r>
          </a:p>
        </p:txBody>
      </p:sp>
      <p:sp>
        <p:nvSpPr>
          <p:cNvPr id="206" name="object 206">
            <a:extLst>
              <a:ext uri="{FF2B5EF4-FFF2-40B4-BE49-F238E27FC236}">
                <a16:creationId xmlns:a16="http://schemas.microsoft.com/office/drawing/2014/main" id="{3E49E798-1A65-4A4C-AF78-6B65E3BBC9E1}"/>
              </a:ext>
            </a:extLst>
          </p:cNvPr>
          <p:cNvSpPr txBox="1"/>
          <p:nvPr/>
        </p:nvSpPr>
        <p:spPr>
          <a:xfrm>
            <a:off x="7115175" y="3087688"/>
            <a:ext cx="1054100" cy="145552"/>
          </a:xfrm>
          <a:prstGeom prst="rect">
            <a:avLst/>
          </a:prstGeom>
        </p:spPr>
        <p:txBody>
          <a:bodyPr lIns="0" tIns="14604" rIns="0" bIns="0">
            <a:spAutoFit/>
          </a:bodyPr>
          <a:lstStyle/>
          <a:p>
            <a:pPr>
              <a:spcBef>
                <a:spcPts val="114"/>
              </a:spcBef>
              <a:defRPr/>
            </a:pPr>
            <a:r>
              <a:rPr sz="850" spc="110" dirty="0">
                <a:latin typeface="Gulim"/>
                <a:cs typeface="Gulim"/>
              </a:rPr>
              <a:t>Computerization</a:t>
            </a:r>
            <a:endParaRPr sz="850">
              <a:latin typeface="Gulim"/>
              <a:cs typeface="Gulim"/>
            </a:endParaRPr>
          </a:p>
        </p:txBody>
      </p:sp>
      <p:sp>
        <p:nvSpPr>
          <p:cNvPr id="33999" name="object 207">
            <a:extLst>
              <a:ext uri="{FF2B5EF4-FFF2-40B4-BE49-F238E27FC236}">
                <a16:creationId xmlns:a16="http://schemas.microsoft.com/office/drawing/2014/main" id="{DF3C0A88-0A06-47E0-B331-A43EA0245447}"/>
              </a:ext>
            </a:extLst>
          </p:cNvPr>
          <p:cNvSpPr>
            <a:spLocks/>
          </p:cNvSpPr>
          <p:nvPr/>
        </p:nvSpPr>
        <p:spPr bwMode="auto">
          <a:xfrm>
            <a:off x="7164389" y="3271838"/>
            <a:ext cx="966787" cy="0"/>
          </a:xfrm>
          <a:custGeom>
            <a:avLst/>
            <a:gdLst>
              <a:gd name="T0" fmla="*/ 0 w 967104"/>
              <a:gd name="T1" fmla="*/ 966065 w 967104"/>
              <a:gd name="T2" fmla="*/ 0 60000 65536"/>
              <a:gd name="T3" fmla="*/ 0 60000 65536"/>
            </a:gdLst>
            <a:ahLst/>
            <a:cxnLst>
              <a:cxn ang="T2">
                <a:pos x="T0" y="0"/>
              </a:cxn>
              <a:cxn ang="T3">
                <a:pos x="T1" y="0"/>
              </a:cxn>
            </a:cxnLst>
            <a:rect l="0" t="0" r="r" b="b"/>
            <a:pathLst>
              <a:path w="967104">
                <a:moveTo>
                  <a:pt x="0" y="0"/>
                </a:moveTo>
                <a:lnTo>
                  <a:pt x="966699" y="0"/>
                </a:lnTo>
              </a:path>
            </a:pathLst>
          </a:custGeom>
          <a:noFill/>
          <a:ln w="687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08" name="object 208">
            <a:extLst>
              <a:ext uri="{FF2B5EF4-FFF2-40B4-BE49-F238E27FC236}">
                <a16:creationId xmlns:a16="http://schemas.microsoft.com/office/drawing/2014/main" id="{3F81D542-04AD-404E-BEF8-3C55513DBA37}"/>
              </a:ext>
            </a:extLst>
          </p:cNvPr>
          <p:cNvSpPr txBox="1"/>
          <p:nvPr/>
        </p:nvSpPr>
        <p:spPr>
          <a:xfrm>
            <a:off x="5030789" y="3206750"/>
            <a:ext cx="1654175" cy="558800"/>
          </a:xfrm>
          <a:prstGeom prst="rect">
            <a:avLst/>
          </a:prstGeom>
        </p:spPr>
        <p:txBody>
          <a:bodyPr lIns="0" tIns="14604" rIns="0" bIns="0">
            <a:spAutoFit/>
          </a:bodyPr>
          <a:lstStyle/>
          <a:p>
            <a:pPr marL="25400">
              <a:spcBef>
                <a:spcPts val="114"/>
              </a:spcBef>
              <a:defRPr/>
            </a:pPr>
            <a:r>
              <a:rPr sz="1000" b="1" spc="-165" dirty="0">
                <a:latin typeface="Gulim"/>
                <a:cs typeface="Gulim"/>
              </a:rPr>
              <a:t>N</a:t>
            </a:r>
            <a:r>
              <a:rPr sz="1500" b="1" spc="-247" baseline="-22222" dirty="0">
                <a:solidFill>
                  <a:srgbClr val="818181"/>
                </a:solidFill>
                <a:latin typeface="Gulim"/>
                <a:cs typeface="Gulim"/>
              </a:rPr>
              <a:t>N</a:t>
            </a:r>
            <a:r>
              <a:rPr sz="1000" b="1" spc="-165" dirty="0">
                <a:latin typeface="Gulim"/>
                <a:cs typeface="Gulim"/>
              </a:rPr>
              <a:t>a</a:t>
            </a:r>
            <a:r>
              <a:rPr sz="1500" b="1" spc="-247" baseline="-22222" dirty="0">
                <a:solidFill>
                  <a:srgbClr val="818181"/>
                </a:solidFill>
                <a:latin typeface="Gulim"/>
                <a:cs typeface="Gulim"/>
              </a:rPr>
              <a:t>a</a:t>
            </a:r>
            <a:r>
              <a:rPr sz="1000" b="1" spc="-165" dirty="0">
                <a:latin typeface="Gulim"/>
                <a:cs typeface="Gulim"/>
              </a:rPr>
              <a:t>ti</a:t>
            </a:r>
            <a:r>
              <a:rPr sz="1500" b="1" spc="-247" baseline="-22222" dirty="0">
                <a:solidFill>
                  <a:srgbClr val="818181"/>
                </a:solidFill>
                <a:latin typeface="Gulim"/>
                <a:cs typeface="Gulim"/>
              </a:rPr>
              <a:t>t</a:t>
            </a:r>
            <a:r>
              <a:rPr sz="1000" b="1" spc="-165" dirty="0">
                <a:latin typeface="Gulim"/>
                <a:cs typeface="Gulim"/>
              </a:rPr>
              <a:t>o</a:t>
            </a:r>
            <a:r>
              <a:rPr sz="1500" b="1" spc="-247" baseline="-22222" dirty="0">
                <a:solidFill>
                  <a:srgbClr val="818181"/>
                </a:solidFill>
                <a:latin typeface="Gulim"/>
                <a:cs typeface="Gulim"/>
              </a:rPr>
              <a:t>io</a:t>
            </a:r>
            <a:r>
              <a:rPr sz="1000" b="1" spc="-165" dirty="0">
                <a:latin typeface="Gulim"/>
                <a:cs typeface="Gulim"/>
              </a:rPr>
              <a:t>n</a:t>
            </a:r>
            <a:r>
              <a:rPr sz="1500" b="1" spc="-247" baseline="-22222" dirty="0">
                <a:solidFill>
                  <a:srgbClr val="818181"/>
                </a:solidFill>
                <a:latin typeface="Gulim"/>
                <a:cs typeface="Gulim"/>
              </a:rPr>
              <a:t>n</a:t>
            </a:r>
            <a:r>
              <a:rPr sz="1000" b="1" spc="-165" dirty="0">
                <a:latin typeface="Gulim"/>
                <a:cs typeface="Gulim"/>
              </a:rPr>
              <a:t>w</a:t>
            </a:r>
            <a:r>
              <a:rPr sz="1500" b="1" spc="-247" baseline="-22222" dirty="0">
                <a:solidFill>
                  <a:srgbClr val="818181"/>
                </a:solidFill>
                <a:latin typeface="Gulim"/>
                <a:cs typeface="Gulim"/>
              </a:rPr>
              <a:t>w</a:t>
            </a:r>
            <a:r>
              <a:rPr sz="1000" b="1" spc="-165" dirty="0">
                <a:latin typeface="Gulim"/>
                <a:cs typeface="Gulim"/>
              </a:rPr>
              <a:t>id</a:t>
            </a:r>
            <a:r>
              <a:rPr sz="1500" b="1" spc="-247" baseline="-22222" dirty="0">
                <a:solidFill>
                  <a:srgbClr val="818181"/>
                </a:solidFill>
                <a:latin typeface="Gulim"/>
                <a:cs typeface="Gulim"/>
              </a:rPr>
              <a:t>id</a:t>
            </a:r>
            <a:r>
              <a:rPr sz="1000" b="1" spc="-165" dirty="0">
                <a:latin typeface="Gulim"/>
                <a:cs typeface="Gulim"/>
              </a:rPr>
              <a:t>e</a:t>
            </a:r>
            <a:r>
              <a:rPr sz="1500" b="1" spc="-247" baseline="-22222" dirty="0">
                <a:solidFill>
                  <a:srgbClr val="818181"/>
                </a:solidFill>
                <a:latin typeface="Gulim"/>
                <a:cs typeface="Gulim"/>
              </a:rPr>
              <a:t>e</a:t>
            </a:r>
            <a:r>
              <a:rPr sz="1000" b="1" spc="-165" dirty="0">
                <a:latin typeface="Gulim"/>
                <a:cs typeface="Gulim"/>
              </a:rPr>
              <a:t>n</a:t>
            </a:r>
            <a:r>
              <a:rPr sz="1500" b="1" spc="-247" baseline="-22222" dirty="0">
                <a:solidFill>
                  <a:srgbClr val="818181"/>
                </a:solidFill>
                <a:latin typeface="Gulim"/>
                <a:cs typeface="Gulim"/>
              </a:rPr>
              <a:t>n</a:t>
            </a:r>
            <a:r>
              <a:rPr sz="1000" b="1" spc="-165" dirty="0">
                <a:latin typeface="Gulim"/>
                <a:cs typeface="Gulim"/>
              </a:rPr>
              <a:t>e</a:t>
            </a:r>
            <a:r>
              <a:rPr sz="1500" b="1" spc="-247" baseline="-22222" dirty="0">
                <a:solidFill>
                  <a:srgbClr val="818181"/>
                </a:solidFill>
                <a:latin typeface="Gulim"/>
                <a:cs typeface="Gulim"/>
              </a:rPr>
              <a:t>e</a:t>
            </a:r>
            <a:r>
              <a:rPr sz="1000" b="1" spc="-165" dirty="0">
                <a:latin typeface="Gulim"/>
                <a:cs typeface="Gulim"/>
              </a:rPr>
              <a:t>tw</a:t>
            </a:r>
            <a:r>
              <a:rPr sz="1500" b="1" spc="-247" baseline="-22222" dirty="0">
                <a:solidFill>
                  <a:srgbClr val="818181"/>
                </a:solidFill>
                <a:latin typeface="Gulim"/>
                <a:cs typeface="Gulim"/>
              </a:rPr>
              <a:t>tw</a:t>
            </a:r>
            <a:r>
              <a:rPr sz="1000" b="1" spc="-165" dirty="0">
                <a:latin typeface="Gulim"/>
                <a:cs typeface="Gulim"/>
              </a:rPr>
              <a:t>o</a:t>
            </a:r>
            <a:r>
              <a:rPr sz="1500" b="1" spc="-247" baseline="-22222" dirty="0">
                <a:solidFill>
                  <a:srgbClr val="818181"/>
                </a:solidFill>
                <a:latin typeface="Gulim"/>
                <a:cs typeface="Gulim"/>
              </a:rPr>
              <a:t>o</a:t>
            </a:r>
            <a:r>
              <a:rPr sz="1000" b="1" spc="-165" dirty="0">
                <a:latin typeface="Gulim"/>
                <a:cs typeface="Gulim"/>
              </a:rPr>
              <a:t>rk</a:t>
            </a:r>
            <a:r>
              <a:rPr sz="1500" b="1" spc="-247" baseline="-22222" dirty="0">
                <a:solidFill>
                  <a:srgbClr val="818181"/>
                </a:solidFill>
                <a:latin typeface="Gulim"/>
                <a:cs typeface="Gulim"/>
              </a:rPr>
              <a:t>rk</a:t>
            </a:r>
            <a:r>
              <a:rPr sz="1000" b="1" spc="-165" dirty="0">
                <a:latin typeface="Gulim"/>
                <a:cs typeface="Gulim"/>
              </a:rPr>
              <a:t>s</a:t>
            </a:r>
            <a:r>
              <a:rPr sz="1500" b="1" spc="-247" baseline="-22222" dirty="0">
                <a:solidFill>
                  <a:srgbClr val="818181"/>
                </a:solidFill>
                <a:latin typeface="Gulim"/>
                <a:cs typeface="Gulim"/>
              </a:rPr>
              <a:t>s</a:t>
            </a:r>
            <a:endParaRPr sz="1500" baseline="-22222">
              <a:latin typeface="Gulim"/>
              <a:cs typeface="Gulim"/>
            </a:endParaRPr>
          </a:p>
          <a:p>
            <a:pPr marL="443865" algn="ctr">
              <a:spcBef>
                <a:spcPts val="850"/>
              </a:spcBef>
              <a:defRPr/>
            </a:pPr>
            <a:r>
              <a:rPr sz="800" u="sng" spc="60" dirty="0">
                <a:uFill>
                  <a:solidFill>
                    <a:srgbClr val="000000"/>
                  </a:solidFill>
                </a:uFill>
                <a:latin typeface="Gulim"/>
                <a:cs typeface="Gulim"/>
              </a:rPr>
              <a:t> </a:t>
            </a:r>
            <a:r>
              <a:rPr sz="800" u="sng" spc="-130" dirty="0">
                <a:uFill>
                  <a:solidFill>
                    <a:srgbClr val="000000"/>
                  </a:solidFill>
                </a:uFill>
                <a:latin typeface="Gulim"/>
                <a:cs typeface="Gulim"/>
              </a:rPr>
              <a:t> </a:t>
            </a:r>
            <a:endParaRPr sz="800">
              <a:latin typeface="Gulim"/>
              <a:cs typeface="Gulim"/>
            </a:endParaRPr>
          </a:p>
          <a:p>
            <a:pPr marL="440690">
              <a:spcBef>
                <a:spcPts val="210"/>
              </a:spcBef>
              <a:tabLst>
                <a:tab pos="1019810" algn="l"/>
              </a:tabLst>
              <a:defRPr/>
            </a:pPr>
            <a:r>
              <a:rPr sz="800" b="1" spc="130" dirty="0">
                <a:latin typeface="Gulim"/>
                <a:cs typeface="Gulim"/>
              </a:rPr>
              <a:t>DB	</a:t>
            </a:r>
            <a:r>
              <a:rPr sz="800" b="1" u="dbl" spc="195" dirty="0">
                <a:uFill>
                  <a:solidFill>
                    <a:srgbClr val="000000"/>
                  </a:solidFill>
                </a:uFill>
                <a:latin typeface="Gulim"/>
                <a:cs typeface="Gulim"/>
              </a:rPr>
              <a:t> </a:t>
            </a:r>
            <a:r>
              <a:rPr sz="800" b="1" u="dbl" spc="-125" dirty="0">
                <a:uFill>
                  <a:solidFill>
                    <a:srgbClr val="000000"/>
                  </a:solidFill>
                </a:uFill>
                <a:latin typeface="Gulim"/>
                <a:cs typeface="Gulim"/>
              </a:rPr>
              <a:t> </a:t>
            </a:r>
            <a:endParaRPr sz="800">
              <a:latin typeface="Gulim"/>
              <a:cs typeface="Gulim"/>
            </a:endParaRPr>
          </a:p>
        </p:txBody>
      </p:sp>
      <p:sp>
        <p:nvSpPr>
          <p:cNvPr id="209" name="object 209">
            <a:extLst>
              <a:ext uri="{FF2B5EF4-FFF2-40B4-BE49-F238E27FC236}">
                <a16:creationId xmlns:a16="http://schemas.microsoft.com/office/drawing/2014/main" id="{64E3FBC1-3911-4250-A684-2D5B12464400}"/>
              </a:ext>
            </a:extLst>
          </p:cNvPr>
          <p:cNvSpPr txBox="1"/>
          <p:nvPr/>
        </p:nvSpPr>
        <p:spPr>
          <a:xfrm>
            <a:off x="7219951" y="3244850"/>
            <a:ext cx="2309813" cy="496888"/>
          </a:xfrm>
          <a:prstGeom prst="rect">
            <a:avLst/>
          </a:prstGeom>
        </p:spPr>
        <p:txBody>
          <a:bodyPr lIns="0" tIns="11430" rIns="0" bIns="0">
            <a:spAutoFit/>
          </a:bodyPr>
          <a:lstStyle/>
          <a:p>
            <a:pPr marL="1247775">
              <a:lnSpc>
                <a:spcPts val="894"/>
              </a:lnSpc>
              <a:spcBef>
                <a:spcPts val="90"/>
              </a:spcBef>
              <a:defRPr/>
            </a:pPr>
            <a:r>
              <a:rPr sz="800" spc="105" dirty="0">
                <a:latin typeface="Gulim"/>
                <a:cs typeface="Gulim"/>
              </a:rPr>
              <a:t>Land </a:t>
            </a:r>
            <a:r>
              <a:rPr sz="800" spc="100" dirty="0">
                <a:latin typeface="Gulim"/>
                <a:cs typeface="Gulim"/>
              </a:rPr>
              <a:t>and</a:t>
            </a:r>
            <a:r>
              <a:rPr sz="800" spc="-100" dirty="0">
                <a:latin typeface="Gulim"/>
                <a:cs typeface="Gulim"/>
              </a:rPr>
              <a:t> </a:t>
            </a:r>
            <a:r>
              <a:rPr sz="800" spc="80" dirty="0">
                <a:latin typeface="Gulim"/>
                <a:cs typeface="Gulim"/>
              </a:rPr>
              <a:t>forestry</a:t>
            </a:r>
            <a:endParaRPr sz="800">
              <a:latin typeface="Gulim"/>
              <a:cs typeface="Gulim"/>
            </a:endParaRPr>
          </a:p>
          <a:p>
            <a:pPr marL="25400">
              <a:lnSpc>
                <a:spcPts val="885"/>
              </a:lnSpc>
              <a:tabLst>
                <a:tab pos="1247775" algn="l"/>
              </a:tabLst>
              <a:defRPr/>
            </a:pPr>
            <a:r>
              <a:rPr sz="800" spc="85" dirty="0">
                <a:latin typeface="Gulim"/>
                <a:cs typeface="Gulim"/>
              </a:rPr>
              <a:t>Lot </a:t>
            </a:r>
            <a:r>
              <a:rPr sz="800" spc="90" dirty="0">
                <a:latin typeface="Gulim"/>
                <a:cs typeface="Gulim"/>
              </a:rPr>
              <a:t>number,	</a:t>
            </a:r>
            <a:r>
              <a:rPr sz="1200" spc="97" baseline="-10416" dirty="0">
                <a:latin typeface="Gulim"/>
                <a:cs typeface="Gulim"/>
              </a:rPr>
              <a:t>registers</a:t>
            </a:r>
            <a:endParaRPr sz="1200" baseline="-10416">
              <a:latin typeface="Gulim"/>
              <a:cs typeface="Gulim"/>
            </a:endParaRPr>
          </a:p>
          <a:p>
            <a:pPr marL="25400">
              <a:lnSpc>
                <a:spcPts val="950"/>
              </a:lnSpc>
              <a:defRPr/>
            </a:pPr>
            <a:r>
              <a:rPr sz="800" spc="70" dirty="0">
                <a:latin typeface="Gulim"/>
                <a:cs typeface="Gulim"/>
              </a:rPr>
              <a:t>classification,</a:t>
            </a:r>
            <a:endParaRPr sz="800">
              <a:latin typeface="Gulim"/>
              <a:cs typeface="Gulim"/>
            </a:endParaRPr>
          </a:p>
          <a:p>
            <a:pPr marL="25400">
              <a:spcBef>
                <a:spcPts val="20"/>
              </a:spcBef>
              <a:defRPr/>
            </a:pPr>
            <a:r>
              <a:rPr sz="800" spc="70" dirty="0">
                <a:latin typeface="Gulim"/>
                <a:cs typeface="Gulim"/>
              </a:rPr>
              <a:t>size </a:t>
            </a:r>
            <a:r>
              <a:rPr sz="800" spc="100" dirty="0">
                <a:latin typeface="Gulim"/>
                <a:cs typeface="Gulim"/>
              </a:rPr>
              <a:t>and</a:t>
            </a:r>
            <a:r>
              <a:rPr sz="800" spc="60" dirty="0">
                <a:latin typeface="Gulim"/>
                <a:cs typeface="Gulim"/>
              </a:rPr>
              <a:t> </a:t>
            </a:r>
            <a:r>
              <a:rPr sz="800" spc="95" dirty="0">
                <a:latin typeface="Gulim"/>
                <a:cs typeface="Gulim"/>
              </a:rPr>
              <a:t>ownership</a:t>
            </a:r>
            <a:endParaRPr sz="800">
              <a:latin typeface="Gulim"/>
              <a:cs typeface="Gulim"/>
            </a:endParaRPr>
          </a:p>
        </p:txBody>
      </p:sp>
      <p:sp>
        <p:nvSpPr>
          <p:cNvPr id="34002" name="object 210">
            <a:extLst>
              <a:ext uri="{FF2B5EF4-FFF2-40B4-BE49-F238E27FC236}">
                <a16:creationId xmlns:a16="http://schemas.microsoft.com/office/drawing/2014/main" id="{F4F5FC85-B8D2-4367-A206-D9877B432C53}"/>
              </a:ext>
            </a:extLst>
          </p:cNvPr>
          <p:cNvSpPr>
            <a:spLocks/>
          </p:cNvSpPr>
          <p:nvPr/>
        </p:nvSpPr>
        <p:spPr bwMode="auto">
          <a:xfrm>
            <a:off x="2400300" y="2336800"/>
            <a:ext cx="7404100" cy="3378200"/>
          </a:xfrm>
          <a:custGeom>
            <a:avLst/>
            <a:gdLst>
              <a:gd name="T0" fmla="*/ 0 w 7404734"/>
              <a:gd name="T1" fmla="*/ 3377699 h 3378200"/>
              <a:gd name="T2" fmla="*/ 7402996 w 7404734"/>
              <a:gd name="T3" fmla="*/ 3377699 h 3378200"/>
              <a:gd name="T4" fmla="*/ 7402996 w 7404734"/>
              <a:gd name="T5" fmla="*/ 0 h 3378200"/>
              <a:gd name="T6" fmla="*/ 0 w 7404734"/>
              <a:gd name="T7" fmla="*/ 0 h 3378200"/>
              <a:gd name="T8" fmla="*/ 0 w 7404734"/>
              <a:gd name="T9" fmla="*/ 3377699 h 3378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04734" h="3378200">
                <a:moveTo>
                  <a:pt x="0" y="3377699"/>
                </a:moveTo>
                <a:lnTo>
                  <a:pt x="7404264" y="3377699"/>
                </a:lnTo>
                <a:lnTo>
                  <a:pt x="7404264" y="0"/>
                </a:lnTo>
                <a:lnTo>
                  <a:pt x="0" y="0"/>
                </a:lnTo>
                <a:lnTo>
                  <a:pt x="0" y="3377699"/>
                </a:lnTo>
                <a:close/>
              </a:path>
            </a:pathLst>
          </a:custGeom>
          <a:noFill/>
          <a:ln w="715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11" name="object 211">
            <a:extLst>
              <a:ext uri="{FF2B5EF4-FFF2-40B4-BE49-F238E27FC236}">
                <a16:creationId xmlns:a16="http://schemas.microsoft.com/office/drawing/2014/main" id="{E056EA76-84DC-406C-92F8-0AB23C6540F5}"/>
              </a:ext>
            </a:extLst>
          </p:cNvPr>
          <p:cNvSpPr txBox="1">
            <a:spLocks noGrp="1"/>
          </p:cNvSpPr>
          <p:nvPr>
            <p:ph type="title"/>
          </p:nvPr>
        </p:nvSpPr>
        <p:spPr>
          <a:xfrm>
            <a:off x="2093913" y="379414"/>
            <a:ext cx="7974012"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2">
            <a:extLst>
              <a:ext uri="{FF2B5EF4-FFF2-40B4-BE49-F238E27FC236}">
                <a16:creationId xmlns:a16="http://schemas.microsoft.com/office/drawing/2014/main" id="{337AFF88-B87C-43E4-A9E0-BBF6576D681C}"/>
              </a:ext>
            </a:extLst>
          </p:cNvPr>
          <p:cNvSpPr txBox="1">
            <a:spLocks noChangeArrowheads="1"/>
          </p:cNvSpPr>
          <p:nvPr/>
        </p:nvSpPr>
        <p:spPr bwMode="auto">
          <a:xfrm>
            <a:off x="2058989" y="1641476"/>
            <a:ext cx="7754937" cy="437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8096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2000" b="1">
                <a:latin typeface="Arial" panose="020B0604020202020204" pitchFamily="34" charset="0"/>
                <a:cs typeface="Arial" panose="020B0604020202020204" pitchFamily="34" charset="0"/>
              </a:rPr>
              <a:t>5) Sistem manajemen informasi </a:t>
            </a:r>
            <a:r>
              <a:rPr lang="id-ID" altLang="id-ID" sz="2000" b="1" i="1">
                <a:latin typeface="Arial" panose="020B0604020202020204" pitchFamily="34" charset="0"/>
                <a:cs typeface="Arial" panose="020B0604020202020204" pitchFamily="34" charset="0"/>
              </a:rPr>
              <a:t>real estate</a:t>
            </a:r>
            <a:endParaRPr lang="id-ID" altLang="id-ID" sz="2000">
              <a:latin typeface="Arial" panose="020B0604020202020204" pitchFamily="34" charset="0"/>
              <a:cs typeface="Arial" panose="020B0604020202020204" pitchFamily="34" charset="0"/>
            </a:endParaRPr>
          </a:p>
          <a:p>
            <a:pPr>
              <a:lnSpc>
                <a:spcPct val="100000"/>
              </a:lnSpc>
              <a:spcBef>
                <a:spcPts val="1925"/>
              </a:spcBef>
              <a:buNone/>
            </a:pPr>
            <a:r>
              <a:rPr lang="id-ID" altLang="id-ID" sz="1800">
                <a:latin typeface="Arial" panose="020B0604020202020204" pitchFamily="34" charset="0"/>
                <a:cs typeface="Arial" panose="020B0604020202020204" pitchFamily="34" charset="0"/>
              </a:rPr>
              <a:t>Hasil</a:t>
            </a:r>
          </a:p>
          <a:p>
            <a:pPr>
              <a:lnSpc>
                <a:spcPct val="80000"/>
              </a:lnSpc>
              <a:spcBef>
                <a:spcPts val="400"/>
              </a:spcBef>
              <a:buNone/>
            </a:pPr>
            <a:r>
              <a:rPr lang="id-ID" altLang="id-ID" sz="1600">
                <a:latin typeface="Arial" panose="020B0604020202020204" pitchFamily="34" charset="0"/>
                <a:cs typeface="Arial" panose="020B0604020202020204" pitchFamily="34" charset="0"/>
              </a:rPr>
              <a:t>Sejak 1998, sistem </a:t>
            </a:r>
            <a:r>
              <a:rPr lang="id-ID" altLang="id-ID" sz="1600" i="1">
                <a:latin typeface="Arial" panose="020B0604020202020204" pitchFamily="34" charset="0"/>
                <a:cs typeface="Arial" panose="020B0604020202020204" pitchFamily="34" charset="0"/>
              </a:rPr>
              <a:t>real estate </a:t>
            </a:r>
            <a:r>
              <a:rPr lang="id-ID" altLang="id-ID" sz="1600">
                <a:latin typeface="Arial" panose="020B0604020202020204" pitchFamily="34" charset="0"/>
                <a:cs typeface="Arial" panose="020B0604020202020204" pitchFamily="34" charset="0"/>
              </a:rPr>
              <a:t>telah terkonsolidasi ke sistem administrasi  komprehensif bagi 21 distrik besar. Juga disediakan </a:t>
            </a:r>
            <a:r>
              <a:rPr lang="id-ID" altLang="id-ID" sz="1600" i="1">
                <a:latin typeface="Arial" panose="020B0604020202020204" pitchFamily="34" charset="0"/>
                <a:cs typeface="Arial" panose="020B0604020202020204" pitchFamily="34" charset="0"/>
              </a:rPr>
              <a:t>one-stop service </a:t>
            </a:r>
            <a:r>
              <a:rPr lang="id-ID" altLang="id-ID" sz="1600">
                <a:latin typeface="Arial" panose="020B0604020202020204" pitchFamily="34" charset="0"/>
                <a:cs typeface="Arial" panose="020B0604020202020204" pitchFamily="34" charset="0"/>
              </a:rPr>
              <a:t>untuk </a:t>
            </a:r>
            <a:r>
              <a:rPr lang="id-ID" altLang="id-ID" sz="1600" i="1">
                <a:latin typeface="Arial" panose="020B0604020202020204" pitchFamily="34" charset="0"/>
                <a:cs typeface="Arial" panose="020B0604020202020204" pitchFamily="34" charset="0"/>
              </a:rPr>
              <a:t>real  estate </a:t>
            </a:r>
            <a:r>
              <a:rPr lang="id-ID" altLang="id-ID" sz="1600">
                <a:latin typeface="Arial" panose="020B0604020202020204" pitchFamily="34" charset="0"/>
                <a:cs typeface="Arial" panose="020B0604020202020204" pitchFamily="34" charset="0"/>
              </a:rPr>
              <a:t>bersama dengan sistem yang relevan seperti sistem manajemen tanah dan  bangunan</a:t>
            </a:r>
          </a:p>
          <a:p>
            <a:pPr>
              <a:lnSpc>
                <a:spcPct val="100000"/>
              </a:lnSpc>
              <a:spcBef>
                <a:spcPts val="13"/>
              </a:spcBef>
              <a:buNone/>
            </a:pPr>
            <a:endParaRPr lang="id-ID" altLang="id-ID" sz="1900">
              <a:latin typeface="Times New Roman" panose="02020603050405020304" pitchFamily="18" charset="0"/>
              <a:cs typeface="Times New Roman" panose="02020603050405020304" pitchFamily="18" charset="0"/>
            </a:endParaRPr>
          </a:p>
          <a:p>
            <a:pPr>
              <a:lnSpc>
                <a:spcPct val="80000"/>
              </a:lnSpc>
              <a:spcBef>
                <a:spcPct val="0"/>
              </a:spcBef>
              <a:buClr>
                <a:srgbClr val="333399"/>
              </a:buClr>
              <a:buFont typeface="Wingdings" panose="05000000000000000000" pitchFamily="2" charset="2"/>
              <a:buChar char=""/>
            </a:pPr>
            <a:r>
              <a:rPr lang="id-ID" altLang="id-ID" sz="1400">
                <a:latin typeface="Arial" panose="020B0604020202020204" pitchFamily="34" charset="0"/>
                <a:cs typeface="Arial" panose="020B0604020202020204" pitchFamily="34" charset="0"/>
              </a:rPr>
              <a:t>Penyelesaian basisdata pertanahan dan interaksi </a:t>
            </a:r>
            <a:r>
              <a:rPr lang="id-ID" altLang="id-ID" sz="1400" i="1">
                <a:latin typeface="Arial" panose="020B0604020202020204" pitchFamily="34" charset="0"/>
                <a:cs typeface="Arial" panose="020B0604020202020204" pitchFamily="34" charset="0"/>
              </a:rPr>
              <a:t>online </a:t>
            </a:r>
            <a:r>
              <a:rPr lang="id-ID" altLang="id-ID" sz="1400">
                <a:latin typeface="Arial" panose="020B0604020202020204" pitchFamily="34" charset="0"/>
                <a:cs typeface="Arial" panose="020B0604020202020204" pitchFamily="34" charset="0"/>
              </a:rPr>
              <a:t>antar lembaga yang relevan telah  mendukung reformasi layanan administrasi terkait pertanahan.</a:t>
            </a:r>
          </a:p>
          <a:p>
            <a:pPr>
              <a:lnSpc>
                <a:spcPct val="100000"/>
              </a:lnSpc>
              <a:spcBef>
                <a:spcPts val="50"/>
              </a:spcBef>
              <a:buNone/>
            </a:pPr>
            <a:endParaRPr lang="id-ID" altLang="id-ID" sz="1700">
              <a:latin typeface="Times New Roman" panose="02020603050405020304" pitchFamily="18" charset="0"/>
              <a:cs typeface="Times New Roman" panose="02020603050405020304" pitchFamily="18" charset="0"/>
            </a:endParaRPr>
          </a:p>
          <a:p>
            <a:pPr>
              <a:lnSpc>
                <a:spcPts val="1338"/>
              </a:lnSpc>
              <a:spcBef>
                <a:spcPct val="0"/>
              </a:spcBef>
              <a:buClr>
                <a:srgbClr val="333399"/>
              </a:buClr>
              <a:buFontTx/>
              <a:buChar char="-"/>
            </a:pPr>
            <a:r>
              <a:rPr lang="id-ID" altLang="id-ID" sz="1400">
                <a:latin typeface="Arial" panose="020B0604020202020204" pitchFamily="34" charset="0"/>
                <a:cs typeface="Arial" panose="020B0604020202020204" pitchFamily="34" charset="0"/>
              </a:rPr>
              <a:t>Sebagai hasilnya, potensi peningkatan kebutuhan SDM sebesar15 persen dapat dicegah dan  mengurangi proses dari 10 tahap menjadi 3 tahap</a:t>
            </a:r>
          </a:p>
          <a:p>
            <a:pPr>
              <a:lnSpc>
                <a:spcPct val="100000"/>
              </a:lnSpc>
              <a:spcBef>
                <a:spcPts val="25"/>
              </a:spcBef>
              <a:buClr>
                <a:srgbClr val="333399"/>
              </a:buClr>
              <a:buFont typeface="Arial" panose="020B0604020202020204" pitchFamily="34" charset="0"/>
              <a:buChar char="-"/>
            </a:pPr>
            <a:endParaRPr lang="id-ID" altLang="id-ID" sz="1700">
              <a:latin typeface="Times New Roman" panose="02020603050405020304" pitchFamily="18" charset="0"/>
              <a:cs typeface="Times New Roman" panose="02020603050405020304" pitchFamily="18" charset="0"/>
            </a:endParaRPr>
          </a:p>
          <a:p>
            <a:pPr>
              <a:lnSpc>
                <a:spcPct val="80000"/>
              </a:lnSpc>
              <a:spcBef>
                <a:spcPct val="0"/>
              </a:spcBef>
              <a:buClr>
                <a:srgbClr val="333399"/>
              </a:buClr>
              <a:buFontTx/>
              <a:buChar char="-"/>
            </a:pPr>
            <a:r>
              <a:rPr lang="id-ID" altLang="id-ID" sz="1400">
                <a:latin typeface="Arial" panose="020B0604020202020204" pitchFamily="34" charset="0"/>
                <a:cs typeface="Arial" panose="020B0604020202020204" pitchFamily="34" charset="0"/>
              </a:rPr>
              <a:t>Kemudahan akses data pertanahan dan lahan hutan bagi masyarakat sehingga dapat  dipantau melalui terminal komputer di rumah</a:t>
            </a:r>
          </a:p>
          <a:p>
            <a:pPr>
              <a:lnSpc>
                <a:spcPct val="100000"/>
              </a:lnSpc>
              <a:spcBef>
                <a:spcPct val="0"/>
              </a:spcBef>
              <a:buClr>
                <a:srgbClr val="333399"/>
              </a:buClr>
              <a:buFontTx/>
              <a:buChar char="-"/>
            </a:pPr>
            <a:r>
              <a:rPr lang="id-ID" altLang="id-ID" sz="1400">
                <a:latin typeface="Arial" panose="020B0604020202020204" pitchFamily="34" charset="0"/>
                <a:cs typeface="Arial" panose="020B0604020202020204" pitchFamily="34" charset="0"/>
              </a:rPr>
              <a:t>Pengurangan waktu proses per permintaan dari 30 menjadi lima menit</a:t>
            </a:r>
          </a:p>
          <a:p>
            <a:pPr>
              <a:lnSpc>
                <a:spcPct val="100000"/>
              </a:lnSpc>
              <a:spcBef>
                <a:spcPts val="38"/>
              </a:spcBef>
              <a:buNone/>
            </a:pPr>
            <a:endParaRPr lang="id-ID" altLang="id-ID" sz="1600">
              <a:latin typeface="Times New Roman" panose="02020603050405020304" pitchFamily="18" charset="0"/>
              <a:cs typeface="Times New Roman" panose="02020603050405020304" pitchFamily="18" charset="0"/>
            </a:endParaRPr>
          </a:p>
          <a:p>
            <a:pPr>
              <a:lnSpc>
                <a:spcPts val="1500"/>
              </a:lnSpc>
              <a:spcBef>
                <a:spcPct val="0"/>
              </a:spcBef>
              <a:buClr>
                <a:srgbClr val="333399"/>
              </a:buClr>
              <a:buFont typeface="Wingdings" panose="05000000000000000000" pitchFamily="2" charset="2"/>
              <a:buChar char=""/>
            </a:pPr>
            <a:r>
              <a:rPr lang="id-ID" altLang="id-ID" sz="1400">
                <a:latin typeface="Arial" panose="020B0604020202020204" pitchFamily="34" charset="0"/>
                <a:cs typeface="Arial" panose="020B0604020202020204" pitchFamily="34" charset="0"/>
              </a:rPr>
              <a:t>Masyarakat dapat mengakses informasi kepemilikan tanah dan tanah yang menganggur,  memastikan transaksi yang transparan.</a:t>
            </a:r>
          </a:p>
        </p:txBody>
      </p:sp>
      <p:sp>
        <p:nvSpPr>
          <p:cNvPr id="3" name="object 3">
            <a:extLst>
              <a:ext uri="{FF2B5EF4-FFF2-40B4-BE49-F238E27FC236}">
                <a16:creationId xmlns:a16="http://schemas.microsoft.com/office/drawing/2014/main" id="{523C5828-6244-49A4-849F-EF38556EB8F1}"/>
              </a:ext>
            </a:extLst>
          </p:cNvPr>
          <p:cNvSpPr txBox="1">
            <a:spLocks noGrp="1"/>
          </p:cNvSpPr>
          <p:nvPr>
            <p:ph type="title"/>
          </p:nvPr>
        </p:nvSpPr>
        <p:spPr>
          <a:xfrm>
            <a:off x="2093914" y="379414"/>
            <a:ext cx="8042275"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2">
            <a:extLst>
              <a:ext uri="{FF2B5EF4-FFF2-40B4-BE49-F238E27FC236}">
                <a16:creationId xmlns:a16="http://schemas.microsoft.com/office/drawing/2014/main" id="{62B3DA91-4097-412A-A718-B37D1016632A}"/>
              </a:ext>
            </a:extLst>
          </p:cNvPr>
          <p:cNvSpPr txBox="1">
            <a:spLocks noChangeArrowheads="1"/>
          </p:cNvSpPr>
          <p:nvPr/>
        </p:nvSpPr>
        <p:spPr bwMode="auto">
          <a:xfrm>
            <a:off x="2060576" y="1671638"/>
            <a:ext cx="7675563"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2000" b="1">
                <a:latin typeface="Arial" panose="020B0604020202020204" pitchFamily="34" charset="0"/>
                <a:cs typeface="Arial" panose="020B0604020202020204" pitchFamily="34" charset="0"/>
              </a:rPr>
              <a:t>6) Aplikasi administrasi kendaraan</a:t>
            </a:r>
            <a:endParaRPr lang="id-ID" altLang="id-ID" sz="2000">
              <a:latin typeface="Arial" panose="020B0604020202020204" pitchFamily="34" charset="0"/>
              <a:cs typeface="Arial" panose="020B0604020202020204" pitchFamily="34" charset="0"/>
            </a:endParaRPr>
          </a:p>
          <a:p>
            <a:pPr>
              <a:lnSpc>
                <a:spcPct val="100000"/>
              </a:lnSpc>
              <a:spcBef>
                <a:spcPts val="38"/>
              </a:spcBef>
              <a:buNone/>
            </a:pPr>
            <a:endParaRPr lang="id-ID" altLang="id-ID" sz="26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id-ID" altLang="id-ID" sz="1800">
                <a:latin typeface="Arial" panose="020B0604020202020204" pitchFamily="34" charset="0"/>
                <a:cs typeface="Arial" panose="020B0604020202020204" pitchFamily="34" charset="0"/>
              </a:rPr>
              <a:t>Ketika jumlah kendaraan di Republik Korea melewati angka 10 juta,  dirasakan perlunya sebuah sistem informasi untuk menangani secara  efektif peningkatan drastis dalam permintaan administratif terkait  kendaraan bermotor.</a:t>
            </a:r>
          </a:p>
          <a:p>
            <a:pPr>
              <a:lnSpc>
                <a:spcPct val="100000"/>
              </a:lnSpc>
              <a:spcBef>
                <a:spcPts val="38"/>
              </a:spcBef>
              <a:buNone/>
            </a:pPr>
            <a:endParaRPr lang="id-ID" altLang="id-ID" sz="26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Fokus pada proses pendataan dan inspeksi,	dan	mendukung	layanan-  layanan seperti spesifikasi kendaraan, izin mengemudi sementara, dan  pengelolaan surat izin mengemudi.</a:t>
            </a:r>
          </a:p>
          <a:p>
            <a:pPr>
              <a:lnSpc>
                <a:spcPct val="105000"/>
              </a:lnSpc>
              <a:spcBef>
                <a:spcPts val="338"/>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Registrasi kendaraan di kota, kabupaten, dan kantor wilayah  memberikan beban berat bagi pelamar karena mengharuskan mereka  untuk mengirim salinan KTP dan dokumen lainnya.</a:t>
            </a:r>
          </a:p>
        </p:txBody>
      </p:sp>
      <p:sp>
        <p:nvSpPr>
          <p:cNvPr id="3" name="object 3">
            <a:extLst>
              <a:ext uri="{FF2B5EF4-FFF2-40B4-BE49-F238E27FC236}">
                <a16:creationId xmlns:a16="http://schemas.microsoft.com/office/drawing/2014/main" id="{1B34E5EF-5A78-414F-862F-0DC93CB8341B}"/>
              </a:ext>
            </a:extLst>
          </p:cNvPr>
          <p:cNvSpPr txBox="1">
            <a:spLocks noGrp="1"/>
          </p:cNvSpPr>
          <p:nvPr>
            <p:ph type="title"/>
          </p:nvPr>
        </p:nvSpPr>
        <p:spPr>
          <a:xfrm>
            <a:off x="1833563" y="379414"/>
            <a:ext cx="8439150"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id="{93C7AB12-9F14-42E9-AFAF-DD6D856BD4BB}"/>
              </a:ext>
            </a:extLst>
          </p:cNvPr>
          <p:cNvSpPr txBox="1">
            <a:spLocks noChangeArrowheads="1"/>
          </p:cNvSpPr>
          <p:nvPr/>
        </p:nvSpPr>
        <p:spPr bwMode="auto">
          <a:xfrm>
            <a:off x="2141538" y="1511300"/>
            <a:ext cx="7548562"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8925" indent="-2762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20000"/>
              </a:lnSpc>
              <a:spcBef>
                <a:spcPts val="100"/>
              </a:spcBef>
              <a:buNone/>
            </a:pPr>
            <a:r>
              <a:rPr lang="id-ID" altLang="id-ID" sz="2000" b="1">
                <a:latin typeface="Arial" panose="020B0604020202020204" pitchFamily="34" charset="0"/>
                <a:cs typeface="Arial" panose="020B0604020202020204" pitchFamily="34" charset="0"/>
              </a:rPr>
              <a:t>1) Layanan Masyarakat </a:t>
            </a:r>
            <a:r>
              <a:rPr lang="id-ID" altLang="id-ID" sz="2000" b="1" i="1">
                <a:latin typeface="Arial" panose="020B0604020202020204" pitchFamily="34" charset="0"/>
                <a:cs typeface="Arial" panose="020B0604020202020204" pitchFamily="34" charset="0"/>
              </a:rPr>
              <a:t>Online </a:t>
            </a:r>
            <a:r>
              <a:rPr lang="id-ID" altLang="id-ID" sz="2000" b="1">
                <a:latin typeface="Arial" panose="020B0604020202020204" pitchFamily="34" charset="0"/>
                <a:cs typeface="Arial" panose="020B0604020202020204" pitchFamily="34" charset="0"/>
              </a:rPr>
              <a:t>(Portal G2C)  Pengantar</a:t>
            </a:r>
            <a:endParaRPr lang="id-ID" altLang="id-ID" sz="2000">
              <a:latin typeface="Arial" panose="020B0604020202020204" pitchFamily="34" charset="0"/>
              <a:cs typeface="Arial" panose="020B0604020202020204" pitchFamily="34" charset="0"/>
            </a:endParaRPr>
          </a:p>
          <a:p>
            <a:pPr>
              <a:lnSpc>
                <a:spcPct val="100000"/>
              </a:lnSpc>
              <a:spcBef>
                <a:spcPts val="25"/>
              </a:spcBef>
              <a:buNone/>
            </a:pPr>
            <a:endParaRPr lang="id-ID" altLang="id-ID" sz="29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id-ID" altLang="id-ID" sz="2000">
                <a:latin typeface="Arial" panose="020B0604020202020204" pitchFamily="34" charset="0"/>
                <a:cs typeface="Arial" panose="020B0604020202020204" pitchFamily="34" charset="0"/>
              </a:rPr>
              <a:t>Mengapa dibutuhkan portal G2C?</a:t>
            </a:r>
          </a:p>
          <a:p>
            <a:pPr>
              <a:lnSpc>
                <a:spcPct val="100000"/>
              </a:lnSpc>
              <a:spcBef>
                <a:spcPts val="475"/>
              </a:spcBef>
              <a:buNone/>
            </a:pPr>
            <a:r>
              <a:rPr lang="id-ID" altLang="id-ID" sz="2000">
                <a:latin typeface="Arial" panose="020B0604020202020204" pitchFamily="34" charset="0"/>
                <a:cs typeface="Arial" panose="020B0604020202020204" pitchFamily="34" charset="0"/>
              </a:rPr>
              <a:t>Inefisiensi dalam administrasi pemerintah dapat ditemukan dengan  keberadaan basisdata nasional yang terpisah-pisah, seperti</a:t>
            </a:r>
          </a:p>
          <a:p>
            <a:pPr>
              <a:lnSpc>
                <a:spcPct val="100000"/>
              </a:lnSpc>
              <a:spcBef>
                <a:spcPct val="0"/>
              </a:spcBef>
              <a:buFontTx/>
              <a:buNone/>
            </a:pPr>
            <a:r>
              <a:rPr lang="id-ID" altLang="id-ID" sz="2000">
                <a:latin typeface="Arial" panose="020B0604020202020204" pitchFamily="34" charset="0"/>
                <a:cs typeface="Arial" panose="020B0604020202020204" pitchFamily="34" charset="0"/>
              </a:rPr>
              <a:t>basisdata kependudukan, pertanahan, kendaraan bermotor, dan  pajak.</a:t>
            </a:r>
          </a:p>
          <a:p>
            <a:pPr>
              <a:lnSpc>
                <a:spcPct val="100000"/>
              </a:lnSpc>
              <a:spcBef>
                <a:spcPts val="25"/>
              </a:spcBef>
              <a:buNone/>
            </a:pPr>
            <a:endParaRPr lang="id-ID" altLang="id-ID" sz="29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Memiliki	basisdata	terpisah	berarti bahwa masyarakat harus  melakukan registrasi rangkap, melalui proses kertas kerja yang  panjang untuk berbagai perizinan dan membutuhkan beberapa</a:t>
            </a:r>
          </a:p>
          <a:p>
            <a:pPr>
              <a:lnSpc>
                <a:spcPct val="100000"/>
              </a:lnSpc>
              <a:spcBef>
                <a:spcPts val="400"/>
              </a:spcBef>
              <a:buNone/>
            </a:pPr>
            <a:r>
              <a:rPr lang="id-ID" altLang="id-ID" sz="2000">
                <a:latin typeface="Arial" panose="020B0604020202020204" pitchFamily="34" charset="0"/>
                <a:cs typeface="Arial" panose="020B0604020202020204" pitchFamily="34" charset="0"/>
              </a:rPr>
              <a:t>kali kunjungan ke lembaga-lembaga pemerintah.</a:t>
            </a:r>
          </a:p>
        </p:txBody>
      </p:sp>
      <p:sp>
        <p:nvSpPr>
          <p:cNvPr id="3" name="object 3">
            <a:extLst>
              <a:ext uri="{FF2B5EF4-FFF2-40B4-BE49-F238E27FC236}">
                <a16:creationId xmlns:a16="http://schemas.microsoft.com/office/drawing/2014/main" id="{2854A72B-4205-4AAF-9C77-3A5E51311707}"/>
              </a:ext>
            </a:extLst>
          </p:cNvPr>
          <p:cNvSpPr txBox="1">
            <a:spLocks noGrp="1"/>
          </p:cNvSpPr>
          <p:nvPr>
            <p:ph type="title"/>
          </p:nvPr>
        </p:nvSpPr>
        <p:spPr>
          <a:xfrm>
            <a:off x="2046288" y="505462"/>
            <a:ext cx="8158162" cy="689291"/>
          </a:xfrm>
        </p:spPr>
        <p:txBody>
          <a:bodyPr vert="horz" lIns="0" tIns="12065" rIns="0" bIns="0" rtlCol="0" anchor="ctr">
            <a:spAutoFit/>
          </a:bodyPr>
          <a:lstStyle/>
          <a:p>
            <a:pPr marL="12700">
              <a:lnSpc>
                <a:spcPct val="100000"/>
              </a:lnSpc>
              <a:spcBef>
                <a:spcPts val="95"/>
              </a:spcBef>
              <a:defRPr/>
            </a:pPr>
            <a:r>
              <a:rPr spc="-5" dirty="0">
                <a:latin typeface="Arial"/>
                <a:cs typeface="Arial"/>
              </a:rPr>
              <a:t>G2C: </a:t>
            </a:r>
            <a:r>
              <a:rPr spc="-5" dirty="0"/>
              <a:t>Government </a:t>
            </a:r>
            <a:r>
              <a:rPr dirty="0"/>
              <a:t>to</a:t>
            </a:r>
            <a:r>
              <a:rPr spc="-15" dirty="0"/>
              <a:t> </a:t>
            </a:r>
            <a:r>
              <a:rPr dirty="0"/>
              <a:t>Citizen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bject 2">
            <a:extLst>
              <a:ext uri="{FF2B5EF4-FFF2-40B4-BE49-F238E27FC236}">
                <a16:creationId xmlns:a16="http://schemas.microsoft.com/office/drawing/2014/main" id="{94F6ED9B-744B-481A-BB55-CE686EBB95E0}"/>
              </a:ext>
            </a:extLst>
          </p:cNvPr>
          <p:cNvSpPr>
            <a:spLocks/>
          </p:cNvSpPr>
          <p:nvPr/>
        </p:nvSpPr>
        <p:spPr bwMode="auto">
          <a:xfrm>
            <a:off x="2133600" y="838200"/>
            <a:ext cx="6858000" cy="304800"/>
          </a:xfrm>
          <a:custGeom>
            <a:avLst/>
            <a:gdLst>
              <a:gd name="T0" fmla="*/ 0 w 6858000"/>
              <a:gd name="T1" fmla="*/ 303716 h 305434"/>
              <a:gd name="T2" fmla="*/ 6858000 w 6858000"/>
              <a:gd name="T3" fmla="*/ 303716 h 305434"/>
              <a:gd name="T4" fmla="*/ 6858000 w 6858000"/>
              <a:gd name="T5" fmla="*/ 0 h 305434"/>
              <a:gd name="T6" fmla="*/ 0 w 6858000"/>
              <a:gd name="T7" fmla="*/ 0 h 305434"/>
              <a:gd name="T8" fmla="*/ 0 w 6858000"/>
              <a:gd name="T9" fmla="*/ 303716 h 305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0" h="305434">
                <a:moveTo>
                  <a:pt x="0" y="304981"/>
                </a:moveTo>
                <a:lnTo>
                  <a:pt x="6858000" y="304981"/>
                </a:lnTo>
                <a:lnTo>
                  <a:pt x="6858000" y="0"/>
                </a:lnTo>
                <a:lnTo>
                  <a:pt x="0" y="0"/>
                </a:lnTo>
                <a:lnTo>
                  <a:pt x="0" y="3049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 name="object 3">
            <a:extLst>
              <a:ext uri="{FF2B5EF4-FFF2-40B4-BE49-F238E27FC236}">
                <a16:creationId xmlns:a16="http://schemas.microsoft.com/office/drawing/2014/main" id="{4B87566C-6659-46D9-8C71-C6EAB3BBC28E}"/>
              </a:ext>
            </a:extLst>
          </p:cNvPr>
          <p:cNvSpPr txBox="1"/>
          <p:nvPr/>
        </p:nvSpPr>
        <p:spPr>
          <a:xfrm>
            <a:off x="2217739" y="833438"/>
            <a:ext cx="4200525" cy="330200"/>
          </a:xfrm>
          <a:prstGeom prst="rect">
            <a:avLst/>
          </a:prstGeom>
        </p:spPr>
        <p:txBody>
          <a:bodyPr lIns="0" tIns="13335" rIns="0" bIns="0">
            <a:spAutoFit/>
          </a:bodyPr>
          <a:lstStyle/>
          <a:p>
            <a:pPr marL="12700">
              <a:spcBef>
                <a:spcPts val="105"/>
              </a:spcBef>
              <a:defRPr/>
            </a:pPr>
            <a:r>
              <a:rPr sz="2000" b="1" dirty="0">
                <a:latin typeface="Arial"/>
                <a:cs typeface="Arial"/>
              </a:rPr>
              <a:t>6) </a:t>
            </a:r>
            <a:r>
              <a:rPr sz="2000" b="1" spc="-5" dirty="0">
                <a:latin typeface="Arial"/>
                <a:cs typeface="Arial"/>
              </a:rPr>
              <a:t>Aplikasi administrasi</a:t>
            </a:r>
            <a:r>
              <a:rPr sz="2000" b="1" spc="-95" dirty="0">
                <a:latin typeface="Arial"/>
                <a:cs typeface="Arial"/>
              </a:rPr>
              <a:t> </a:t>
            </a:r>
            <a:r>
              <a:rPr sz="2000" b="1" dirty="0">
                <a:latin typeface="Arial"/>
                <a:cs typeface="Arial"/>
              </a:rPr>
              <a:t>kendaraan</a:t>
            </a:r>
            <a:endParaRPr sz="2000">
              <a:latin typeface="Arial"/>
              <a:cs typeface="Arial"/>
            </a:endParaRPr>
          </a:p>
        </p:txBody>
      </p:sp>
      <p:sp>
        <p:nvSpPr>
          <p:cNvPr id="36868" name="object 4">
            <a:extLst>
              <a:ext uri="{FF2B5EF4-FFF2-40B4-BE49-F238E27FC236}">
                <a16:creationId xmlns:a16="http://schemas.microsoft.com/office/drawing/2014/main" id="{FBF2DB2E-1686-4A59-90E2-5C1E56EF73B9}"/>
              </a:ext>
            </a:extLst>
          </p:cNvPr>
          <p:cNvSpPr>
            <a:spLocks/>
          </p:cNvSpPr>
          <p:nvPr/>
        </p:nvSpPr>
        <p:spPr bwMode="auto">
          <a:xfrm>
            <a:off x="1524001" y="1143001"/>
            <a:ext cx="8759825" cy="5180013"/>
          </a:xfrm>
          <a:custGeom>
            <a:avLst/>
            <a:gdLst>
              <a:gd name="T0" fmla="*/ 0 w 8760460"/>
              <a:gd name="T1" fmla="*/ 0 h 5179060"/>
              <a:gd name="T2" fmla="*/ 8758658 w 8760460"/>
              <a:gd name="T3" fmla="*/ 0 h 5179060"/>
              <a:gd name="T4" fmla="*/ 8758658 w 8760460"/>
              <a:gd name="T5" fmla="*/ 5180950 h 5179060"/>
              <a:gd name="T6" fmla="*/ 0 w 8760460"/>
              <a:gd name="T7" fmla="*/ 5180950 h 5179060"/>
              <a:gd name="T8" fmla="*/ 0 w 8760460"/>
              <a:gd name="T9" fmla="*/ 0 h 51790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60460" h="5179060">
                <a:moveTo>
                  <a:pt x="0" y="0"/>
                </a:moveTo>
                <a:lnTo>
                  <a:pt x="8759928" y="0"/>
                </a:lnTo>
                <a:lnTo>
                  <a:pt x="8759928" y="5179044"/>
                </a:lnTo>
                <a:lnTo>
                  <a:pt x="0" y="517904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69" name="object 5">
            <a:extLst>
              <a:ext uri="{FF2B5EF4-FFF2-40B4-BE49-F238E27FC236}">
                <a16:creationId xmlns:a16="http://schemas.microsoft.com/office/drawing/2014/main" id="{74552880-D04E-440A-9457-45AAE7AFAA0B}"/>
              </a:ext>
            </a:extLst>
          </p:cNvPr>
          <p:cNvSpPr>
            <a:spLocks/>
          </p:cNvSpPr>
          <p:nvPr/>
        </p:nvSpPr>
        <p:spPr bwMode="auto">
          <a:xfrm>
            <a:off x="9007476" y="2862263"/>
            <a:ext cx="760413" cy="381000"/>
          </a:xfrm>
          <a:custGeom>
            <a:avLst/>
            <a:gdLst>
              <a:gd name="T0" fmla="*/ 80805 w 759459"/>
              <a:gd name="T1" fmla="*/ 0 h 381635"/>
              <a:gd name="T2" fmla="*/ 49354 w 759459"/>
              <a:gd name="T3" fmla="*/ 4977 h 381635"/>
              <a:gd name="T4" fmla="*/ 23669 w 759459"/>
              <a:gd name="T5" fmla="*/ 18550 h 381635"/>
              <a:gd name="T6" fmla="*/ 6350 w 759459"/>
              <a:gd name="T7" fmla="*/ 38679 h 381635"/>
              <a:gd name="T8" fmla="*/ 0 w 759459"/>
              <a:gd name="T9" fmla="*/ 63326 h 381635"/>
              <a:gd name="T10" fmla="*/ 0 w 759459"/>
              <a:gd name="T11" fmla="*/ 316639 h 381635"/>
              <a:gd name="T12" fmla="*/ 6350 w 759459"/>
              <a:gd name="T13" fmla="*/ 341287 h 381635"/>
              <a:gd name="T14" fmla="*/ 23669 w 759459"/>
              <a:gd name="T15" fmla="*/ 361418 h 381635"/>
              <a:gd name="T16" fmla="*/ 49354 w 759459"/>
              <a:gd name="T17" fmla="*/ 374990 h 381635"/>
              <a:gd name="T18" fmla="*/ 80805 w 759459"/>
              <a:gd name="T19" fmla="*/ 379968 h 381635"/>
              <a:gd name="T20" fmla="*/ 679989 w 759459"/>
              <a:gd name="T21" fmla="*/ 379968 h 381635"/>
              <a:gd name="T22" fmla="*/ 711441 w 759459"/>
              <a:gd name="T23" fmla="*/ 374990 h 381635"/>
              <a:gd name="T24" fmla="*/ 737126 w 759459"/>
              <a:gd name="T25" fmla="*/ 361418 h 381635"/>
              <a:gd name="T26" fmla="*/ 754444 w 759459"/>
              <a:gd name="T27" fmla="*/ 341287 h 381635"/>
              <a:gd name="T28" fmla="*/ 760794 w 759459"/>
              <a:gd name="T29" fmla="*/ 316639 h 381635"/>
              <a:gd name="T30" fmla="*/ 760794 w 759459"/>
              <a:gd name="T31" fmla="*/ 63326 h 381635"/>
              <a:gd name="T32" fmla="*/ 754444 w 759459"/>
              <a:gd name="T33" fmla="*/ 38679 h 381635"/>
              <a:gd name="T34" fmla="*/ 737126 w 759459"/>
              <a:gd name="T35" fmla="*/ 18550 h 381635"/>
              <a:gd name="T36" fmla="*/ 711441 w 759459"/>
              <a:gd name="T37" fmla="*/ 4977 h 381635"/>
              <a:gd name="T38" fmla="*/ 679989 w 759459"/>
              <a:gd name="T39" fmla="*/ 0 h 381635"/>
              <a:gd name="T40" fmla="*/ 80805 w 759459"/>
              <a:gd name="T41" fmla="*/ 0 h 3816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9459" h="381635">
                <a:moveTo>
                  <a:pt x="80603" y="0"/>
                </a:moveTo>
                <a:lnTo>
                  <a:pt x="49230" y="4993"/>
                </a:lnTo>
                <a:lnTo>
                  <a:pt x="23609" y="18612"/>
                </a:lnTo>
                <a:lnTo>
                  <a:pt x="6334" y="38808"/>
                </a:lnTo>
                <a:lnTo>
                  <a:pt x="0" y="63538"/>
                </a:lnTo>
                <a:lnTo>
                  <a:pt x="0" y="317696"/>
                </a:lnTo>
                <a:lnTo>
                  <a:pt x="6334" y="342426"/>
                </a:lnTo>
                <a:lnTo>
                  <a:pt x="23609" y="362623"/>
                </a:lnTo>
                <a:lnTo>
                  <a:pt x="49230" y="376241"/>
                </a:lnTo>
                <a:lnTo>
                  <a:pt x="80603" y="381235"/>
                </a:lnTo>
                <a:lnTo>
                  <a:pt x="678284" y="381235"/>
                </a:lnTo>
                <a:lnTo>
                  <a:pt x="709657" y="376241"/>
                </a:lnTo>
                <a:lnTo>
                  <a:pt x="735277" y="362623"/>
                </a:lnTo>
                <a:lnTo>
                  <a:pt x="752552" y="342426"/>
                </a:lnTo>
                <a:lnTo>
                  <a:pt x="758887" y="317696"/>
                </a:lnTo>
                <a:lnTo>
                  <a:pt x="758887" y="63538"/>
                </a:lnTo>
                <a:lnTo>
                  <a:pt x="752552" y="38808"/>
                </a:lnTo>
                <a:lnTo>
                  <a:pt x="735277" y="18612"/>
                </a:lnTo>
                <a:lnTo>
                  <a:pt x="709657" y="4993"/>
                </a:lnTo>
                <a:lnTo>
                  <a:pt x="678284" y="0"/>
                </a:lnTo>
                <a:lnTo>
                  <a:pt x="80603" y="0"/>
                </a:lnTo>
                <a:close/>
              </a:path>
            </a:pathLst>
          </a:custGeom>
          <a:noFill/>
          <a:ln w="758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870" name="object 6">
            <a:extLst>
              <a:ext uri="{FF2B5EF4-FFF2-40B4-BE49-F238E27FC236}">
                <a16:creationId xmlns:a16="http://schemas.microsoft.com/office/drawing/2014/main" id="{A38116AE-BA34-4403-A9E6-FCA808EFCD79}"/>
              </a:ext>
            </a:extLst>
          </p:cNvPr>
          <p:cNvSpPr>
            <a:spLocks/>
          </p:cNvSpPr>
          <p:nvPr/>
        </p:nvSpPr>
        <p:spPr bwMode="auto">
          <a:xfrm>
            <a:off x="9007476" y="3570288"/>
            <a:ext cx="760413" cy="379412"/>
          </a:xfrm>
          <a:custGeom>
            <a:avLst/>
            <a:gdLst>
              <a:gd name="T0" fmla="*/ 80553 w 759459"/>
              <a:gd name="T1" fmla="*/ 0 h 380364"/>
              <a:gd name="T2" fmla="*/ 49201 w 759459"/>
              <a:gd name="T3" fmla="*/ 4954 h 380364"/>
              <a:gd name="T4" fmla="*/ 23596 w 759459"/>
              <a:gd name="T5" fmla="*/ 18461 h 380364"/>
              <a:gd name="T6" fmla="*/ 6331 w 759459"/>
              <a:gd name="T7" fmla="*/ 38492 h 380364"/>
              <a:gd name="T8" fmla="*/ 0 w 759459"/>
              <a:gd name="T9" fmla="*/ 63021 h 380364"/>
              <a:gd name="T10" fmla="*/ 0 w 759459"/>
              <a:gd name="T11" fmla="*/ 315113 h 380364"/>
              <a:gd name="T12" fmla="*/ 6331 w 759459"/>
              <a:gd name="T13" fmla="*/ 339643 h 380364"/>
              <a:gd name="T14" fmla="*/ 23596 w 759459"/>
              <a:gd name="T15" fmla="*/ 359675 h 380364"/>
              <a:gd name="T16" fmla="*/ 49201 w 759459"/>
              <a:gd name="T17" fmla="*/ 373182 h 380364"/>
              <a:gd name="T18" fmla="*/ 80553 w 759459"/>
              <a:gd name="T19" fmla="*/ 378135 h 380364"/>
              <a:gd name="T20" fmla="*/ 680246 w 759459"/>
              <a:gd name="T21" fmla="*/ 378135 h 380364"/>
              <a:gd name="T22" fmla="*/ 711598 w 759459"/>
              <a:gd name="T23" fmla="*/ 373182 h 380364"/>
              <a:gd name="T24" fmla="*/ 737203 w 759459"/>
              <a:gd name="T25" fmla="*/ 359675 h 380364"/>
              <a:gd name="T26" fmla="*/ 754467 w 759459"/>
              <a:gd name="T27" fmla="*/ 339643 h 380364"/>
              <a:gd name="T28" fmla="*/ 760797 w 759459"/>
              <a:gd name="T29" fmla="*/ 315113 h 380364"/>
              <a:gd name="T30" fmla="*/ 760797 w 759459"/>
              <a:gd name="T31" fmla="*/ 63021 h 380364"/>
              <a:gd name="T32" fmla="*/ 754467 w 759459"/>
              <a:gd name="T33" fmla="*/ 38492 h 380364"/>
              <a:gd name="T34" fmla="*/ 737203 w 759459"/>
              <a:gd name="T35" fmla="*/ 18461 h 380364"/>
              <a:gd name="T36" fmla="*/ 711598 w 759459"/>
              <a:gd name="T37" fmla="*/ 4954 h 380364"/>
              <a:gd name="T38" fmla="*/ 680246 w 759459"/>
              <a:gd name="T39" fmla="*/ 0 h 380364"/>
              <a:gd name="T40" fmla="*/ 80553 w 759459"/>
              <a:gd name="T41" fmla="*/ 0 h 3803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9459" h="380364">
                <a:moveTo>
                  <a:pt x="80351" y="0"/>
                </a:moveTo>
                <a:lnTo>
                  <a:pt x="49077" y="4978"/>
                </a:lnTo>
                <a:lnTo>
                  <a:pt x="23536" y="18553"/>
                </a:lnTo>
                <a:lnTo>
                  <a:pt x="6315" y="38686"/>
                </a:lnTo>
                <a:lnTo>
                  <a:pt x="0" y="63338"/>
                </a:lnTo>
                <a:lnTo>
                  <a:pt x="0" y="316697"/>
                </a:lnTo>
                <a:lnTo>
                  <a:pt x="6315" y="341349"/>
                </a:lnTo>
                <a:lnTo>
                  <a:pt x="23536" y="361482"/>
                </a:lnTo>
                <a:lnTo>
                  <a:pt x="49077" y="375057"/>
                </a:lnTo>
                <a:lnTo>
                  <a:pt x="80351" y="380035"/>
                </a:lnTo>
                <a:lnTo>
                  <a:pt x="678541" y="380035"/>
                </a:lnTo>
                <a:lnTo>
                  <a:pt x="709813" y="375057"/>
                </a:lnTo>
                <a:lnTo>
                  <a:pt x="735354" y="361482"/>
                </a:lnTo>
                <a:lnTo>
                  <a:pt x="752575" y="341349"/>
                </a:lnTo>
                <a:lnTo>
                  <a:pt x="758890" y="316697"/>
                </a:lnTo>
                <a:lnTo>
                  <a:pt x="758890" y="63338"/>
                </a:lnTo>
                <a:lnTo>
                  <a:pt x="752575" y="38686"/>
                </a:lnTo>
                <a:lnTo>
                  <a:pt x="735354" y="18553"/>
                </a:lnTo>
                <a:lnTo>
                  <a:pt x="709813" y="4978"/>
                </a:lnTo>
                <a:lnTo>
                  <a:pt x="678541" y="0"/>
                </a:lnTo>
                <a:lnTo>
                  <a:pt x="80351" y="0"/>
                </a:lnTo>
                <a:close/>
              </a:path>
            </a:pathLst>
          </a:custGeom>
          <a:noFill/>
          <a:ln w="758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871" name="object 7">
            <a:extLst>
              <a:ext uri="{FF2B5EF4-FFF2-40B4-BE49-F238E27FC236}">
                <a16:creationId xmlns:a16="http://schemas.microsoft.com/office/drawing/2014/main" id="{EED8584E-87B4-463A-BC26-F01DEDCC85FE}"/>
              </a:ext>
            </a:extLst>
          </p:cNvPr>
          <p:cNvSpPr>
            <a:spLocks/>
          </p:cNvSpPr>
          <p:nvPr/>
        </p:nvSpPr>
        <p:spPr bwMode="auto">
          <a:xfrm>
            <a:off x="9007476" y="4276726"/>
            <a:ext cx="760413" cy="271463"/>
          </a:xfrm>
          <a:custGeom>
            <a:avLst/>
            <a:gdLst>
              <a:gd name="T0" fmla="*/ 57428 w 759459"/>
              <a:gd name="T1" fmla="*/ 0 h 271145"/>
              <a:gd name="T2" fmla="*/ 35075 w 759459"/>
              <a:gd name="T3" fmla="*/ 3557 h 271145"/>
              <a:gd name="T4" fmla="*/ 16820 w 759459"/>
              <a:gd name="T5" fmla="*/ 13259 h 271145"/>
              <a:gd name="T6" fmla="*/ 4513 w 759459"/>
              <a:gd name="T7" fmla="*/ 27645 h 271145"/>
              <a:gd name="T8" fmla="*/ 0 w 759459"/>
              <a:gd name="T9" fmla="*/ 45262 h 271145"/>
              <a:gd name="T10" fmla="*/ 0 w 759459"/>
              <a:gd name="T11" fmla="*/ 226313 h 271145"/>
              <a:gd name="T12" fmla="*/ 4513 w 759459"/>
              <a:gd name="T13" fmla="*/ 243930 h 271145"/>
              <a:gd name="T14" fmla="*/ 16820 w 759459"/>
              <a:gd name="T15" fmla="*/ 258318 h 271145"/>
              <a:gd name="T16" fmla="*/ 35075 w 759459"/>
              <a:gd name="T17" fmla="*/ 268019 h 271145"/>
              <a:gd name="T18" fmla="*/ 57428 w 759459"/>
              <a:gd name="T19" fmla="*/ 271575 h 271145"/>
              <a:gd name="T20" fmla="*/ 703369 w 759459"/>
              <a:gd name="T21" fmla="*/ 271575 h 271145"/>
              <a:gd name="T22" fmla="*/ 725720 w 759459"/>
              <a:gd name="T23" fmla="*/ 268019 h 271145"/>
              <a:gd name="T24" fmla="*/ 743975 w 759459"/>
              <a:gd name="T25" fmla="*/ 258318 h 271145"/>
              <a:gd name="T26" fmla="*/ 756284 w 759459"/>
              <a:gd name="T27" fmla="*/ 243930 h 271145"/>
              <a:gd name="T28" fmla="*/ 760797 w 759459"/>
              <a:gd name="T29" fmla="*/ 226313 h 271145"/>
              <a:gd name="T30" fmla="*/ 760797 w 759459"/>
              <a:gd name="T31" fmla="*/ 45262 h 271145"/>
              <a:gd name="T32" fmla="*/ 756284 w 759459"/>
              <a:gd name="T33" fmla="*/ 27645 h 271145"/>
              <a:gd name="T34" fmla="*/ 743975 w 759459"/>
              <a:gd name="T35" fmla="*/ 13259 h 271145"/>
              <a:gd name="T36" fmla="*/ 725720 w 759459"/>
              <a:gd name="T37" fmla="*/ 3557 h 271145"/>
              <a:gd name="T38" fmla="*/ 703369 w 759459"/>
              <a:gd name="T39" fmla="*/ 0 h 271145"/>
              <a:gd name="T40" fmla="*/ 57428 w 759459"/>
              <a:gd name="T41" fmla="*/ 0 h 271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9459" h="271145">
                <a:moveTo>
                  <a:pt x="57284" y="0"/>
                </a:moveTo>
                <a:lnTo>
                  <a:pt x="34987" y="3549"/>
                </a:lnTo>
                <a:lnTo>
                  <a:pt x="16778" y="13227"/>
                </a:lnTo>
                <a:lnTo>
                  <a:pt x="4501" y="27581"/>
                </a:lnTo>
                <a:lnTo>
                  <a:pt x="0" y="45156"/>
                </a:lnTo>
                <a:lnTo>
                  <a:pt x="0" y="225783"/>
                </a:lnTo>
                <a:lnTo>
                  <a:pt x="4501" y="243359"/>
                </a:lnTo>
                <a:lnTo>
                  <a:pt x="16778" y="257713"/>
                </a:lnTo>
                <a:lnTo>
                  <a:pt x="34987" y="267391"/>
                </a:lnTo>
                <a:lnTo>
                  <a:pt x="57284" y="270939"/>
                </a:lnTo>
                <a:lnTo>
                  <a:pt x="701606" y="270939"/>
                </a:lnTo>
                <a:lnTo>
                  <a:pt x="723901" y="267391"/>
                </a:lnTo>
                <a:lnTo>
                  <a:pt x="742110" y="257713"/>
                </a:lnTo>
                <a:lnTo>
                  <a:pt x="754387" y="243359"/>
                </a:lnTo>
                <a:lnTo>
                  <a:pt x="758890" y="225783"/>
                </a:lnTo>
                <a:lnTo>
                  <a:pt x="758890" y="45156"/>
                </a:lnTo>
                <a:lnTo>
                  <a:pt x="754387" y="27581"/>
                </a:lnTo>
                <a:lnTo>
                  <a:pt x="742110" y="13227"/>
                </a:lnTo>
                <a:lnTo>
                  <a:pt x="723901" y="3549"/>
                </a:lnTo>
                <a:lnTo>
                  <a:pt x="701606" y="0"/>
                </a:lnTo>
                <a:lnTo>
                  <a:pt x="57284" y="0"/>
                </a:lnTo>
                <a:close/>
              </a:path>
            </a:pathLst>
          </a:custGeom>
          <a:noFill/>
          <a:ln w="741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872" name="object 8">
            <a:extLst>
              <a:ext uri="{FF2B5EF4-FFF2-40B4-BE49-F238E27FC236}">
                <a16:creationId xmlns:a16="http://schemas.microsoft.com/office/drawing/2014/main" id="{0CDEA354-7D64-45E6-84BA-1DE018DE3C9E}"/>
              </a:ext>
            </a:extLst>
          </p:cNvPr>
          <p:cNvSpPr>
            <a:spLocks noChangeArrowheads="1"/>
          </p:cNvSpPr>
          <p:nvPr/>
        </p:nvSpPr>
        <p:spPr bwMode="auto">
          <a:xfrm>
            <a:off x="3762376" y="2797176"/>
            <a:ext cx="3052763" cy="17002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6873" name="object 9">
            <a:extLst>
              <a:ext uri="{FF2B5EF4-FFF2-40B4-BE49-F238E27FC236}">
                <a16:creationId xmlns:a16="http://schemas.microsoft.com/office/drawing/2014/main" id="{4946657F-0A89-4D02-942B-BF9816D6A00E}"/>
              </a:ext>
            </a:extLst>
          </p:cNvPr>
          <p:cNvSpPr>
            <a:spLocks noChangeArrowheads="1"/>
          </p:cNvSpPr>
          <p:nvPr/>
        </p:nvSpPr>
        <p:spPr bwMode="auto">
          <a:xfrm>
            <a:off x="6108701" y="3074988"/>
            <a:ext cx="481013" cy="3794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6874" name="object 10">
            <a:extLst>
              <a:ext uri="{FF2B5EF4-FFF2-40B4-BE49-F238E27FC236}">
                <a16:creationId xmlns:a16="http://schemas.microsoft.com/office/drawing/2014/main" id="{B457410E-D07D-4D34-AFCA-DDED1D6D43BD}"/>
              </a:ext>
            </a:extLst>
          </p:cNvPr>
          <p:cNvSpPr>
            <a:spLocks noChangeArrowheads="1"/>
          </p:cNvSpPr>
          <p:nvPr/>
        </p:nvSpPr>
        <p:spPr bwMode="auto">
          <a:xfrm>
            <a:off x="6313488" y="3836989"/>
            <a:ext cx="766762" cy="6064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6875" name="object 11">
            <a:extLst>
              <a:ext uri="{FF2B5EF4-FFF2-40B4-BE49-F238E27FC236}">
                <a16:creationId xmlns:a16="http://schemas.microsoft.com/office/drawing/2014/main" id="{1C3EF3D9-529A-4DED-B9B5-419DF30E2E09}"/>
              </a:ext>
            </a:extLst>
          </p:cNvPr>
          <p:cNvSpPr>
            <a:spLocks/>
          </p:cNvSpPr>
          <p:nvPr/>
        </p:nvSpPr>
        <p:spPr bwMode="auto">
          <a:xfrm>
            <a:off x="5213350" y="3460751"/>
            <a:ext cx="552450" cy="379413"/>
          </a:xfrm>
          <a:custGeom>
            <a:avLst/>
            <a:gdLst>
              <a:gd name="T0" fmla="*/ 276028 w 552450"/>
              <a:gd name="T1" fmla="*/ 378137 h 380364"/>
              <a:gd name="T2" fmla="*/ 202646 w 552450"/>
              <a:gd name="T3" fmla="*/ 376448 h 380364"/>
              <a:gd name="T4" fmla="*/ 136707 w 552450"/>
              <a:gd name="T5" fmla="*/ 371683 h 380364"/>
              <a:gd name="T6" fmla="*/ 80843 w 552450"/>
              <a:gd name="T7" fmla="*/ 364293 h 380364"/>
              <a:gd name="T8" fmla="*/ 37684 w 552450"/>
              <a:gd name="T9" fmla="*/ 354726 h 380364"/>
              <a:gd name="T10" fmla="*/ 0 w 552450"/>
              <a:gd name="T11" fmla="*/ 330871 h 380364"/>
              <a:gd name="T12" fmla="*/ 0 w 552450"/>
              <a:gd name="T13" fmla="*/ 47267 h 380364"/>
              <a:gd name="T14" fmla="*/ 37684 w 552450"/>
              <a:gd name="T15" fmla="*/ 23411 h 380364"/>
              <a:gd name="T16" fmla="*/ 80843 w 552450"/>
              <a:gd name="T17" fmla="*/ 13844 h 380364"/>
              <a:gd name="T18" fmla="*/ 136707 w 552450"/>
              <a:gd name="T19" fmla="*/ 6454 h 380364"/>
              <a:gd name="T20" fmla="*/ 202646 w 552450"/>
              <a:gd name="T21" fmla="*/ 1689 h 380364"/>
              <a:gd name="T22" fmla="*/ 276028 w 552450"/>
              <a:gd name="T23" fmla="*/ 0 h 380364"/>
              <a:gd name="T24" fmla="*/ 349410 w 552450"/>
              <a:gd name="T25" fmla="*/ 1689 h 380364"/>
              <a:gd name="T26" fmla="*/ 415348 w 552450"/>
              <a:gd name="T27" fmla="*/ 6454 h 380364"/>
              <a:gd name="T28" fmla="*/ 471212 w 552450"/>
              <a:gd name="T29" fmla="*/ 13844 h 380364"/>
              <a:gd name="T30" fmla="*/ 514372 w 552450"/>
              <a:gd name="T31" fmla="*/ 23411 h 380364"/>
              <a:gd name="T32" fmla="*/ 552056 w 552450"/>
              <a:gd name="T33" fmla="*/ 47267 h 380364"/>
              <a:gd name="T34" fmla="*/ 552056 w 552450"/>
              <a:gd name="T35" fmla="*/ 330871 h 380364"/>
              <a:gd name="T36" fmla="*/ 514372 w 552450"/>
              <a:gd name="T37" fmla="*/ 354726 h 380364"/>
              <a:gd name="T38" fmla="*/ 471212 w 552450"/>
              <a:gd name="T39" fmla="*/ 364293 h 380364"/>
              <a:gd name="T40" fmla="*/ 415348 w 552450"/>
              <a:gd name="T41" fmla="*/ 371683 h 380364"/>
              <a:gd name="T42" fmla="*/ 349410 w 552450"/>
              <a:gd name="T43" fmla="*/ 376448 h 380364"/>
              <a:gd name="T44" fmla="*/ 276028 w 552450"/>
              <a:gd name="T45" fmla="*/ 378137 h 3803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2450" h="380364">
                <a:moveTo>
                  <a:pt x="276028" y="380035"/>
                </a:moveTo>
                <a:lnTo>
                  <a:pt x="202646" y="378338"/>
                </a:lnTo>
                <a:lnTo>
                  <a:pt x="136707" y="373549"/>
                </a:lnTo>
                <a:lnTo>
                  <a:pt x="80843" y="366121"/>
                </a:lnTo>
                <a:lnTo>
                  <a:pt x="37684" y="356506"/>
                </a:lnTo>
                <a:lnTo>
                  <a:pt x="0" y="332531"/>
                </a:lnTo>
                <a:lnTo>
                  <a:pt x="0" y="47504"/>
                </a:lnTo>
                <a:lnTo>
                  <a:pt x="37684" y="23529"/>
                </a:lnTo>
                <a:lnTo>
                  <a:pt x="80843" y="13914"/>
                </a:lnTo>
                <a:lnTo>
                  <a:pt x="136707" y="6486"/>
                </a:lnTo>
                <a:lnTo>
                  <a:pt x="202646" y="1697"/>
                </a:lnTo>
                <a:lnTo>
                  <a:pt x="276028" y="0"/>
                </a:lnTo>
                <a:lnTo>
                  <a:pt x="349410" y="1697"/>
                </a:lnTo>
                <a:lnTo>
                  <a:pt x="415348" y="6486"/>
                </a:lnTo>
                <a:lnTo>
                  <a:pt x="471212" y="13914"/>
                </a:lnTo>
                <a:lnTo>
                  <a:pt x="514372" y="23529"/>
                </a:lnTo>
                <a:lnTo>
                  <a:pt x="552056" y="47504"/>
                </a:lnTo>
                <a:lnTo>
                  <a:pt x="552056" y="332531"/>
                </a:lnTo>
                <a:lnTo>
                  <a:pt x="514372" y="356506"/>
                </a:lnTo>
                <a:lnTo>
                  <a:pt x="471212" y="366121"/>
                </a:lnTo>
                <a:lnTo>
                  <a:pt x="415348" y="373549"/>
                </a:lnTo>
                <a:lnTo>
                  <a:pt x="349410" y="378338"/>
                </a:lnTo>
                <a:lnTo>
                  <a:pt x="276028" y="380035"/>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76" name="object 12">
            <a:extLst>
              <a:ext uri="{FF2B5EF4-FFF2-40B4-BE49-F238E27FC236}">
                <a16:creationId xmlns:a16="http://schemas.microsoft.com/office/drawing/2014/main" id="{E1928E7D-54B4-4C5F-9F8F-C8B9F0361B1B}"/>
              </a:ext>
            </a:extLst>
          </p:cNvPr>
          <p:cNvSpPr>
            <a:spLocks/>
          </p:cNvSpPr>
          <p:nvPr/>
        </p:nvSpPr>
        <p:spPr bwMode="auto">
          <a:xfrm>
            <a:off x="5213350" y="3460750"/>
            <a:ext cx="552450" cy="95250"/>
          </a:xfrm>
          <a:custGeom>
            <a:avLst/>
            <a:gdLst>
              <a:gd name="T0" fmla="*/ 276028 w 552450"/>
              <a:gd name="T1" fmla="*/ 95008 h 95250"/>
              <a:gd name="T2" fmla="*/ 202646 w 552450"/>
              <a:gd name="T3" fmla="*/ 93311 h 95250"/>
              <a:gd name="T4" fmla="*/ 136707 w 552450"/>
              <a:gd name="T5" fmla="*/ 88522 h 95250"/>
              <a:gd name="T6" fmla="*/ 80843 w 552450"/>
              <a:gd name="T7" fmla="*/ 81094 h 95250"/>
              <a:gd name="T8" fmla="*/ 37684 w 552450"/>
              <a:gd name="T9" fmla="*/ 71479 h 95250"/>
              <a:gd name="T10" fmla="*/ 0 w 552450"/>
              <a:gd name="T11" fmla="*/ 47504 h 95250"/>
              <a:gd name="T12" fmla="*/ 9859 w 552450"/>
              <a:gd name="T13" fmla="*/ 34876 h 95250"/>
              <a:gd name="T14" fmla="*/ 80843 w 552450"/>
              <a:gd name="T15" fmla="*/ 13914 h 95250"/>
              <a:gd name="T16" fmla="*/ 136707 w 552450"/>
              <a:gd name="T17" fmla="*/ 6486 h 95250"/>
              <a:gd name="T18" fmla="*/ 202646 w 552450"/>
              <a:gd name="T19" fmla="*/ 1697 h 95250"/>
              <a:gd name="T20" fmla="*/ 276028 w 552450"/>
              <a:gd name="T21" fmla="*/ 0 h 95250"/>
              <a:gd name="T22" fmla="*/ 349410 w 552450"/>
              <a:gd name="T23" fmla="*/ 1697 h 95250"/>
              <a:gd name="T24" fmla="*/ 415349 w 552450"/>
              <a:gd name="T25" fmla="*/ 6486 h 95250"/>
              <a:gd name="T26" fmla="*/ 471214 w 552450"/>
              <a:gd name="T27" fmla="*/ 13914 h 95250"/>
              <a:gd name="T28" fmla="*/ 514374 w 552450"/>
              <a:gd name="T29" fmla="*/ 23529 h 95250"/>
              <a:gd name="T30" fmla="*/ 552059 w 552450"/>
              <a:gd name="T31" fmla="*/ 47504 h 95250"/>
              <a:gd name="T32" fmla="*/ 542199 w 552450"/>
              <a:gd name="T33" fmla="*/ 60132 h 95250"/>
              <a:gd name="T34" fmla="*/ 471214 w 552450"/>
              <a:gd name="T35" fmla="*/ 81094 h 95250"/>
              <a:gd name="T36" fmla="*/ 415349 w 552450"/>
              <a:gd name="T37" fmla="*/ 88522 h 95250"/>
              <a:gd name="T38" fmla="*/ 349410 w 552450"/>
              <a:gd name="T39" fmla="*/ 93311 h 95250"/>
              <a:gd name="T40" fmla="*/ 276028 w 552450"/>
              <a:gd name="T41" fmla="*/ 95008 h 952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52450" h="95250">
                <a:moveTo>
                  <a:pt x="276028" y="95008"/>
                </a:moveTo>
                <a:lnTo>
                  <a:pt x="202646" y="93311"/>
                </a:lnTo>
                <a:lnTo>
                  <a:pt x="136707" y="88522"/>
                </a:lnTo>
                <a:lnTo>
                  <a:pt x="80843" y="81094"/>
                </a:lnTo>
                <a:lnTo>
                  <a:pt x="37684" y="71479"/>
                </a:lnTo>
                <a:lnTo>
                  <a:pt x="0" y="47504"/>
                </a:lnTo>
                <a:lnTo>
                  <a:pt x="9859" y="34876"/>
                </a:lnTo>
                <a:lnTo>
                  <a:pt x="80843" y="13914"/>
                </a:lnTo>
                <a:lnTo>
                  <a:pt x="136707" y="6486"/>
                </a:lnTo>
                <a:lnTo>
                  <a:pt x="202646" y="1697"/>
                </a:lnTo>
                <a:lnTo>
                  <a:pt x="276028" y="0"/>
                </a:lnTo>
                <a:lnTo>
                  <a:pt x="349410" y="1697"/>
                </a:lnTo>
                <a:lnTo>
                  <a:pt x="415349" y="6486"/>
                </a:lnTo>
                <a:lnTo>
                  <a:pt x="471214" y="13914"/>
                </a:lnTo>
                <a:lnTo>
                  <a:pt x="514374" y="23529"/>
                </a:lnTo>
                <a:lnTo>
                  <a:pt x="552059" y="47504"/>
                </a:lnTo>
                <a:lnTo>
                  <a:pt x="542199" y="60132"/>
                </a:lnTo>
                <a:lnTo>
                  <a:pt x="471214" y="81094"/>
                </a:lnTo>
                <a:lnTo>
                  <a:pt x="415349" y="88522"/>
                </a:lnTo>
                <a:lnTo>
                  <a:pt x="349410" y="93311"/>
                </a:lnTo>
                <a:lnTo>
                  <a:pt x="276028" y="95008"/>
                </a:lnTo>
                <a:close/>
              </a:path>
            </a:pathLst>
          </a:custGeom>
          <a:solidFill>
            <a:srgbClr val="C9E6E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77" name="object 13">
            <a:extLst>
              <a:ext uri="{FF2B5EF4-FFF2-40B4-BE49-F238E27FC236}">
                <a16:creationId xmlns:a16="http://schemas.microsoft.com/office/drawing/2014/main" id="{38222989-3BB2-41B4-8695-37303CC08A61}"/>
              </a:ext>
            </a:extLst>
          </p:cNvPr>
          <p:cNvSpPr>
            <a:spLocks/>
          </p:cNvSpPr>
          <p:nvPr/>
        </p:nvSpPr>
        <p:spPr bwMode="auto">
          <a:xfrm>
            <a:off x="5213350" y="3460751"/>
            <a:ext cx="552450" cy="379413"/>
          </a:xfrm>
          <a:custGeom>
            <a:avLst/>
            <a:gdLst>
              <a:gd name="T0" fmla="*/ 276028 w 552450"/>
              <a:gd name="T1" fmla="*/ 0 h 380364"/>
              <a:gd name="T2" fmla="*/ 202646 w 552450"/>
              <a:gd name="T3" fmla="*/ 1689 h 380364"/>
              <a:gd name="T4" fmla="*/ 136707 w 552450"/>
              <a:gd name="T5" fmla="*/ 6454 h 380364"/>
              <a:gd name="T6" fmla="*/ 80843 w 552450"/>
              <a:gd name="T7" fmla="*/ 13844 h 380364"/>
              <a:gd name="T8" fmla="*/ 37684 w 552450"/>
              <a:gd name="T9" fmla="*/ 23411 h 380364"/>
              <a:gd name="T10" fmla="*/ 0 w 552450"/>
              <a:gd name="T11" fmla="*/ 47267 h 380364"/>
              <a:gd name="T12" fmla="*/ 0 w 552450"/>
              <a:gd name="T13" fmla="*/ 330871 h 380364"/>
              <a:gd name="T14" fmla="*/ 37684 w 552450"/>
              <a:gd name="T15" fmla="*/ 354726 h 380364"/>
              <a:gd name="T16" fmla="*/ 80843 w 552450"/>
              <a:gd name="T17" fmla="*/ 364293 h 380364"/>
              <a:gd name="T18" fmla="*/ 136707 w 552450"/>
              <a:gd name="T19" fmla="*/ 371683 h 380364"/>
              <a:gd name="T20" fmla="*/ 202646 w 552450"/>
              <a:gd name="T21" fmla="*/ 376448 h 380364"/>
              <a:gd name="T22" fmla="*/ 276028 w 552450"/>
              <a:gd name="T23" fmla="*/ 378137 h 380364"/>
              <a:gd name="T24" fmla="*/ 349410 w 552450"/>
              <a:gd name="T25" fmla="*/ 376448 h 380364"/>
              <a:gd name="T26" fmla="*/ 415348 w 552450"/>
              <a:gd name="T27" fmla="*/ 371683 h 380364"/>
              <a:gd name="T28" fmla="*/ 471213 w 552450"/>
              <a:gd name="T29" fmla="*/ 364293 h 380364"/>
              <a:gd name="T30" fmla="*/ 514372 w 552450"/>
              <a:gd name="T31" fmla="*/ 354726 h 380364"/>
              <a:gd name="T32" fmla="*/ 552056 w 552450"/>
              <a:gd name="T33" fmla="*/ 330871 h 380364"/>
              <a:gd name="T34" fmla="*/ 552056 w 552450"/>
              <a:gd name="T35" fmla="*/ 47267 h 380364"/>
              <a:gd name="T36" fmla="*/ 514372 w 552450"/>
              <a:gd name="T37" fmla="*/ 23411 h 380364"/>
              <a:gd name="T38" fmla="*/ 471213 w 552450"/>
              <a:gd name="T39" fmla="*/ 13844 h 380364"/>
              <a:gd name="T40" fmla="*/ 415348 w 552450"/>
              <a:gd name="T41" fmla="*/ 6454 h 380364"/>
              <a:gd name="T42" fmla="*/ 349410 w 552450"/>
              <a:gd name="T43" fmla="*/ 1689 h 380364"/>
              <a:gd name="T44" fmla="*/ 276028 w 552450"/>
              <a:gd name="T45" fmla="*/ 0 h 3803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2450" h="380364">
                <a:moveTo>
                  <a:pt x="276028" y="0"/>
                </a:moveTo>
                <a:lnTo>
                  <a:pt x="202646" y="1697"/>
                </a:lnTo>
                <a:lnTo>
                  <a:pt x="136707" y="6486"/>
                </a:lnTo>
                <a:lnTo>
                  <a:pt x="80843" y="13914"/>
                </a:lnTo>
                <a:lnTo>
                  <a:pt x="37684" y="23529"/>
                </a:lnTo>
                <a:lnTo>
                  <a:pt x="0" y="47504"/>
                </a:lnTo>
                <a:lnTo>
                  <a:pt x="0" y="332531"/>
                </a:lnTo>
                <a:lnTo>
                  <a:pt x="37684" y="356506"/>
                </a:lnTo>
                <a:lnTo>
                  <a:pt x="80843" y="366121"/>
                </a:lnTo>
                <a:lnTo>
                  <a:pt x="136707" y="373549"/>
                </a:lnTo>
                <a:lnTo>
                  <a:pt x="202646" y="378338"/>
                </a:lnTo>
                <a:lnTo>
                  <a:pt x="276028" y="380035"/>
                </a:lnTo>
                <a:lnTo>
                  <a:pt x="349410" y="378338"/>
                </a:lnTo>
                <a:lnTo>
                  <a:pt x="415348" y="373549"/>
                </a:lnTo>
                <a:lnTo>
                  <a:pt x="471213" y="366121"/>
                </a:lnTo>
                <a:lnTo>
                  <a:pt x="514372" y="356506"/>
                </a:lnTo>
                <a:lnTo>
                  <a:pt x="552056" y="332531"/>
                </a:lnTo>
                <a:lnTo>
                  <a:pt x="552056" y="47504"/>
                </a:lnTo>
                <a:lnTo>
                  <a:pt x="514372" y="23529"/>
                </a:lnTo>
                <a:lnTo>
                  <a:pt x="471213" y="13914"/>
                </a:lnTo>
                <a:lnTo>
                  <a:pt x="415348" y="6486"/>
                </a:lnTo>
                <a:lnTo>
                  <a:pt x="349410" y="1697"/>
                </a:lnTo>
                <a:lnTo>
                  <a:pt x="276028" y="0"/>
                </a:lnTo>
                <a:close/>
              </a:path>
            </a:pathLst>
          </a:custGeom>
          <a:noFill/>
          <a:ln w="78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878" name="object 14">
            <a:extLst>
              <a:ext uri="{FF2B5EF4-FFF2-40B4-BE49-F238E27FC236}">
                <a16:creationId xmlns:a16="http://schemas.microsoft.com/office/drawing/2014/main" id="{8EF9D4BD-57C6-46B4-819B-66A2B1B50FD9}"/>
              </a:ext>
            </a:extLst>
          </p:cNvPr>
          <p:cNvSpPr>
            <a:spLocks/>
          </p:cNvSpPr>
          <p:nvPr/>
        </p:nvSpPr>
        <p:spPr bwMode="auto">
          <a:xfrm>
            <a:off x="5213350" y="3508376"/>
            <a:ext cx="552450" cy="47625"/>
          </a:xfrm>
          <a:custGeom>
            <a:avLst/>
            <a:gdLst>
              <a:gd name="T0" fmla="*/ 0 w 552450"/>
              <a:gd name="T1" fmla="*/ 0 h 47625"/>
              <a:gd name="T2" fmla="*/ 37684 w 552450"/>
              <a:gd name="T3" fmla="*/ 23975 h 47625"/>
              <a:gd name="T4" fmla="*/ 80843 w 552450"/>
              <a:gd name="T5" fmla="*/ 33589 h 47625"/>
              <a:gd name="T6" fmla="*/ 136707 w 552450"/>
              <a:gd name="T7" fmla="*/ 41018 h 47625"/>
              <a:gd name="T8" fmla="*/ 202646 w 552450"/>
              <a:gd name="T9" fmla="*/ 45807 h 47625"/>
              <a:gd name="T10" fmla="*/ 276028 w 552450"/>
              <a:gd name="T11" fmla="*/ 47504 h 47625"/>
              <a:gd name="T12" fmla="*/ 349410 w 552450"/>
              <a:gd name="T13" fmla="*/ 45807 h 47625"/>
              <a:gd name="T14" fmla="*/ 415349 w 552450"/>
              <a:gd name="T15" fmla="*/ 41018 h 47625"/>
              <a:gd name="T16" fmla="*/ 471214 w 552450"/>
              <a:gd name="T17" fmla="*/ 33589 h 47625"/>
              <a:gd name="T18" fmla="*/ 514374 w 552450"/>
              <a:gd name="T19" fmla="*/ 23975 h 47625"/>
              <a:gd name="T20" fmla="*/ 542199 w 552450"/>
              <a:gd name="T21" fmla="*/ 12627 h 47625"/>
              <a:gd name="T22" fmla="*/ 552059 w 552450"/>
              <a:gd name="T23" fmla="*/ 0 h 476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450" h="47625">
                <a:moveTo>
                  <a:pt x="0" y="0"/>
                </a:moveTo>
                <a:lnTo>
                  <a:pt x="37684" y="23975"/>
                </a:lnTo>
                <a:lnTo>
                  <a:pt x="80843" y="33589"/>
                </a:lnTo>
                <a:lnTo>
                  <a:pt x="136707" y="41018"/>
                </a:lnTo>
                <a:lnTo>
                  <a:pt x="202646" y="45807"/>
                </a:lnTo>
                <a:lnTo>
                  <a:pt x="276028" y="47504"/>
                </a:lnTo>
                <a:lnTo>
                  <a:pt x="349410" y="45807"/>
                </a:lnTo>
                <a:lnTo>
                  <a:pt x="415349" y="41018"/>
                </a:lnTo>
                <a:lnTo>
                  <a:pt x="471214" y="33589"/>
                </a:lnTo>
                <a:lnTo>
                  <a:pt x="514374" y="23975"/>
                </a:lnTo>
                <a:lnTo>
                  <a:pt x="542199" y="12627"/>
                </a:lnTo>
                <a:lnTo>
                  <a:pt x="552059" y="0"/>
                </a:lnTo>
              </a:path>
            </a:pathLst>
          </a:custGeom>
          <a:noFill/>
          <a:ln w="720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 name="object 15">
            <a:extLst>
              <a:ext uri="{FF2B5EF4-FFF2-40B4-BE49-F238E27FC236}">
                <a16:creationId xmlns:a16="http://schemas.microsoft.com/office/drawing/2014/main" id="{76B0650A-043A-4807-956F-A019DDDCFEA3}"/>
              </a:ext>
            </a:extLst>
          </p:cNvPr>
          <p:cNvSpPr txBox="1"/>
          <p:nvPr/>
        </p:nvSpPr>
        <p:spPr>
          <a:xfrm>
            <a:off x="5386389" y="3600450"/>
            <a:ext cx="212725" cy="139782"/>
          </a:xfrm>
          <a:prstGeom prst="rect">
            <a:avLst/>
          </a:prstGeom>
        </p:spPr>
        <p:txBody>
          <a:bodyPr lIns="0" tIns="16510" rIns="0" bIns="0">
            <a:spAutoFit/>
          </a:bodyPr>
          <a:lstStyle/>
          <a:p>
            <a:pPr marL="12700">
              <a:spcBef>
                <a:spcPts val="130"/>
              </a:spcBef>
              <a:defRPr/>
            </a:pPr>
            <a:r>
              <a:rPr sz="800" b="1" spc="190" dirty="0">
                <a:latin typeface="Gulim"/>
                <a:cs typeface="Gulim"/>
              </a:rPr>
              <a:t>D</a:t>
            </a:r>
            <a:r>
              <a:rPr sz="800" b="1" spc="180" dirty="0">
                <a:latin typeface="Gulim"/>
                <a:cs typeface="Gulim"/>
              </a:rPr>
              <a:t>B</a:t>
            </a:r>
            <a:endParaRPr sz="800">
              <a:latin typeface="Gulim"/>
              <a:cs typeface="Gulim"/>
            </a:endParaRPr>
          </a:p>
        </p:txBody>
      </p:sp>
      <p:sp>
        <p:nvSpPr>
          <p:cNvPr id="36880" name="object 16">
            <a:extLst>
              <a:ext uri="{FF2B5EF4-FFF2-40B4-BE49-F238E27FC236}">
                <a16:creationId xmlns:a16="http://schemas.microsoft.com/office/drawing/2014/main" id="{A6E52728-BC08-443C-9B47-01B6CF4FA7FF}"/>
              </a:ext>
            </a:extLst>
          </p:cNvPr>
          <p:cNvSpPr>
            <a:spLocks noChangeArrowheads="1"/>
          </p:cNvSpPr>
          <p:nvPr/>
        </p:nvSpPr>
        <p:spPr bwMode="auto">
          <a:xfrm>
            <a:off x="5692775" y="4421188"/>
            <a:ext cx="146050" cy="6985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6881" name="object 17">
            <a:extLst>
              <a:ext uri="{FF2B5EF4-FFF2-40B4-BE49-F238E27FC236}">
                <a16:creationId xmlns:a16="http://schemas.microsoft.com/office/drawing/2014/main" id="{95F74130-4D33-410D-87DF-610275C6F2FD}"/>
              </a:ext>
            </a:extLst>
          </p:cNvPr>
          <p:cNvSpPr>
            <a:spLocks noChangeArrowheads="1"/>
          </p:cNvSpPr>
          <p:nvPr/>
        </p:nvSpPr>
        <p:spPr bwMode="auto">
          <a:xfrm>
            <a:off x="6599238" y="3516313"/>
            <a:ext cx="107950" cy="10636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6882" name="object 18">
            <a:extLst>
              <a:ext uri="{FF2B5EF4-FFF2-40B4-BE49-F238E27FC236}">
                <a16:creationId xmlns:a16="http://schemas.microsoft.com/office/drawing/2014/main" id="{A124283C-BE6D-4A23-AEB3-4011ADA18569}"/>
              </a:ext>
            </a:extLst>
          </p:cNvPr>
          <p:cNvSpPr>
            <a:spLocks noChangeArrowheads="1"/>
          </p:cNvSpPr>
          <p:nvPr/>
        </p:nvSpPr>
        <p:spPr bwMode="auto">
          <a:xfrm>
            <a:off x="4167188" y="3676651"/>
            <a:ext cx="107950" cy="1111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6883" name="object 19">
            <a:extLst>
              <a:ext uri="{FF2B5EF4-FFF2-40B4-BE49-F238E27FC236}">
                <a16:creationId xmlns:a16="http://schemas.microsoft.com/office/drawing/2014/main" id="{6E306E49-6CA8-49C7-B98F-41B08ED98385}"/>
              </a:ext>
            </a:extLst>
          </p:cNvPr>
          <p:cNvSpPr>
            <a:spLocks noChangeArrowheads="1"/>
          </p:cNvSpPr>
          <p:nvPr/>
        </p:nvSpPr>
        <p:spPr bwMode="auto">
          <a:xfrm>
            <a:off x="5272088" y="2878139"/>
            <a:ext cx="144462" cy="84137"/>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6884" name="object 20">
            <a:extLst>
              <a:ext uri="{FF2B5EF4-FFF2-40B4-BE49-F238E27FC236}">
                <a16:creationId xmlns:a16="http://schemas.microsoft.com/office/drawing/2014/main" id="{E3792A3D-7228-48B2-928B-E5446F57F59F}"/>
              </a:ext>
            </a:extLst>
          </p:cNvPr>
          <p:cNvSpPr>
            <a:spLocks/>
          </p:cNvSpPr>
          <p:nvPr/>
        </p:nvSpPr>
        <p:spPr bwMode="auto">
          <a:xfrm>
            <a:off x="2181226" y="3624264"/>
            <a:ext cx="688975" cy="454025"/>
          </a:xfrm>
          <a:custGeom>
            <a:avLst/>
            <a:gdLst>
              <a:gd name="T0" fmla="*/ 0 w 688975"/>
              <a:gd name="T1" fmla="*/ 454394 h 453389"/>
              <a:gd name="T2" fmla="*/ 130425 w 688975"/>
              <a:gd name="T3" fmla="*/ 453297 h 453389"/>
              <a:gd name="T4" fmla="*/ 581009 w 688975"/>
              <a:gd name="T5" fmla="*/ 429701 h 453389"/>
              <a:gd name="T6" fmla="*/ 274033 w 688975"/>
              <a:gd name="T7" fmla="*/ 453297 h 453389"/>
              <a:gd name="T8" fmla="*/ 274033 w 688975"/>
              <a:gd name="T9" fmla="*/ 454394 h 453389"/>
              <a:gd name="T10" fmla="*/ 277502 w 688975"/>
              <a:gd name="T11" fmla="*/ 453297 h 453389"/>
              <a:gd name="T12" fmla="*/ 412784 w 688975"/>
              <a:gd name="T13" fmla="*/ 453297 h 453389"/>
              <a:gd name="T14" fmla="*/ 416946 w 688975"/>
              <a:gd name="T15" fmla="*/ 454394 h 453389"/>
              <a:gd name="T16" fmla="*/ 138751 w 688975"/>
              <a:gd name="T17" fmla="*/ 449457 h 453389"/>
              <a:gd name="T18" fmla="*/ 138751 w 688975"/>
              <a:gd name="T19" fmla="*/ 453297 h 453389"/>
              <a:gd name="T20" fmla="*/ 138751 w 688975"/>
              <a:gd name="T21" fmla="*/ 449457 h 453389"/>
              <a:gd name="T22" fmla="*/ 274033 w 688975"/>
              <a:gd name="T23" fmla="*/ 449457 h 453389"/>
              <a:gd name="T24" fmla="*/ 274033 w 688975"/>
              <a:gd name="T25" fmla="*/ 453297 h 453389"/>
              <a:gd name="T26" fmla="*/ 412784 w 688975"/>
              <a:gd name="T27" fmla="*/ 449457 h 453389"/>
              <a:gd name="T28" fmla="*/ 408621 w 688975"/>
              <a:gd name="T29" fmla="*/ 453297 h 453389"/>
              <a:gd name="T30" fmla="*/ 412784 w 688975"/>
              <a:gd name="T31" fmla="*/ 449457 h 453389"/>
              <a:gd name="T32" fmla="*/ 416946 w 688975"/>
              <a:gd name="T33" fmla="*/ 449457 h 453389"/>
              <a:gd name="T34" fmla="*/ 421109 w 688975"/>
              <a:gd name="T35" fmla="*/ 453297 h 453389"/>
              <a:gd name="T36" fmla="*/ 566610 w 688975"/>
              <a:gd name="T37" fmla="*/ 449457 h 453389"/>
              <a:gd name="T38" fmla="*/ 564717 w 688975"/>
              <a:gd name="T39" fmla="*/ 453297 h 453389"/>
              <a:gd name="T40" fmla="*/ 599009 w 688975"/>
              <a:gd name="T41" fmla="*/ 405005 h 453389"/>
              <a:gd name="T42" fmla="*/ 1387 w 688975"/>
              <a:gd name="T43" fmla="*/ 408298 h 453389"/>
              <a:gd name="T44" fmla="*/ 1387 w 688975"/>
              <a:gd name="T45" fmla="*/ 429701 h 453389"/>
              <a:gd name="T46" fmla="*/ 1387 w 688975"/>
              <a:gd name="T47" fmla="*/ 379759 h 453389"/>
              <a:gd name="T48" fmla="*/ 1387 w 688975"/>
              <a:gd name="T49" fmla="*/ 408298 h 453389"/>
              <a:gd name="T50" fmla="*/ 615008 w 688975"/>
              <a:gd name="T51" fmla="*/ 383054 h 453389"/>
              <a:gd name="T52" fmla="*/ 633008 w 688975"/>
              <a:gd name="T53" fmla="*/ 358357 h 453389"/>
              <a:gd name="T54" fmla="*/ 1387 w 688975"/>
              <a:gd name="T55" fmla="*/ 361650 h 453389"/>
              <a:gd name="T56" fmla="*/ 1387 w 688975"/>
              <a:gd name="T57" fmla="*/ 383054 h 453389"/>
              <a:gd name="T58" fmla="*/ 1387 w 688975"/>
              <a:gd name="T59" fmla="*/ 333114 h 453389"/>
              <a:gd name="T60" fmla="*/ 1387 w 688975"/>
              <a:gd name="T61" fmla="*/ 361650 h 453389"/>
              <a:gd name="T62" fmla="*/ 649007 w 688975"/>
              <a:gd name="T63" fmla="*/ 336406 h 453389"/>
              <a:gd name="T64" fmla="*/ 667006 w 688975"/>
              <a:gd name="T65" fmla="*/ 311711 h 453389"/>
              <a:gd name="T66" fmla="*/ 1387 w 688975"/>
              <a:gd name="T67" fmla="*/ 315003 h 453389"/>
              <a:gd name="T68" fmla="*/ 1387 w 688975"/>
              <a:gd name="T69" fmla="*/ 336406 h 453389"/>
              <a:gd name="T70" fmla="*/ 1387 w 688975"/>
              <a:gd name="T71" fmla="*/ 285917 h 453389"/>
              <a:gd name="T72" fmla="*/ 1387 w 688975"/>
              <a:gd name="T73" fmla="*/ 315003 h 453389"/>
              <a:gd name="T74" fmla="*/ 683006 w 688975"/>
              <a:gd name="T75" fmla="*/ 289759 h 453389"/>
              <a:gd name="T76" fmla="*/ 688895 w 688975"/>
              <a:gd name="T77" fmla="*/ 265063 h 453389"/>
              <a:gd name="T78" fmla="*/ 1387 w 688975"/>
              <a:gd name="T79" fmla="*/ 268356 h 453389"/>
              <a:gd name="T80" fmla="*/ 1387 w 688975"/>
              <a:gd name="T81" fmla="*/ 289759 h 453389"/>
              <a:gd name="T82" fmla="*/ 688895 w 688975"/>
              <a:gd name="T83" fmla="*/ 282079 h 453389"/>
              <a:gd name="T84" fmla="*/ 0 w 688975"/>
              <a:gd name="T85" fmla="*/ 239270 h 453389"/>
              <a:gd name="T86" fmla="*/ 1387 w 688975"/>
              <a:gd name="T87" fmla="*/ 265063 h 453389"/>
              <a:gd name="T88" fmla="*/ 1387 w 688975"/>
              <a:gd name="T89" fmla="*/ 243113 h 453389"/>
              <a:gd name="T90" fmla="*/ 1387 w 688975"/>
              <a:gd name="T91" fmla="*/ 212928 h 453389"/>
              <a:gd name="T92" fmla="*/ 1387 w 688975"/>
              <a:gd name="T93" fmla="*/ 239270 h 453389"/>
              <a:gd name="T94" fmla="*/ 688895 w 688975"/>
              <a:gd name="T95" fmla="*/ 243113 h 453389"/>
              <a:gd name="T96" fmla="*/ 0 w 688975"/>
              <a:gd name="T97" fmla="*/ 199757 h 453389"/>
              <a:gd name="T98" fmla="*/ 1387 w 688975"/>
              <a:gd name="T99" fmla="*/ 212928 h 453389"/>
              <a:gd name="T100" fmla="*/ 1387 w 688975"/>
              <a:gd name="T101" fmla="*/ 203599 h 453389"/>
              <a:gd name="T102" fmla="*/ 126956 w 688975"/>
              <a:gd name="T103" fmla="*/ 0 h 453389"/>
              <a:gd name="T104" fmla="*/ 1387 w 688975"/>
              <a:gd name="T105" fmla="*/ 171770 h 453389"/>
              <a:gd name="T106" fmla="*/ 1387 w 688975"/>
              <a:gd name="T107" fmla="*/ 203599 h 4533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88975" h="453389">
                <a:moveTo>
                  <a:pt x="1387" y="425214"/>
                </a:moveTo>
                <a:lnTo>
                  <a:pt x="0" y="425214"/>
                </a:lnTo>
                <a:lnTo>
                  <a:pt x="0" y="453121"/>
                </a:lnTo>
                <a:lnTo>
                  <a:pt x="135281" y="453121"/>
                </a:lnTo>
                <a:lnTo>
                  <a:pt x="135281" y="452028"/>
                </a:lnTo>
                <a:lnTo>
                  <a:pt x="130425" y="452028"/>
                </a:lnTo>
                <a:lnTo>
                  <a:pt x="135281" y="448198"/>
                </a:lnTo>
                <a:lnTo>
                  <a:pt x="566610" y="448198"/>
                </a:lnTo>
                <a:lnTo>
                  <a:pt x="581009" y="428498"/>
                </a:lnTo>
                <a:lnTo>
                  <a:pt x="1387" y="428498"/>
                </a:lnTo>
                <a:lnTo>
                  <a:pt x="1387" y="425214"/>
                </a:lnTo>
                <a:close/>
              </a:path>
              <a:path w="688975" h="453389">
                <a:moveTo>
                  <a:pt x="274033" y="452028"/>
                </a:moveTo>
                <a:lnTo>
                  <a:pt x="138751" y="452028"/>
                </a:lnTo>
                <a:lnTo>
                  <a:pt x="138751" y="453121"/>
                </a:lnTo>
                <a:lnTo>
                  <a:pt x="274033" y="453121"/>
                </a:lnTo>
                <a:lnTo>
                  <a:pt x="274033" y="452028"/>
                </a:lnTo>
                <a:close/>
              </a:path>
              <a:path w="688975" h="453389">
                <a:moveTo>
                  <a:pt x="412784" y="452028"/>
                </a:moveTo>
                <a:lnTo>
                  <a:pt x="277502" y="452028"/>
                </a:lnTo>
                <a:lnTo>
                  <a:pt x="277502" y="453121"/>
                </a:lnTo>
                <a:lnTo>
                  <a:pt x="412784" y="453121"/>
                </a:lnTo>
                <a:lnTo>
                  <a:pt x="412784" y="452028"/>
                </a:lnTo>
                <a:close/>
              </a:path>
              <a:path w="688975" h="453389">
                <a:moveTo>
                  <a:pt x="552229" y="452028"/>
                </a:moveTo>
                <a:lnTo>
                  <a:pt x="416946" y="452028"/>
                </a:lnTo>
                <a:lnTo>
                  <a:pt x="416946" y="453121"/>
                </a:lnTo>
                <a:lnTo>
                  <a:pt x="552229" y="453121"/>
                </a:lnTo>
                <a:lnTo>
                  <a:pt x="552229" y="452028"/>
                </a:lnTo>
                <a:close/>
              </a:path>
              <a:path w="688975" h="453389">
                <a:moveTo>
                  <a:pt x="138751" y="448198"/>
                </a:moveTo>
                <a:lnTo>
                  <a:pt x="135281" y="448198"/>
                </a:lnTo>
                <a:lnTo>
                  <a:pt x="135281" y="452028"/>
                </a:lnTo>
                <a:lnTo>
                  <a:pt x="138751" y="452028"/>
                </a:lnTo>
                <a:lnTo>
                  <a:pt x="138751" y="448198"/>
                </a:lnTo>
                <a:close/>
              </a:path>
              <a:path w="688975" h="453389">
                <a:moveTo>
                  <a:pt x="274033" y="448198"/>
                </a:moveTo>
                <a:lnTo>
                  <a:pt x="138751" y="448198"/>
                </a:lnTo>
                <a:lnTo>
                  <a:pt x="142913" y="452028"/>
                </a:lnTo>
                <a:lnTo>
                  <a:pt x="269870" y="452028"/>
                </a:lnTo>
                <a:lnTo>
                  <a:pt x="274033" y="448198"/>
                </a:lnTo>
                <a:close/>
              </a:path>
              <a:path w="688975" h="453389">
                <a:moveTo>
                  <a:pt x="277502" y="448198"/>
                </a:moveTo>
                <a:lnTo>
                  <a:pt x="274033" y="448198"/>
                </a:lnTo>
                <a:lnTo>
                  <a:pt x="274033" y="452028"/>
                </a:lnTo>
                <a:lnTo>
                  <a:pt x="277502" y="452028"/>
                </a:lnTo>
                <a:lnTo>
                  <a:pt x="277502" y="448198"/>
                </a:lnTo>
                <a:close/>
              </a:path>
              <a:path w="688975" h="453389">
                <a:moveTo>
                  <a:pt x="412784" y="448198"/>
                </a:moveTo>
                <a:lnTo>
                  <a:pt x="277502" y="448198"/>
                </a:lnTo>
                <a:lnTo>
                  <a:pt x="281665" y="452028"/>
                </a:lnTo>
                <a:lnTo>
                  <a:pt x="408621" y="452028"/>
                </a:lnTo>
                <a:lnTo>
                  <a:pt x="412784" y="448198"/>
                </a:lnTo>
                <a:close/>
              </a:path>
              <a:path w="688975" h="453389">
                <a:moveTo>
                  <a:pt x="416946" y="448198"/>
                </a:moveTo>
                <a:lnTo>
                  <a:pt x="412784" y="448198"/>
                </a:lnTo>
                <a:lnTo>
                  <a:pt x="412784" y="452028"/>
                </a:lnTo>
                <a:lnTo>
                  <a:pt x="416946" y="452028"/>
                </a:lnTo>
                <a:lnTo>
                  <a:pt x="416946" y="448198"/>
                </a:lnTo>
                <a:close/>
              </a:path>
              <a:path w="688975" h="453389">
                <a:moveTo>
                  <a:pt x="552229" y="448198"/>
                </a:moveTo>
                <a:lnTo>
                  <a:pt x="416946" y="448198"/>
                </a:lnTo>
                <a:lnTo>
                  <a:pt x="421109" y="452028"/>
                </a:lnTo>
                <a:lnTo>
                  <a:pt x="548066" y="452028"/>
                </a:lnTo>
                <a:lnTo>
                  <a:pt x="552229" y="448198"/>
                </a:lnTo>
                <a:close/>
              </a:path>
              <a:path w="688975" h="453389">
                <a:moveTo>
                  <a:pt x="566610" y="448198"/>
                </a:moveTo>
                <a:lnTo>
                  <a:pt x="552229" y="448198"/>
                </a:lnTo>
                <a:lnTo>
                  <a:pt x="552229" y="452028"/>
                </a:lnTo>
                <a:lnTo>
                  <a:pt x="564717" y="452028"/>
                </a:lnTo>
                <a:lnTo>
                  <a:pt x="565410" y="449839"/>
                </a:lnTo>
                <a:lnTo>
                  <a:pt x="566610" y="448198"/>
                </a:lnTo>
                <a:close/>
              </a:path>
              <a:path w="688975" h="453389">
                <a:moveTo>
                  <a:pt x="599009" y="403871"/>
                </a:moveTo>
                <a:lnTo>
                  <a:pt x="1387" y="403871"/>
                </a:lnTo>
                <a:lnTo>
                  <a:pt x="6243" y="407155"/>
                </a:lnTo>
                <a:lnTo>
                  <a:pt x="1387" y="407155"/>
                </a:lnTo>
                <a:lnTo>
                  <a:pt x="1387" y="425214"/>
                </a:lnTo>
                <a:lnTo>
                  <a:pt x="6243" y="425214"/>
                </a:lnTo>
                <a:lnTo>
                  <a:pt x="1387" y="428498"/>
                </a:lnTo>
                <a:lnTo>
                  <a:pt x="581009" y="428498"/>
                </a:lnTo>
                <a:lnTo>
                  <a:pt x="599009" y="403871"/>
                </a:lnTo>
                <a:close/>
              </a:path>
              <a:path w="688975" h="453389">
                <a:moveTo>
                  <a:pt x="1387" y="378696"/>
                </a:moveTo>
                <a:lnTo>
                  <a:pt x="0" y="378696"/>
                </a:lnTo>
                <a:lnTo>
                  <a:pt x="0" y="407155"/>
                </a:lnTo>
                <a:lnTo>
                  <a:pt x="1387" y="407155"/>
                </a:lnTo>
                <a:lnTo>
                  <a:pt x="1387" y="403871"/>
                </a:lnTo>
                <a:lnTo>
                  <a:pt x="599009" y="403871"/>
                </a:lnTo>
                <a:lnTo>
                  <a:pt x="615008" y="381981"/>
                </a:lnTo>
                <a:lnTo>
                  <a:pt x="1387" y="381981"/>
                </a:lnTo>
                <a:lnTo>
                  <a:pt x="1387" y="378696"/>
                </a:lnTo>
                <a:close/>
              </a:path>
              <a:path w="688975" h="453389">
                <a:moveTo>
                  <a:pt x="633008" y="357354"/>
                </a:moveTo>
                <a:lnTo>
                  <a:pt x="1387" y="357354"/>
                </a:lnTo>
                <a:lnTo>
                  <a:pt x="6243" y="360637"/>
                </a:lnTo>
                <a:lnTo>
                  <a:pt x="1387" y="360637"/>
                </a:lnTo>
                <a:lnTo>
                  <a:pt x="1387" y="378696"/>
                </a:lnTo>
                <a:lnTo>
                  <a:pt x="6243" y="378696"/>
                </a:lnTo>
                <a:lnTo>
                  <a:pt x="1387" y="381981"/>
                </a:lnTo>
                <a:lnTo>
                  <a:pt x="615008" y="381981"/>
                </a:lnTo>
                <a:lnTo>
                  <a:pt x="633008" y="357354"/>
                </a:lnTo>
                <a:close/>
              </a:path>
              <a:path w="688975" h="453389">
                <a:moveTo>
                  <a:pt x="1387" y="332181"/>
                </a:moveTo>
                <a:lnTo>
                  <a:pt x="0" y="332181"/>
                </a:lnTo>
                <a:lnTo>
                  <a:pt x="0" y="360637"/>
                </a:lnTo>
                <a:lnTo>
                  <a:pt x="1387" y="360637"/>
                </a:lnTo>
                <a:lnTo>
                  <a:pt x="1387" y="357354"/>
                </a:lnTo>
                <a:lnTo>
                  <a:pt x="633008" y="357354"/>
                </a:lnTo>
                <a:lnTo>
                  <a:pt x="649007" y="335464"/>
                </a:lnTo>
                <a:lnTo>
                  <a:pt x="1387" y="335464"/>
                </a:lnTo>
                <a:lnTo>
                  <a:pt x="1387" y="332181"/>
                </a:lnTo>
                <a:close/>
              </a:path>
              <a:path w="688975" h="453389">
                <a:moveTo>
                  <a:pt x="667006" y="310838"/>
                </a:moveTo>
                <a:lnTo>
                  <a:pt x="1387" y="310838"/>
                </a:lnTo>
                <a:lnTo>
                  <a:pt x="6243" y="314121"/>
                </a:lnTo>
                <a:lnTo>
                  <a:pt x="1387" y="314121"/>
                </a:lnTo>
                <a:lnTo>
                  <a:pt x="1387" y="332181"/>
                </a:lnTo>
                <a:lnTo>
                  <a:pt x="6243" y="332181"/>
                </a:lnTo>
                <a:lnTo>
                  <a:pt x="1387" y="335464"/>
                </a:lnTo>
                <a:lnTo>
                  <a:pt x="649007" y="335464"/>
                </a:lnTo>
                <a:lnTo>
                  <a:pt x="667006" y="310838"/>
                </a:lnTo>
                <a:close/>
              </a:path>
              <a:path w="688975" h="453389">
                <a:moveTo>
                  <a:pt x="1387" y="285116"/>
                </a:moveTo>
                <a:lnTo>
                  <a:pt x="0" y="285116"/>
                </a:lnTo>
                <a:lnTo>
                  <a:pt x="0" y="314121"/>
                </a:lnTo>
                <a:lnTo>
                  <a:pt x="1387" y="314121"/>
                </a:lnTo>
                <a:lnTo>
                  <a:pt x="1387" y="310838"/>
                </a:lnTo>
                <a:lnTo>
                  <a:pt x="667006" y="310838"/>
                </a:lnTo>
                <a:lnTo>
                  <a:pt x="683006" y="288948"/>
                </a:lnTo>
                <a:lnTo>
                  <a:pt x="1387" y="288948"/>
                </a:lnTo>
                <a:lnTo>
                  <a:pt x="1387" y="285116"/>
                </a:lnTo>
                <a:close/>
              </a:path>
              <a:path w="688975" h="453389">
                <a:moveTo>
                  <a:pt x="688895" y="264321"/>
                </a:moveTo>
                <a:lnTo>
                  <a:pt x="1387" y="264321"/>
                </a:lnTo>
                <a:lnTo>
                  <a:pt x="6243" y="267605"/>
                </a:lnTo>
                <a:lnTo>
                  <a:pt x="1387" y="267605"/>
                </a:lnTo>
                <a:lnTo>
                  <a:pt x="1387" y="285116"/>
                </a:lnTo>
                <a:lnTo>
                  <a:pt x="6243" y="285116"/>
                </a:lnTo>
                <a:lnTo>
                  <a:pt x="1387" y="288948"/>
                </a:lnTo>
                <a:lnTo>
                  <a:pt x="683006" y="288948"/>
                </a:lnTo>
                <a:lnTo>
                  <a:pt x="688205" y="281834"/>
                </a:lnTo>
                <a:lnTo>
                  <a:pt x="688895" y="281289"/>
                </a:lnTo>
                <a:lnTo>
                  <a:pt x="688895" y="264321"/>
                </a:lnTo>
                <a:close/>
              </a:path>
              <a:path w="688975" h="453389">
                <a:moveTo>
                  <a:pt x="1387" y="238600"/>
                </a:moveTo>
                <a:lnTo>
                  <a:pt x="0" y="238600"/>
                </a:lnTo>
                <a:lnTo>
                  <a:pt x="0" y="267605"/>
                </a:lnTo>
                <a:lnTo>
                  <a:pt x="1387" y="267605"/>
                </a:lnTo>
                <a:lnTo>
                  <a:pt x="1387" y="264321"/>
                </a:lnTo>
                <a:lnTo>
                  <a:pt x="688895" y="264321"/>
                </a:lnTo>
                <a:lnTo>
                  <a:pt x="688895" y="242432"/>
                </a:lnTo>
                <a:lnTo>
                  <a:pt x="1387" y="242432"/>
                </a:lnTo>
                <a:lnTo>
                  <a:pt x="1387" y="238600"/>
                </a:lnTo>
                <a:close/>
              </a:path>
              <a:path w="688975" h="453389">
                <a:moveTo>
                  <a:pt x="688895" y="212332"/>
                </a:moveTo>
                <a:lnTo>
                  <a:pt x="1387" y="212332"/>
                </a:lnTo>
                <a:lnTo>
                  <a:pt x="6243" y="215616"/>
                </a:lnTo>
                <a:lnTo>
                  <a:pt x="1387" y="215616"/>
                </a:lnTo>
                <a:lnTo>
                  <a:pt x="1387" y="238600"/>
                </a:lnTo>
                <a:lnTo>
                  <a:pt x="6243" y="238600"/>
                </a:lnTo>
                <a:lnTo>
                  <a:pt x="1387" y="242432"/>
                </a:lnTo>
                <a:lnTo>
                  <a:pt x="688895" y="242432"/>
                </a:lnTo>
                <a:lnTo>
                  <a:pt x="688895" y="212332"/>
                </a:lnTo>
                <a:close/>
              </a:path>
              <a:path w="688975" h="453389">
                <a:moveTo>
                  <a:pt x="1387" y="199198"/>
                </a:moveTo>
                <a:lnTo>
                  <a:pt x="0" y="199198"/>
                </a:lnTo>
                <a:lnTo>
                  <a:pt x="0" y="215616"/>
                </a:lnTo>
                <a:lnTo>
                  <a:pt x="1387" y="215616"/>
                </a:lnTo>
                <a:lnTo>
                  <a:pt x="1387" y="212332"/>
                </a:lnTo>
                <a:lnTo>
                  <a:pt x="688895" y="212332"/>
                </a:lnTo>
                <a:lnTo>
                  <a:pt x="688895" y="203029"/>
                </a:lnTo>
                <a:lnTo>
                  <a:pt x="1387" y="203029"/>
                </a:lnTo>
                <a:lnTo>
                  <a:pt x="1387" y="199198"/>
                </a:lnTo>
                <a:close/>
              </a:path>
              <a:path w="688975" h="453389">
                <a:moveTo>
                  <a:pt x="688895" y="0"/>
                </a:moveTo>
                <a:lnTo>
                  <a:pt x="126956" y="0"/>
                </a:lnTo>
                <a:lnTo>
                  <a:pt x="125569" y="1640"/>
                </a:lnTo>
                <a:lnTo>
                  <a:pt x="2080" y="170194"/>
                </a:lnTo>
                <a:lnTo>
                  <a:pt x="1387" y="171289"/>
                </a:lnTo>
                <a:lnTo>
                  <a:pt x="1387" y="199198"/>
                </a:lnTo>
                <a:lnTo>
                  <a:pt x="6243" y="199198"/>
                </a:lnTo>
                <a:lnTo>
                  <a:pt x="1387" y="203029"/>
                </a:lnTo>
                <a:lnTo>
                  <a:pt x="688895" y="203029"/>
                </a:lnTo>
                <a:lnTo>
                  <a:pt x="6888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85" name="object 21">
            <a:extLst>
              <a:ext uri="{FF2B5EF4-FFF2-40B4-BE49-F238E27FC236}">
                <a16:creationId xmlns:a16="http://schemas.microsoft.com/office/drawing/2014/main" id="{DC1C05A9-9BB9-40E5-8A67-796B7FA5C291}"/>
              </a:ext>
            </a:extLst>
          </p:cNvPr>
          <p:cNvSpPr>
            <a:spLocks/>
          </p:cNvSpPr>
          <p:nvPr/>
        </p:nvSpPr>
        <p:spPr bwMode="auto">
          <a:xfrm>
            <a:off x="2187576" y="3629026"/>
            <a:ext cx="677863" cy="168275"/>
          </a:xfrm>
          <a:custGeom>
            <a:avLst/>
            <a:gdLst>
              <a:gd name="T0" fmla="*/ 676591 w 678815"/>
              <a:gd name="T1" fmla="*/ 0 h 168910"/>
              <a:gd name="T2" fmla="*/ 122450 w 678815"/>
              <a:gd name="T3" fmla="*/ 0 h 168910"/>
              <a:gd name="T4" fmla="*/ 0 w 678815"/>
              <a:gd name="T5" fmla="*/ 167289 h 168910"/>
              <a:gd name="T6" fmla="*/ 554141 w 678815"/>
              <a:gd name="T7" fmla="*/ 167289 h 168910"/>
              <a:gd name="T8" fmla="*/ 676591 w 678815"/>
              <a:gd name="T9" fmla="*/ 0 h 1689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8815" h="168910">
                <a:moveTo>
                  <a:pt x="678493" y="0"/>
                </a:moveTo>
                <a:lnTo>
                  <a:pt x="122794" y="0"/>
                </a:lnTo>
                <a:lnTo>
                  <a:pt x="0" y="168554"/>
                </a:lnTo>
                <a:lnTo>
                  <a:pt x="555698" y="168554"/>
                </a:lnTo>
                <a:lnTo>
                  <a:pt x="678493"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86" name="object 22">
            <a:extLst>
              <a:ext uri="{FF2B5EF4-FFF2-40B4-BE49-F238E27FC236}">
                <a16:creationId xmlns:a16="http://schemas.microsoft.com/office/drawing/2014/main" id="{0C3A5FEA-B335-4C15-9B00-94A7BE2B1CC8}"/>
              </a:ext>
            </a:extLst>
          </p:cNvPr>
          <p:cNvSpPr>
            <a:spLocks/>
          </p:cNvSpPr>
          <p:nvPr/>
        </p:nvSpPr>
        <p:spPr bwMode="auto">
          <a:xfrm>
            <a:off x="2187576" y="3797301"/>
            <a:ext cx="555625" cy="276225"/>
          </a:xfrm>
          <a:custGeom>
            <a:avLst/>
            <a:gdLst>
              <a:gd name="T0" fmla="*/ 0 w 556260"/>
              <a:gd name="T1" fmla="*/ 275096 h 276860"/>
              <a:gd name="T2" fmla="*/ 554430 w 556260"/>
              <a:gd name="T3" fmla="*/ 275096 h 276860"/>
              <a:gd name="T4" fmla="*/ 554430 w 556260"/>
              <a:gd name="T5" fmla="*/ 0 h 276860"/>
              <a:gd name="T6" fmla="*/ 0 w 556260"/>
              <a:gd name="T7" fmla="*/ 0 h 276860"/>
              <a:gd name="T8" fmla="*/ 0 w 556260"/>
              <a:gd name="T9" fmla="*/ 275096 h 2768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260" h="276860">
                <a:moveTo>
                  <a:pt x="0" y="276362"/>
                </a:moveTo>
                <a:lnTo>
                  <a:pt x="555698" y="276362"/>
                </a:lnTo>
                <a:lnTo>
                  <a:pt x="555698" y="0"/>
                </a:lnTo>
                <a:lnTo>
                  <a:pt x="0" y="0"/>
                </a:lnTo>
                <a:lnTo>
                  <a:pt x="0" y="276362"/>
                </a:lnTo>
                <a:close/>
              </a:path>
            </a:pathLst>
          </a:custGeom>
          <a:solidFill>
            <a:srgbClr val="F95B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87" name="object 23">
            <a:extLst>
              <a:ext uri="{FF2B5EF4-FFF2-40B4-BE49-F238E27FC236}">
                <a16:creationId xmlns:a16="http://schemas.microsoft.com/office/drawing/2014/main" id="{4981B090-32F3-4B41-B7B4-36F53D68949A}"/>
              </a:ext>
            </a:extLst>
          </p:cNvPr>
          <p:cNvSpPr>
            <a:spLocks/>
          </p:cNvSpPr>
          <p:nvPr/>
        </p:nvSpPr>
        <p:spPr bwMode="auto">
          <a:xfrm>
            <a:off x="2743200" y="3629025"/>
            <a:ext cx="122238" cy="444500"/>
          </a:xfrm>
          <a:custGeom>
            <a:avLst/>
            <a:gdLst>
              <a:gd name="T0" fmla="*/ 120903 w 123190"/>
              <a:gd name="T1" fmla="*/ 0 h 445135"/>
              <a:gd name="T2" fmla="*/ 0 w 123190"/>
              <a:gd name="T3" fmla="*/ 168073 h 445135"/>
              <a:gd name="T4" fmla="*/ 0 w 123190"/>
              <a:gd name="T5" fmla="*/ 443648 h 445135"/>
              <a:gd name="T6" fmla="*/ 120903 w 123190"/>
              <a:gd name="T7" fmla="*/ 276121 h 445135"/>
              <a:gd name="T8" fmla="*/ 120903 w 123190"/>
              <a:gd name="T9" fmla="*/ 0 h 445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190" h="445135">
                <a:moveTo>
                  <a:pt x="122794" y="0"/>
                </a:moveTo>
                <a:lnTo>
                  <a:pt x="0" y="168553"/>
                </a:lnTo>
                <a:lnTo>
                  <a:pt x="0" y="444917"/>
                </a:lnTo>
                <a:lnTo>
                  <a:pt x="122794" y="276910"/>
                </a:lnTo>
                <a:lnTo>
                  <a:pt x="122794"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88" name="object 24">
            <a:extLst>
              <a:ext uri="{FF2B5EF4-FFF2-40B4-BE49-F238E27FC236}">
                <a16:creationId xmlns:a16="http://schemas.microsoft.com/office/drawing/2014/main" id="{C26AAC39-6BB9-4CF6-A767-2620641C0094}"/>
              </a:ext>
            </a:extLst>
          </p:cNvPr>
          <p:cNvSpPr>
            <a:spLocks/>
          </p:cNvSpPr>
          <p:nvPr/>
        </p:nvSpPr>
        <p:spPr bwMode="auto">
          <a:xfrm>
            <a:off x="2749551" y="3997325"/>
            <a:ext cx="17463" cy="50800"/>
          </a:xfrm>
          <a:custGeom>
            <a:avLst/>
            <a:gdLst>
              <a:gd name="T0" fmla="*/ 17276 w 17144"/>
              <a:gd name="T1" fmla="*/ 0 h 52070"/>
              <a:gd name="T2" fmla="*/ 0 w 17144"/>
              <a:gd name="T3" fmla="*/ 21356 h 52070"/>
              <a:gd name="T4" fmla="*/ 0 w 17144"/>
              <a:gd name="T5" fmla="*/ 48962 h 52070"/>
              <a:gd name="T6" fmla="*/ 17276 w 17144"/>
              <a:gd name="T7" fmla="*/ 27607 h 52070"/>
              <a:gd name="T8" fmla="*/ 17276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50" y="0"/>
                </a:moveTo>
                <a:lnTo>
                  <a:pt x="0" y="22437"/>
                </a:lnTo>
                <a:lnTo>
                  <a:pt x="0" y="51441"/>
                </a:lnTo>
                <a:lnTo>
                  <a:pt x="16650" y="29004"/>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89" name="object 25">
            <a:extLst>
              <a:ext uri="{FF2B5EF4-FFF2-40B4-BE49-F238E27FC236}">
                <a16:creationId xmlns:a16="http://schemas.microsoft.com/office/drawing/2014/main" id="{F2E8227D-025D-4D8D-9270-477B3C0FB32B}"/>
              </a:ext>
            </a:extLst>
          </p:cNvPr>
          <p:cNvSpPr>
            <a:spLocks/>
          </p:cNvSpPr>
          <p:nvPr/>
        </p:nvSpPr>
        <p:spPr bwMode="auto">
          <a:xfrm>
            <a:off x="2749551" y="3948114"/>
            <a:ext cx="17463" cy="52387"/>
          </a:xfrm>
          <a:custGeom>
            <a:avLst/>
            <a:gdLst>
              <a:gd name="T0" fmla="*/ 17276 w 17144"/>
              <a:gd name="T1" fmla="*/ 0 h 52070"/>
              <a:gd name="T2" fmla="*/ 0 w 17144"/>
              <a:gd name="T3" fmla="*/ 22711 h 52070"/>
              <a:gd name="T4" fmla="*/ 0 w 17144"/>
              <a:gd name="T5" fmla="*/ 52624 h 52070"/>
              <a:gd name="T6" fmla="*/ 17276 w 17144"/>
              <a:gd name="T7" fmla="*/ 29359 h 52070"/>
              <a:gd name="T8" fmla="*/ 17276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50" y="0"/>
                </a:moveTo>
                <a:lnTo>
                  <a:pt x="0" y="22437"/>
                </a:lnTo>
                <a:lnTo>
                  <a:pt x="0" y="51989"/>
                </a:lnTo>
                <a:lnTo>
                  <a:pt x="16650" y="29004"/>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0" name="object 26">
            <a:extLst>
              <a:ext uri="{FF2B5EF4-FFF2-40B4-BE49-F238E27FC236}">
                <a16:creationId xmlns:a16="http://schemas.microsoft.com/office/drawing/2014/main" id="{D390AADC-6F52-444E-B62E-B52950E70CD7}"/>
              </a:ext>
            </a:extLst>
          </p:cNvPr>
          <p:cNvSpPr>
            <a:spLocks/>
          </p:cNvSpPr>
          <p:nvPr/>
        </p:nvSpPr>
        <p:spPr bwMode="auto">
          <a:xfrm>
            <a:off x="2749551" y="3900489"/>
            <a:ext cx="17463" cy="52387"/>
          </a:xfrm>
          <a:custGeom>
            <a:avLst/>
            <a:gdLst>
              <a:gd name="T0" fmla="*/ 17276 w 17144"/>
              <a:gd name="T1" fmla="*/ 0 h 52070"/>
              <a:gd name="T2" fmla="*/ 0 w 17144"/>
              <a:gd name="T3" fmla="*/ 23266 h 52070"/>
              <a:gd name="T4" fmla="*/ 0 w 17144"/>
              <a:gd name="T5" fmla="*/ 52624 h 52070"/>
              <a:gd name="T6" fmla="*/ 17276 w 17144"/>
              <a:gd name="T7" fmla="*/ 29913 h 52070"/>
              <a:gd name="T8" fmla="*/ 17276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50" y="0"/>
                </a:moveTo>
                <a:lnTo>
                  <a:pt x="0" y="22985"/>
                </a:lnTo>
                <a:lnTo>
                  <a:pt x="0" y="51989"/>
                </a:lnTo>
                <a:lnTo>
                  <a:pt x="16650" y="29552"/>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1" name="object 27">
            <a:extLst>
              <a:ext uri="{FF2B5EF4-FFF2-40B4-BE49-F238E27FC236}">
                <a16:creationId xmlns:a16="http://schemas.microsoft.com/office/drawing/2014/main" id="{FF470DAF-4983-4512-B72E-CC2226C0B4B7}"/>
              </a:ext>
            </a:extLst>
          </p:cNvPr>
          <p:cNvSpPr>
            <a:spLocks/>
          </p:cNvSpPr>
          <p:nvPr/>
        </p:nvSpPr>
        <p:spPr bwMode="auto">
          <a:xfrm>
            <a:off x="2749551" y="3852863"/>
            <a:ext cx="17463" cy="50800"/>
          </a:xfrm>
          <a:custGeom>
            <a:avLst/>
            <a:gdLst>
              <a:gd name="T0" fmla="*/ 17276 w 17144"/>
              <a:gd name="T1" fmla="*/ 0 h 51435"/>
              <a:gd name="T2" fmla="*/ 0 w 17144"/>
              <a:gd name="T3" fmla="*/ 21886 h 51435"/>
              <a:gd name="T4" fmla="*/ 0 w 17144"/>
              <a:gd name="T5" fmla="*/ 50179 h 51435"/>
              <a:gd name="T6" fmla="*/ 17276 w 17144"/>
              <a:gd name="T7" fmla="*/ 28292 h 51435"/>
              <a:gd name="T8" fmla="*/ 17276 w 17144"/>
              <a:gd name="T9" fmla="*/ 0 h 514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1435">
                <a:moveTo>
                  <a:pt x="16650" y="0"/>
                </a:moveTo>
                <a:lnTo>
                  <a:pt x="0" y="22437"/>
                </a:lnTo>
                <a:lnTo>
                  <a:pt x="0" y="51441"/>
                </a:lnTo>
                <a:lnTo>
                  <a:pt x="16650" y="29004"/>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2" name="object 28">
            <a:extLst>
              <a:ext uri="{FF2B5EF4-FFF2-40B4-BE49-F238E27FC236}">
                <a16:creationId xmlns:a16="http://schemas.microsoft.com/office/drawing/2014/main" id="{F9685FC6-0BE4-4E6D-AF48-1D2C9D1CDB35}"/>
              </a:ext>
            </a:extLst>
          </p:cNvPr>
          <p:cNvSpPr>
            <a:spLocks/>
          </p:cNvSpPr>
          <p:nvPr/>
        </p:nvSpPr>
        <p:spPr bwMode="auto">
          <a:xfrm>
            <a:off x="2749551" y="3805238"/>
            <a:ext cx="17463" cy="50800"/>
          </a:xfrm>
          <a:custGeom>
            <a:avLst/>
            <a:gdLst>
              <a:gd name="T0" fmla="*/ 17276 w 17144"/>
              <a:gd name="T1" fmla="*/ 0 h 51435"/>
              <a:gd name="T2" fmla="*/ 0 w 17144"/>
              <a:gd name="T3" fmla="*/ 21886 h 51435"/>
              <a:gd name="T4" fmla="*/ 0 w 17144"/>
              <a:gd name="T5" fmla="*/ 50179 h 51435"/>
              <a:gd name="T6" fmla="*/ 17276 w 17144"/>
              <a:gd name="T7" fmla="*/ 28291 h 51435"/>
              <a:gd name="T8" fmla="*/ 17276 w 17144"/>
              <a:gd name="T9" fmla="*/ 0 h 514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1435">
                <a:moveTo>
                  <a:pt x="16650" y="0"/>
                </a:moveTo>
                <a:lnTo>
                  <a:pt x="0" y="22437"/>
                </a:lnTo>
                <a:lnTo>
                  <a:pt x="0" y="51441"/>
                </a:lnTo>
                <a:lnTo>
                  <a:pt x="16650" y="29003"/>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3" name="object 29">
            <a:extLst>
              <a:ext uri="{FF2B5EF4-FFF2-40B4-BE49-F238E27FC236}">
                <a16:creationId xmlns:a16="http://schemas.microsoft.com/office/drawing/2014/main" id="{96B56EA0-2616-4EC9-B0CC-DD1C8AF9E684}"/>
              </a:ext>
            </a:extLst>
          </p:cNvPr>
          <p:cNvSpPr>
            <a:spLocks/>
          </p:cNvSpPr>
          <p:nvPr/>
        </p:nvSpPr>
        <p:spPr bwMode="auto">
          <a:xfrm>
            <a:off x="2768601" y="3971925"/>
            <a:ext cx="15875" cy="52388"/>
          </a:xfrm>
          <a:custGeom>
            <a:avLst/>
            <a:gdLst>
              <a:gd name="T0" fmla="*/ 14755 w 16509"/>
              <a:gd name="T1" fmla="*/ 0 h 52070"/>
              <a:gd name="T2" fmla="*/ 0 w 16509"/>
              <a:gd name="T3" fmla="*/ 22712 h 52070"/>
              <a:gd name="T4" fmla="*/ 0 w 16509"/>
              <a:gd name="T5" fmla="*/ 52071 h 52070"/>
              <a:gd name="T6" fmla="*/ 14755 w 16509"/>
              <a:gd name="T7" fmla="*/ 29359 h 52070"/>
              <a:gd name="T8" fmla="*/ 14755 w 16509"/>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09" h="52070">
                <a:moveTo>
                  <a:pt x="15957" y="0"/>
                </a:moveTo>
                <a:lnTo>
                  <a:pt x="0" y="22437"/>
                </a:lnTo>
                <a:lnTo>
                  <a:pt x="0" y="51441"/>
                </a:lnTo>
                <a:lnTo>
                  <a:pt x="15957" y="29004"/>
                </a:lnTo>
                <a:lnTo>
                  <a:pt x="15957"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4" name="object 30">
            <a:extLst>
              <a:ext uri="{FF2B5EF4-FFF2-40B4-BE49-F238E27FC236}">
                <a16:creationId xmlns:a16="http://schemas.microsoft.com/office/drawing/2014/main" id="{51D24D38-4F33-484C-B3CA-CA17020DC40D}"/>
              </a:ext>
            </a:extLst>
          </p:cNvPr>
          <p:cNvSpPr>
            <a:spLocks/>
          </p:cNvSpPr>
          <p:nvPr/>
        </p:nvSpPr>
        <p:spPr bwMode="auto">
          <a:xfrm>
            <a:off x="2768601" y="3924300"/>
            <a:ext cx="15875" cy="52388"/>
          </a:xfrm>
          <a:custGeom>
            <a:avLst/>
            <a:gdLst>
              <a:gd name="T0" fmla="*/ 14754 w 16509"/>
              <a:gd name="T1" fmla="*/ 0 h 52070"/>
              <a:gd name="T2" fmla="*/ 0 w 16509"/>
              <a:gd name="T3" fmla="*/ 22712 h 52070"/>
              <a:gd name="T4" fmla="*/ 0 w 16509"/>
              <a:gd name="T5" fmla="*/ 52071 h 52070"/>
              <a:gd name="T6" fmla="*/ 14754 w 16509"/>
              <a:gd name="T7" fmla="*/ 29359 h 52070"/>
              <a:gd name="T8" fmla="*/ 14754 w 16509"/>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09" h="52070">
                <a:moveTo>
                  <a:pt x="15956" y="0"/>
                </a:moveTo>
                <a:lnTo>
                  <a:pt x="0" y="22437"/>
                </a:lnTo>
                <a:lnTo>
                  <a:pt x="0" y="51441"/>
                </a:lnTo>
                <a:lnTo>
                  <a:pt x="15956" y="29004"/>
                </a:lnTo>
                <a:lnTo>
                  <a:pt x="15956"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5" name="object 31">
            <a:extLst>
              <a:ext uri="{FF2B5EF4-FFF2-40B4-BE49-F238E27FC236}">
                <a16:creationId xmlns:a16="http://schemas.microsoft.com/office/drawing/2014/main" id="{291589F0-6CD7-4F6E-BF42-C421F99BF8CF}"/>
              </a:ext>
            </a:extLst>
          </p:cNvPr>
          <p:cNvSpPr>
            <a:spLocks/>
          </p:cNvSpPr>
          <p:nvPr/>
        </p:nvSpPr>
        <p:spPr bwMode="auto">
          <a:xfrm>
            <a:off x="2768601" y="3875089"/>
            <a:ext cx="15875" cy="52387"/>
          </a:xfrm>
          <a:custGeom>
            <a:avLst/>
            <a:gdLst>
              <a:gd name="T0" fmla="*/ 14754 w 16509"/>
              <a:gd name="T1" fmla="*/ 0 h 52070"/>
              <a:gd name="T2" fmla="*/ 0 w 16509"/>
              <a:gd name="T3" fmla="*/ 22711 h 52070"/>
              <a:gd name="T4" fmla="*/ 0 w 16509"/>
              <a:gd name="T5" fmla="*/ 52069 h 52070"/>
              <a:gd name="T6" fmla="*/ 14754 w 16509"/>
              <a:gd name="T7" fmla="*/ 29359 h 52070"/>
              <a:gd name="T8" fmla="*/ 14754 w 16509"/>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09" h="52070">
                <a:moveTo>
                  <a:pt x="15956" y="0"/>
                </a:moveTo>
                <a:lnTo>
                  <a:pt x="0" y="22437"/>
                </a:lnTo>
                <a:lnTo>
                  <a:pt x="0" y="51441"/>
                </a:lnTo>
                <a:lnTo>
                  <a:pt x="15956" y="29004"/>
                </a:lnTo>
                <a:lnTo>
                  <a:pt x="15956"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6" name="object 32">
            <a:extLst>
              <a:ext uri="{FF2B5EF4-FFF2-40B4-BE49-F238E27FC236}">
                <a16:creationId xmlns:a16="http://schemas.microsoft.com/office/drawing/2014/main" id="{1FCFF215-99B0-493A-9D91-2B7E9E98CCA1}"/>
              </a:ext>
            </a:extLst>
          </p:cNvPr>
          <p:cNvSpPr>
            <a:spLocks/>
          </p:cNvSpPr>
          <p:nvPr/>
        </p:nvSpPr>
        <p:spPr bwMode="auto">
          <a:xfrm>
            <a:off x="2768601" y="3827464"/>
            <a:ext cx="15875" cy="52387"/>
          </a:xfrm>
          <a:custGeom>
            <a:avLst/>
            <a:gdLst>
              <a:gd name="T0" fmla="*/ 14754 w 16509"/>
              <a:gd name="T1" fmla="*/ 0 h 52070"/>
              <a:gd name="T2" fmla="*/ 0 w 16509"/>
              <a:gd name="T3" fmla="*/ 22711 h 52070"/>
              <a:gd name="T4" fmla="*/ 0 w 16509"/>
              <a:gd name="T5" fmla="*/ 52624 h 52070"/>
              <a:gd name="T6" fmla="*/ 14754 w 16509"/>
              <a:gd name="T7" fmla="*/ 29359 h 52070"/>
              <a:gd name="T8" fmla="*/ 14754 w 16509"/>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09" h="52070">
                <a:moveTo>
                  <a:pt x="15956" y="0"/>
                </a:moveTo>
                <a:lnTo>
                  <a:pt x="0" y="22437"/>
                </a:lnTo>
                <a:lnTo>
                  <a:pt x="0" y="51989"/>
                </a:lnTo>
                <a:lnTo>
                  <a:pt x="15956" y="29004"/>
                </a:lnTo>
                <a:lnTo>
                  <a:pt x="15956"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7" name="object 33">
            <a:extLst>
              <a:ext uri="{FF2B5EF4-FFF2-40B4-BE49-F238E27FC236}">
                <a16:creationId xmlns:a16="http://schemas.microsoft.com/office/drawing/2014/main" id="{12C39666-3A18-4669-BF30-BA9BF74A4B57}"/>
              </a:ext>
            </a:extLst>
          </p:cNvPr>
          <p:cNvSpPr>
            <a:spLocks/>
          </p:cNvSpPr>
          <p:nvPr/>
        </p:nvSpPr>
        <p:spPr bwMode="auto">
          <a:xfrm>
            <a:off x="2768601" y="3779839"/>
            <a:ext cx="15875" cy="52387"/>
          </a:xfrm>
          <a:custGeom>
            <a:avLst/>
            <a:gdLst>
              <a:gd name="T0" fmla="*/ 14754 w 16509"/>
              <a:gd name="T1" fmla="*/ 0 h 52070"/>
              <a:gd name="T2" fmla="*/ 0 w 16509"/>
              <a:gd name="T3" fmla="*/ 23266 h 52070"/>
              <a:gd name="T4" fmla="*/ 0 w 16509"/>
              <a:gd name="T5" fmla="*/ 52624 h 52070"/>
              <a:gd name="T6" fmla="*/ 14754 w 16509"/>
              <a:gd name="T7" fmla="*/ 29913 h 52070"/>
              <a:gd name="T8" fmla="*/ 14754 w 16509"/>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09" h="52070">
                <a:moveTo>
                  <a:pt x="15956" y="0"/>
                </a:moveTo>
                <a:lnTo>
                  <a:pt x="0" y="22985"/>
                </a:lnTo>
                <a:lnTo>
                  <a:pt x="0" y="51989"/>
                </a:lnTo>
                <a:lnTo>
                  <a:pt x="15956" y="29552"/>
                </a:lnTo>
                <a:lnTo>
                  <a:pt x="15956"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8" name="object 34">
            <a:extLst>
              <a:ext uri="{FF2B5EF4-FFF2-40B4-BE49-F238E27FC236}">
                <a16:creationId xmlns:a16="http://schemas.microsoft.com/office/drawing/2014/main" id="{AF50373F-0FB7-4C21-8A24-BE463A25AE68}"/>
              </a:ext>
            </a:extLst>
          </p:cNvPr>
          <p:cNvSpPr>
            <a:spLocks/>
          </p:cNvSpPr>
          <p:nvPr/>
        </p:nvSpPr>
        <p:spPr bwMode="auto">
          <a:xfrm>
            <a:off x="2825751" y="3890964"/>
            <a:ext cx="17463" cy="52387"/>
          </a:xfrm>
          <a:custGeom>
            <a:avLst/>
            <a:gdLst>
              <a:gd name="T0" fmla="*/ 17275 w 17144"/>
              <a:gd name="T1" fmla="*/ 0 h 52070"/>
              <a:gd name="T2" fmla="*/ 0 w 17144"/>
              <a:gd name="T3" fmla="*/ 22711 h 52070"/>
              <a:gd name="T4" fmla="*/ 0 w 17144"/>
              <a:gd name="T5" fmla="*/ 52069 h 52070"/>
              <a:gd name="T6" fmla="*/ 17275 w 17144"/>
              <a:gd name="T7" fmla="*/ 29359 h 52070"/>
              <a:gd name="T8" fmla="*/ 17275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49" y="0"/>
                </a:moveTo>
                <a:lnTo>
                  <a:pt x="0" y="22437"/>
                </a:lnTo>
                <a:lnTo>
                  <a:pt x="0" y="51441"/>
                </a:lnTo>
                <a:lnTo>
                  <a:pt x="16649" y="29004"/>
                </a:lnTo>
                <a:lnTo>
                  <a:pt x="16649"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899" name="object 35">
            <a:extLst>
              <a:ext uri="{FF2B5EF4-FFF2-40B4-BE49-F238E27FC236}">
                <a16:creationId xmlns:a16="http://schemas.microsoft.com/office/drawing/2014/main" id="{94FE99D7-9EF4-4F90-BBE6-9FE7F403AEFA}"/>
              </a:ext>
            </a:extLst>
          </p:cNvPr>
          <p:cNvSpPr>
            <a:spLocks/>
          </p:cNvSpPr>
          <p:nvPr/>
        </p:nvSpPr>
        <p:spPr bwMode="auto">
          <a:xfrm>
            <a:off x="2825751" y="3843338"/>
            <a:ext cx="17463" cy="50800"/>
          </a:xfrm>
          <a:custGeom>
            <a:avLst/>
            <a:gdLst>
              <a:gd name="T0" fmla="*/ 17275 w 17144"/>
              <a:gd name="T1" fmla="*/ 0 h 52070"/>
              <a:gd name="T2" fmla="*/ 0 w 17144"/>
              <a:gd name="T3" fmla="*/ 21356 h 52070"/>
              <a:gd name="T4" fmla="*/ 0 w 17144"/>
              <a:gd name="T5" fmla="*/ 48962 h 52070"/>
              <a:gd name="T6" fmla="*/ 17275 w 17144"/>
              <a:gd name="T7" fmla="*/ 27607 h 52070"/>
              <a:gd name="T8" fmla="*/ 17275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49" y="0"/>
                </a:moveTo>
                <a:lnTo>
                  <a:pt x="0" y="22437"/>
                </a:lnTo>
                <a:lnTo>
                  <a:pt x="0" y="51441"/>
                </a:lnTo>
                <a:lnTo>
                  <a:pt x="16649" y="29004"/>
                </a:lnTo>
                <a:lnTo>
                  <a:pt x="16649"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0" name="object 36">
            <a:extLst>
              <a:ext uri="{FF2B5EF4-FFF2-40B4-BE49-F238E27FC236}">
                <a16:creationId xmlns:a16="http://schemas.microsoft.com/office/drawing/2014/main" id="{12BBD3FD-8EC6-4DC0-89D8-E43981D0D4A0}"/>
              </a:ext>
            </a:extLst>
          </p:cNvPr>
          <p:cNvSpPr>
            <a:spLocks/>
          </p:cNvSpPr>
          <p:nvPr/>
        </p:nvSpPr>
        <p:spPr bwMode="auto">
          <a:xfrm>
            <a:off x="2825751" y="3794125"/>
            <a:ext cx="17463" cy="52388"/>
          </a:xfrm>
          <a:custGeom>
            <a:avLst/>
            <a:gdLst>
              <a:gd name="T0" fmla="*/ 17275 w 17144"/>
              <a:gd name="T1" fmla="*/ 0 h 52070"/>
              <a:gd name="T2" fmla="*/ 0 w 17144"/>
              <a:gd name="T3" fmla="*/ 23265 h 52070"/>
              <a:gd name="T4" fmla="*/ 0 w 17144"/>
              <a:gd name="T5" fmla="*/ 52624 h 52070"/>
              <a:gd name="T6" fmla="*/ 17275 w 17144"/>
              <a:gd name="T7" fmla="*/ 29913 h 52070"/>
              <a:gd name="T8" fmla="*/ 17275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49" y="0"/>
                </a:moveTo>
                <a:lnTo>
                  <a:pt x="0" y="22984"/>
                </a:lnTo>
                <a:lnTo>
                  <a:pt x="0" y="51988"/>
                </a:lnTo>
                <a:lnTo>
                  <a:pt x="16649" y="29551"/>
                </a:lnTo>
                <a:lnTo>
                  <a:pt x="16649"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1" name="object 37">
            <a:extLst>
              <a:ext uri="{FF2B5EF4-FFF2-40B4-BE49-F238E27FC236}">
                <a16:creationId xmlns:a16="http://schemas.microsoft.com/office/drawing/2014/main" id="{F58E6A11-DC63-4989-B180-1767301E0D1B}"/>
              </a:ext>
            </a:extLst>
          </p:cNvPr>
          <p:cNvSpPr>
            <a:spLocks/>
          </p:cNvSpPr>
          <p:nvPr/>
        </p:nvSpPr>
        <p:spPr bwMode="auto">
          <a:xfrm>
            <a:off x="2825751" y="3746500"/>
            <a:ext cx="17463" cy="52388"/>
          </a:xfrm>
          <a:custGeom>
            <a:avLst/>
            <a:gdLst>
              <a:gd name="T0" fmla="*/ 17275 w 17144"/>
              <a:gd name="T1" fmla="*/ 0 h 52070"/>
              <a:gd name="T2" fmla="*/ 0 w 17144"/>
              <a:gd name="T3" fmla="*/ 22712 h 52070"/>
              <a:gd name="T4" fmla="*/ 0 w 17144"/>
              <a:gd name="T5" fmla="*/ 52071 h 52070"/>
              <a:gd name="T6" fmla="*/ 17275 w 17144"/>
              <a:gd name="T7" fmla="*/ 29359 h 52070"/>
              <a:gd name="T8" fmla="*/ 17275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49" y="0"/>
                </a:moveTo>
                <a:lnTo>
                  <a:pt x="0" y="22437"/>
                </a:lnTo>
                <a:lnTo>
                  <a:pt x="0" y="51441"/>
                </a:lnTo>
                <a:lnTo>
                  <a:pt x="16649" y="29004"/>
                </a:lnTo>
                <a:lnTo>
                  <a:pt x="16649"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2" name="object 38">
            <a:extLst>
              <a:ext uri="{FF2B5EF4-FFF2-40B4-BE49-F238E27FC236}">
                <a16:creationId xmlns:a16="http://schemas.microsoft.com/office/drawing/2014/main" id="{4FB60538-370C-44CA-A2E9-95596C60DD06}"/>
              </a:ext>
            </a:extLst>
          </p:cNvPr>
          <p:cNvSpPr>
            <a:spLocks/>
          </p:cNvSpPr>
          <p:nvPr/>
        </p:nvSpPr>
        <p:spPr bwMode="auto">
          <a:xfrm>
            <a:off x="2825751" y="3698875"/>
            <a:ext cx="17463" cy="52388"/>
          </a:xfrm>
          <a:custGeom>
            <a:avLst/>
            <a:gdLst>
              <a:gd name="T0" fmla="*/ 17276 w 17144"/>
              <a:gd name="T1" fmla="*/ 0 h 52070"/>
              <a:gd name="T2" fmla="*/ 0 w 17144"/>
              <a:gd name="T3" fmla="*/ 22712 h 52070"/>
              <a:gd name="T4" fmla="*/ 0 w 17144"/>
              <a:gd name="T5" fmla="*/ 52071 h 52070"/>
              <a:gd name="T6" fmla="*/ 17276 w 17144"/>
              <a:gd name="T7" fmla="*/ 29359 h 52070"/>
              <a:gd name="T8" fmla="*/ 17276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50" y="0"/>
                </a:moveTo>
                <a:lnTo>
                  <a:pt x="0" y="22437"/>
                </a:lnTo>
                <a:lnTo>
                  <a:pt x="0" y="51441"/>
                </a:lnTo>
                <a:lnTo>
                  <a:pt x="16650" y="29004"/>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3" name="object 39">
            <a:extLst>
              <a:ext uri="{FF2B5EF4-FFF2-40B4-BE49-F238E27FC236}">
                <a16:creationId xmlns:a16="http://schemas.microsoft.com/office/drawing/2014/main" id="{A5FBC7F5-4A29-4A0B-B44F-3A3FF61585A7}"/>
              </a:ext>
            </a:extLst>
          </p:cNvPr>
          <p:cNvSpPr>
            <a:spLocks/>
          </p:cNvSpPr>
          <p:nvPr/>
        </p:nvSpPr>
        <p:spPr bwMode="auto">
          <a:xfrm>
            <a:off x="2844801" y="3867150"/>
            <a:ext cx="17463" cy="50800"/>
          </a:xfrm>
          <a:custGeom>
            <a:avLst/>
            <a:gdLst>
              <a:gd name="T0" fmla="*/ 17276 w 17144"/>
              <a:gd name="T1" fmla="*/ 0 h 52070"/>
              <a:gd name="T2" fmla="*/ 0 w 17144"/>
              <a:gd name="T3" fmla="*/ 21356 h 52070"/>
              <a:gd name="T4" fmla="*/ 0 w 17144"/>
              <a:gd name="T5" fmla="*/ 48962 h 52070"/>
              <a:gd name="T6" fmla="*/ 17276 w 17144"/>
              <a:gd name="T7" fmla="*/ 27607 h 52070"/>
              <a:gd name="T8" fmla="*/ 17276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50" y="0"/>
                </a:moveTo>
                <a:lnTo>
                  <a:pt x="0" y="22437"/>
                </a:lnTo>
                <a:lnTo>
                  <a:pt x="0" y="51441"/>
                </a:lnTo>
                <a:lnTo>
                  <a:pt x="16650" y="29004"/>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4" name="object 40">
            <a:extLst>
              <a:ext uri="{FF2B5EF4-FFF2-40B4-BE49-F238E27FC236}">
                <a16:creationId xmlns:a16="http://schemas.microsoft.com/office/drawing/2014/main" id="{C5E66971-5F18-4044-A01D-7D00B19680BD}"/>
              </a:ext>
            </a:extLst>
          </p:cNvPr>
          <p:cNvSpPr>
            <a:spLocks/>
          </p:cNvSpPr>
          <p:nvPr/>
        </p:nvSpPr>
        <p:spPr bwMode="auto">
          <a:xfrm>
            <a:off x="2844801" y="3817939"/>
            <a:ext cx="17463" cy="52387"/>
          </a:xfrm>
          <a:custGeom>
            <a:avLst/>
            <a:gdLst>
              <a:gd name="T0" fmla="*/ 17276 w 17144"/>
              <a:gd name="T1" fmla="*/ 0 h 51435"/>
              <a:gd name="T2" fmla="*/ 0 w 17144"/>
              <a:gd name="T3" fmla="*/ 23274 h 51435"/>
              <a:gd name="T4" fmla="*/ 0 w 17144"/>
              <a:gd name="T5" fmla="*/ 53363 h 51435"/>
              <a:gd name="T6" fmla="*/ 17276 w 17144"/>
              <a:gd name="T7" fmla="*/ 30087 h 51435"/>
              <a:gd name="T8" fmla="*/ 17276 w 17144"/>
              <a:gd name="T9" fmla="*/ 0 h 514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1435">
                <a:moveTo>
                  <a:pt x="16650" y="0"/>
                </a:moveTo>
                <a:lnTo>
                  <a:pt x="0" y="22436"/>
                </a:lnTo>
                <a:lnTo>
                  <a:pt x="0" y="51441"/>
                </a:lnTo>
                <a:lnTo>
                  <a:pt x="16650" y="29003"/>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5" name="object 41">
            <a:extLst>
              <a:ext uri="{FF2B5EF4-FFF2-40B4-BE49-F238E27FC236}">
                <a16:creationId xmlns:a16="http://schemas.microsoft.com/office/drawing/2014/main" id="{76F80D59-3073-4DF6-A9E0-2BB430E13619}"/>
              </a:ext>
            </a:extLst>
          </p:cNvPr>
          <p:cNvSpPr>
            <a:spLocks/>
          </p:cNvSpPr>
          <p:nvPr/>
        </p:nvSpPr>
        <p:spPr bwMode="auto">
          <a:xfrm>
            <a:off x="2844801" y="3770313"/>
            <a:ext cx="17463" cy="50800"/>
          </a:xfrm>
          <a:custGeom>
            <a:avLst/>
            <a:gdLst>
              <a:gd name="T0" fmla="*/ 17276 w 17144"/>
              <a:gd name="T1" fmla="*/ 0 h 51435"/>
              <a:gd name="T2" fmla="*/ 0 w 17144"/>
              <a:gd name="T3" fmla="*/ 21886 h 51435"/>
              <a:gd name="T4" fmla="*/ 0 w 17144"/>
              <a:gd name="T5" fmla="*/ 50179 h 51435"/>
              <a:gd name="T6" fmla="*/ 17276 w 17144"/>
              <a:gd name="T7" fmla="*/ 28291 h 51435"/>
              <a:gd name="T8" fmla="*/ 17276 w 17144"/>
              <a:gd name="T9" fmla="*/ 0 h 514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1435">
                <a:moveTo>
                  <a:pt x="16650" y="0"/>
                </a:moveTo>
                <a:lnTo>
                  <a:pt x="0" y="22437"/>
                </a:lnTo>
                <a:lnTo>
                  <a:pt x="0" y="51441"/>
                </a:lnTo>
                <a:lnTo>
                  <a:pt x="16650" y="29003"/>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6" name="object 42">
            <a:extLst>
              <a:ext uri="{FF2B5EF4-FFF2-40B4-BE49-F238E27FC236}">
                <a16:creationId xmlns:a16="http://schemas.microsoft.com/office/drawing/2014/main" id="{AC136F73-74E7-44A2-B9EF-7C35D14039A5}"/>
              </a:ext>
            </a:extLst>
          </p:cNvPr>
          <p:cNvSpPr>
            <a:spLocks/>
          </p:cNvSpPr>
          <p:nvPr/>
        </p:nvSpPr>
        <p:spPr bwMode="auto">
          <a:xfrm>
            <a:off x="2844801" y="3722688"/>
            <a:ext cx="17463" cy="50800"/>
          </a:xfrm>
          <a:custGeom>
            <a:avLst/>
            <a:gdLst>
              <a:gd name="T0" fmla="*/ 17276 w 17144"/>
              <a:gd name="T1" fmla="*/ 0 h 52070"/>
              <a:gd name="T2" fmla="*/ 0 w 17144"/>
              <a:gd name="T3" fmla="*/ 21356 h 52070"/>
              <a:gd name="T4" fmla="*/ 0 w 17144"/>
              <a:gd name="T5" fmla="*/ 49484 h 52070"/>
              <a:gd name="T6" fmla="*/ 17276 w 17144"/>
              <a:gd name="T7" fmla="*/ 27606 h 52070"/>
              <a:gd name="T8" fmla="*/ 17276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50" y="0"/>
                </a:moveTo>
                <a:lnTo>
                  <a:pt x="0" y="22437"/>
                </a:lnTo>
                <a:lnTo>
                  <a:pt x="0" y="51989"/>
                </a:lnTo>
                <a:lnTo>
                  <a:pt x="16650" y="29003"/>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7" name="object 43">
            <a:extLst>
              <a:ext uri="{FF2B5EF4-FFF2-40B4-BE49-F238E27FC236}">
                <a16:creationId xmlns:a16="http://schemas.microsoft.com/office/drawing/2014/main" id="{75CD589D-93A1-49AF-A606-844E5D772CFF}"/>
              </a:ext>
            </a:extLst>
          </p:cNvPr>
          <p:cNvSpPr>
            <a:spLocks/>
          </p:cNvSpPr>
          <p:nvPr/>
        </p:nvSpPr>
        <p:spPr bwMode="auto">
          <a:xfrm>
            <a:off x="2844801" y="3673475"/>
            <a:ext cx="17463" cy="52388"/>
          </a:xfrm>
          <a:custGeom>
            <a:avLst/>
            <a:gdLst>
              <a:gd name="T0" fmla="*/ 17276 w 17144"/>
              <a:gd name="T1" fmla="*/ 0 h 52070"/>
              <a:gd name="T2" fmla="*/ 0 w 17144"/>
              <a:gd name="T3" fmla="*/ 23265 h 52070"/>
              <a:gd name="T4" fmla="*/ 0 w 17144"/>
              <a:gd name="T5" fmla="*/ 52626 h 52070"/>
              <a:gd name="T6" fmla="*/ 17276 w 17144"/>
              <a:gd name="T7" fmla="*/ 29913 h 52070"/>
              <a:gd name="T8" fmla="*/ 17276 w 17144"/>
              <a:gd name="T9" fmla="*/ 0 h 520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4" h="52070">
                <a:moveTo>
                  <a:pt x="16650" y="0"/>
                </a:moveTo>
                <a:lnTo>
                  <a:pt x="0" y="22984"/>
                </a:lnTo>
                <a:lnTo>
                  <a:pt x="0" y="51989"/>
                </a:lnTo>
                <a:lnTo>
                  <a:pt x="16650" y="29551"/>
                </a:lnTo>
                <a:lnTo>
                  <a:pt x="16650" y="0"/>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8" name="object 44">
            <a:extLst>
              <a:ext uri="{FF2B5EF4-FFF2-40B4-BE49-F238E27FC236}">
                <a16:creationId xmlns:a16="http://schemas.microsoft.com/office/drawing/2014/main" id="{F7A1D055-9549-44F4-88CF-E08B8D8CA3F4}"/>
              </a:ext>
            </a:extLst>
          </p:cNvPr>
          <p:cNvSpPr>
            <a:spLocks/>
          </p:cNvSpPr>
          <p:nvPr/>
        </p:nvSpPr>
        <p:spPr bwMode="auto">
          <a:xfrm>
            <a:off x="2200276" y="3632200"/>
            <a:ext cx="117475" cy="160338"/>
          </a:xfrm>
          <a:custGeom>
            <a:avLst/>
            <a:gdLst>
              <a:gd name="T0" fmla="*/ 117244 w 117475"/>
              <a:gd name="T1" fmla="*/ 0 h 160020"/>
              <a:gd name="T2" fmla="*/ 0 w 117475"/>
              <a:gd name="T3" fmla="*/ 160433 h 160020"/>
              <a:gd name="T4" fmla="*/ 21506 w 117475"/>
              <a:gd name="T5" fmla="*/ 160433 h 160020"/>
              <a:gd name="T6" fmla="*/ 117244 w 117475"/>
              <a:gd name="T7" fmla="*/ 29120 h 160020"/>
              <a:gd name="T8" fmla="*/ 117244 w 117475"/>
              <a:gd name="T9" fmla="*/ 0 h 160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475" h="160020">
                <a:moveTo>
                  <a:pt x="117244" y="0"/>
                </a:moveTo>
                <a:lnTo>
                  <a:pt x="0" y="159797"/>
                </a:lnTo>
                <a:lnTo>
                  <a:pt x="21506" y="159797"/>
                </a:lnTo>
                <a:lnTo>
                  <a:pt x="117244" y="29004"/>
                </a:lnTo>
                <a:lnTo>
                  <a:pt x="117244"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09" name="object 45">
            <a:extLst>
              <a:ext uri="{FF2B5EF4-FFF2-40B4-BE49-F238E27FC236}">
                <a16:creationId xmlns:a16="http://schemas.microsoft.com/office/drawing/2014/main" id="{C1060CAF-90DA-4D5B-93D8-8B32E0766EEE}"/>
              </a:ext>
            </a:extLst>
          </p:cNvPr>
          <p:cNvSpPr>
            <a:spLocks/>
          </p:cNvSpPr>
          <p:nvPr/>
        </p:nvSpPr>
        <p:spPr bwMode="auto">
          <a:xfrm>
            <a:off x="2316164" y="3646488"/>
            <a:ext cx="536575" cy="0"/>
          </a:xfrm>
          <a:custGeom>
            <a:avLst/>
            <a:gdLst>
              <a:gd name="T0" fmla="*/ 0 w 535940"/>
              <a:gd name="T1" fmla="*/ 536850 w 535940"/>
              <a:gd name="T2" fmla="*/ 0 60000 65536"/>
              <a:gd name="T3" fmla="*/ 0 60000 65536"/>
            </a:gdLst>
            <a:ahLst/>
            <a:cxnLst>
              <a:cxn ang="T2">
                <a:pos x="T0" y="0"/>
              </a:cxn>
              <a:cxn ang="T3">
                <a:pos x="T1" y="0"/>
              </a:cxn>
            </a:cxnLst>
            <a:rect l="0" t="0" r="r" b="b"/>
            <a:pathLst>
              <a:path w="535940">
                <a:moveTo>
                  <a:pt x="0" y="0"/>
                </a:moveTo>
                <a:lnTo>
                  <a:pt x="535580" y="0"/>
                </a:lnTo>
              </a:path>
            </a:pathLst>
          </a:custGeom>
          <a:noFill/>
          <a:ln w="29003">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10" name="object 46">
            <a:extLst>
              <a:ext uri="{FF2B5EF4-FFF2-40B4-BE49-F238E27FC236}">
                <a16:creationId xmlns:a16="http://schemas.microsoft.com/office/drawing/2014/main" id="{3FF36136-6070-47F9-B69F-E480F38B3C18}"/>
              </a:ext>
            </a:extLst>
          </p:cNvPr>
          <p:cNvSpPr>
            <a:spLocks/>
          </p:cNvSpPr>
          <p:nvPr/>
        </p:nvSpPr>
        <p:spPr bwMode="auto">
          <a:xfrm>
            <a:off x="2220914" y="3662364"/>
            <a:ext cx="611187" cy="130175"/>
          </a:xfrm>
          <a:custGeom>
            <a:avLst/>
            <a:gdLst>
              <a:gd name="T0" fmla="*/ 611141 w 610869"/>
              <a:gd name="T1" fmla="*/ 0 h 130810"/>
              <a:gd name="T2" fmla="*/ 95838 w 610869"/>
              <a:gd name="T3" fmla="*/ 0 h 130810"/>
              <a:gd name="T4" fmla="*/ 0 w 610869"/>
              <a:gd name="T5" fmla="*/ 129526 h 130810"/>
              <a:gd name="T6" fmla="*/ 515997 w 610869"/>
              <a:gd name="T7" fmla="*/ 129526 h 130810"/>
              <a:gd name="T8" fmla="*/ 611141 w 610869"/>
              <a:gd name="T9" fmla="*/ 0 h 1308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869" h="130810">
                <a:moveTo>
                  <a:pt x="610505" y="0"/>
                </a:moveTo>
                <a:lnTo>
                  <a:pt x="95738" y="0"/>
                </a:lnTo>
                <a:lnTo>
                  <a:pt x="0" y="130793"/>
                </a:lnTo>
                <a:lnTo>
                  <a:pt x="515461" y="130793"/>
                </a:lnTo>
                <a:lnTo>
                  <a:pt x="610505"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11" name="object 47">
            <a:extLst>
              <a:ext uri="{FF2B5EF4-FFF2-40B4-BE49-F238E27FC236}">
                <a16:creationId xmlns:a16="http://schemas.microsoft.com/office/drawing/2014/main" id="{4788F665-1133-459F-8BB0-955DF90CC99A}"/>
              </a:ext>
            </a:extLst>
          </p:cNvPr>
          <p:cNvSpPr>
            <a:spLocks/>
          </p:cNvSpPr>
          <p:nvPr/>
        </p:nvSpPr>
        <p:spPr bwMode="auto">
          <a:xfrm>
            <a:off x="2679700" y="4027489"/>
            <a:ext cx="44450" cy="28575"/>
          </a:xfrm>
          <a:custGeom>
            <a:avLst/>
            <a:gdLst>
              <a:gd name="T0" fmla="*/ 0 w 45719"/>
              <a:gd name="T1" fmla="*/ 27756 h 29210"/>
              <a:gd name="T2" fmla="*/ 42625 w 45719"/>
              <a:gd name="T3" fmla="*/ 27756 h 29210"/>
              <a:gd name="T4" fmla="*/ 42625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12" name="object 48">
            <a:extLst>
              <a:ext uri="{FF2B5EF4-FFF2-40B4-BE49-F238E27FC236}">
                <a16:creationId xmlns:a16="http://schemas.microsoft.com/office/drawing/2014/main" id="{EF10FF30-D202-4412-AD3B-0676CD2B6CE6}"/>
              </a:ext>
            </a:extLst>
          </p:cNvPr>
          <p:cNvSpPr>
            <a:spLocks/>
          </p:cNvSpPr>
          <p:nvPr/>
        </p:nvSpPr>
        <p:spPr bwMode="auto">
          <a:xfrm>
            <a:off x="2622550" y="4027489"/>
            <a:ext cx="46038" cy="28575"/>
          </a:xfrm>
          <a:custGeom>
            <a:avLst/>
            <a:gdLst>
              <a:gd name="T0" fmla="*/ 0 w 46355"/>
              <a:gd name="T1" fmla="*/ 27756 h 29210"/>
              <a:gd name="T2" fmla="*/ 45163 w 46355"/>
              <a:gd name="T3" fmla="*/ 27756 h 29210"/>
              <a:gd name="T4" fmla="*/ 45163 w 46355"/>
              <a:gd name="T5" fmla="*/ 0 h 29210"/>
              <a:gd name="T6" fmla="*/ 0 w 46355"/>
              <a:gd name="T7" fmla="*/ 0 h 29210"/>
              <a:gd name="T8" fmla="*/ 0 w 46355"/>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29210">
                <a:moveTo>
                  <a:pt x="0" y="29003"/>
                </a:moveTo>
                <a:lnTo>
                  <a:pt x="45787" y="29003"/>
                </a:lnTo>
                <a:lnTo>
                  <a:pt x="45787" y="0"/>
                </a:lnTo>
                <a:lnTo>
                  <a:pt x="0" y="0"/>
                </a:lnTo>
                <a:lnTo>
                  <a:pt x="0" y="29003"/>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13" name="object 49">
            <a:extLst>
              <a:ext uri="{FF2B5EF4-FFF2-40B4-BE49-F238E27FC236}">
                <a16:creationId xmlns:a16="http://schemas.microsoft.com/office/drawing/2014/main" id="{2E26E82F-89D9-4AA0-A9AE-91D79BA1B0BD}"/>
              </a:ext>
            </a:extLst>
          </p:cNvPr>
          <p:cNvSpPr>
            <a:spLocks/>
          </p:cNvSpPr>
          <p:nvPr/>
        </p:nvSpPr>
        <p:spPr bwMode="auto">
          <a:xfrm>
            <a:off x="2601913" y="4064000"/>
            <a:ext cx="127000" cy="0"/>
          </a:xfrm>
          <a:custGeom>
            <a:avLst/>
            <a:gdLst>
              <a:gd name="T0" fmla="*/ 0 w 127000"/>
              <a:gd name="T1" fmla="*/ 126957 w 127000"/>
              <a:gd name="T2" fmla="*/ 0 60000 65536"/>
              <a:gd name="T3" fmla="*/ 0 60000 65536"/>
            </a:gdLst>
            <a:ahLst/>
            <a:cxnLst>
              <a:cxn ang="T2">
                <a:pos x="T0" y="0"/>
              </a:cxn>
              <a:cxn ang="T3">
                <a:pos x="T1" y="0"/>
              </a:cxn>
            </a:cxnLst>
            <a:rect l="0" t="0" r="r" b="b"/>
            <a:pathLst>
              <a:path w="127000">
                <a:moveTo>
                  <a:pt x="0" y="0"/>
                </a:moveTo>
                <a:lnTo>
                  <a:pt x="126957" y="0"/>
                </a:lnTo>
              </a:path>
            </a:pathLst>
          </a:custGeom>
          <a:noFill/>
          <a:ln w="21342">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14" name="object 50">
            <a:extLst>
              <a:ext uri="{FF2B5EF4-FFF2-40B4-BE49-F238E27FC236}">
                <a16:creationId xmlns:a16="http://schemas.microsoft.com/office/drawing/2014/main" id="{A4A57462-E2B0-4737-A56A-D8ED83C642B5}"/>
              </a:ext>
            </a:extLst>
          </p:cNvPr>
          <p:cNvSpPr>
            <a:spLocks/>
          </p:cNvSpPr>
          <p:nvPr/>
        </p:nvSpPr>
        <p:spPr bwMode="auto">
          <a:xfrm>
            <a:off x="2601914" y="4041775"/>
            <a:ext cx="134937" cy="12700"/>
          </a:xfrm>
          <a:custGeom>
            <a:avLst/>
            <a:gdLst>
              <a:gd name="T0" fmla="*/ 11151 w 134619"/>
              <a:gd name="T1" fmla="*/ 0 h 12064"/>
              <a:gd name="T2" fmla="*/ 8364 w 134619"/>
              <a:gd name="T3" fmla="*/ 0 h 12064"/>
              <a:gd name="T4" fmla="*/ 0 w 134619"/>
              <a:gd name="T5" fmla="*/ 12736 h 12064"/>
              <a:gd name="T6" fmla="*/ 127558 w 134619"/>
              <a:gd name="T7" fmla="*/ 12736 h 12064"/>
              <a:gd name="T8" fmla="*/ 128652 w 134619"/>
              <a:gd name="T9" fmla="*/ 10916 h 12064"/>
              <a:gd name="T10" fmla="*/ 4182 w 134619"/>
              <a:gd name="T11" fmla="*/ 10916 h 12064"/>
              <a:gd name="T12" fmla="*/ 11151 w 134619"/>
              <a:gd name="T13" fmla="*/ 0 h 12064"/>
              <a:gd name="T14" fmla="*/ 135225 w 134619"/>
              <a:gd name="T15" fmla="*/ 0 h 12064"/>
              <a:gd name="T16" fmla="*/ 131739 w 134619"/>
              <a:gd name="T17" fmla="*/ 0 h 12064"/>
              <a:gd name="T18" fmla="*/ 124769 w 134619"/>
              <a:gd name="T19" fmla="*/ 10916 h 12064"/>
              <a:gd name="T20" fmla="*/ 128652 w 134619"/>
              <a:gd name="T21" fmla="*/ 10916 h 12064"/>
              <a:gd name="T22" fmla="*/ 135225 w 134619"/>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19" h="12064">
                <a:moveTo>
                  <a:pt x="11099" y="0"/>
                </a:moveTo>
                <a:lnTo>
                  <a:pt x="8324" y="0"/>
                </a:lnTo>
                <a:lnTo>
                  <a:pt x="0" y="11492"/>
                </a:lnTo>
                <a:lnTo>
                  <a:pt x="126957" y="11492"/>
                </a:lnTo>
                <a:lnTo>
                  <a:pt x="128047" y="9850"/>
                </a:lnTo>
                <a:lnTo>
                  <a:pt x="4162" y="9850"/>
                </a:lnTo>
                <a:lnTo>
                  <a:pt x="11099" y="0"/>
                </a:lnTo>
                <a:close/>
              </a:path>
              <a:path w="134619" h="12064">
                <a:moveTo>
                  <a:pt x="134588" y="0"/>
                </a:moveTo>
                <a:lnTo>
                  <a:pt x="131119" y="0"/>
                </a:lnTo>
                <a:lnTo>
                  <a:pt x="124182" y="9850"/>
                </a:lnTo>
                <a:lnTo>
                  <a:pt x="128047" y="9850"/>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15" name="object 51">
            <a:extLst>
              <a:ext uri="{FF2B5EF4-FFF2-40B4-BE49-F238E27FC236}">
                <a16:creationId xmlns:a16="http://schemas.microsoft.com/office/drawing/2014/main" id="{9CBFCDC4-2F31-4FC3-BBAF-C1D131C9C24B}"/>
              </a:ext>
            </a:extLst>
          </p:cNvPr>
          <p:cNvSpPr>
            <a:spLocks/>
          </p:cNvSpPr>
          <p:nvPr/>
        </p:nvSpPr>
        <p:spPr bwMode="auto">
          <a:xfrm>
            <a:off x="2728914" y="4041775"/>
            <a:ext cx="7937" cy="33338"/>
          </a:xfrm>
          <a:custGeom>
            <a:avLst/>
            <a:gdLst>
              <a:gd name="T0" fmla="*/ 7054 w 8255"/>
              <a:gd name="T1" fmla="*/ 0 h 33020"/>
              <a:gd name="T2" fmla="*/ 0 w 8255"/>
              <a:gd name="T3" fmla="*/ 11715 h 33020"/>
              <a:gd name="T4" fmla="*/ 0 w 8255"/>
              <a:gd name="T5" fmla="*/ 33470 h 33020"/>
              <a:gd name="T6" fmla="*/ 7054 w 8255"/>
              <a:gd name="T7" fmla="*/ 22314 h 33020"/>
              <a:gd name="T8" fmla="*/ 7054 w 8255"/>
              <a:gd name="T9" fmla="*/ 0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5" h="33020">
                <a:moveTo>
                  <a:pt x="7631" y="0"/>
                </a:moveTo>
                <a:lnTo>
                  <a:pt x="0" y="11492"/>
                </a:lnTo>
                <a:lnTo>
                  <a:pt x="0" y="32835"/>
                </a:lnTo>
                <a:lnTo>
                  <a:pt x="7631" y="21890"/>
                </a:lnTo>
                <a:lnTo>
                  <a:pt x="7631"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16" name="object 52">
            <a:extLst>
              <a:ext uri="{FF2B5EF4-FFF2-40B4-BE49-F238E27FC236}">
                <a16:creationId xmlns:a16="http://schemas.microsoft.com/office/drawing/2014/main" id="{24F75D0B-2E83-436C-AB6E-F3AB0A71C1B7}"/>
              </a:ext>
            </a:extLst>
          </p:cNvPr>
          <p:cNvSpPr>
            <a:spLocks/>
          </p:cNvSpPr>
          <p:nvPr/>
        </p:nvSpPr>
        <p:spPr bwMode="auto">
          <a:xfrm>
            <a:off x="2540000" y="4027489"/>
            <a:ext cx="46038" cy="28575"/>
          </a:xfrm>
          <a:custGeom>
            <a:avLst/>
            <a:gdLst>
              <a:gd name="T0" fmla="*/ 0 w 46355"/>
              <a:gd name="T1" fmla="*/ 27756 h 29210"/>
              <a:gd name="T2" fmla="*/ 45163 w 46355"/>
              <a:gd name="T3" fmla="*/ 27756 h 29210"/>
              <a:gd name="T4" fmla="*/ 45163 w 46355"/>
              <a:gd name="T5" fmla="*/ 0 h 29210"/>
              <a:gd name="T6" fmla="*/ 0 w 46355"/>
              <a:gd name="T7" fmla="*/ 0 h 29210"/>
              <a:gd name="T8" fmla="*/ 0 w 46355"/>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29210">
                <a:moveTo>
                  <a:pt x="0" y="29004"/>
                </a:moveTo>
                <a:lnTo>
                  <a:pt x="45787" y="29004"/>
                </a:lnTo>
                <a:lnTo>
                  <a:pt x="45787"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17" name="object 53">
            <a:extLst>
              <a:ext uri="{FF2B5EF4-FFF2-40B4-BE49-F238E27FC236}">
                <a16:creationId xmlns:a16="http://schemas.microsoft.com/office/drawing/2014/main" id="{AED8DCA2-6053-4F1B-9405-488824E392F1}"/>
              </a:ext>
            </a:extLst>
          </p:cNvPr>
          <p:cNvSpPr>
            <a:spLocks/>
          </p:cNvSpPr>
          <p:nvPr/>
        </p:nvSpPr>
        <p:spPr bwMode="auto">
          <a:xfrm>
            <a:off x="2484439" y="4027489"/>
            <a:ext cx="46037" cy="28575"/>
          </a:xfrm>
          <a:custGeom>
            <a:avLst/>
            <a:gdLst>
              <a:gd name="T0" fmla="*/ 0 w 45719"/>
              <a:gd name="T1" fmla="*/ 27756 h 29210"/>
              <a:gd name="T2" fmla="*/ 45724 w 45719"/>
              <a:gd name="T3" fmla="*/ 27756 h 29210"/>
              <a:gd name="T4" fmla="*/ 45724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18" name="object 54">
            <a:extLst>
              <a:ext uri="{FF2B5EF4-FFF2-40B4-BE49-F238E27FC236}">
                <a16:creationId xmlns:a16="http://schemas.microsoft.com/office/drawing/2014/main" id="{86590926-5AEE-4F6A-A845-6E59C9153321}"/>
              </a:ext>
            </a:extLst>
          </p:cNvPr>
          <p:cNvSpPr>
            <a:spLocks/>
          </p:cNvSpPr>
          <p:nvPr/>
        </p:nvSpPr>
        <p:spPr bwMode="auto">
          <a:xfrm>
            <a:off x="2462213" y="4064000"/>
            <a:ext cx="127000" cy="0"/>
          </a:xfrm>
          <a:custGeom>
            <a:avLst/>
            <a:gdLst>
              <a:gd name="T0" fmla="*/ 0 w 127000"/>
              <a:gd name="T1" fmla="*/ 126957 w 127000"/>
              <a:gd name="T2" fmla="*/ 0 60000 65536"/>
              <a:gd name="T3" fmla="*/ 0 60000 65536"/>
            </a:gdLst>
            <a:ahLst/>
            <a:cxnLst>
              <a:cxn ang="T2">
                <a:pos x="T0" y="0"/>
              </a:cxn>
              <a:cxn ang="T3">
                <a:pos x="T1" y="0"/>
              </a:cxn>
            </a:cxnLst>
            <a:rect l="0" t="0" r="r" b="b"/>
            <a:pathLst>
              <a:path w="127000">
                <a:moveTo>
                  <a:pt x="0" y="0"/>
                </a:moveTo>
                <a:lnTo>
                  <a:pt x="126957" y="0"/>
                </a:lnTo>
              </a:path>
            </a:pathLst>
          </a:custGeom>
          <a:noFill/>
          <a:ln w="21342">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19" name="object 55">
            <a:extLst>
              <a:ext uri="{FF2B5EF4-FFF2-40B4-BE49-F238E27FC236}">
                <a16:creationId xmlns:a16="http://schemas.microsoft.com/office/drawing/2014/main" id="{36333707-6889-4469-9491-03B83BAE5251}"/>
              </a:ext>
            </a:extLst>
          </p:cNvPr>
          <p:cNvSpPr>
            <a:spLocks/>
          </p:cNvSpPr>
          <p:nvPr/>
        </p:nvSpPr>
        <p:spPr bwMode="auto">
          <a:xfrm>
            <a:off x="2462214" y="4041775"/>
            <a:ext cx="136525" cy="12700"/>
          </a:xfrm>
          <a:custGeom>
            <a:avLst/>
            <a:gdLst>
              <a:gd name="T0" fmla="*/ 11903 w 135890"/>
              <a:gd name="T1" fmla="*/ 0 h 12064"/>
              <a:gd name="T2" fmla="*/ 8403 w 135890"/>
              <a:gd name="T3" fmla="*/ 0 h 12064"/>
              <a:gd name="T4" fmla="*/ 0 w 135890"/>
              <a:gd name="T5" fmla="*/ 12736 h 12064"/>
              <a:gd name="T6" fmla="*/ 128146 w 135890"/>
              <a:gd name="T7" fmla="*/ 12736 h 12064"/>
              <a:gd name="T8" fmla="*/ 129347 w 135890"/>
              <a:gd name="T9" fmla="*/ 10916 h 12064"/>
              <a:gd name="T10" fmla="*/ 4901 w 135890"/>
              <a:gd name="T11" fmla="*/ 10916 h 12064"/>
              <a:gd name="T12" fmla="*/ 11903 w 135890"/>
              <a:gd name="T13" fmla="*/ 0 h 12064"/>
              <a:gd name="T14" fmla="*/ 136549 w 135890"/>
              <a:gd name="T15" fmla="*/ 0 h 12064"/>
              <a:gd name="T16" fmla="*/ 132348 w 135890"/>
              <a:gd name="T17" fmla="*/ 0 h 12064"/>
              <a:gd name="T18" fmla="*/ 125345 w 135890"/>
              <a:gd name="T19" fmla="*/ 10916 h 12064"/>
              <a:gd name="T20" fmla="*/ 129347 w 135890"/>
              <a:gd name="T21" fmla="*/ 10916 h 12064"/>
              <a:gd name="T22" fmla="*/ 136549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793" y="0"/>
                </a:moveTo>
                <a:lnTo>
                  <a:pt x="8325" y="0"/>
                </a:lnTo>
                <a:lnTo>
                  <a:pt x="0" y="11492"/>
                </a:lnTo>
                <a:lnTo>
                  <a:pt x="126957" y="11492"/>
                </a:lnTo>
                <a:lnTo>
                  <a:pt x="128146" y="9850"/>
                </a:lnTo>
                <a:lnTo>
                  <a:pt x="4855" y="9850"/>
                </a:lnTo>
                <a:lnTo>
                  <a:pt x="11793" y="0"/>
                </a:lnTo>
                <a:close/>
              </a:path>
              <a:path w="135890" h="12064">
                <a:moveTo>
                  <a:pt x="135282" y="0"/>
                </a:moveTo>
                <a:lnTo>
                  <a:pt x="131119" y="0"/>
                </a:lnTo>
                <a:lnTo>
                  <a:pt x="124182" y="9850"/>
                </a:lnTo>
                <a:lnTo>
                  <a:pt x="128146" y="9850"/>
                </a:lnTo>
                <a:lnTo>
                  <a:pt x="135282"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20" name="object 56">
            <a:extLst>
              <a:ext uri="{FF2B5EF4-FFF2-40B4-BE49-F238E27FC236}">
                <a16:creationId xmlns:a16="http://schemas.microsoft.com/office/drawing/2014/main" id="{28704477-2718-48EC-9D4E-B0C285EC213E}"/>
              </a:ext>
            </a:extLst>
          </p:cNvPr>
          <p:cNvSpPr>
            <a:spLocks/>
          </p:cNvSpPr>
          <p:nvPr/>
        </p:nvSpPr>
        <p:spPr bwMode="auto">
          <a:xfrm>
            <a:off x="2589214" y="4041775"/>
            <a:ext cx="9525" cy="33338"/>
          </a:xfrm>
          <a:custGeom>
            <a:avLst/>
            <a:gdLst>
              <a:gd name="T0" fmla="*/ 9557 w 8890"/>
              <a:gd name="T1" fmla="*/ 0 h 33020"/>
              <a:gd name="T2" fmla="*/ 0 w 8890"/>
              <a:gd name="T3" fmla="*/ 11715 h 33020"/>
              <a:gd name="T4" fmla="*/ 0 w 8890"/>
              <a:gd name="T5" fmla="*/ 33470 h 33020"/>
              <a:gd name="T6" fmla="*/ 9557 w 8890"/>
              <a:gd name="T7" fmla="*/ 22314 h 33020"/>
              <a:gd name="T8" fmla="*/ 9557 w 8890"/>
              <a:gd name="T9" fmla="*/ 0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020">
                <a:moveTo>
                  <a:pt x="8325" y="0"/>
                </a:moveTo>
                <a:lnTo>
                  <a:pt x="0" y="11492"/>
                </a:lnTo>
                <a:lnTo>
                  <a:pt x="0" y="32835"/>
                </a:lnTo>
                <a:lnTo>
                  <a:pt x="8325" y="21890"/>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21" name="object 57">
            <a:extLst>
              <a:ext uri="{FF2B5EF4-FFF2-40B4-BE49-F238E27FC236}">
                <a16:creationId xmlns:a16="http://schemas.microsoft.com/office/drawing/2014/main" id="{19C830C0-B473-4CB4-8EED-80BEF385796B}"/>
              </a:ext>
            </a:extLst>
          </p:cNvPr>
          <p:cNvSpPr>
            <a:spLocks/>
          </p:cNvSpPr>
          <p:nvPr/>
        </p:nvSpPr>
        <p:spPr bwMode="auto">
          <a:xfrm>
            <a:off x="2400300" y="4027489"/>
            <a:ext cx="46038" cy="28575"/>
          </a:xfrm>
          <a:custGeom>
            <a:avLst/>
            <a:gdLst>
              <a:gd name="T0" fmla="*/ 0 w 45719"/>
              <a:gd name="T1" fmla="*/ 27756 h 29210"/>
              <a:gd name="T2" fmla="*/ 45726 w 45719"/>
              <a:gd name="T3" fmla="*/ 27756 h 29210"/>
              <a:gd name="T4" fmla="*/ 45726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22" name="object 58">
            <a:extLst>
              <a:ext uri="{FF2B5EF4-FFF2-40B4-BE49-F238E27FC236}">
                <a16:creationId xmlns:a16="http://schemas.microsoft.com/office/drawing/2014/main" id="{6C604FB8-BEFF-49D8-A432-440ECB054431}"/>
              </a:ext>
            </a:extLst>
          </p:cNvPr>
          <p:cNvSpPr>
            <a:spLocks/>
          </p:cNvSpPr>
          <p:nvPr/>
        </p:nvSpPr>
        <p:spPr bwMode="auto">
          <a:xfrm>
            <a:off x="2344739" y="4027489"/>
            <a:ext cx="46037" cy="28575"/>
          </a:xfrm>
          <a:custGeom>
            <a:avLst/>
            <a:gdLst>
              <a:gd name="T0" fmla="*/ 0 w 45719"/>
              <a:gd name="T1" fmla="*/ 27756 h 29210"/>
              <a:gd name="T2" fmla="*/ 45724 w 45719"/>
              <a:gd name="T3" fmla="*/ 27756 h 29210"/>
              <a:gd name="T4" fmla="*/ 45724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23" name="object 59">
            <a:extLst>
              <a:ext uri="{FF2B5EF4-FFF2-40B4-BE49-F238E27FC236}">
                <a16:creationId xmlns:a16="http://schemas.microsoft.com/office/drawing/2014/main" id="{A3185F62-E1BF-44C0-8EC9-2DE752FC22E2}"/>
              </a:ext>
            </a:extLst>
          </p:cNvPr>
          <p:cNvSpPr>
            <a:spLocks/>
          </p:cNvSpPr>
          <p:nvPr/>
        </p:nvSpPr>
        <p:spPr bwMode="auto">
          <a:xfrm>
            <a:off x="2343150" y="4064000"/>
            <a:ext cx="107950" cy="0"/>
          </a:xfrm>
          <a:custGeom>
            <a:avLst/>
            <a:gdLst>
              <a:gd name="T0" fmla="*/ 0 w 107950"/>
              <a:gd name="T1" fmla="*/ 107378 w 107950"/>
              <a:gd name="T2" fmla="*/ 0 60000 65536"/>
              <a:gd name="T3" fmla="*/ 0 60000 65536"/>
            </a:gdLst>
            <a:ahLst/>
            <a:cxnLst>
              <a:cxn ang="T2">
                <a:pos x="T0" y="0"/>
              </a:cxn>
              <a:cxn ang="T3">
                <a:pos x="T1" y="0"/>
              </a:cxn>
            </a:cxnLst>
            <a:rect l="0" t="0" r="r" b="b"/>
            <a:pathLst>
              <a:path w="107950">
                <a:moveTo>
                  <a:pt x="0" y="0"/>
                </a:moveTo>
                <a:lnTo>
                  <a:pt x="107378" y="0"/>
                </a:lnTo>
              </a:path>
            </a:pathLst>
          </a:custGeom>
          <a:noFill/>
          <a:ln w="21342">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24" name="object 60">
            <a:extLst>
              <a:ext uri="{FF2B5EF4-FFF2-40B4-BE49-F238E27FC236}">
                <a16:creationId xmlns:a16="http://schemas.microsoft.com/office/drawing/2014/main" id="{681E58FA-04B1-469B-A909-C534E96D6BF5}"/>
              </a:ext>
            </a:extLst>
          </p:cNvPr>
          <p:cNvSpPr>
            <a:spLocks/>
          </p:cNvSpPr>
          <p:nvPr/>
        </p:nvSpPr>
        <p:spPr bwMode="auto">
          <a:xfrm>
            <a:off x="2324100" y="4041775"/>
            <a:ext cx="134938" cy="12700"/>
          </a:xfrm>
          <a:custGeom>
            <a:avLst/>
            <a:gdLst>
              <a:gd name="T0" fmla="*/ 10945 w 135890"/>
              <a:gd name="T1" fmla="*/ 0 h 12064"/>
              <a:gd name="T2" fmla="*/ 8209 w 135890"/>
              <a:gd name="T3" fmla="*/ 0 h 12064"/>
              <a:gd name="T4" fmla="*/ 0 w 135890"/>
              <a:gd name="T5" fmla="*/ 12736 h 12064"/>
              <a:gd name="T6" fmla="*/ 125185 w 135890"/>
              <a:gd name="T7" fmla="*/ 12736 h 12064"/>
              <a:gd name="T8" fmla="*/ 126357 w 135890"/>
              <a:gd name="T9" fmla="*/ 10916 h 12064"/>
              <a:gd name="T10" fmla="*/ 4788 w 135890"/>
              <a:gd name="T11" fmla="*/ 10916 h 12064"/>
              <a:gd name="T12" fmla="*/ 10945 w 135890"/>
              <a:gd name="T13" fmla="*/ 0 h 12064"/>
              <a:gd name="T14" fmla="*/ 133393 w 135890"/>
              <a:gd name="T15" fmla="*/ 0 h 12064"/>
              <a:gd name="T16" fmla="*/ 129288 w 135890"/>
              <a:gd name="T17" fmla="*/ 0 h 12064"/>
              <a:gd name="T18" fmla="*/ 122448 w 135890"/>
              <a:gd name="T19" fmla="*/ 10916 h 12064"/>
              <a:gd name="T20" fmla="*/ 126357 w 135890"/>
              <a:gd name="T21" fmla="*/ 10916 h 12064"/>
              <a:gd name="T22" fmla="*/ 133393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100" y="0"/>
                </a:moveTo>
                <a:lnTo>
                  <a:pt x="8325" y="0"/>
                </a:lnTo>
                <a:lnTo>
                  <a:pt x="0" y="11492"/>
                </a:lnTo>
                <a:lnTo>
                  <a:pt x="126957" y="11492"/>
                </a:lnTo>
                <a:lnTo>
                  <a:pt x="128146" y="9850"/>
                </a:lnTo>
                <a:lnTo>
                  <a:pt x="4856" y="9850"/>
                </a:lnTo>
                <a:lnTo>
                  <a:pt x="11100" y="0"/>
                </a:lnTo>
                <a:close/>
              </a:path>
              <a:path w="135890" h="12064">
                <a:moveTo>
                  <a:pt x="135282" y="0"/>
                </a:moveTo>
                <a:lnTo>
                  <a:pt x="131119" y="0"/>
                </a:lnTo>
                <a:lnTo>
                  <a:pt x="124182" y="9850"/>
                </a:lnTo>
                <a:lnTo>
                  <a:pt x="128146" y="9850"/>
                </a:lnTo>
                <a:lnTo>
                  <a:pt x="135282"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25" name="object 61">
            <a:extLst>
              <a:ext uri="{FF2B5EF4-FFF2-40B4-BE49-F238E27FC236}">
                <a16:creationId xmlns:a16="http://schemas.microsoft.com/office/drawing/2014/main" id="{F72602C0-E4B0-4CDB-BCB0-9524EDA98D14}"/>
              </a:ext>
            </a:extLst>
          </p:cNvPr>
          <p:cNvSpPr>
            <a:spLocks/>
          </p:cNvSpPr>
          <p:nvPr/>
        </p:nvSpPr>
        <p:spPr bwMode="auto">
          <a:xfrm>
            <a:off x="2451100" y="4041775"/>
            <a:ext cx="7938" cy="33338"/>
          </a:xfrm>
          <a:custGeom>
            <a:avLst/>
            <a:gdLst>
              <a:gd name="T0" fmla="*/ 6638 w 8890"/>
              <a:gd name="T1" fmla="*/ 0 h 33020"/>
              <a:gd name="T2" fmla="*/ 0 w 8890"/>
              <a:gd name="T3" fmla="*/ 11715 h 33020"/>
              <a:gd name="T4" fmla="*/ 0 w 8890"/>
              <a:gd name="T5" fmla="*/ 33470 h 33020"/>
              <a:gd name="T6" fmla="*/ 6638 w 8890"/>
              <a:gd name="T7" fmla="*/ 22314 h 33020"/>
              <a:gd name="T8" fmla="*/ 6638 w 8890"/>
              <a:gd name="T9" fmla="*/ 0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020">
                <a:moveTo>
                  <a:pt x="8325" y="0"/>
                </a:moveTo>
                <a:lnTo>
                  <a:pt x="0" y="11492"/>
                </a:lnTo>
                <a:lnTo>
                  <a:pt x="0" y="32835"/>
                </a:lnTo>
                <a:lnTo>
                  <a:pt x="8325" y="21890"/>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26" name="object 62">
            <a:extLst>
              <a:ext uri="{FF2B5EF4-FFF2-40B4-BE49-F238E27FC236}">
                <a16:creationId xmlns:a16="http://schemas.microsoft.com/office/drawing/2014/main" id="{E4893812-902A-4C84-9881-A8FECA0F195C}"/>
              </a:ext>
            </a:extLst>
          </p:cNvPr>
          <p:cNvSpPr>
            <a:spLocks/>
          </p:cNvSpPr>
          <p:nvPr/>
        </p:nvSpPr>
        <p:spPr bwMode="auto">
          <a:xfrm>
            <a:off x="2262189" y="4027489"/>
            <a:ext cx="46037" cy="28575"/>
          </a:xfrm>
          <a:custGeom>
            <a:avLst/>
            <a:gdLst>
              <a:gd name="T0" fmla="*/ 0 w 45720"/>
              <a:gd name="T1" fmla="*/ 27756 h 29210"/>
              <a:gd name="T2" fmla="*/ 45721 w 45720"/>
              <a:gd name="T3" fmla="*/ 27756 h 29210"/>
              <a:gd name="T4" fmla="*/ 45721 w 45720"/>
              <a:gd name="T5" fmla="*/ 0 h 29210"/>
              <a:gd name="T6" fmla="*/ 0 w 45720"/>
              <a:gd name="T7" fmla="*/ 0 h 29210"/>
              <a:gd name="T8" fmla="*/ 0 w 45720"/>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29210">
                <a:moveTo>
                  <a:pt x="0" y="29003"/>
                </a:moveTo>
                <a:lnTo>
                  <a:pt x="45093" y="29003"/>
                </a:lnTo>
                <a:lnTo>
                  <a:pt x="45093" y="0"/>
                </a:lnTo>
                <a:lnTo>
                  <a:pt x="0" y="0"/>
                </a:lnTo>
                <a:lnTo>
                  <a:pt x="0" y="29003"/>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27" name="object 63">
            <a:extLst>
              <a:ext uri="{FF2B5EF4-FFF2-40B4-BE49-F238E27FC236}">
                <a16:creationId xmlns:a16="http://schemas.microsoft.com/office/drawing/2014/main" id="{CB8CD879-DDE5-4C1C-836D-3E8DF76D0F2D}"/>
              </a:ext>
            </a:extLst>
          </p:cNvPr>
          <p:cNvSpPr>
            <a:spLocks/>
          </p:cNvSpPr>
          <p:nvPr/>
        </p:nvSpPr>
        <p:spPr bwMode="auto">
          <a:xfrm>
            <a:off x="2206625" y="4027489"/>
            <a:ext cx="44450" cy="28575"/>
          </a:xfrm>
          <a:custGeom>
            <a:avLst/>
            <a:gdLst>
              <a:gd name="T0" fmla="*/ 0 w 45720"/>
              <a:gd name="T1" fmla="*/ 27756 h 29210"/>
              <a:gd name="T2" fmla="*/ 42623 w 45720"/>
              <a:gd name="T3" fmla="*/ 27756 h 29210"/>
              <a:gd name="T4" fmla="*/ 42623 w 45720"/>
              <a:gd name="T5" fmla="*/ 0 h 29210"/>
              <a:gd name="T6" fmla="*/ 0 w 45720"/>
              <a:gd name="T7" fmla="*/ 0 h 29210"/>
              <a:gd name="T8" fmla="*/ 0 w 45720"/>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28" name="object 64">
            <a:extLst>
              <a:ext uri="{FF2B5EF4-FFF2-40B4-BE49-F238E27FC236}">
                <a16:creationId xmlns:a16="http://schemas.microsoft.com/office/drawing/2014/main" id="{9DEB136E-AE46-4B86-8798-24657B91C252}"/>
              </a:ext>
            </a:extLst>
          </p:cNvPr>
          <p:cNvSpPr>
            <a:spLocks/>
          </p:cNvSpPr>
          <p:nvPr/>
        </p:nvSpPr>
        <p:spPr bwMode="auto">
          <a:xfrm>
            <a:off x="2184401" y="4064000"/>
            <a:ext cx="98425" cy="0"/>
          </a:xfrm>
          <a:custGeom>
            <a:avLst/>
            <a:gdLst>
              <a:gd name="T0" fmla="*/ 0 w 97154"/>
              <a:gd name="T1" fmla="*/ 99404 w 97154"/>
              <a:gd name="T2" fmla="*/ 0 60000 65536"/>
              <a:gd name="T3" fmla="*/ 0 60000 65536"/>
            </a:gdLst>
            <a:ahLst/>
            <a:cxnLst>
              <a:cxn ang="T2">
                <a:pos x="T0" y="0"/>
              </a:cxn>
              <a:cxn ang="T3">
                <a:pos x="T1" y="0"/>
              </a:cxn>
            </a:cxnLst>
            <a:rect l="0" t="0" r="r" b="b"/>
            <a:pathLst>
              <a:path w="97154">
                <a:moveTo>
                  <a:pt x="0" y="0"/>
                </a:moveTo>
                <a:lnTo>
                  <a:pt x="96853" y="0"/>
                </a:lnTo>
              </a:path>
            </a:pathLst>
          </a:custGeom>
          <a:noFill/>
          <a:ln w="21342">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29" name="object 65">
            <a:extLst>
              <a:ext uri="{FF2B5EF4-FFF2-40B4-BE49-F238E27FC236}">
                <a16:creationId xmlns:a16="http://schemas.microsoft.com/office/drawing/2014/main" id="{94A696BA-2367-473D-A373-D0369DE88046}"/>
              </a:ext>
            </a:extLst>
          </p:cNvPr>
          <p:cNvSpPr>
            <a:spLocks/>
          </p:cNvSpPr>
          <p:nvPr/>
        </p:nvSpPr>
        <p:spPr bwMode="auto">
          <a:xfrm>
            <a:off x="2184400" y="4041775"/>
            <a:ext cx="134938" cy="12700"/>
          </a:xfrm>
          <a:custGeom>
            <a:avLst/>
            <a:gdLst>
              <a:gd name="T0" fmla="*/ 11151 w 134620"/>
              <a:gd name="T1" fmla="*/ 0 h 12064"/>
              <a:gd name="T2" fmla="*/ 8365 w 134620"/>
              <a:gd name="T3" fmla="*/ 0 h 12064"/>
              <a:gd name="T4" fmla="*/ 0 w 134620"/>
              <a:gd name="T5" fmla="*/ 12736 h 12064"/>
              <a:gd name="T6" fmla="*/ 126859 w 134620"/>
              <a:gd name="T7" fmla="*/ 12736 h 12064"/>
              <a:gd name="T8" fmla="*/ 128055 w 134620"/>
              <a:gd name="T9" fmla="*/ 10916 h 12064"/>
              <a:gd name="T10" fmla="*/ 4182 w 134620"/>
              <a:gd name="T11" fmla="*/ 10916 h 12064"/>
              <a:gd name="T12" fmla="*/ 11151 w 134620"/>
              <a:gd name="T13" fmla="*/ 0 h 12064"/>
              <a:gd name="T14" fmla="*/ 135225 w 134620"/>
              <a:gd name="T15" fmla="*/ 0 h 12064"/>
              <a:gd name="T16" fmla="*/ 131739 w 134620"/>
              <a:gd name="T17" fmla="*/ 0 h 12064"/>
              <a:gd name="T18" fmla="*/ 124769 w 134620"/>
              <a:gd name="T19" fmla="*/ 10916 h 12064"/>
              <a:gd name="T20" fmla="*/ 128055 w 134620"/>
              <a:gd name="T21" fmla="*/ 10916 h 12064"/>
              <a:gd name="T22" fmla="*/ 135225 w 13462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20" h="12064">
                <a:moveTo>
                  <a:pt x="11099" y="0"/>
                </a:moveTo>
                <a:lnTo>
                  <a:pt x="8325" y="0"/>
                </a:lnTo>
                <a:lnTo>
                  <a:pt x="0" y="11492"/>
                </a:lnTo>
                <a:lnTo>
                  <a:pt x="126262" y="11492"/>
                </a:lnTo>
                <a:lnTo>
                  <a:pt x="127452" y="9850"/>
                </a:lnTo>
                <a:lnTo>
                  <a:pt x="4162" y="9850"/>
                </a:lnTo>
                <a:lnTo>
                  <a:pt x="11099" y="0"/>
                </a:lnTo>
                <a:close/>
              </a:path>
              <a:path w="134620" h="12064">
                <a:moveTo>
                  <a:pt x="134588" y="0"/>
                </a:moveTo>
                <a:lnTo>
                  <a:pt x="131119" y="0"/>
                </a:lnTo>
                <a:lnTo>
                  <a:pt x="124182" y="9850"/>
                </a:lnTo>
                <a:lnTo>
                  <a:pt x="127452" y="9850"/>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30" name="object 66">
            <a:extLst>
              <a:ext uri="{FF2B5EF4-FFF2-40B4-BE49-F238E27FC236}">
                <a16:creationId xmlns:a16="http://schemas.microsoft.com/office/drawing/2014/main" id="{A6666B62-C5C0-4C77-B13A-29F85A3E99D9}"/>
              </a:ext>
            </a:extLst>
          </p:cNvPr>
          <p:cNvSpPr>
            <a:spLocks/>
          </p:cNvSpPr>
          <p:nvPr/>
        </p:nvSpPr>
        <p:spPr bwMode="auto">
          <a:xfrm>
            <a:off x="2679700" y="3981451"/>
            <a:ext cx="44450" cy="28575"/>
          </a:xfrm>
          <a:custGeom>
            <a:avLst/>
            <a:gdLst>
              <a:gd name="T0" fmla="*/ 0 w 45719"/>
              <a:gd name="T1" fmla="*/ 27756 h 29210"/>
              <a:gd name="T2" fmla="*/ 42624 w 45719"/>
              <a:gd name="T3" fmla="*/ 27756 h 29210"/>
              <a:gd name="T4" fmla="*/ 42624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3" y="29004"/>
                </a:lnTo>
                <a:lnTo>
                  <a:pt x="45093"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31" name="object 67">
            <a:extLst>
              <a:ext uri="{FF2B5EF4-FFF2-40B4-BE49-F238E27FC236}">
                <a16:creationId xmlns:a16="http://schemas.microsoft.com/office/drawing/2014/main" id="{F4ECCA05-1594-4777-8B62-A7D3433A8A44}"/>
              </a:ext>
            </a:extLst>
          </p:cNvPr>
          <p:cNvSpPr>
            <a:spLocks/>
          </p:cNvSpPr>
          <p:nvPr/>
        </p:nvSpPr>
        <p:spPr bwMode="auto">
          <a:xfrm>
            <a:off x="2622550" y="3981451"/>
            <a:ext cx="46038" cy="28575"/>
          </a:xfrm>
          <a:custGeom>
            <a:avLst/>
            <a:gdLst>
              <a:gd name="T0" fmla="*/ 0 w 46355"/>
              <a:gd name="T1" fmla="*/ 27756 h 29210"/>
              <a:gd name="T2" fmla="*/ 45164 w 46355"/>
              <a:gd name="T3" fmla="*/ 27756 h 29210"/>
              <a:gd name="T4" fmla="*/ 45164 w 46355"/>
              <a:gd name="T5" fmla="*/ 0 h 29210"/>
              <a:gd name="T6" fmla="*/ 0 w 46355"/>
              <a:gd name="T7" fmla="*/ 0 h 29210"/>
              <a:gd name="T8" fmla="*/ 0 w 46355"/>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29210">
                <a:moveTo>
                  <a:pt x="0" y="29004"/>
                </a:moveTo>
                <a:lnTo>
                  <a:pt x="45788" y="29004"/>
                </a:lnTo>
                <a:lnTo>
                  <a:pt x="45788"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32" name="object 68">
            <a:extLst>
              <a:ext uri="{FF2B5EF4-FFF2-40B4-BE49-F238E27FC236}">
                <a16:creationId xmlns:a16="http://schemas.microsoft.com/office/drawing/2014/main" id="{ED57AE7F-F95B-4A10-B1C7-55D5A1DCEF24}"/>
              </a:ext>
            </a:extLst>
          </p:cNvPr>
          <p:cNvSpPr>
            <a:spLocks/>
          </p:cNvSpPr>
          <p:nvPr/>
        </p:nvSpPr>
        <p:spPr bwMode="auto">
          <a:xfrm>
            <a:off x="2601913" y="4017963"/>
            <a:ext cx="127000" cy="0"/>
          </a:xfrm>
          <a:custGeom>
            <a:avLst/>
            <a:gdLst>
              <a:gd name="T0" fmla="*/ 0 w 127000"/>
              <a:gd name="T1" fmla="*/ 126957 w 127000"/>
              <a:gd name="T2" fmla="*/ 0 60000 65536"/>
              <a:gd name="T3" fmla="*/ 0 60000 65536"/>
            </a:gdLst>
            <a:ahLst/>
            <a:cxnLst>
              <a:cxn ang="T2">
                <a:pos x="T0" y="0"/>
              </a:cxn>
              <a:cxn ang="T3">
                <a:pos x="T1" y="0"/>
              </a:cxn>
            </a:cxnLst>
            <a:rect l="0" t="0" r="r" b="b"/>
            <a:pathLst>
              <a:path w="127000">
                <a:moveTo>
                  <a:pt x="0" y="0"/>
                </a:moveTo>
                <a:lnTo>
                  <a:pt x="126957"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33" name="object 69">
            <a:extLst>
              <a:ext uri="{FF2B5EF4-FFF2-40B4-BE49-F238E27FC236}">
                <a16:creationId xmlns:a16="http://schemas.microsoft.com/office/drawing/2014/main" id="{5D5736FC-22EE-434A-A4AF-D3AFC5AB13E8}"/>
              </a:ext>
            </a:extLst>
          </p:cNvPr>
          <p:cNvSpPr>
            <a:spLocks/>
          </p:cNvSpPr>
          <p:nvPr/>
        </p:nvSpPr>
        <p:spPr bwMode="auto">
          <a:xfrm>
            <a:off x="2601914" y="3995738"/>
            <a:ext cx="134937" cy="11112"/>
          </a:xfrm>
          <a:custGeom>
            <a:avLst/>
            <a:gdLst>
              <a:gd name="T0" fmla="*/ 11152 w 134619"/>
              <a:gd name="T1" fmla="*/ 0 h 12064"/>
              <a:gd name="T2" fmla="*/ 8365 w 134619"/>
              <a:gd name="T3" fmla="*/ 0 h 12064"/>
              <a:gd name="T4" fmla="*/ 0 w 134619"/>
              <a:gd name="T5" fmla="*/ 9750 h 12064"/>
              <a:gd name="T6" fmla="*/ 127558 w 134619"/>
              <a:gd name="T7" fmla="*/ 9750 h 12064"/>
              <a:gd name="T8" fmla="*/ 128652 w 134619"/>
              <a:gd name="T9" fmla="*/ 8357 h 12064"/>
              <a:gd name="T10" fmla="*/ 4182 w 134619"/>
              <a:gd name="T11" fmla="*/ 8357 h 12064"/>
              <a:gd name="T12" fmla="*/ 11152 w 134619"/>
              <a:gd name="T13" fmla="*/ 0 h 12064"/>
              <a:gd name="T14" fmla="*/ 135225 w 134619"/>
              <a:gd name="T15" fmla="*/ 0 h 12064"/>
              <a:gd name="T16" fmla="*/ 131739 w 134619"/>
              <a:gd name="T17" fmla="*/ 0 h 12064"/>
              <a:gd name="T18" fmla="*/ 124769 w 134619"/>
              <a:gd name="T19" fmla="*/ 8357 h 12064"/>
              <a:gd name="T20" fmla="*/ 128652 w 134619"/>
              <a:gd name="T21" fmla="*/ 8357 h 12064"/>
              <a:gd name="T22" fmla="*/ 135225 w 134619"/>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19" h="12064">
                <a:moveTo>
                  <a:pt x="11100" y="0"/>
                </a:moveTo>
                <a:lnTo>
                  <a:pt x="8325" y="0"/>
                </a:lnTo>
                <a:lnTo>
                  <a:pt x="0" y="11492"/>
                </a:lnTo>
                <a:lnTo>
                  <a:pt x="126957" y="11492"/>
                </a:lnTo>
                <a:lnTo>
                  <a:pt x="128047" y="9850"/>
                </a:lnTo>
                <a:lnTo>
                  <a:pt x="4162" y="9850"/>
                </a:lnTo>
                <a:lnTo>
                  <a:pt x="11100" y="0"/>
                </a:lnTo>
                <a:close/>
              </a:path>
              <a:path w="134619" h="12064">
                <a:moveTo>
                  <a:pt x="134588" y="0"/>
                </a:moveTo>
                <a:lnTo>
                  <a:pt x="131119" y="0"/>
                </a:lnTo>
                <a:lnTo>
                  <a:pt x="124182" y="9850"/>
                </a:lnTo>
                <a:lnTo>
                  <a:pt x="128047" y="9850"/>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34" name="object 70">
            <a:extLst>
              <a:ext uri="{FF2B5EF4-FFF2-40B4-BE49-F238E27FC236}">
                <a16:creationId xmlns:a16="http://schemas.microsoft.com/office/drawing/2014/main" id="{62BBEDCC-AAF9-4572-9AA5-56947148AD79}"/>
              </a:ext>
            </a:extLst>
          </p:cNvPr>
          <p:cNvSpPr>
            <a:spLocks/>
          </p:cNvSpPr>
          <p:nvPr/>
        </p:nvSpPr>
        <p:spPr bwMode="auto">
          <a:xfrm>
            <a:off x="2728914" y="3995739"/>
            <a:ext cx="7937" cy="33337"/>
          </a:xfrm>
          <a:custGeom>
            <a:avLst/>
            <a:gdLst>
              <a:gd name="T0" fmla="*/ 7055 w 8255"/>
              <a:gd name="T1" fmla="*/ 0 h 33654"/>
              <a:gd name="T2" fmla="*/ 0 w 8255"/>
              <a:gd name="T3" fmla="*/ 11277 h 33654"/>
              <a:gd name="T4" fmla="*/ 0 w 8255"/>
              <a:gd name="T5" fmla="*/ 32757 h 33654"/>
              <a:gd name="T6" fmla="*/ 7055 w 8255"/>
              <a:gd name="T7" fmla="*/ 22017 h 33654"/>
              <a:gd name="T8" fmla="*/ 7055 w 8255"/>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5" h="33654">
                <a:moveTo>
                  <a:pt x="7632" y="0"/>
                </a:moveTo>
                <a:lnTo>
                  <a:pt x="0" y="11492"/>
                </a:lnTo>
                <a:lnTo>
                  <a:pt x="0" y="33382"/>
                </a:lnTo>
                <a:lnTo>
                  <a:pt x="7632" y="22437"/>
                </a:lnTo>
                <a:lnTo>
                  <a:pt x="7632"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35" name="object 71">
            <a:extLst>
              <a:ext uri="{FF2B5EF4-FFF2-40B4-BE49-F238E27FC236}">
                <a16:creationId xmlns:a16="http://schemas.microsoft.com/office/drawing/2014/main" id="{CD1AB4A8-DC65-447B-BB65-210C7E784754}"/>
              </a:ext>
            </a:extLst>
          </p:cNvPr>
          <p:cNvSpPr>
            <a:spLocks/>
          </p:cNvSpPr>
          <p:nvPr/>
        </p:nvSpPr>
        <p:spPr bwMode="auto">
          <a:xfrm>
            <a:off x="2540000" y="3981451"/>
            <a:ext cx="46038" cy="28575"/>
          </a:xfrm>
          <a:custGeom>
            <a:avLst/>
            <a:gdLst>
              <a:gd name="T0" fmla="*/ 0 w 46355"/>
              <a:gd name="T1" fmla="*/ 27756 h 29210"/>
              <a:gd name="T2" fmla="*/ 45163 w 46355"/>
              <a:gd name="T3" fmla="*/ 27756 h 29210"/>
              <a:gd name="T4" fmla="*/ 45163 w 46355"/>
              <a:gd name="T5" fmla="*/ 0 h 29210"/>
              <a:gd name="T6" fmla="*/ 0 w 46355"/>
              <a:gd name="T7" fmla="*/ 0 h 29210"/>
              <a:gd name="T8" fmla="*/ 0 w 46355"/>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29210">
                <a:moveTo>
                  <a:pt x="0" y="29004"/>
                </a:moveTo>
                <a:lnTo>
                  <a:pt x="45787" y="29004"/>
                </a:lnTo>
                <a:lnTo>
                  <a:pt x="45787"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36" name="object 72">
            <a:extLst>
              <a:ext uri="{FF2B5EF4-FFF2-40B4-BE49-F238E27FC236}">
                <a16:creationId xmlns:a16="http://schemas.microsoft.com/office/drawing/2014/main" id="{1BBCB1DE-0C00-4030-8208-C64843584503}"/>
              </a:ext>
            </a:extLst>
          </p:cNvPr>
          <p:cNvSpPr>
            <a:spLocks/>
          </p:cNvSpPr>
          <p:nvPr/>
        </p:nvSpPr>
        <p:spPr bwMode="auto">
          <a:xfrm>
            <a:off x="2484439" y="3981451"/>
            <a:ext cx="46037" cy="28575"/>
          </a:xfrm>
          <a:custGeom>
            <a:avLst/>
            <a:gdLst>
              <a:gd name="T0" fmla="*/ 0 w 45719"/>
              <a:gd name="T1" fmla="*/ 27756 h 29210"/>
              <a:gd name="T2" fmla="*/ 45724 w 45719"/>
              <a:gd name="T3" fmla="*/ 27756 h 29210"/>
              <a:gd name="T4" fmla="*/ 45724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37" name="object 73">
            <a:extLst>
              <a:ext uri="{FF2B5EF4-FFF2-40B4-BE49-F238E27FC236}">
                <a16:creationId xmlns:a16="http://schemas.microsoft.com/office/drawing/2014/main" id="{8CB61FE3-DA5C-49F5-BE57-1B2112510650}"/>
              </a:ext>
            </a:extLst>
          </p:cNvPr>
          <p:cNvSpPr>
            <a:spLocks/>
          </p:cNvSpPr>
          <p:nvPr/>
        </p:nvSpPr>
        <p:spPr bwMode="auto">
          <a:xfrm>
            <a:off x="2462213" y="4017963"/>
            <a:ext cx="127000" cy="0"/>
          </a:xfrm>
          <a:custGeom>
            <a:avLst/>
            <a:gdLst>
              <a:gd name="T0" fmla="*/ 0 w 127000"/>
              <a:gd name="T1" fmla="*/ 126957 w 127000"/>
              <a:gd name="T2" fmla="*/ 0 60000 65536"/>
              <a:gd name="T3" fmla="*/ 0 60000 65536"/>
            </a:gdLst>
            <a:ahLst/>
            <a:cxnLst>
              <a:cxn ang="T2">
                <a:pos x="T0" y="0"/>
              </a:cxn>
              <a:cxn ang="T3">
                <a:pos x="T1" y="0"/>
              </a:cxn>
            </a:cxnLst>
            <a:rect l="0" t="0" r="r" b="b"/>
            <a:pathLst>
              <a:path w="127000">
                <a:moveTo>
                  <a:pt x="0" y="0"/>
                </a:moveTo>
                <a:lnTo>
                  <a:pt x="126957" y="0"/>
                </a:lnTo>
              </a:path>
            </a:pathLst>
          </a:custGeom>
          <a:noFill/>
          <a:ln w="21889">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38" name="object 74">
            <a:extLst>
              <a:ext uri="{FF2B5EF4-FFF2-40B4-BE49-F238E27FC236}">
                <a16:creationId xmlns:a16="http://schemas.microsoft.com/office/drawing/2014/main" id="{A2576865-9E11-4F34-9C86-99CF53C023FF}"/>
              </a:ext>
            </a:extLst>
          </p:cNvPr>
          <p:cNvSpPr>
            <a:spLocks/>
          </p:cNvSpPr>
          <p:nvPr/>
        </p:nvSpPr>
        <p:spPr bwMode="auto">
          <a:xfrm>
            <a:off x="2462214" y="3995738"/>
            <a:ext cx="136525" cy="11112"/>
          </a:xfrm>
          <a:custGeom>
            <a:avLst/>
            <a:gdLst>
              <a:gd name="T0" fmla="*/ 11904 w 135890"/>
              <a:gd name="T1" fmla="*/ 0 h 12064"/>
              <a:gd name="T2" fmla="*/ 8403 w 135890"/>
              <a:gd name="T3" fmla="*/ 0 h 12064"/>
              <a:gd name="T4" fmla="*/ 0 w 135890"/>
              <a:gd name="T5" fmla="*/ 9750 h 12064"/>
              <a:gd name="T6" fmla="*/ 128146 w 135890"/>
              <a:gd name="T7" fmla="*/ 9750 h 12064"/>
              <a:gd name="T8" fmla="*/ 129348 w 135890"/>
              <a:gd name="T9" fmla="*/ 8357 h 12064"/>
              <a:gd name="T10" fmla="*/ 4902 w 135890"/>
              <a:gd name="T11" fmla="*/ 8357 h 12064"/>
              <a:gd name="T12" fmla="*/ 11904 w 135890"/>
              <a:gd name="T13" fmla="*/ 0 h 12064"/>
              <a:gd name="T14" fmla="*/ 136549 w 135890"/>
              <a:gd name="T15" fmla="*/ 0 h 12064"/>
              <a:gd name="T16" fmla="*/ 132348 w 135890"/>
              <a:gd name="T17" fmla="*/ 0 h 12064"/>
              <a:gd name="T18" fmla="*/ 125346 w 135890"/>
              <a:gd name="T19" fmla="*/ 8357 h 12064"/>
              <a:gd name="T20" fmla="*/ 129348 w 135890"/>
              <a:gd name="T21" fmla="*/ 8357 h 12064"/>
              <a:gd name="T22" fmla="*/ 136549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794" y="0"/>
                </a:moveTo>
                <a:lnTo>
                  <a:pt x="8325" y="0"/>
                </a:lnTo>
                <a:lnTo>
                  <a:pt x="0" y="11492"/>
                </a:lnTo>
                <a:lnTo>
                  <a:pt x="126957" y="11492"/>
                </a:lnTo>
                <a:lnTo>
                  <a:pt x="128147" y="9850"/>
                </a:lnTo>
                <a:lnTo>
                  <a:pt x="4856" y="9850"/>
                </a:lnTo>
                <a:lnTo>
                  <a:pt x="11794" y="0"/>
                </a:lnTo>
                <a:close/>
              </a:path>
              <a:path w="135890" h="12064">
                <a:moveTo>
                  <a:pt x="135282" y="0"/>
                </a:moveTo>
                <a:lnTo>
                  <a:pt x="131119" y="0"/>
                </a:lnTo>
                <a:lnTo>
                  <a:pt x="124183" y="9850"/>
                </a:lnTo>
                <a:lnTo>
                  <a:pt x="128147" y="9850"/>
                </a:lnTo>
                <a:lnTo>
                  <a:pt x="135282"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39" name="object 75">
            <a:extLst>
              <a:ext uri="{FF2B5EF4-FFF2-40B4-BE49-F238E27FC236}">
                <a16:creationId xmlns:a16="http://schemas.microsoft.com/office/drawing/2014/main" id="{125D2318-6A97-47FA-9A0A-A7D791C948B4}"/>
              </a:ext>
            </a:extLst>
          </p:cNvPr>
          <p:cNvSpPr>
            <a:spLocks/>
          </p:cNvSpPr>
          <p:nvPr/>
        </p:nvSpPr>
        <p:spPr bwMode="auto">
          <a:xfrm>
            <a:off x="2589214" y="3995739"/>
            <a:ext cx="9525" cy="33337"/>
          </a:xfrm>
          <a:custGeom>
            <a:avLst/>
            <a:gdLst>
              <a:gd name="T0" fmla="*/ 9557 w 8890"/>
              <a:gd name="T1" fmla="*/ 0 h 33654"/>
              <a:gd name="T2" fmla="*/ 0 w 8890"/>
              <a:gd name="T3" fmla="*/ 11277 h 33654"/>
              <a:gd name="T4" fmla="*/ 0 w 8890"/>
              <a:gd name="T5" fmla="*/ 32757 h 33654"/>
              <a:gd name="T6" fmla="*/ 9557 w 8890"/>
              <a:gd name="T7" fmla="*/ 22017 h 33654"/>
              <a:gd name="T8" fmla="*/ 955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2"/>
                </a:lnTo>
                <a:lnTo>
                  <a:pt x="8325" y="22437"/>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40" name="object 76">
            <a:extLst>
              <a:ext uri="{FF2B5EF4-FFF2-40B4-BE49-F238E27FC236}">
                <a16:creationId xmlns:a16="http://schemas.microsoft.com/office/drawing/2014/main" id="{A3908CAF-16CE-4D07-A577-27B0E155A369}"/>
              </a:ext>
            </a:extLst>
          </p:cNvPr>
          <p:cNvSpPr>
            <a:spLocks/>
          </p:cNvSpPr>
          <p:nvPr/>
        </p:nvSpPr>
        <p:spPr bwMode="auto">
          <a:xfrm>
            <a:off x="2400300" y="3981451"/>
            <a:ext cx="46038" cy="28575"/>
          </a:xfrm>
          <a:custGeom>
            <a:avLst/>
            <a:gdLst>
              <a:gd name="T0" fmla="*/ 0 w 45719"/>
              <a:gd name="T1" fmla="*/ 27756 h 29210"/>
              <a:gd name="T2" fmla="*/ 45726 w 45719"/>
              <a:gd name="T3" fmla="*/ 27756 h 29210"/>
              <a:gd name="T4" fmla="*/ 45726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41" name="object 77">
            <a:extLst>
              <a:ext uri="{FF2B5EF4-FFF2-40B4-BE49-F238E27FC236}">
                <a16:creationId xmlns:a16="http://schemas.microsoft.com/office/drawing/2014/main" id="{E518BBAC-5D7C-41F2-8F80-96B2E5361208}"/>
              </a:ext>
            </a:extLst>
          </p:cNvPr>
          <p:cNvSpPr>
            <a:spLocks/>
          </p:cNvSpPr>
          <p:nvPr/>
        </p:nvSpPr>
        <p:spPr bwMode="auto">
          <a:xfrm>
            <a:off x="2344739" y="3981451"/>
            <a:ext cx="46037" cy="28575"/>
          </a:xfrm>
          <a:custGeom>
            <a:avLst/>
            <a:gdLst>
              <a:gd name="T0" fmla="*/ 0 w 45719"/>
              <a:gd name="T1" fmla="*/ 27756 h 29210"/>
              <a:gd name="T2" fmla="*/ 45724 w 45719"/>
              <a:gd name="T3" fmla="*/ 27756 h 29210"/>
              <a:gd name="T4" fmla="*/ 45724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42" name="object 78">
            <a:extLst>
              <a:ext uri="{FF2B5EF4-FFF2-40B4-BE49-F238E27FC236}">
                <a16:creationId xmlns:a16="http://schemas.microsoft.com/office/drawing/2014/main" id="{FF3CC5F2-A75A-4E7F-A8B9-C463AFB83410}"/>
              </a:ext>
            </a:extLst>
          </p:cNvPr>
          <p:cNvSpPr>
            <a:spLocks/>
          </p:cNvSpPr>
          <p:nvPr/>
        </p:nvSpPr>
        <p:spPr bwMode="auto">
          <a:xfrm>
            <a:off x="2324100" y="4017963"/>
            <a:ext cx="127000" cy="0"/>
          </a:xfrm>
          <a:custGeom>
            <a:avLst/>
            <a:gdLst>
              <a:gd name="T0" fmla="*/ 0 w 127000"/>
              <a:gd name="T1" fmla="*/ 126957 w 127000"/>
              <a:gd name="T2" fmla="*/ 0 60000 65536"/>
              <a:gd name="T3" fmla="*/ 0 60000 65536"/>
            </a:gdLst>
            <a:ahLst/>
            <a:cxnLst>
              <a:cxn ang="T2">
                <a:pos x="T0" y="0"/>
              </a:cxn>
              <a:cxn ang="T3">
                <a:pos x="T1" y="0"/>
              </a:cxn>
            </a:cxnLst>
            <a:rect l="0" t="0" r="r" b="b"/>
            <a:pathLst>
              <a:path w="127000">
                <a:moveTo>
                  <a:pt x="0" y="0"/>
                </a:moveTo>
                <a:lnTo>
                  <a:pt x="126957" y="0"/>
                </a:lnTo>
              </a:path>
            </a:pathLst>
          </a:custGeom>
          <a:noFill/>
          <a:ln w="21889">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43" name="object 79">
            <a:extLst>
              <a:ext uri="{FF2B5EF4-FFF2-40B4-BE49-F238E27FC236}">
                <a16:creationId xmlns:a16="http://schemas.microsoft.com/office/drawing/2014/main" id="{56F8A5C2-59E8-4462-81E4-100D0E04A02E}"/>
              </a:ext>
            </a:extLst>
          </p:cNvPr>
          <p:cNvSpPr>
            <a:spLocks/>
          </p:cNvSpPr>
          <p:nvPr/>
        </p:nvSpPr>
        <p:spPr bwMode="auto">
          <a:xfrm>
            <a:off x="2324100" y="3995738"/>
            <a:ext cx="134938" cy="11112"/>
          </a:xfrm>
          <a:custGeom>
            <a:avLst/>
            <a:gdLst>
              <a:gd name="T0" fmla="*/ 10945 w 135890"/>
              <a:gd name="T1" fmla="*/ 0 h 12064"/>
              <a:gd name="T2" fmla="*/ 8209 w 135890"/>
              <a:gd name="T3" fmla="*/ 0 h 12064"/>
              <a:gd name="T4" fmla="*/ 0 w 135890"/>
              <a:gd name="T5" fmla="*/ 9750 h 12064"/>
              <a:gd name="T6" fmla="*/ 125185 w 135890"/>
              <a:gd name="T7" fmla="*/ 9750 h 12064"/>
              <a:gd name="T8" fmla="*/ 126357 w 135890"/>
              <a:gd name="T9" fmla="*/ 8357 h 12064"/>
              <a:gd name="T10" fmla="*/ 4788 w 135890"/>
              <a:gd name="T11" fmla="*/ 8357 h 12064"/>
              <a:gd name="T12" fmla="*/ 10945 w 135890"/>
              <a:gd name="T13" fmla="*/ 0 h 12064"/>
              <a:gd name="T14" fmla="*/ 133393 w 135890"/>
              <a:gd name="T15" fmla="*/ 0 h 12064"/>
              <a:gd name="T16" fmla="*/ 129288 w 135890"/>
              <a:gd name="T17" fmla="*/ 0 h 12064"/>
              <a:gd name="T18" fmla="*/ 122448 w 135890"/>
              <a:gd name="T19" fmla="*/ 8357 h 12064"/>
              <a:gd name="T20" fmla="*/ 126357 w 135890"/>
              <a:gd name="T21" fmla="*/ 8357 h 12064"/>
              <a:gd name="T22" fmla="*/ 133393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100" y="0"/>
                </a:moveTo>
                <a:lnTo>
                  <a:pt x="8325" y="0"/>
                </a:lnTo>
                <a:lnTo>
                  <a:pt x="0" y="11492"/>
                </a:lnTo>
                <a:lnTo>
                  <a:pt x="126957" y="11492"/>
                </a:lnTo>
                <a:lnTo>
                  <a:pt x="128146" y="9850"/>
                </a:lnTo>
                <a:lnTo>
                  <a:pt x="4856" y="9850"/>
                </a:lnTo>
                <a:lnTo>
                  <a:pt x="11100" y="0"/>
                </a:lnTo>
                <a:close/>
              </a:path>
              <a:path w="135890" h="12064">
                <a:moveTo>
                  <a:pt x="135282" y="0"/>
                </a:moveTo>
                <a:lnTo>
                  <a:pt x="131119" y="0"/>
                </a:lnTo>
                <a:lnTo>
                  <a:pt x="124182" y="9850"/>
                </a:lnTo>
                <a:lnTo>
                  <a:pt x="128146" y="9850"/>
                </a:lnTo>
                <a:lnTo>
                  <a:pt x="135282"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44" name="object 80">
            <a:extLst>
              <a:ext uri="{FF2B5EF4-FFF2-40B4-BE49-F238E27FC236}">
                <a16:creationId xmlns:a16="http://schemas.microsoft.com/office/drawing/2014/main" id="{BADFC458-871B-467D-9B56-813F3D94E201}"/>
              </a:ext>
            </a:extLst>
          </p:cNvPr>
          <p:cNvSpPr>
            <a:spLocks/>
          </p:cNvSpPr>
          <p:nvPr/>
        </p:nvSpPr>
        <p:spPr bwMode="auto">
          <a:xfrm>
            <a:off x="2451100" y="3995739"/>
            <a:ext cx="7938" cy="33337"/>
          </a:xfrm>
          <a:custGeom>
            <a:avLst/>
            <a:gdLst>
              <a:gd name="T0" fmla="*/ 6638 w 8890"/>
              <a:gd name="T1" fmla="*/ 0 h 33654"/>
              <a:gd name="T2" fmla="*/ 0 w 8890"/>
              <a:gd name="T3" fmla="*/ 11277 h 33654"/>
              <a:gd name="T4" fmla="*/ 0 w 8890"/>
              <a:gd name="T5" fmla="*/ 32757 h 33654"/>
              <a:gd name="T6" fmla="*/ 6638 w 8890"/>
              <a:gd name="T7" fmla="*/ 22017 h 33654"/>
              <a:gd name="T8" fmla="*/ 6638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2"/>
                </a:lnTo>
                <a:lnTo>
                  <a:pt x="8325" y="22437"/>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45" name="object 81">
            <a:extLst>
              <a:ext uri="{FF2B5EF4-FFF2-40B4-BE49-F238E27FC236}">
                <a16:creationId xmlns:a16="http://schemas.microsoft.com/office/drawing/2014/main" id="{22E85426-6B41-45F2-B30A-E54C974880EE}"/>
              </a:ext>
            </a:extLst>
          </p:cNvPr>
          <p:cNvSpPr>
            <a:spLocks/>
          </p:cNvSpPr>
          <p:nvPr/>
        </p:nvSpPr>
        <p:spPr bwMode="auto">
          <a:xfrm>
            <a:off x="2262189" y="3981451"/>
            <a:ext cx="46037" cy="28575"/>
          </a:xfrm>
          <a:custGeom>
            <a:avLst/>
            <a:gdLst>
              <a:gd name="T0" fmla="*/ 0 w 45720"/>
              <a:gd name="T1" fmla="*/ 27756 h 29210"/>
              <a:gd name="T2" fmla="*/ 45721 w 45720"/>
              <a:gd name="T3" fmla="*/ 27756 h 29210"/>
              <a:gd name="T4" fmla="*/ 45721 w 45720"/>
              <a:gd name="T5" fmla="*/ 0 h 29210"/>
              <a:gd name="T6" fmla="*/ 0 w 45720"/>
              <a:gd name="T7" fmla="*/ 0 h 29210"/>
              <a:gd name="T8" fmla="*/ 0 w 45720"/>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29210">
                <a:moveTo>
                  <a:pt x="0" y="29004"/>
                </a:moveTo>
                <a:lnTo>
                  <a:pt x="45093" y="29004"/>
                </a:lnTo>
                <a:lnTo>
                  <a:pt x="45093"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46" name="object 82">
            <a:extLst>
              <a:ext uri="{FF2B5EF4-FFF2-40B4-BE49-F238E27FC236}">
                <a16:creationId xmlns:a16="http://schemas.microsoft.com/office/drawing/2014/main" id="{B786507E-66FB-450E-954F-BEFA229A81AD}"/>
              </a:ext>
            </a:extLst>
          </p:cNvPr>
          <p:cNvSpPr>
            <a:spLocks/>
          </p:cNvSpPr>
          <p:nvPr/>
        </p:nvSpPr>
        <p:spPr bwMode="auto">
          <a:xfrm>
            <a:off x="2206625" y="3981451"/>
            <a:ext cx="44450" cy="28575"/>
          </a:xfrm>
          <a:custGeom>
            <a:avLst/>
            <a:gdLst>
              <a:gd name="T0" fmla="*/ 0 w 45720"/>
              <a:gd name="T1" fmla="*/ 27756 h 29210"/>
              <a:gd name="T2" fmla="*/ 42623 w 45720"/>
              <a:gd name="T3" fmla="*/ 27756 h 29210"/>
              <a:gd name="T4" fmla="*/ 42623 w 45720"/>
              <a:gd name="T5" fmla="*/ 0 h 29210"/>
              <a:gd name="T6" fmla="*/ 0 w 45720"/>
              <a:gd name="T7" fmla="*/ 0 h 29210"/>
              <a:gd name="T8" fmla="*/ 0 w 45720"/>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47" name="object 83">
            <a:extLst>
              <a:ext uri="{FF2B5EF4-FFF2-40B4-BE49-F238E27FC236}">
                <a16:creationId xmlns:a16="http://schemas.microsoft.com/office/drawing/2014/main" id="{5AF06618-C0B6-4EAD-B3E8-E432D242348A}"/>
              </a:ext>
            </a:extLst>
          </p:cNvPr>
          <p:cNvSpPr>
            <a:spLocks/>
          </p:cNvSpPr>
          <p:nvPr/>
        </p:nvSpPr>
        <p:spPr bwMode="auto">
          <a:xfrm>
            <a:off x="2184400" y="4017963"/>
            <a:ext cx="127000" cy="0"/>
          </a:xfrm>
          <a:custGeom>
            <a:avLst/>
            <a:gdLst>
              <a:gd name="T0" fmla="*/ 0 w 126365"/>
              <a:gd name="T1" fmla="*/ 127535 w 126365"/>
              <a:gd name="T2" fmla="*/ 0 60000 65536"/>
              <a:gd name="T3" fmla="*/ 0 60000 65536"/>
            </a:gdLst>
            <a:ahLst/>
            <a:cxnLst>
              <a:cxn ang="T2">
                <a:pos x="T0" y="0"/>
              </a:cxn>
              <a:cxn ang="T3">
                <a:pos x="T1" y="0"/>
              </a:cxn>
            </a:cxnLst>
            <a:rect l="0" t="0" r="r" b="b"/>
            <a:pathLst>
              <a:path w="126365">
                <a:moveTo>
                  <a:pt x="0" y="0"/>
                </a:moveTo>
                <a:lnTo>
                  <a:pt x="126263"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48" name="object 84">
            <a:extLst>
              <a:ext uri="{FF2B5EF4-FFF2-40B4-BE49-F238E27FC236}">
                <a16:creationId xmlns:a16="http://schemas.microsoft.com/office/drawing/2014/main" id="{4E972AE0-6132-44AA-A1EC-4099D821EC86}"/>
              </a:ext>
            </a:extLst>
          </p:cNvPr>
          <p:cNvSpPr>
            <a:spLocks/>
          </p:cNvSpPr>
          <p:nvPr/>
        </p:nvSpPr>
        <p:spPr bwMode="auto">
          <a:xfrm>
            <a:off x="2184400" y="3995738"/>
            <a:ext cx="134938" cy="11112"/>
          </a:xfrm>
          <a:custGeom>
            <a:avLst/>
            <a:gdLst>
              <a:gd name="T0" fmla="*/ 11151 w 134620"/>
              <a:gd name="T1" fmla="*/ 0 h 12064"/>
              <a:gd name="T2" fmla="*/ 8364 w 134620"/>
              <a:gd name="T3" fmla="*/ 0 h 12064"/>
              <a:gd name="T4" fmla="*/ 0 w 134620"/>
              <a:gd name="T5" fmla="*/ 9750 h 12064"/>
              <a:gd name="T6" fmla="*/ 126859 w 134620"/>
              <a:gd name="T7" fmla="*/ 9750 h 12064"/>
              <a:gd name="T8" fmla="*/ 128055 w 134620"/>
              <a:gd name="T9" fmla="*/ 8357 h 12064"/>
              <a:gd name="T10" fmla="*/ 4181 w 134620"/>
              <a:gd name="T11" fmla="*/ 8357 h 12064"/>
              <a:gd name="T12" fmla="*/ 11151 w 134620"/>
              <a:gd name="T13" fmla="*/ 0 h 12064"/>
              <a:gd name="T14" fmla="*/ 135225 w 134620"/>
              <a:gd name="T15" fmla="*/ 0 h 12064"/>
              <a:gd name="T16" fmla="*/ 131739 w 134620"/>
              <a:gd name="T17" fmla="*/ 0 h 12064"/>
              <a:gd name="T18" fmla="*/ 124769 w 134620"/>
              <a:gd name="T19" fmla="*/ 8357 h 12064"/>
              <a:gd name="T20" fmla="*/ 128055 w 134620"/>
              <a:gd name="T21" fmla="*/ 8357 h 12064"/>
              <a:gd name="T22" fmla="*/ 135225 w 13462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20" h="12064">
                <a:moveTo>
                  <a:pt x="11099" y="0"/>
                </a:moveTo>
                <a:lnTo>
                  <a:pt x="8324" y="0"/>
                </a:lnTo>
                <a:lnTo>
                  <a:pt x="0" y="11492"/>
                </a:lnTo>
                <a:lnTo>
                  <a:pt x="126262" y="11492"/>
                </a:lnTo>
                <a:lnTo>
                  <a:pt x="127452" y="9850"/>
                </a:lnTo>
                <a:lnTo>
                  <a:pt x="4161" y="9850"/>
                </a:lnTo>
                <a:lnTo>
                  <a:pt x="11099" y="0"/>
                </a:lnTo>
                <a:close/>
              </a:path>
              <a:path w="134620" h="12064">
                <a:moveTo>
                  <a:pt x="134588" y="0"/>
                </a:moveTo>
                <a:lnTo>
                  <a:pt x="131119" y="0"/>
                </a:lnTo>
                <a:lnTo>
                  <a:pt x="124182" y="9850"/>
                </a:lnTo>
                <a:lnTo>
                  <a:pt x="127452" y="9850"/>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49" name="object 85">
            <a:extLst>
              <a:ext uri="{FF2B5EF4-FFF2-40B4-BE49-F238E27FC236}">
                <a16:creationId xmlns:a16="http://schemas.microsoft.com/office/drawing/2014/main" id="{1CE455D3-8385-41A6-BAD5-E33D58AEE551}"/>
              </a:ext>
            </a:extLst>
          </p:cNvPr>
          <p:cNvSpPr>
            <a:spLocks/>
          </p:cNvSpPr>
          <p:nvPr/>
        </p:nvSpPr>
        <p:spPr bwMode="auto">
          <a:xfrm>
            <a:off x="2311401" y="3995739"/>
            <a:ext cx="9525" cy="33337"/>
          </a:xfrm>
          <a:custGeom>
            <a:avLst/>
            <a:gdLst>
              <a:gd name="T0" fmla="*/ 9557 w 8890"/>
              <a:gd name="T1" fmla="*/ 0 h 33654"/>
              <a:gd name="T2" fmla="*/ 0 w 8890"/>
              <a:gd name="T3" fmla="*/ 11277 h 33654"/>
              <a:gd name="T4" fmla="*/ 0 w 8890"/>
              <a:gd name="T5" fmla="*/ 32757 h 33654"/>
              <a:gd name="T6" fmla="*/ 9557 w 8890"/>
              <a:gd name="T7" fmla="*/ 22017 h 33654"/>
              <a:gd name="T8" fmla="*/ 955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2"/>
                </a:lnTo>
                <a:lnTo>
                  <a:pt x="8325" y="22437"/>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50" name="object 86">
            <a:extLst>
              <a:ext uri="{FF2B5EF4-FFF2-40B4-BE49-F238E27FC236}">
                <a16:creationId xmlns:a16="http://schemas.microsoft.com/office/drawing/2014/main" id="{A4218D70-7941-40C5-B65F-A96634A8C28E}"/>
              </a:ext>
            </a:extLst>
          </p:cNvPr>
          <p:cNvSpPr>
            <a:spLocks/>
          </p:cNvSpPr>
          <p:nvPr/>
        </p:nvSpPr>
        <p:spPr bwMode="auto">
          <a:xfrm>
            <a:off x="2679700" y="3933826"/>
            <a:ext cx="44450" cy="30163"/>
          </a:xfrm>
          <a:custGeom>
            <a:avLst/>
            <a:gdLst>
              <a:gd name="T0" fmla="*/ 0 w 45719"/>
              <a:gd name="T1" fmla="*/ 30927 h 29210"/>
              <a:gd name="T2" fmla="*/ 42625 w 45719"/>
              <a:gd name="T3" fmla="*/ 30927 h 29210"/>
              <a:gd name="T4" fmla="*/ 42625 w 45719"/>
              <a:gd name="T5" fmla="*/ 0 h 29210"/>
              <a:gd name="T6" fmla="*/ 0 w 45719"/>
              <a:gd name="T7" fmla="*/ 0 h 29210"/>
              <a:gd name="T8" fmla="*/ 0 w 45719"/>
              <a:gd name="T9" fmla="*/ 30927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51" name="object 87">
            <a:extLst>
              <a:ext uri="{FF2B5EF4-FFF2-40B4-BE49-F238E27FC236}">
                <a16:creationId xmlns:a16="http://schemas.microsoft.com/office/drawing/2014/main" id="{F1BEB9C4-8F69-41E8-A0AD-6C8F02358764}"/>
              </a:ext>
            </a:extLst>
          </p:cNvPr>
          <p:cNvSpPr>
            <a:spLocks/>
          </p:cNvSpPr>
          <p:nvPr/>
        </p:nvSpPr>
        <p:spPr bwMode="auto">
          <a:xfrm>
            <a:off x="2622550" y="3933826"/>
            <a:ext cx="46038" cy="30163"/>
          </a:xfrm>
          <a:custGeom>
            <a:avLst/>
            <a:gdLst>
              <a:gd name="T0" fmla="*/ 0 w 46355"/>
              <a:gd name="T1" fmla="*/ 30927 h 29210"/>
              <a:gd name="T2" fmla="*/ 45163 w 46355"/>
              <a:gd name="T3" fmla="*/ 30927 h 29210"/>
              <a:gd name="T4" fmla="*/ 45163 w 46355"/>
              <a:gd name="T5" fmla="*/ 0 h 29210"/>
              <a:gd name="T6" fmla="*/ 0 w 46355"/>
              <a:gd name="T7" fmla="*/ 0 h 29210"/>
              <a:gd name="T8" fmla="*/ 0 w 46355"/>
              <a:gd name="T9" fmla="*/ 30927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29210">
                <a:moveTo>
                  <a:pt x="0" y="29004"/>
                </a:moveTo>
                <a:lnTo>
                  <a:pt x="45787" y="29004"/>
                </a:lnTo>
                <a:lnTo>
                  <a:pt x="45787"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52" name="object 88">
            <a:extLst>
              <a:ext uri="{FF2B5EF4-FFF2-40B4-BE49-F238E27FC236}">
                <a16:creationId xmlns:a16="http://schemas.microsoft.com/office/drawing/2014/main" id="{3CFA3C88-26A5-4160-9E82-23E3EE616DCB}"/>
              </a:ext>
            </a:extLst>
          </p:cNvPr>
          <p:cNvSpPr>
            <a:spLocks/>
          </p:cNvSpPr>
          <p:nvPr/>
        </p:nvSpPr>
        <p:spPr bwMode="auto">
          <a:xfrm>
            <a:off x="2601913" y="3971925"/>
            <a:ext cx="127000" cy="0"/>
          </a:xfrm>
          <a:custGeom>
            <a:avLst/>
            <a:gdLst>
              <a:gd name="T0" fmla="*/ 0 w 127000"/>
              <a:gd name="T1" fmla="*/ 126957 w 127000"/>
              <a:gd name="T2" fmla="*/ 0 60000 65536"/>
              <a:gd name="T3" fmla="*/ 0 60000 65536"/>
            </a:gdLst>
            <a:ahLst/>
            <a:cxnLst>
              <a:cxn ang="T2">
                <a:pos x="T0" y="0"/>
              </a:cxn>
              <a:cxn ang="T3">
                <a:pos x="T1" y="0"/>
              </a:cxn>
            </a:cxnLst>
            <a:rect l="0" t="0" r="r" b="b"/>
            <a:pathLst>
              <a:path w="127000">
                <a:moveTo>
                  <a:pt x="0" y="0"/>
                </a:moveTo>
                <a:lnTo>
                  <a:pt x="126957"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53" name="object 89">
            <a:extLst>
              <a:ext uri="{FF2B5EF4-FFF2-40B4-BE49-F238E27FC236}">
                <a16:creationId xmlns:a16="http://schemas.microsoft.com/office/drawing/2014/main" id="{42D877CA-9463-4D54-B943-CD62634BE382}"/>
              </a:ext>
            </a:extLst>
          </p:cNvPr>
          <p:cNvSpPr>
            <a:spLocks/>
          </p:cNvSpPr>
          <p:nvPr/>
        </p:nvSpPr>
        <p:spPr bwMode="auto">
          <a:xfrm>
            <a:off x="2601914" y="3949701"/>
            <a:ext cx="134937" cy="11113"/>
          </a:xfrm>
          <a:custGeom>
            <a:avLst/>
            <a:gdLst>
              <a:gd name="T0" fmla="*/ 11152 w 134619"/>
              <a:gd name="T1" fmla="*/ 0 h 12064"/>
              <a:gd name="T2" fmla="*/ 8365 w 134619"/>
              <a:gd name="T3" fmla="*/ 0 h 12064"/>
              <a:gd name="T4" fmla="*/ 0 w 134619"/>
              <a:gd name="T5" fmla="*/ 9752 h 12064"/>
              <a:gd name="T6" fmla="*/ 127559 w 134619"/>
              <a:gd name="T7" fmla="*/ 9752 h 12064"/>
              <a:gd name="T8" fmla="*/ 129018 w 134619"/>
              <a:gd name="T9" fmla="*/ 7894 h 12064"/>
              <a:gd name="T10" fmla="*/ 4182 w 134619"/>
              <a:gd name="T11" fmla="*/ 7894 h 12064"/>
              <a:gd name="T12" fmla="*/ 11152 w 134619"/>
              <a:gd name="T13" fmla="*/ 0 h 12064"/>
              <a:gd name="T14" fmla="*/ 135226 w 134619"/>
              <a:gd name="T15" fmla="*/ 0 h 12064"/>
              <a:gd name="T16" fmla="*/ 131739 w 134619"/>
              <a:gd name="T17" fmla="*/ 0 h 12064"/>
              <a:gd name="T18" fmla="*/ 124770 w 134619"/>
              <a:gd name="T19" fmla="*/ 7894 h 12064"/>
              <a:gd name="T20" fmla="*/ 129018 w 134619"/>
              <a:gd name="T21" fmla="*/ 7894 h 12064"/>
              <a:gd name="T22" fmla="*/ 135226 w 134619"/>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19" h="12064">
                <a:moveTo>
                  <a:pt x="11100" y="0"/>
                </a:moveTo>
                <a:lnTo>
                  <a:pt x="8325" y="0"/>
                </a:lnTo>
                <a:lnTo>
                  <a:pt x="0" y="11492"/>
                </a:lnTo>
                <a:lnTo>
                  <a:pt x="126958" y="11492"/>
                </a:lnTo>
                <a:lnTo>
                  <a:pt x="128411" y="9303"/>
                </a:lnTo>
                <a:lnTo>
                  <a:pt x="4162" y="9303"/>
                </a:lnTo>
                <a:lnTo>
                  <a:pt x="11100" y="0"/>
                </a:lnTo>
                <a:close/>
              </a:path>
              <a:path w="134619" h="12064">
                <a:moveTo>
                  <a:pt x="134589" y="0"/>
                </a:moveTo>
                <a:lnTo>
                  <a:pt x="131119" y="0"/>
                </a:lnTo>
                <a:lnTo>
                  <a:pt x="124183" y="9303"/>
                </a:lnTo>
                <a:lnTo>
                  <a:pt x="128411" y="9303"/>
                </a:lnTo>
                <a:lnTo>
                  <a:pt x="134589"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54" name="object 90">
            <a:extLst>
              <a:ext uri="{FF2B5EF4-FFF2-40B4-BE49-F238E27FC236}">
                <a16:creationId xmlns:a16="http://schemas.microsoft.com/office/drawing/2014/main" id="{A9F75957-9796-4E69-AB39-C77D2B4A0EBA}"/>
              </a:ext>
            </a:extLst>
          </p:cNvPr>
          <p:cNvSpPr>
            <a:spLocks/>
          </p:cNvSpPr>
          <p:nvPr/>
        </p:nvSpPr>
        <p:spPr bwMode="auto">
          <a:xfrm>
            <a:off x="2728914" y="3949700"/>
            <a:ext cx="7937" cy="33338"/>
          </a:xfrm>
          <a:custGeom>
            <a:avLst/>
            <a:gdLst>
              <a:gd name="T0" fmla="*/ 7053 w 8255"/>
              <a:gd name="T1" fmla="*/ 0 h 33654"/>
              <a:gd name="T2" fmla="*/ 0 w 8255"/>
              <a:gd name="T3" fmla="*/ 11277 h 33654"/>
              <a:gd name="T4" fmla="*/ 0 w 8255"/>
              <a:gd name="T5" fmla="*/ 32758 h 33654"/>
              <a:gd name="T6" fmla="*/ 7053 w 8255"/>
              <a:gd name="T7" fmla="*/ 22017 h 33654"/>
              <a:gd name="T8" fmla="*/ 7053 w 8255"/>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5" h="33654">
                <a:moveTo>
                  <a:pt x="7630" y="0"/>
                </a:moveTo>
                <a:lnTo>
                  <a:pt x="0" y="11492"/>
                </a:lnTo>
                <a:lnTo>
                  <a:pt x="0" y="33381"/>
                </a:lnTo>
                <a:lnTo>
                  <a:pt x="7630" y="22437"/>
                </a:lnTo>
                <a:lnTo>
                  <a:pt x="7630"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55" name="object 91">
            <a:extLst>
              <a:ext uri="{FF2B5EF4-FFF2-40B4-BE49-F238E27FC236}">
                <a16:creationId xmlns:a16="http://schemas.microsoft.com/office/drawing/2014/main" id="{20645023-B42C-410F-9936-BABAF19E92E4}"/>
              </a:ext>
            </a:extLst>
          </p:cNvPr>
          <p:cNvSpPr>
            <a:spLocks/>
          </p:cNvSpPr>
          <p:nvPr/>
        </p:nvSpPr>
        <p:spPr bwMode="auto">
          <a:xfrm>
            <a:off x="2540000" y="3933826"/>
            <a:ext cx="46038" cy="30163"/>
          </a:xfrm>
          <a:custGeom>
            <a:avLst/>
            <a:gdLst>
              <a:gd name="T0" fmla="*/ 0 w 46355"/>
              <a:gd name="T1" fmla="*/ 30927 h 29210"/>
              <a:gd name="T2" fmla="*/ 45164 w 46355"/>
              <a:gd name="T3" fmla="*/ 30927 h 29210"/>
              <a:gd name="T4" fmla="*/ 45164 w 46355"/>
              <a:gd name="T5" fmla="*/ 0 h 29210"/>
              <a:gd name="T6" fmla="*/ 0 w 46355"/>
              <a:gd name="T7" fmla="*/ 0 h 29210"/>
              <a:gd name="T8" fmla="*/ 0 w 46355"/>
              <a:gd name="T9" fmla="*/ 30927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29210">
                <a:moveTo>
                  <a:pt x="0" y="29004"/>
                </a:moveTo>
                <a:lnTo>
                  <a:pt x="45788" y="29004"/>
                </a:lnTo>
                <a:lnTo>
                  <a:pt x="45788"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56" name="object 92">
            <a:extLst>
              <a:ext uri="{FF2B5EF4-FFF2-40B4-BE49-F238E27FC236}">
                <a16:creationId xmlns:a16="http://schemas.microsoft.com/office/drawing/2014/main" id="{EA63C75E-2A24-47C1-ACFF-C7257A0C647D}"/>
              </a:ext>
            </a:extLst>
          </p:cNvPr>
          <p:cNvSpPr>
            <a:spLocks/>
          </p:cNvSpPr>
          <p:nvPr/>
        </p:nvSpPr>
        <p:spPr bwMode="auto">
          <a:xfrm>
            <a:off x="2484439" y="3933826"/>
            <a:ext cx="46037" cy="30163"/>
          </a:xfrm>
          <a:custGeom>
            <a:avLst/>
            <a:gdLst>
              <a:gd name="T0" fmla="*/ 0 w 45719"/>
              <a:gd name="T1" fmla="*/ 30927 h 29210"/>
              <a:gd name="T2" fmla="*/ 45724 w 45719"/>
              <a:gd name="T3" fmla="*/ 30927 h 29210"/>
              <a:gd name="T4" fmla="*/ 45724 w 45719"/>
              <a:gd name="T5" fmla="*/ 0 h 29210"/>
              <a:gd name="T6" fmla="*/ 0 w 45719"/>
              <a:gd name="T7" fmla="*/ 0 h 29210"/>
              <a:gd name="T8" fmla="*/ 0 w 45719"/>
              <a:gd name="T9" fmla="*/ 30927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57" name="object 93">
            <a:extLst>
              <a:ext uri="{FF2B5EF4-FFF2-40B4-BE49-F238E27FC236}">
                <a16:creationId xmlns:a16="http://schemas.microsoft.com/office/drawing/2014/main" id="{BE54307A-DF63-4F7C-A391-E767E0A4CC4D}"/>
              </a:ext>
            </a:extLst>
          </p:cNvPr>
          <p:cNvSpPr>
            <a:spLocks/>
          </p:cNvSpPr>
          <p:nvPr/>
        </p:nvSpPr>
        <p:spPr bwMode="auto">
          <a:xfrm>
            <a:off x="2462213" y="3971925"/>
            <a:ext cx="127000" cy="0"/>
          </a:xfrm>
          <a:custGeom>
            <a:avLst/>
            <a:gdLst>
              <a:gd name="T0" fmla="*/ 0 w 127000"/>
              <a:gd name="T1" fmla="*/ 126956 w 127000"/>
              <a:gd name="T2" fmla="*/ 0 60000 65536"/>
              <a:gd name="T3" fmla="*/ 0 60000 65536"/>
            </a:gdLst>
            <a:ahLst/>
            <a:cxnLst>
              <a:cxn ang="T2">
                <a:pos x="T0" y="0"/>
              </a:cxn>
              <a:cxn ang="T3">
                <a:pos x="T1" y="0"/>
              </a:cxn>
            </a:cxnLst>
            <a:rect l="0" t="0" r="r" b="b"/>
            <a:pathLst>
              <a:path w="127000">
                <a:moveTo>
                  <a:pt x="0" y="0"/>
                </a:moveTo>
                <a:lnTo>
                  <a:pt x="126956" y="0"/>
                </a:lnTo>
              </a:path>
            </a:pathLst>
          </a:custGeom>
          <a:noFill/>
          <a:ln w="21889">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58" name="object 94">
            <a:extLst>
              <a:ext uri="{FF2B5EF4-FFF2-40B4-BE49-F238E27FC236}">
                <a16:creationId xmlns:a16="http://schemas.microsoft.com/office/drawing/2014/main" id="{9AFD997C-1947-4CC4-90C6-BF0C230459B4}"/>
              </a:ext>
            </a:extLst>
          </p:cNvPr>
          <p:cNvSpPr>
            <a:spLocks/>
          </p:cNvSpPr>
          <p:nvPr/>
        </p:nvSpPr>
        <p:spPr bwMode="auto">
          <a:xfrm>
            <a:off x="2462214" y="3949701"/>
            <a:ext cx="136525" cy="11113"/>
          </a:xfrm>
          <a:custGeom>
            <a:avLst/>
            <a:gdLst>
              <a:gd name="T0" fmla="*/ 11904 w 135890"/>
              <a:gd name="T1" fmla="*/ 0 h 12064"/>
              <a:gd name="T2" fmla="*/ 8403 w 135890"/>
              <a:gd name="T3" fmla="*/ 0 h 12064"/>
              <a:gd name="T4" fmla="*/ 0 w 135890"/>
              <a:gd name="T5" fmla="*/ 9752 h 12064"/>
              <a:gd name="T6" fmla="*/ 128147 w 135890"/>
              <a:gd name="T7" fmla="*/ 9752 h 12064"/>
              <a:gd name="T8" fmla="*/ 129747 w 135890"/>
              <a:gd name="T9" fmla="*/ 7894 h 12064"/>
              <a:gd name="T10" fmla="*/ 4902 w 135890"/>
              <a:gd name="T11" fmla="*/ 7894 h 12064"/>
              <a:gd name="T12" fmla="*/ 11904 w 135890"/>
              <a:gd name="T13" fmla="*/ 0 h 12064"/>
              <a:gd name="T14" fmla="*/ 136549 w 135890"/>
              <a:gd name="T15" fmla="*/ 0 h 12064"/>
              <a:gd name="T16" fmla="*/ 132349 w 135890"/>
              <a:gd name="T17" fmla="*/ 0 h 12064"/>
              <a:gd name="T18" fmla="*/ 125346 w 135890"/>
              <a:gd name="T19" fmla="*/ 7894 h 12064"/>
              <a:gd name="T20" fmla="*/ 129747 w 135890"/>
              <a:gd name="T21" fmla="*/ 7894 h 12064"/>
              <a:gd name="T22" fmla="*/ 136549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794" y="0"/>
                </a:moveTo>
                <a:lnTo>
                  <a:pt x="8325" y="0"/>
                </a:lnTo>
                <a:lnTo>
                  <a:pt x="0" y="11492"/>
                </a:lnTo>
                <a:lnTo>
                  <a:pt x="126958" y="11492"/>
                </a:lnTo>
                <a:lnTo>
                  <a:pt x="128543" y="9303"/>
                </a:lnTo>
                <a:lnTo>
                  <a:pt x="4856" y="9303"/>
                </a:lnTo>
                <a:lnTo>
                  <a:pt x="11794" y="0"/>
                </a:lnTo>
                <a:close/>
              </a:path>
              <a:path w="135890" h="12064">
                <a:moveTo>
                  <a:pt x="135282" y="0"/>
                </a:moveTo>
                <a:lnTo>
                  <a:pt x="131120" y="0"/>
                </a:lnTo>
                <a:lnTo>
                  <a:pt x="124183" y="9303"/>
                </a:lnTo>
                <a:lnTo>
                  <a:pt x="128543" y="9303"/>
                </a:lnTo>
                <a:lnTo>
                  <a:pt x="135282"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59" name="object 95">
            <a:extLst>
              <a:ext uri="{FF2B5EF4-FFF2-40B4-BE49-F238E27FC236}">
                <a16:creationId xmlns:a16="http://schemas.microsoft.com/office/drawing/2014/main" id="{5F3F67E4-D0D9-4C82-8B13-A656091DC47E}"/>
              </a:ext>
            </a:extLst>
          </p:cNvPr>
          <p:cNvSpPr>
            <a:spLocks/>
          </p:cNvSpPr>
          <p:nvPr/>
        </p:nvSpPr>
        <p:spPr bwMode="auto">
          <a:xfrm>
            <a:off x="2589214" y="3949700"/>
            <a:ext cx="9525" cy="33338"/>
          </a:xfrm>
          <a:custGeom>
            <a:avLst/>
            <a:gdLst>
              <a:gd name="T0" fmla="*/ 9557 w 8890"/>
              <a:gd name="T1" fmla="*/ 0 h 33654"/>
              <a:gd name="T2" fmla="*/ 0 w 8890"/>
              <a:gd name="T3" fmla="*/ 11277 h 33654"/>
              <a:gd name="T4" fmla="*/ 0 w 8890"/>
              <a:gd name="T5" fmla="*/ 32758 h 33654"/>
              <a:gd name="T6" fmla="*/ 9557 w 8890"/>
              <a:gd name="T7" fmla="*/ 22017 h 33654"/>
              <a:gd name="T8" fmla="*/ 955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2"/>
                </a:lnTo>
                <a:lnTo>
                  <a:pt x="8325" y="22437"/>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60" name="object 96">
            <a:extLst>
              <a:ext uri="{FF2B5EF4-FFF2-40B4-BE49-F238E27FC236}">
                <a16:creationId xmlns:a16="http://schemas.microsoft.com/office/drawing/2014/main" id="{0B88F0E9-AB48-483E-82BA-3A68FD3EAAD0}"/>
              </a:ext>
            </a:extLst>
          </p:cNvPr>
          <p:cNvSpPr>
            <a:spLocks/>
          </p:cNvSpPr>
          <p:nvPr/>
        </p:nvSpPr>
        <p:spPr bwMode="auto">
          <a:xfrm>
            <a:off x="2400300" y="3933826"/>
            <a:ext cx="46038" cy="30163"/>
          </a:xfrm>
          <a:custGeom>
            <a:avLst/>
            <a:gdLst>
              <a:gd name="T0" fmla="*/ 0 w 45719"/>
              <a:gd name="T1" fmla="*/ 30927 h 29210"/>
              <a:gd name="T2" fmla="*/ 45726 w 45719"/>
              <a:gd name="T3" fmla="*/ 30927 h 29210"/>
              <a:gd name="T4" fmla="*/ 45726 w 45719"/>
              <a:gd name="T5" fmla="*/ 0 h 29210"/>
              <a:gd name="T6" fmla="*/ 0 w 45719"/>
              <a:gd name="T7" fmla="*/ 0 h 29210"/>
              <a:gd name="T8" fmla="*/ 0 w 45719"/>
              <a:gd name="T9" fmla="*/ 30927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61" name="object 97">
            <a:extLst>
              <a:ext uri="{FF2B5EF4-FFF2-40B4-BE49-F238E27FC236}">
                <a16:creationId xmlns:a16="http://schemas.microsoft.com/office/drawing/2014/main" id="{02F562D7-2163-4B90-AC25-D4C43DFA9C9B}"/>
              </a:ext>
            </a:extLst>
          </p:cNvPr>
          <p:cNvSpPr>
            <a:spLocks/>
          </p:cNvSpPr>
          <p:nvPr/>
        </p:nvSpPr>
        <p:spPr bwMode="auto">
          <a:xfrm>
            <a:off x="2344739" y="3933826"/>
            <a:ext cx="46037" cy="30163"/>
          </a:xfrm>
          <a:custGeom>
            <a:avLst/>
            <a:gdLst>
              <a:gd name="T0" fmla="*/ 0 w 45719"/>
              <a:gd name="T1" fmla="*/ 30927 h 29210"/>
              <a:gd name="T2" fmla="*/ 45724 w 45719"/>
              <a:gd name="T3" fmla="*/ 30927 h 29210"/>
              <a:gd name="T4" fmla="*/ 45724 w 45719"/>
              <a:gd name="T5" fmla="*/ 0 h 29210"/>
              <a:gd name="T6" fmla="*/ 0 w 45719"/>
              <a:gd name="T7" fmla="*/ 0 h 29210"/>
              <a:gd name="T8" fmla="*/ 0 w 45719"/>
              <a:gd name="T9" fmla="*/ 30927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62" name="object 98">
            <a:extLst>
              <a:ext uri="{FF2B5EF4-FFF2-40B4-BE49-F238E27FC236}">
                <a16:creationId xmlns:a16="http://schemas.microsoft.com/office/drawing/2014/main" id="{8EB258E8-327A-482A-ACBD-1F45186420D3}"/>
              </a:ext>
            </a:extLst>
          </p:cNvPr>
          <p:cNvSpPr>
            <a:spLocks/>
          </p:cNvSpPr>
          <p:nvPr/>
        </p:nvSpPr>
        <p:spPr bwMode="auto">
          <a:xfrm>
            <a:off x="2324100" y="3971925"/>
            <a:ext cx="127000" cy="0"/>
          </a:xfrm>
          <a:custGeom>
            <a:avLst/>
            <a:gdLst>
              <a:gd name="T0" fmla="*/ 0 w 127000"/>
              <a:gd name="T1" fmla="*/ 126956 w 127000"/>
              <a:gd name="T2" fmla="*/ 0 60000 65536"/>
              <a:gd name="T3" fmla="*/ 0 60000 65536"/>
            </a:gdLst>
            <a:ahLst/>
            <a:cxnLst>
              <a:cxn ang="T2">
                <a:pos x="T0" y="0"/>
              </a:cxn>
              <a:cxn ang="T3">
                <a:pos x="T1" y="0"/>
              </a:cxn>
            </a:cxnLst>
            <a:rect l="0" t="0" r="r" b="b"/>
            <a:pathLst>
              <a:path w="127000">
                <a:moveTo>
                  <a:pt x="0" y="0"/>
                </a:moveTo>
                <a:lnTo>
                  <a:pt x="126956"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63" name="object 99">
            <a:extLst>
              <a:ext uri="{FF2B5EF4-FFF2-40B4-BE49-F238E27FC236}">
                <a16:creationId xmlns:a16="http://schemas.microsoft.com/office/drawing/2014/main" id="{8FF68CD7-11A3-4310-88FE-8120D7606447}"/>
              </a:ext>
            </a:extLst>
          </p:cNvPr>
          <p:cNvSpPr>
            <a:spLocks/>
          </p:cNvSpPr>
          <p:nvPr/>
        </p:nvSpPr>
        <p:spPr bwMode="auto">
          <a:xfrm>
            <a:off x="2324100" y="3949701"/>
            <a:ext cx="134938" cy="11113"/>
          </a:xfrm>
          <a:custGeom>
            <a:avLst/>
            <a:gdLst>
              <a:gd name="T0" fmla="*/ 10945 w 135890"/>
              <a:gd name="T1" fmla="*/ 0 h 12064"/>
              <a:gd name="T2" fmla="*/ 8209 w 135890"/>
              <a:gd name="T3" fmla="*/ 0 h 12064"/>
              <a:gd name="T4" fmla="*/ 0 w 135890"/>
              <a:gd name="T5" fmla="*/ 9752 h 12064"/>
              <a:gd name="T6" fmla="*/ 125184 w 135890"/>
              <a:gd name="T7" fmla="*/ 9752 h 12064"/>
              <a:gd name="T8" fmla="*/ 126747 w 135890"/>
              <a:gd name="T9" fmla="*/ 7894 h 12064"/>
              <a:gd name="T10" fmla="*/ 4787 w 135890"/>
              <a:gd name="T11" fmla="*/ 7894 h 12064"/>
              <a:gd name="T12" fmla="*/ 10945 w 135890"/>
              <a:gd name="T13" fmla="*/ 0 h 12064"/>
              <a:gd name="T14" fmla="*/ 133392 w 135890"/>
              <a:gd name="T15" fmla="*/ 0 h 12064"/>
              <a:gd name="T16" fmla="*/ 129288 w 135890"/>
              <a:gd name="T17" fmla="*/ 0 h 12064"/>
              <a:gd name="T18" fmla="*/ 122447 w 135890"/>
              <a:gd name="T19" fmla="*/ 7894 h 12064"/>
              <a:gd name="T20" fmla="*/ 126747 w 135890"/>
              <a:gd name="T21" fmla="*/ 7894 h 12064"/>
              <a:gd name="T22" fmla="*/ 133392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100" y="0"/>
                </a:moveTo>
                <a:lnTo>
                  <a:pt x="8325" y="0"/>
                </a:lnTo>
                <a:lnTo>
                  <a:pt x="0" y="11492"/>
                </a:lnTo>
                <a:lnTo>
                  <a:pt x="126956" y="11492"/>
                </a:lnTo>
                <a:lnTo>
                  <a:pt x="128542" y="9303"/>
                </a:lnTo>
                <a:lnTo>
                  <a:pt x="4855" y="9303"/>
                </a:lnTo>
                <a:lnTo>
                  <a:pt x="11100" y="0"/>
                </a:lnTo>
                <a:close/>
              </a:path>
              <a:path w="135890" h="12064">
                <a:moveTo>
                  <a:pt x="135281" y="0"/>
                </a:moveTo>
                <a:lnTo>
                  <a:pt x="131119" y="0"/>
                </a:lnTo>
                <a:lnTo>
                  <a:pt x="124181" y="9303"/>
                </a:lnTo>
                <a:lnTo>
                  <a:pt x="128542" y="9303"/>
                </a:lnTo>
                <a:lnTo>
                  <a:pt x="135281"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64" name="object 100">
            <a:extLst>
              <a:ext uri="{FF2B5EF4-FFF2-40B4-BE49-F238E27FC236}">
                <a16:creationId xmlns:a16="http://schemas.microsoft.com/office/drawing/2014/main" id="{79D274D2-AF2E-48CD-B0D4-CFC1F9DD8C1A}"/>
              </a:ext>
            </a:extLst>
          </p:cNvPr>
          <p:cNvSpPr>
            <a:spLocks/>
          </p:cNvSpPr>
          <p:nvPr/>
        </p:nvSpPr>
        <p:spPr bwMode="auto">
          <a:xfrm>
            <a:off x="2451100" y="3949700"/>
            <a:ext cx="7938" cy="33338"/>
          </a:xfrm>
          <a:custGeom>
            <a:avLst/>
            <a:gdLst>
              <a:gd name="T0" fmla="*/ 6638 w 8890"/>
              <a:gd name="T1" fmla="*/ 0 h 33654"/>
              <a:gd name="T2" fmla="*/ 0 w 8890"/>
              <a:gd name="T3" fmla="*/ 11277 h 33654"/>
              <a:gd name="T4" fmla="*/ 0 w 8890"/>
              <a:gd name="T5" fmla="*/ 32758 h 33654"/>
              <a:gd name="T6" fmla="*/ 6638 w 8890"/>
              <a:gd name="T7" fmla="*/ 22017 h 33654"/>
              <a:gd name="T8" fmla="*/ 6638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2"/>
                </a:lnTo>
                <a:lnTo>
                  <a:pt x="8325" y="22437"/>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65" name="object 101">
            <a:extLst>
              <a:ext uri="{FF2B5EF4-FFF2-40B4-BE49-F238E27FC236}">
                <a16:creationId xmlns:a16="http://schemas.microsoft.com/office/drawing/2014/main" id="{97E70176-51A5-419D-A3F8-15CDFF48BDE4}"/>
              </a:ext>
            </a:extLst>
          </p:cNvPr>
          <p:cNvSpPr>
            <a:spLocks/>
          </p:cNvSpPr>
          <p:nvPr/>
        </p:nvSpPr>
        <p:spPr bwMode="auto">
          <a:xfrm>
            <a:off x="2262189" y="3933826"/>
            <a:ext cx="46037" cy="30163"/>
          </a:xfrm>
          <a:custGeom>
            <a:avLst/>
            <a:gdLst>
              <a:gd name="T0" fmla="*/ 0 w 45720"/>
              <a:gd name="T1" fmla="*/ 30927 h 29210"/>
              <a:gd name="T2" fmla="*/ 45722 w 45720"/>
              <a:gd name="T3" fmla="*/ 30927 h 29210"/>
              <a:gd name="T4" fmla="*/ 45722 w 45720"/>
              <a:gd name="T5" fmla="*/ 0 h 29210"/>
              <a:gd name="T6" fmla="*/ 0 w 45720"/>
              <a:gd name="T7" fmla="*/ 0 h 29210"/>
              <a:gd name="T8" fmla="*/ 0 w 45720"/>
              <a:gd name="T9" fmla="*/ 30927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66" name="object 102">
            <a:extLst>
              <a:ext uri="{FF2B5EF4-FFF2-40B4-BE49-F238E27FC236}">
                <a16:creationId xmlns:a16="http://schemas.microsoft.com/office/drawing/2014/main" id="{CCB07D36-76DC-4174-A404-3B51CA478446}"/>
              </a:ext>
            </a:extLst>
          </p:cNvPr>
          <p:cNvSpPr>
            <a:spLocks/>
          </p:cNvSpPr>
          <p:nvPr/>
        </p:nvSpPr>
        <p:spPr bwMode="auto">
          <a:xfrm>
            <a:off x="2206625" y="3933826"/>
            <a:ext cx="44450" cy="30163"/>
          </a:xfrm>
          <a:custGeom>
            <a:avLst/>
            <a:gdLst>
              <a:gd name="T0" fmla="*/ 0 w 45720"/>
              <a:gd name="T1" fmla="*/ 30927 h 29210"/>
              <a:gd name="T2" fmla="*/ 42623 w 45720"/>
              <a:gd name="T3" fmla="*/ 30927 h 29210"/>
              <a:gd name="T4" fmla="*/ 42623 w 45720"/>
              <a:gd name="T5" fmla="*/ 0 h 29210"/>
              <a:gd name="T6" fmla="*/ 0 w 45720"/>
              <a:gd name="T7" fmla="*/ 0 h 29210"/>
              <a:gd name="T8" fmla="*/ 0 w 45720"/>
              <a:gd name="T9" fmla="*/ 30927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67" name="object 103">
            <a:extLst>
              <a:ext uri="{FF2B5EF4-FFF2-40B4-BE49-F238E27FC236}">
                <a16:creationId xmlns:a16="http://schemas.microsoft.com/office/drawing/2014/main" id="{68F716F4-AB1B-4C0D-8BB7-49BC15CB64A4}"/>
              </a:ext>
            </a:extLst>
          </p:cNvPr>
          <p:cNvSpPr>
            <a:spLocks/>
          </p:cNvSpPr>
          <p:nvPr/>
        </p:nvSpPr>
        <p:spPr bwMode="auto">
          <a:xfrm>
            <a:off x="2184400" y="3971925"/>
            <a:ext cx="127000" cy="0"/>
          </a:xfrm>
          <a:custGeom>
            <a:avLst/>
            <a:gdLst>
              <a:gd name="T0" fmla="*/ 0 w 126365"/>
              <a:gd name="T1" fmla="*/ 127535 w 126365"/>
              <a:gd name="T2" fmla="*/ 0 60000 65536"/>
              <a:gd name="T3" fmla="*/ 0 60000 65536"/>
            </a:gdLst>
            <a:ahLst/>
            <a:cxnLst>
              <a:cxn ang="T2">
                <a:pos x="T0" y="0"/>
              </a:cxn>
              <a:cxn ang="T3">
                <a:pos x="T1" y="0"/>
              </a:cxn>
            </a:cxnLst>
            <a:rect l="0" t="0" r="r" b="b"/>
            <a:pathLst>
              <a:path w="126365">
                <a:moveTo>
                  <a:pt x="0" y="0"/>
                </a:moveTo>
                <a:lnTo>
                  <a:pt x="126263"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68" name="object 104">
            <a:extLst>
              <a:ext uri="{FF2B5EF4-FFF2-40B4-BE49-F238E27FC236}">
                <a16:creationId xmlns:a16="http://schemas.microsoft.com/office/drawing/2014/main" id="{0ABAF9C0-404E-4B6A-A92E-B921B4BE21E6}"/>
              </a:ext>
            </a:extLst>
          </p:cNvPr>
          <p:cNvSpPr>
            <a:spLocks/>
          </p:cNvSpPr>
          <p:nvPr/>
        </p:nvSpPr>
        <p:spPr bwMode="auto">
          <a:xfrm>
            <a:off x="2184400" y="3949701"/>
            <a:ext cx="134938" cy="11113"/>
          </a:xfrm>
          <a:custGeom>
            <a:avLst/>
            <a:gdLst>
              <a:gd name="T0" fmla="*/ 11152 w 134620"/>
              <a:gd name="T1" fmla="*/ 0 h 12064"/>
              <a:gd name="T2" fmla="*/ 8365 w 134620"/>
              <a:gd name="T3" fmla="*/ 0 h 12064"/>
              <a:gd name="T4" fmla="*/ 0 w 134620"/>
              <a:gd name="T5" fmla="*/ 9752 h 12064"/>
              <a:gd name="T6" fmla="*/ 126860 w 134620"/>
              <a:gd name="T7" fmla="*/ 9752 h 12064"/>
              <a:gd name="T8" fmla="*/ 128454 w 134620"/>
              <a:gd name="T9" fmla="*/ 7894 h 12064"/>
              <a:gd name="T10" fmla="*/ 4182 w 134620"/>
              <a:gd name="T11" fmla="*/ 7894 h 12064"/>
              <a:gd name="T12" fmla="*/ 11152 w 134620"/>
              <a:gd name="T13" fmla="*/ 0 h 12064"/>
              <a:gd name="T14" fmla="*/ 135225 w 134620"/>
              <a:gd name="T15" fmla="*/ 0 h 12064"/>
              <a:gd name="T16" fmla="*/ 131740 w 134620"/>
              <a:gd name="T17" fmla="*/ 0 h 12064"/>
              <a:gd name="T18" fmla="*/ 124770 w 134620"/>
              <a:gd name="T19" fmla="*/ 7894 h 12064"/>
              <a:gd name="T20" fmla="*/ 128454 w 134620"/>
              <a:gd name="T21" fmla="*/ 7894 h 12064"/>
              <a:gd name="T22" fmla="*/ 135225 w 13462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20" h="12064">
                <a:moveTo>
                  <a:pt x="11100" y="0"/>
                </a:moveTo>
                <a:lnTo>
                  <a:pt x="8325" y="0"/>
                </a:lnTo>
                <a:lnTo>
                  <a:pt x="0" y="11492"/>
                </a:lnTo>
                <a:lnTo>
                  <a:pt x="126263" y="11492"/>
                </a:lnTo>
                <a:lnTo>
                  <a:pt x="127849" y="9303"/>
                </a:lnTo>
                <a:lnTo>
                  <a:pt x="4162" y="9303"/>
                </a:lnTo>
                <a:lnTo>
                  <a:pt x="11100" y="0"/>
                </a:lnTo>
                <a:close/>
              </a:path>
              <a:path w="134620" h="12064">
                <a:moveTo>
                  <a:pt x="134588" y="0"/>
                </a:moveTo>
                <a:lnTo>
                  <a:pt x="131120" y="0"/>
                </a:lnTo>
                <a:lnTo>
                  <a:pt x="124183" y="9303"/>
                </a:lnTo>
                <a:lnTo>
                  <a:pt x="127849" y="9303"/>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69" name="object 105">
            <a:extLst>
              <a:ext uri="{FF2B5EF4-FFF2-40B4-BE49-F238E27FC236}">
                <a16:creationId xmlns:a16="http://schemas.microsoft.com/office/drawing/2014/main" id="{8EE4A421-ADFC-4748-9FC6-F81EA38CA643}"/>
              </a:ext>
            </a:extLst>
          </p:cNvPr>
          <p:cNvSpPr>
            <a:spLocks/>
          </p:cNvSpPr>
          <p:nvPr/>
        </p:nvSpPr>
        <p:spPr bwMode="auto">
          <a:xfrm>
            <a:off x="2311401" y="3949700"/>
            <a:ext cx="9525" cy="33338"/>
          </a:xfrm>
          <a:custGeom>
            <a:avLst/>
            <a:gdLst>
              <a:gd name="T0" fmla="*/ 9557 w 8890"/>
              <a:gd name="T1" fmla="*/ 0 h 33654"/>
              <a:gd name="T2" fmla="*/ 0 w 8890"/>
              <a:gd name="T3" fmla="*/ 11277 h 33654"/>
              <a:gd name="T4" fmla="*/ 0 w 8890"/>
              <a:gd name="T5" fmla="*/ 32758 h 33654"/>
              <a:gd name="T6" fmla="*/ 9557 w 8890"/>
              <a:gd name="T7" fmla="*/ 22017 h 33654"/>
              <a:gd name="T8" fmla="*/ 955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2"/>
                </a:lnTo>
                <a:lnTo>
                  <a:pt x="8325" y="22437"/>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70" name="object 106">
            <a:extLst>
              <a:ext uri="{FF2B5EF4-FFF2-40B4-BE49-F238E27FC236}">
                <a16:creationId xmlns:a16="http://schemas.microsoft.com/office/drawing/2014/main" id="{C6C370E6-BC15-4548-B38F-94EC9FAA432E}"/>
              </a:ext>
            </a:extLst>
          </p:cNvPr>
          <p:cNvSpPr>
            <a:spLocks/>
          </p:cNvSpPr>
          <p:nvPr/>
        </p:nvSpPr>
        <p:spPr bwMode="auto">
          <a:xfrm>
            <a:off x="2679700" y="3887789"/>
            <a:ext cx="44450" cy="28575"/>
          </a:xfrm>
          <a:custGeom>
            <a:avLst/>
            <a:gdLst>
              <a:gd name="T0" fmla="*/ 0 w 45719"/>
              <a:gd name="T1" fmla="*/ 27756 h 29210"/>
              <a:gd name="T2" fmla="*/ 42624 w 45719"/>
              <a:gd name="T3" fmla="*/ 27756 h 29210"/>
              <a:gd name="T4" fmla="*/ 42624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3" y="29004"/>
                </a:lnTo>
                <a:lnTo>
                  <a:pt x="45093"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71" name="object 107">
            <a:extLst>
              <a:ext uri="{FF2B5EF4-FFF2-40B4-BE49-F238E27FC236}">
                <a16:creationId xmlns:a16="http://schemas.microsoft.com/office/drawing/2014/main" id="{8180E039-1724-4095-90A5-2F3021A686FC}"/>
              </a:ext>
            </a:extLst>
          </p:cNvPr>
          <p:cNvSpPr>
            <a:spLocks/>
          </p:cNvSpPr>
          <p:nvPr/>
        </p:nvSpPr>
        <p:spPr bwMode="auto">
          <a:xfrm>
            <a:off x="2622550" y="3887789"/>
            <a:ext cx="46038" cy="28575"/>
          </a:xfrm>
          <a:custGeom>
            <a:avLst/>
            <a:gdLst>
              <a:gd name="T0" fmla="*/ 0 w 46355"/>
              <a:gd name="T1" fmla="*/ 27756 h 29210"/>
              <a:gd name="T2" fmla="*/ 45163 w 46355"/>
              <a:gd name="T3" fmla="*/ 27756 h 29210"/>
              <a:gd name="T4" fmla="*/ 45163 w 46355"/>
              <a:gd name="T5" fmla="*/ 0 h 29210"/>
              <a:gd name="T6" fmla="*/ 0 w 46355"/>
              <a:gd name="T7" fmla="*/ 0 h 29210"/>
              <a:gd name="T8" fmla="*/ 0 w 46355"/>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29210">
                <a:moveTo>
                  <a:pt x="0" y="29004"/>
                </a:moveTo>
                <a:lnTo>
                  <a:pt x="45787" y="29004"/>
                </a:lnTo>
                <a:lnTo>
                  <a:pt x="45787"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72" name="object 108">
            <a:extLst>
              <a:ext uri="{FF2B5EF4-FFF2-40B4-BE49-F238E27FC236}">
                <a16:creationId xmlns:a16="http://schemas.microsoft.com/office/drawing/2014/main" id="{FD9138D0-5C80-4557-BFC3-66A67F1A0095}"/>
              </a:ext>
            </a:extLst>
          </p:cNvPr>
          <p:cNvSpPr>
            <a:spLocks/>
          </p:cNvSpPr>
          <p:nvPr/>
        </p:nvSpPr>
        <p:spPr bwMode="auto">
          <a:xfrm>
            <a:off x="2601913" y="3924300"/>
            <a:ext cx="127000" cy="0"/>
          </a:xfrm>
          <a:custGeom>
            <a:avLst/>
            <a:gdLst>
              <a:gd name="T0" fmla="*/ 0 w 127000"/>
              <a:gd name="T1" fmla="*/ 126958 w 127000"/>
              <a:gd name="T2" fmla="*/ 0 60000 65536"/>
              <a:gd name="T3" fmla="*/ 0 60000 65536"/>
            </a:gdLst>
            <a:ahLst/>
            <a:cxnLst>
              <a:cxn ang="T2">
                <a:pos x="T0" y="0"/>
              </a:cxn>
              <a:cxn ang="T3">
                <a:pos x="T1" y="0"/>
              </a:cxn>
            </a:cxnLst>
            <a:rect l="0" t="0" r="r" b="b"/>
            <a:pathLst>
              <a:path w="127000">
                <a:moveTo>
                  <a:pt x="0" y="0"/>
                </a:moveTo>
                <a:lnTo>
                  <a:pt x="126958"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73" name="object 109">
            <a:extLst>
              <a:ext uri="{FF2B5EF4-FFF2-40B4-BE49-F238E27FC236}">
                <a16:creationId xmlns:a16="http://schemas.microsoft.com/office/drawing/2014/main" id="{6C029D9B-5E39-48FB-9721-1927909B46B1}"/>
              </a:ext>
            </a:extLst>
          </p:cNvPr>
          <p:cNvSpPr>
            <a:spLocks/>
          </p:cNvSpPr>
          <p:nvPr/>
        </p:nvSpPr>
        <p:spPr bwMode="auto">
          <a:xfrm>
            <a:off x="2601914" y="3902075"/>
            <a:ext cx="134937" cy="12700"/>
          </a:xfrm>
          <a:custGeom>
            <a:avLst/>
            <a:gdLst>
              <a:gd name="T0" fmla="*/ 11152 w 134619"/>
              <a:gd name="T1" fmla="*/ 0 h 12064"/>
              <a:gd name="T2" fmla="*/ 8365 w 134619"/>
              <a:gd name="T3" fmla="*/ 0 h 12064"/>
              <a:gd name="T4" fmla="*/ 0 w 134619"/>
              <a:gd name="T5" fmla="*/ 12736 h 12064"/>
              <a:gd name="T6" fmla="*/ 127559 w 134619"/>
              <a:gd name="T7" fmla="*/ 12736 h 12064"/>
              <a:gd name="T8" fmla="*/ 129018 w 134619"/>
              <a:gd name="T9" fmla="*/ 10309 h 12064"/>
              <a:gd name="T10" fmla="*/ 4182 w 134619"/>
              <a:gd name="T11" fmla="*/ 10309 h 12064"/>
              <a:gd name="T12" fmla="*/ 11152 w 134619"/>
              <a:gd name="T13" fmla="*/ 0 h 12064"/>
              <a:gd name="T14" fmla="*/ 135225 w 134619"/>
              <a:gd name="T15" fmla="*/ 0 h 12064"/>
              <a:gd name="T16" fmla="*/ 131740 w 134619"/>
              <a:gd name="T17" fmla="*/ 0 h 12064"/>
              <a:gd name="T18" fmla="*/ 124770 w 134619"/>
              <a:gd name="T19" fmla="*/ 10309 h 12064"/>
              <a:gd name="T20" fmla="*/ 129018 w 134619"/>
              <a:gd name="T21" fmla="*/ 10309 h 12064"/>
              <a:gd name="T22" fmla="*/ 135225 w 134619"/>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19" h="12064">
                <a:moveTo>
                  <a:pt x="11100" y="0"/>
                </a:moveTo>
                <a:lnTo>
                  <a:pt x="8325" y="0"/>
                </a:lnTo>
                <a:lnTo>
                  <a:pt x="0" y="11492"/>
                </a:lnTo>
                <a:lnTo>
                  <a:pt x="126958" y="11492"/>
                </a:lnTo>
                <a:lnTo>
                  <a:pt x="128411" y="9303"/>
                </a:lnTo>
                <a:lnTo>
                  <a:pt x="4162" y="9303"/>
                </a:lnTo>
                <a:lnTo>
                  <a:pt x="11100" y="0"/>
                </a:lnTo>
                <a:close/>
              </a:path>
              <a:path w="134619" h="12064">
                <a:moveTo>
                  <a:pt x="134588" y="0"/>
                </a:moveTo>
                <a:lnTo>
                  <a:pt x="131120" y="0"/>
                </a:lnTo>
                <a:lnTo>
                  <a:pt x="124183" y="9303"/>
                </a:lnTo>
                <a:lnTo>
                  <a:pt x="128411" y="9303"/>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74" name="object 110">
            <a:extLst>
              <a:ext uri="{FF2B5EF4-FFF2-40B4-BE49-F238E27FC236}">
                <a16:creationId xmlns:a16="http://schemas.microsoft.com/office/drawing/2014/main" id="{3973CD9F-50B4-467E-B61A-5D315B6879CE}"/>
              </a:ext>
            </a:extLst>
          </p:cNvPr>
          <p:cNvSpPr>
            <a:spLocks/>
          </p:cNvSpPr>
          <p:nvPr/>
        </p:nvSpPr>
        <p:spPr bwMode="auto">
          <a:xfrm>
            <a:off x="2728914" y="3902075"/>
            <a:ext cx="7937" cy="33338"/>
          </a:xfrm>
          <a:custGeom>
            <a:avLst/>
            <a:gdLst>
              <a:gd name="T0" fmla="*/ 7053 w 8255"/>
              <a:gd name="T1" fmla="*/ 0 h 33654"/>
              <a:gd name="T2" fmla="*/ 0 w 8255"/>
              <a:gd name="T3" fmla="*/ 11277 h 33654"/>
              <a:gd name="T4" fmla="*/ 0 w 8255"/>
              <a:gd name="T5" fmla="*/ 32758 h 33654"/>
              <a:gd name="T6" fmla="*/ 7053 w 8255"/>
              <a:gd name="T7" fmla="*/ 21480 h 33654"/>
              <a:gd name="T8" fmla="*/ 7053 w 8255"/>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5" h="33654">
                <a:moveTo>
                  <a:pt x="7630" y="0"/>
                </a:moveTo>
                <a:lnTo>
                  <a:pt x="0" y="11492"/>
                </a:lnTo>
                <a:lnTo>
                  <a:pt x="0" y="33381"/>
                </a:lnTo>
                <a:lnTo>
                  <a:pt x="7630" y="21890"/>
                </a:lnTo>
                <a:lnTo>
                  <a:pt x="7630"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75" name="object 111">
            <a:extLst>
              <a:ext uri="{FF2B5EF4-FFF2-40B4-BE49-F238E27FC236}">
                <a16:creationId xmlns:a16="http://schemas.microsoft.com/office/drawing/2014/main" id="{F7D02C6E-5634-44AE-B37C-B0F3D4E7D50C}"/>
              </a:ext>
            </a:extLst>
          </p:cNvPr>
          <p:cNvSpPr>
            <a:spLocks/>
          </p:cNvSpPr>
          <p:nvPr/>
        </p:nvSpPr>
        <p:spPr bwMode="auto">
          <a:xfrm>
            <a:off x="2728914" y="3856039"/>
            <a:ext cx="7937" cy="33337"/>
          </a:xfrm>
          <a:custGeom>
            <a:avLst/>
            <a:gdLst>
              <a:gd name="T0" fmla="*/ 7053 w 8255"/>
              <a:gd name="T1" fmla="*/ 0 h 33654"/>
              <a:gd name="T2" fmla="*/ 0 w 8255"/>
              <a:gd name="T3" fmla="*/ 11277 h 33654"/>
              <a:gd name="T4" fmla="*/ 0 w 8255"/>
              <a:gd name="T5" fmla="*/ 32757 h 33654"/>
              <a:gd name="T6" fmla="*/ 7053 w 8255"/>
              <a:gd name="T7" fmla="*/ 21480 h 33654"/>
              <a:gd name="T8" fmla="*/ 7053 w 8255"/>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5" h="33654">
                <a:moveTo>
                  <a:pt x="7630" y="0"/>
                </a:moveTo>
                <a:lnTo>
                  <a:pt x="0" y="11492"/>
                </a:lnTo>
                <a:lnTo>
                  <a:pt x="0" y="33382"/>
                </a:lnTo>
                <a:lnTo>
                  <a:pt x="7630" y="21890"/>
                </a:lnTo>
                <a:lnTo>
                  <a:pt x="7630"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76" name="object 112">
            <a:extLst>
              <a:ext uri="{FF2B5EF4-FFF2-40B4-BE49-F238E27FC236}">
                <a16:creationId xmlns:a16="http://schemas.microsoft.com/office/drawing/2014/main" id="{2971B2C1-1E6C-4972-8363-6C5050AB0BC1}"/>
              </a:ext>
            </a:extLst>
          </p:cNvPr>
          <p:cNvSpPr>
            <a:spLocks/>
          </p:cNvSpPr>
          <p:nvPr/>
        </p:nvSpPr>
        <p:spPr bwMode="auto">
          <a:xfrm>
            <a:off x="2540000" y="3887789"/>
            <a:ext cx="46038" cy="28575"/>
          </a:xfrm>
          <a:custGeom>
            <a:avLst/>
            <a:gdLst>
              <a:gd name="T0" fmla="*/ 0 w 46355"/>
              <a:gd name="T1" fmla="*/ 27756 h 29210"/>
              <a:gd name="T2" fmla="*/ 45163 w 46355"/>
              <a:gd name="T3" fmla="*/ 27756 h 29210"/>
              <a:gd name="T4" fmla="*/ 45163 w 46355"/>
              <a:gd name="T5" fmla="*/ 0 h 29210"/>
              <a:gd name="T6" fmla="*/ 0 w 46355"/>
              <a:gd name="T7" fmla="*/ 0 h 29210"/>
              <a:gd name="T8" fmla="*/ 0 w 46355"/>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29210">
                <a:moveTo>
                  <a:pt x="0" y="29004"/>
                </a:moveTo>
                <a:lnTo>
                  <a:pt x="45787" y="29004"/>
                </a:lnTo>
                <a:lnTo>
                  <a:pt x="45787"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77" name="object 113">
            <a:extLst>
              <a:ext uri="{FF2B5EF4-FFF2-40B4-BE49-F238E27FC236}">
                <a16:creationId xmlns:a16="http://schemas.microsoft.com/office/drawing/2014/main" id="{C196642C-5BB8-426D-A9A2-5E6010318FC3}"/>
              </a:ext>
            </a:extLst>
          </p:cNvPr>
          <p:cNvSpPr>
            <a:spLocks/>
          </p:cNvSpPr>
          <p:nvPr/>
        </p:nvSpPr>
        <p:spPr bwMode="auto">
          <a:xfrm>
            <a:off x="2484439" y="3887789"/>
            <a:ext cx="46037" cy="28575"/>
          </a:xfrm>
          <a:custGeom>
            <a:avLst/>
            <a:gdLst>
              <a:gd name="T0" fmla="*/ 0 w 45719"/>
              <a:gd name="T1" fmla="*/ 27756 h 29210"/>
              <a:gd name="T2" fmla="*/ 45724 w 45719"/>
              <a:gd name="T3" fmla="*/ 27756 h 29210"/>
              <a:gd name="T4" fmla="*/ 45724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78" name="object 114">
            <a:extLst>
              <a:ext uri="{FF2B5EF4-FFF2-40B4-BE49-F238E27FC236}">
                <a16:creationId xmlns:a16="http://schemas.microsoft.com/office/drawing/2014/main" id="{662BEC5E-DDE3-4B99-A242-F4F4F80559D2}"/>
              </a:ext>
            </a:extLst>
          </p:cNvPr>
          <p:cNvSpPr>
            <a:spLocks/>
          </p:cNvSpPr>
          <p:nvPr/>
        </p:nvSpPr>
        <p:spPr bwMode="auto">
          <a:xfrm>
            <a:off x="2462213" y="3924300"/>
            <a:ext cx="127000" cy="0"/>
          </a:xfrm>
          <a:custGeom>
            <a:avLst/>
            <a:gdLst>
              <a:gd name="T0" fmla="*/ 0 w 127000"/>
              <a:gd name="T1" fmla="*/ 126958 w 127000"/>
              <a:gd name="T2" fmla="*/ 0 60000 65536"/>
              <a:gd name="T3" fmla="*/ 0 60000 65536"/>
            </a:gdLst>
            <a:ahLst/>
            <a:cxnLst>
              <a:cxn ang="T2">
                <a:pos x="T0" y="0"/>
              </a:cxn>
              <a:cxn ang="T3">
                <a:pos x="T1" y="0"/>
              </a:cxn>
            </a:cxnLst>
            <a:rect l="0" t="0" r="r" b="b"/>
            <a:pathLst>
              <a:path w="127000">
                <a:moveTo>
                  <a:pt x="0" y="0"/>
                </a:moveTo>
                <a:lnTo>
                  <a:pt x="126958"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79" name="object 115">
            <a:extLst>
              <a:ext uri="{FF2B5EF4-FFF2-40B4-BE49-F238E27FC236}">
                <a16:creationId xmlns:a16="http://schemas.microsoft.com/office/drawing/2014/main" id="{29FDD352-7576-420A-AB09-B0E9C905F6E3}"/>
              </a:ext>
            </a:extLst>
          </p:cNvPr>
          <p:cNvSpPr>
            <a:spLocks/>
          </p:cNvSpPr>
          <p:nvPr/>
        </p:nvSpPr>
        <p:spPr bwMode="auto">
          <a:xfrm>
            <a:off x="2462214" y="3902075"/>
            <a:ext cx="136525" cy="12700"/>
          </a:xfrm>
          <a:custGeom>
            <a:avLst/>
            <a:gdLst>
              <a:gd name="T0" fmla="*/ 11904 w 135890"/>
              <a:gd name="T1" fmla="*/ 0 h 12064"/>
              <a:gd name="T2" fmla="*/ 8403 w 135890"/>
              <a:gd name="T3" fmla="*/ 0 h 12064"/>
              <a:gd name="T4" fmla="*/ 0 w 135890"/>
              <a:gd name="T5" fmla="*/ 12736 h 12064"/>
              <a:gd name="T6" fmla="*/ 128147 w 135890"/>
              <a:gd name="T7" fmla="*/ 12736 h 12064"/>
              <a:gd name="T8" fmla="*/ 129747 w 135890"/>
              <a:gd name="T9" fmla="*/ 10309 h 12064"/>
              <a:gd name="T10" fmla="*/ 4902 w 135890"/>
              <a:gd name="T11" fmla="*/ 10309 h 12064"/>
              <a:gd name="T12" fmla="*/ 11904 w 135890"/>
              <a:gd name="T13" fmla="*/ 0 h 12064"/>
              <a:gd name="T14" fmla="*/ 136550 w 135890"/>
              <a:gd name="T15" fmla="*/ 0 h 12064"/>
              <a:gd name="T16" fmla="*/ 132349 w 135890"/>
              <a:gd name="T17" fmla="*/ 0 h 12064"/>
              <a:gd name="T18" fmla="*/ 125346 w 135890"/>
              <a:gd name="T19" fmla="*/ 10309 h 12064"/>
              <a:gd name="T20" fmla="*/ 129747 w 135890"/>
              <a:gd name="T21" fmla="*/ 10309 h 12064"/>
              <a:gd name="T22" fmla="*/ 136550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794" y="0"/>
                </a:moveTo>
                <a:lnTo>
                  <a:pt x="8325" y="0"/>
                </a:lnTo>
                <a:lnTo>
                  <a:pt x="0" y="11492"/>
                </a:lnTo>
                <a:lnTo>
                  <a:pt x="126958" y="11492"/>
                </a:lnTo>
                <a:lnTo>
                  <a:pt x="128543" y="9303"/>
                </a:lnTo>
                <a:lnTo>
                  <a:pt x="4856" y="9303"/>
                </a:lnTo>
                <a:lnTo>
                  <a:pt x="11794" y="0"/>
                </a:lnTo>
                <a:close/>
              </a:path>
              <a:path w="135890" h="12064">
                <a:moveTo>
                  <a:pt x="135283" y="0"/>
                </a:moveTo>
                <a:lnTo>
                  <a:pt x="131120" y="0"/>
                </a:lnTo>
                <a:lnTo>
                  <a:pt x="124183" y="9303"/>
                </a:lnTo>
                <a:lnTo>
                  <a:pt x="128543" y="9303"/>
                </a:lnTo>
                <a:lnTo>
                  <a:pt x="135283"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80" name="object 116">
            <a:extLst>
              <a:ext uri="{FF2B5EF4-FFF2-40B4-BE49-F238E27FC236}">
                <a16:creationId xmlns:a16="http://schemas.microsoft.com/office/drawing/2014/main" id="{0D2E31BB-8A18-4A0B-B4DD-63DC22DBFBE0}"/>
              </a:ext>
            </a:extLst>
          </p:cNvPr>
          <p:cNvSpPr>
            <a:spLocks/>
          </p:cNvSpPr>
          <p:nvPr/>
        </p:nvSpPr>
        <p:spPr bwMode="auto">
          <a:xfrm>
            <a:off x="2589214" y="3902075"/>
            <a:ext cx="9525" cy="33338"/>
          </a:xfrm>
          <a:custGeom>
            <a:avLst/>
            <a:gdLst>
              <a:gd name="T0" fmla="*/ 9557 w 8890"/>
              <a:gd name="T1" fmla="*/ 0 h 33654"/>
              <a:gd name="T2" fmla="*/ 0 w 8890"/>
              <a:gd name="T3" fmla="*/ 11277 h 33654"/>
              <a:gd name="T4" fmla="*/ 0 w 8890"/>
              <a:gd name="T5" fmla="*/ 32758 h 33654"/>
              <a:gd name="T6" fmla="*/ 9557 w 8890"/>
              <a:gd name="T7" fmla="*/ 21480 h 33654"/>
              <a:gd name="T8" fmla="*/ 955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1"/>
                </a:lnTo>
                <a:lnTo>
                  <a:pt x="8325" y="21890"/>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81" name="object 117">
            <a:extLst>
              <a:ext uri="{FF2B5EF4-FFF2-40B4-BE49-F238E27FC236}">
                <a16:creationId xmlns:a16="http://schemas.microsoft.com/office/drawing/2014/main" id="{5C259A37-7BB4-41B0-B9DF-3E0E9162EB59}"/>
              </a:ext>
            </a:extLst>
          </p:cNvPr>
          <p:cNvSpPr>
            <a:spLocks/>
          </p:cNvSpPr>
          <p:nvPr/>
        </p:nvSpPr>
        <p:spPr bwMode="auto">
          <a:xfrm>
            <a:off x="2400300" y="3887789"/>
            <a:ext cx="46038" cy="28575"/>
          </a:xfrm>
          <a:custGeom>
            <a:avLst/>
            <a:gdLst>
              <a:gd name="T0" fmla="*/ 0 w 45719"/>
              <a:gd name="T1" fmla="*/ 27756 h 29210"/>
              <a:gd name="T2" fmla="*/ 45726 w 45719"/>
              <a:gd name="T3" fmla="*/ 27756 h 29210"/>
              <a:gd name="T4" fmla="*/ 45726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82" name="object 118">
            <a:extLst>
              <a:ext uri="{FF2B5EF4-FFF2-40B4-BE49-F238E27FC236}">
                <a16:creationId xmlns:a16="http://schemas.microsoft.com/office/drawing/2014/main" id="{5BCF5167-E846-4E9B-AE61-DF9345A4F4A7}"/>
              </a:ext>
            </a:extLst>
          </p:cNvPr>
          <p:cNvSpPr>
            <a:spLocks/>
          </p:cNvSpPr>
          <p:nvPr/>
        </p:nvSpPr>
        <p:spPr bwMode="auto">
          <a:xfrm>
            <a:off x="2344739" y="3887789"/>
            <a:ext cx="46037" cy="28575"/>
          </a:xfrm>
          <a:custGeom>
            <a:avLst/>
            <a:gdLst>
              <a:gd name="T0" fmla="*/ 0 w 45719"/>
              <a:gd name="T1" fmla="*/ 27756 h 29210"/>
              <a:gd name="T2" fmla="*/ 45724 w 45719"/>
              <a:gd name="T3" fmla="*/ 27756 h 29210"/>
              <a:gd name="T4" fmla="*/ 45724 w 45719"/>
              <a:gd name="T5" fmla="*/ 0 h 29210"/>
              <a:gd name="T6" fmla="*/ 0 w 45719"/>
              <a:gd name="T7" fmla="*/ 0 h 29210"/>
              <a:gd name="T8" fmla="*/ 0 w 45719"/>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83" name="object 119">
            <a:extLst>
              <a:ext uri="{FF2B5EF4-FFF2-40B4-BE49-F238E27FC236}">
                <a16:creationId xmlns:a16="http://schemas.microsoft.com/office/drawing/2014/main" id="{2796FEEA-0436-40CF-A26C-CD4D6E085B00}"/>
              </a:ext>
            </a:extLst>
          </p:cNvPr>
          <p:cNvSpPr>
            <a:spLocks/>
          </p:cNvSpPr>
          <p:nvPr/>
        </p:nvSpPr>
        <p:spPr bwMode="auto">
          <a:xfrm>
            <a:off x="2324100" y="3924300"/>
            <a:ext cx="127000" cy="0"/>
          </a:xfrm>
          <a:custGeom>
            <a:avLst/>
            <a:gdLst>
              <a:gd name="T0" fmla="*/ 0 w 127000"/>
              <a:gd name="T1" fmla="*/ 126956 w 127000"/>
              <a:gd name="T2" fmla="*/ 0 60000 65536"/>
              <a:gd name="T3" fmla="*/ 0 60000 65536"/>
            </a:gdLst>
            <a:ahLst/>
            <a:cxnLst>
              <a:cxn ang="T2">
                <a:pos x="T0" y="0"/>
              </a:cxn>
              <a:cxn ang="T3">
                <a:pos x="T1" y="0"/>
              </a:cxn>
            </a:cxnLst>
            <a:rect l="0" t="0" r="r" b="b"/>
            <a:pathLst>
              <a:path w="127000">
                <a:moveTo>
                  <a:pt x="0" y="0"/>
                </a:moveTo>
                <a:lnTo>
                  <a:pt x="126956"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84" name="object 120">
            <a:extLst>
              <a:ext uri="{FF2B5EF4-FFF2-40B4-BE49-F238E27FC236}">
                <a16:creationId xmlns:a16="http://schemas.microsoft.com/office/drawing/2014/main" id="{77E564E2-B060-4A78-9CA0-E87744CA2EFC}"/>
              </a:ext>
            </a:extLst>
          </p:cNvPr>
          <p:cNvSpPr>
            <a:spLocks/>
          </p:cNvSpPr>
          <p:nvPr/>
        </p:nvSpPr>
        <p:spPr bwMode="auto">
          <a:xfrm>
            <a:off x="2324100" y="3902075"/>
            <a:ext cx="134938" cy="12700"/>
          </a:xfrm>
          <a:custGeom>
            <a:avLst/>
            <a:gdLst>
              <a:gd name="T0" fmla="*/ 10945 w 135890"/>
              <a:gd name="T1" fmla="*/ 0 h 12064"/>
              <a:gd name="T2" fmla="*/ 8209 w 135890"/>
              <a:gd name="T3" fmla="*/ 0 h 12064"/>
              <a:gd name="T4" fmla="*/ 0 w 135890"/>
              <a:gd name="T5" fmla="*/ 12736 h 12064"/>
              <a:gd name="T6" fmla="*/ 125184 w 135890"/>
              <a:gd name="T7" fmla="*/ 12736 h 12064"/>
              <a:gd name="T8" fmla="*/ 126747 w 135890"/>
              <a:gd name="T9" fmla="*/ 10309 h 12064"/>
              <a:gd name="T10" fmla="*/ 4787 w 135890"/>
              <a:gd name="T11" fmla="*/ 10309 h 12064"/>
              <a:gd name="T12" fmla="*/ 10945 w 135890"/>
              <a:gd name="T13" fmla="*/ 0 h 12064"/>
              <a:gd name="T14" fmla="*/ 133392 w 135890"/>
              <a:gd name="T15" fmla="*/ 0 h 12064"/>
              <a:gd name="T16" fmla="*/ 129288 w 135890"/>
              <a:gd name="T17" fmla="*/ 0 h 12064"/>
              <a:gd name="T18" fmla="*/ 122447 w 135890"/>
              <a:gd name="T19" fmla="*/ 10309 h 12064"/>
              <a:gd name="T20" fmla="*/ 126747 w 135890"/>
              <a:gd name="T21" fmla="*/ 10309 h 12064"/>
              <a:gd name="T22" fmla="*/ 133392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100" y="0"/>
                </a:moveTo>
                <a:lnTo>
                  <a:pt x="8325" y="0"/>
                </a:lnTo>
                <a:lnTo>
                  <a:pt x="0" y="11492"/>
                </a:lnTo>
                <a:lnTo>
                  <a:pt x="126956" y="11492"/>
                </a:lnTo>
                <a:lnTo>
                  <a:pt x="128542" y="9303"/>
                </a:lnTo>
                <a:lnTo>
                  <a:pt x="4855" y="9303"/>
                </a:lnTo>
                <a:lnTo>
                  <a:pt x="11100" y="0"/>
                </a:lnTo>
                <a:close/>
              </a:path>
              <a:path w="135890" h="12064">
                <a:moveTo>
                  <a:pt x="135281" y="0"/>
                </a:moveTo>
                <a:lnTo>
                  <a:pt x="131119" y="0"/>
                </a:lnTo>
                <a:lnTo>
                  <a:pt x="124181" y="9303"/>
                </a:lnTo>
                <a:lnTo>
                  <a:pt x="128542" y="9303"/>
                </a:lnTo>
                <a:lnTo>
                  <a:pt x="135281"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85" name="object 121">
            <a:extLst>
              <a:ext uri="{FF2B5EF4-FFF2-40B4-BE49-F238E27FC236}">
                <a16:creationId xmlns:a16="http://schemas.microsoft.com/office/drawing/2014/main" id="{BD85CA9B-9948-4A74-B3A4-2C1B9BA6579D}"/>
              </a:ext>
            </a:extLst>
          </p:cNvPr>
          <p:cNvSpPr>
            <a:spLocks/>
          </p:cNvSpPr>
          <p:nvPr/>
        </p:nvSpPr>
        <p:spPr bwMode="auto">
          <a:xfrm>
            <a:off x="2451100" y="3902075"/>
            <a:ext cx="7938" cy="33338"/>
          </a:xfrm>
          <a:custGeom>
            <a:avLst/>
            <a:gdLst>
              <a:gd name="T0" fmla="*/ 6638 w 8890"/>
              <a:gd name="T1" fmla="*/ 0 h 33654"/>
              <a:gd name="T2" fmla="*/ 0 w 8890"/>
              <a:gd name="T3" fmla="*/ 11277 h 33654"/>
              <a:gd name="T4" fmla="*/ 0 w 8890"/>
              <a:gd name="T5" fmla="*/ 32758 h 33654"/>
              <a:gd name="T6" fmla="*/ 6638 w 8890"/>
              <a:gd name="T7" fmla="*/ 21480 h 33654"/>
              <a:gd name="T8" fmla="*/ 6638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1"/>
                </a:lnTo>
                <a:lnTo>
                  <a:pt x="8325" y="21890"/>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86" name="object 122">
            <a:extLst>
              <a:ext uri="{FF2B5EF4-FFF2-40B4-BE49-F238E27FC236}">
                <a16:creationId xmlns:a16="http://schemas.microsoft.com/office/drawing/2014/main" id="{71DC2052-4507-41BD-B3BB-D35701CA094A}"/>
              </a:ext>
            </a:extLst>
          </p:cNvPr>
          <p:cNvSpPr>
            <a:spLocks/>
          </p:cNvSpPr>
          <p:nvPr/>
        </p:nvSpPr>
        <p:spPr bwMode="auto">
          <a:xfrm>
            <a:off x="2262189" y="3887789"/>
            <a:ext cx="46037" cy="28575"/>
          </a:xfrm>
          <a:custGeom>
            <a:avLst/>
            <a:gdLst>
              <a:gd name="T0" fmla="*/ 0 w 45720"/>
              <a:gd name="T1" fmla="*/ 27756 h 29210"/>
              <a:gd name="T2" fmla="*/ 45722 w 45720"/>
              <a:gd name="T3" fmla="*/ 27756 h 29210"/>
              <a:gd name="T4" fmla="*/ 45722 w 45720"/>
              <a:gd name="T5" fmla="*/ 0 h 29210"/>
              <a:gd name="T6" fmla="*/ 0 w 45720"/>
              <a:gd name="T7" fmla="*/ 0 h 29210"/>
              <a:gd name="T8" fmla="*/ 0 w 45720"/>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29210">
                <a:moveTo>
                  <a:pt x="0" y="29004"/>
                </a:moveTo>
                <a:lnTo>
                  <a:pt x="45094" y="29004"/>
                </a:lnTo>
                <a:lnTo>
                  <a:pt x="45094"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87" name="object 123">
            <a:extLst>
              <a:ext uri="{FF2B5EF4-FFF2-40B4-BE49-F238E27FC236}">
                <a16:creationId xmlns:a16="http://schemas.microsoft.com/office/drawing/2014/main" id="{EF985DA2-493F-4A54-B4B1-0D800C85BFC1}"/>
              </a:ext>
            </a:extLst>
          </p:cNvPr>
          <p:cNvSpPr>
            <a:spLocks/>
          </p:cNvSpPr>
          <p:nvPr/>
        </p:nvSpPr>
        <p:spPr bwMode="auto">
          <a:xfrm>
            <a:off x="2206625" y="3887789"/>
            <a:ext cx="44450" cy="28575"/>
          </a:xfrm>
          <a:custGeom>
            <a:avLst/>
            <a:gdLst>
              <a:gd name="T0" fmla="*/ 0 w 45720"/>
              <a:gd name="T1" fmla="*/ 27756 h 29210"/>
              <a:gd name="T2" fmla="*/ 42622 w 45720"/>
              <a:gd name="T3" fmla="*/ 27756 h 29210"/>
              <a:gd name="T4" fmla="*/ 42622 w 45720"/>
              <a:gd name="T5" fmla="*/ 0 h 29210"/>
              <a:gd name="T6" fmla="*/ 0 w 45720"/>
              <a:gd name="T7" fmla="*/ 0 h 29210"/>
              <a:gd name="T8" fmla="*/ 0 w 45720"/>
              <a:gd name="T9" fmla="*/ 27756 h 29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29210">
                <a:moveTo>
                  <a:pt x="0" y="29004"/>
                </a:moveTo>
                <a:lnTo>
                  <a:pt x="45093" y="29004"/>
                </a:lnTo>
                <a:lnTo>
                  <a:pt x="45093" y="0"/>
                </a:lnTo>
                <a:lnTo>
                  <a:pt x="0" y="0"/>
                </a:lnTo>
                <a:lnTo>
                  <a:pt x="0" y="2900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88" name="object 124">
            <a:extLst>
              <a:ext uri="{FF2B5EF4-FFF2-40B4-BE49-F238E27FC236}">
                <a16:creationId xmlns:a16="http://schemas.microsoft.com/office/drawing/2014/main" id="{E6E92CCE-9116-433C-9E87-289EF9DC7D87}"/>
              </a:ext>
            </a:extLst>
          </p:cNvPr>
          <p:cNvSpPr>
            <a:spLocks/>
          </p:cNvSpPr>
          <p:nvPr/>
        </p:nvSpPr>
        <p:spPr bwMode="auto">
          <a:xfrm>
            <a:off x="2184400" y="3924300"/>
            <a:ext cx="127000" cy="0"/>
          </a:xfrm>
          <a:custGeom>
            <a:avLst/>
            <a:gdLst>
              <a:gd name="T0" fmla="*/ 0 w 126365"/>
              <a:gd name="T1" fmla="*/ 127535 w 126365"/>
              <a:gd name="T2" fmla="*/ 0 60000 65536"/>
              <a:gd name="T3" fmla="*/ 0 60000 65536"/>
            </a:gdLst>
            <a:ahLst/>
            <a:cxnLst>
              <a:cxn ang="T2">
                <a:pos x="T0" y="0"/>
              </a:cxn>
              <a:cxn ang="T3">
                <a:pos x="T1" y="0"/>
              </a:cxn>
            </a:cxnLst>
            <a:rect l="0" t="0" r="r" b="b"/>
            <a:pathLst>
              <a:path w="126365">
                <a:moveTo>
                  <a:pt x="0" y="0"/>
                </a:moveTo>
                <a:lnTo>
                  <a:pt x="126263"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89" name="object 125">
            <a:extLst>
              <a:ext uri="{FF2B5EF4-FFF2-40B4-BE49-F238E27FC236}">
                <a16:creationId xmlns:a16="http://schemas.microsoft.com/office/drawing/2014/main" id="{C01428B4-1C41-4F57-9C0E-9EEF9CDD7070}"/>
              </a:ext>
            </a:extLst>
          </p:cNvPr>
          <p:cNvSpPr>
            <a:spLocks/>
          </p:cNvSpPr>
          <p:nvPr/>
        </p:nvSpPr>
        <p:spPr bwMode="auto">
          <a:xfrm>
            <a:off x="2184400" y="3902075"/>
            <a:ext cx="134938" cy="12700"/>
          </a:xfrm>
          <a:custGeom>
            <a:avLst/>
            <a:gdLst>
              <a:gd name="T0" fmla="*/ 11152 w 134620"/>
              <a:gd name="T1" fmla="*/ 0 h 12064"/>
              <a:gd name="T2" fmla="*/ 8365 w 134620"/>
              <a:gd name="T3" fmla="*/ 0 h 12064"/>
              <a:gd name="T4" fmla="*/ 0 w 134620"/>
              <a:gd name="T5" fmla="*/ 12736 h 12064"/>
              <a:gd name="T6" fmla="*/ 126860 w 134620"/>
              <a:gd name="T7" fmla="*/ 12736 h 12064"/>
              <a:gd name="T8" fmla="*/ 128454 w 134620"/>
              <a:gd name="T9" fmla="*/ 10309 h 12064"/>
              <a:gd name="T10" fmla="*/ 4182 w 134620"/>
              <a:gd name="T11" fmla="*/ 10309 h 12064"/>
              <a:gd name="T12" fmla="*/ 11152 w 134620"/>
              <a:gd name="T13" fmla="*/ 0 h 12064"/>
              <a:gd name="T14" fmla="*/ 135225 w 134620"/>
              <a:gd name="T15" fmla="*/ 0 h 12064"/>
              <a:gd name="T16" fmla="*/ 131740 w 134620"/>
              <a:gd name="T17" fmla="*/ 0 h 12064"/>
              <a:gd name="T18" fmla="*/ 124770 w 134620"/>
              <a:gd name="T19" fmla="*/ 10309 h 12064"/>
              <a:gd name="T20" fmla="*/ 128454 w 134620"/>
              <a:gd name="T21" fmla="*/ 10309 h 12064"/>
              <a:gd name="T22" fmla="*/ 135225 w 13462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20" h="12064">
                <a:moveTo>
                  <a:pt x="11100" y="0"/>
                </a:moveTo>
                <a:lnTo>
                  <a:pt x="8325" y="0"/>
                </a:lnTo>
                <a:lnTo>
                  <a:pt x="0" y="11492"/>
                </a:lnTo>
                <a:lnTo>
                  <a:pt x="126263" y="11492"/>
                </a:lnTo>
                <a:lnTo>
                  <a:pt x="127849" y="9303"/>
                </a:lnTo>
                <a:lnTo>
                  <a:pt x="4162" y="9303"/>
                </a:lnTo>
                <a:lnTo>
                  <a:pt x="11100" y="0"/>
                </a:lnTo>
                <a:close/>
              </a:path>
              <a:path w="134620" h="12064">
                <a:moveTo>
                  <a:pt x="134588" y="0"/>
                </a:moveTo>
                <a:lnTo>
                  <a:pt x="131120" y="0"/>
                </a:lnTo>
                <a:lnTo>
                  <a:pt x="124183" y="9303"/>
                </a:lnTo>
                <a:lnTo>
                  <a:pt x="127849" y="9303"/>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90" name="object 126">
            <a:extLst>
              <a:ext uri="{FF2B5EF4-FFF2-40B4-BE49-F238E27FC236}">
                <a16:creationId xmlns:a16="http://schemas.microsoft.com/office/drawing/2014/main" id="{E0A6B736-F47D-4196-BD95-7D3AF661387B}"/>
              </a:ext>
            </a:extLst>
          </p:cNvPr>
          <p:cNvSpPr>
            <a:spLocks/>
          </p:cNvSpPr>
          <p:nvPr/>
        </p:nvSpPr>
        <p:spPr bwMode="auto">
          <a:xfrm>
            <a:off x="2311401" y="3902075"/>
            <a:ext cx="9525" cy="33338"/>
          </a:xfrm>
          <a:custGeom>
            <a:avLst/>
            <a:gdLst>
              <a:gd name="T0" fmla="*/ 9557 w 8890"/>
              <a:gd name="T1" fmla="*/ 0 h 33654"/>
              <a:gd name="T2" fmla="*/ 0 w 8890"/>
              <a:gd name="T3" fmla="*/ 11277 h 33654"/>
              <a:gd name="T4" fmla="*/ 0 w 8890"/>
              <a:gd name="T5" fmla="*/ 32758 h 33654"/>
              <a:gd name="T6" fmla="*/ 9557 w 8890"/>
              <a:gd name="T7" fmla="*/ 21480 h 33654"/>
              <a:gd name="T8" fmla="*/ 955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1"/>
                </a:lnTo>
                <a:lnTo>
                  <a:pt x="8325" y="21890"/>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91" name="object 127">
            <a:extLst>
              <a:ext uri="{FF2B5EF4-FFF2-40B4-BE49-F238E27FC236}">
                <a16:creationId xmlns:a16="http://schemas.microsoft.com/office/drawing/2014/main" id="{46218DCC-5309-40C5-AAE8-001C9F5B2F91}"/>
              </a:ext>
            </a:extLst>
          </p:cNvPr>
          <p:cNvSpPr>
            <a:spLocks/>
          </p:cNvSpPr>
          <p:nvPr/>
        </p:nvSpPr>
        <p:spPr bwMode="auto">
          <a:xfrm>
            <a:off x="2679700" y="3836989"/>
            <a:ext cx="44450" cy="33337"/>
          </a:xfrm>
          <a:custGeom>
            <a:avLst/>
            <a:gdLst>
              <a:gd name="T0" fmla="*/ 0 w 45719"/>
              <a:gd name="T1" fmla="*/ 33467 h 33020"/>
              <a:gd name="T2" fmla="*/ 42625 w 45719"/>
              <a:gd name="T3" fmla="*/ 33467 h 33020"/>
              <a:gd name="T4" fmla="*/ 42625 w 45719"/>
              <a:gd name="T5" fmla="*/ 0 h 33020"/>
              <a:gd name="T6" fmla="*/ 0 w 45719"/>
              <a:gd name="T7" fmla="*/ 0 h 33020"/>
              <a:gd name="T8" fmla="*/ 0 w 45719"/>
              <a:gd name="T9" fmla="*/ 33467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33020">
                <a:moveTo>
                  <a:pt x="0" y="32834"/>
                </a:moveTo>
                <a:lnTo>
                  <a:pt x="45094" y="32834"/>
                </a:lnTo>
                <a:lnTo>
                  <a:pt x="45094" y="0"/>
                </a:lnTo>
                <a:lnTo>
                  <a:pt x="0" y="0"/>
                </a:lnTo>
                <a:lnTo>
                  <a:pt x="0" y="3283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92" name="object 128">
            <a:extLst>
              <a:ext uri="{FF2B5EF4-FFF2-40B4-BE49-F238E27FC236}">
                <a16:creationId xmlns:a16="http://schemas.microsoft.com/office/drawing/2014/main" id="{30674130-2813-4A69-B075-B9228206549D}"/>
              </a:ext>
            </a:extLst>
          </p:cNvPr>
          <p:cNvSpPr>
            <a:spLocks/>
          </p:cNvSpPr>
          <p:nvPr/>
        </p:nvSpPr>
        <p:spPr bwMode="auto">
          <a:xfrm>
            <a:off x="2622550" y="3836989"/>
            <a:ext cx="46038" cy="33337"/>
          </a:xfrm>
          <a:custGeom>
            <a:avLst/>
            <a:gdLst>
              <a:gd name="T0" fmla="*/ 0 w 46355"/>
              <a:gd name="T1" fmla="*/ 33467 h 33020"/>
              <a:gd name="T2" fmla="*/ 45164 w 46355"/>
              <a:gd name="T3" fmla="*/ 33467 h 33020"/>
              <a:gd name="T4" fmla="*/ 45164 w 46355"/>
              <a:gd name="T5" fmla="*/ 0 h 33020"/>
              <a:gd name="T6" fmla="*/ 0 w 46355"/>
              <a:gd name="T7" fmla="*/ 0 h 33020"/>
              <a:gd name="T8" fmla="*/ 0 w 46355"/>
              <a:gd name="T9" fmla="*/ 33467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33020">
                <a:moveTo>
                  <a:pt x="0" y="32834"/>
                </a:moveTo>
                <a:lnTo>
                  <a:pt x="45788" y="32834"/>
                </a:lnTo>
                <a:lnTo>
                  <a:pt x="45788" y="0"/>
                </a:lnTo>
                <a:lnTo>
                  <a:pt x="0" y="0"/>
                </a:lnTo>
                <a:lnTo>
                  <a:pt x="0" y="3283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93" name="object 129">
            <a:extLst>
              <a:ext uri="{FF2B5EF4-FFF2-40B4-BE49-F238E27FC236}">
                <a16:creationId xmlns:a16="http://schemas.microsoft.com/office/drawing/2014/main" id="{CBEF6B71-B122-4904-9CBC-A53A48EA0A45}"/>
              </a:ext>
            </a:extLst>
          </p:cNvPr>
          <p:cNvSpPr>
            <a:spLocks/>
          </p:cNvSpPr>
          <p:nvPr/>
        </p:nvSpPr>
        <p:spPr bwMode="auto">
          <a:xfrm>
            <a:off x="2601913" y="3878263"/>
            <a:ext cx="127000" cy="0"/>
          </a:xfrm>
          <a:custGeom>
            <a:avLst/>
            <a:gdLst>
              <a:gd name="T0" fmla="*/ 0 w 127000"/>
              <a:gd name="T1" fmla="*/ 126956 w 127000"/>
              <a:gd name="T2" fmla="*/ 0 60000 65536"/>
              <a:gd name="T3" fmla="*/ 0 60000 65536"/>
            </a:gdLst>
            <a:ahLst/>
            <a:cxnLst>
              <a:cxn ang="T2">
                <a:pos x="T0" y="0"/>
              </a:cxn>
              <a:cxn ang="T3">
                <a:pos x="T1" y="0"/>
              </a:cxn>
            </a:cxnLst>
            <a:rect l="0" t="0" r="r" b="b"/>
            <a:pathLst>
              <a:path w="127000">
                <a:moveTo>
                  <a:pt x="0" y="0"/>
                </a:moveTo>
                <a:lnTo>
                  <a:pt x="126956"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94" name="object 130">
            <a:extLst>
              <a:ext uri="{FF2B5EF4-FFF2-40B4-BE49-F238E27FC236}">
                <a16:creationId xmlns:a16="http://schemas.microsoft.com/office/drawing/2014/main" id="{3B9549D0-8CF5-4035-8612-1D6BAE7C12D5}"/>
              </a:ext>
            </a:extLst>
          </p:cNvPr>
          <p:cNvSpPr>
            <a:spLocks/>
          </p:cNvSpPr>
          <p:nvPr/>
        </p:nvSpPr>
        <p:spPr bwMode="auto">
          <a:xfrm>
            <a:off x="2601914" y="3856038"/>
            <a:ext cx="134937" cy="12700"/>
          </a:xfrm>
          <a:custGeom>
            <a:avLst/>
            <a:gdLst>
              <a:gd name="T0" fmla="*/ 11151 w 134619"/>
              <a:gd name="T1" fmla="*/ 0 h 12064"/>
              <a:gd name="T2" fmla="*/ 8365 w 134619"/>
              <a:gd name="T3" fmla="*/ 0 h 12064"/>
              <a:gd name="T4" fmla="*/ 0 w 134619"/>
              <a:gd name="T5" fmla="*/ 12736 h 12064"/>
              <a:gd name="T6" fmla="*/ 127557 w 134619"/>
              <a:gd name="T7" fmla="*/ 12736 h 12064"/>
              <a:gd name="T8" fmla="*/ 129017 w 134619"/>
              <a:gd name="T9" fmla="*/ 10309 h 12064"/>
              <a:gd name="T10" fmla="*/ 4182 w 134619"/>
              <a:gd name="T11" fmla="*/ 10309 h 12064"/>
              <a:gd name="T12" fmla="*/ 11151 w 134619"/>
              <a:gd name="T13" fmla="*/ 0 h 12064"/>
              <a:gd name="T14" fmla="*/ 135225 w 134619"/>
              <a:gd name="T15" fmla="*/ 0 h 12064"/>
              <a:gd name="T16" fmla="*/ 131739 w 134619"/>
              <a:gd name="T17" fmla="*/ 0 h 12064"/>
              <a:gd name="T18" fmla="*/ 124768 w 134619"/>
              <a:gd name="T19" fmla="*/ 10309 h 12064"/>
              <a:gd name="T20" fmla="*/ 129017 w 134619"/>
              <a:gd name="T21" fmla="*/ 10309 h 12064"/>
              <a:gd name="T22" fmla="*/ 135225 w 134619"/>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19" h="12064">
                <a:moveTo>
                  <a:pt x="11099" y="0"/>
                </a:moveTo>
                <a:lnTo>
                  <a:pt x="8325" y="0"/>
                </a:lnTo>
                <a:lnTo>
                  <a:pt x="0" y="11492"/>
                </a:lnTo>
                <a:lnTo>
                  <a:pt x="126956" y="11492"/>
                </a:lnTo>
                <a:lnTo>
                  <a:pt x="128410" y="9303"/>
                </a:lnTo>
                <a:lnTo>
                  <a:pt x="4162" y="9303"/>
                </a:lnTo>
                <a:lnTo>
                  <a:pt x="11099" y="0"/>
                </a:lnTo>
                <a:close/>
              </a:path>
              <a:path w="134619" h="12064">
                <a:moveTo>
                  <a:pt x="134588" y="0"/>
                </a:moveTo>
                <a:lnTo>
                  <a:pt x="131119" y="0"/>
                </a:lnTo>
                <a:lnTo>
                  <a:pt x="124181" y="9303"/>
                </a:lnTo>
                <a:lnTo>
                  <a:pt x="128410" y="9303"/>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95" name="object 131">
            <a:extLst>
              <a:ext uri="{FF2B5EF4-FFF2-40B4-BE49-F238E27FC236}">
                <a16:creationId xmlns:a16="http://schemas.microsoft.com/office/drawing/2014/main" id="{2ACDACD5-A6AD-4C85-BE2E-329AE9E9D990}"/>
              </a:ext>
            </a:extLst>
          </p:cNvPr>
          <p:cNvSpPr>
            <a:spLocks/>
          </p:cNvSpPr>
          <p:nvPr/>
        </p:nvSpPr>
        <p:spPr bwMode="auto">
          <a:xfrm>
            <a:off x="2728914" y="3816350"/>
            <a:ext cx="7937" cy="20638"/>
          </a:xfrm>
          <a:custGeom>
            <a:avLst/>
            <a:gdLst>
              <a:gd name="T0" fmla="*/ 7055 w 8255"/>
              <a:gd name="T1" fmla="*/ 0 h 20954"/>
              <a:gd name="T2" fmla="*/ 0 w 8255"/>
              <a:gd name="T3" fmla="*/ 11148 h 20954"/>
              <a:gd name="T4" fmla="*/ 0 w 8255"/>
              <a:gd name="T5" fmla="*/ 20173 h 20954"/>
              <a:gd name="T6" fmla="*/ 7055 w 8255"/>
              <a:gd name="T7" fmla="*/ 9555 h 20954"/>
              <a:gd name="T8" fmla="*/ 7055 w 8255"/>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5" h="20954">
                <a:moveTo>
                  <a:pt x="7632" y="0"/>
                </a:moveTo>
                <a:lnTo>
                  <a:pt x="0" y="11492"/>
                </a:lnTo>
                <a:lnTo>
                  <a:pt x="0" y="20796"/>
                </a:lnTo>
                <a:lnTo>
                  <a:pt x="7632" y="9850"/>
                </a:lnTo>
                <a:lnTo>
                  <a:pt x="7632"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96" name="object 132">
            <a:extLst>
              <a:ext uri="{FF2B5EF4-FFF2-40B4-BE49-F238E27FC236}">
                <a16:creationId xmlns:a16="http://schemas.microsoft.com/office/drawing/2014/main" id="{8FBB6069-0FC1-4451-93ED-8F58CC15E62B}"/>
              </a:ext>
            </a:extLst>
          </p:cNvPr>
          <p:cNvSpPr>
            <a:spLocks/>
          </p:cNvSpPr>
          <p:nvPr/>
        </p:nvSpPr>
        <p:spPr bwMode="auto">
          <a:xfrm>
            <a:off x="2540000" y="3836989"/>
            <a:ext cx="46038" cy="33337"/>
          </a:xfrm>
          <a:custGeom>
            <a:avLst/>
            <a:gdLst>
              <a:gd name="T0" fmla="*/ 0 w 46355"/>
              <a:gd name="T1" fmla="*/ 33467 h 33020"/>
              <a:gd name="T2" fmla="*/ 45163 w 46355"/>
              <a:gd name="T3" fmla="*/ 33467 h 33020"/>
              <a:gd name="T4" fmla="*/ 45163 w 46355"/>
              <a:gd name="T5" fmla="*/ 0 h 33020"/>
              <a:gd name="T6" fmla="*/ 0 w 46355"/>
              <a:gd name="T7" fmla="*/ 0 h 33020"/>
              <a:gd name="T8" fmla="*/ 0 w 46355"/>
              <a:gd name="T9" fmla="*/ 33467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55" h="33020">
                <a:moveTo>
                  <a:pt x="0" y="32834"/>
                </a:moveTo>
                <a:lnTo>
                  <a:pt x="45787" y="32834"/>
                </a:lnTo>
                <a:lnTo>
                  <a:pt x="45787" y="0"/>
                </a:lnTo>
                <a:lnTo>
                  <a:pt x="0" y="0"/>
                </a:lnTo>
                <a:lnTo>
                  <a:pt x="0" y="3283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97" name="object 133">
            <a:extLst>
              <a:ext uri="{FF2B5EF4-FFF2-40B4-BE49-F238E27FC236}">
                <a16:creationId xmlns:a16="http://schemas.microsoft.com/office/drawing/2014/main" id="{09010921-A707-4279-A787-D19C3F4EC421}"/>
              </a:ext>
            </a:extLst>
          </p:cNvPr>
          <p:cNvSpPr>
            <a:spLocks/>
          </p:cNvSpPr>
          <p:nvPr/>
        </p:nvSpPr>
        <p:spPr bwMode="auto">
          <a:xfrm>
            <a:off x="2484439" y="3836989"/>
            <a:ext cx="46037" cy="33337"/>
          </a:xfrm>
          <a:custGeom>
            <a:avLst/>
            <a:gdLst>
              <a:gd name="T0" fmla="*/ 0 w 45719"/>
              <a:gd name="T1" fmla="*/ 33467 h 33020"/>
              <a:gd name="T2" fmla="*/ 45723 w 45719"/>
              <a:gd name="T3" fmla="*/ 33467 h 33020"/>
              <a:gd name="T4" fmla="*/ 45723 w 45719"/>
              <a:gd name="T5" fmla="*/ 0 h 33020"/>
              <a:gd name="T6" fmla="*/ 0 w 45719"/>
              <a:gd name="T7" fmla="*/ 0 h 33020"/>
              <a:gd name="T8" fmla="*/ 0 w 45719"/>
              <a:gd name="T9" fmla="*/ 33467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33020">
                <a:moveTo>
                  <a:pt x="0" y="32834"/>
                </a:moveTo>
                <a:lnTo>
                  <a:pt x="45093" y="32834"/>
                </a:lnTo>
                <a:lnTo>
                  <a:pt x="45093" y="0"/>
                </a:lnTo>
                <a:lnTo>
                  <a:pt x="0" y="0"/>
                </a:lnTo>
                <a:lnTo>
                  <a:pt x="0" y="3283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6998" name="object 134">
            <a:extLst>
              <a:ext uri="{FF2B5EF4-FFF2-40B4-BE49-F238E27FC236}">
                <a16:creationId xmlns:a16="http://schemas.microsoft.com/office/drawing/2014/main" id="{2BBC34AA-C9F2-4F00-9CD8-5F2919FC9000}"/>
              </a:ext>
            </a:extLst>
          </p:cNvPr>
          <p:cNvSpPr>
            <a:spLocks/>
          </p:cNvSpPr>
          <p:nvPr/>
        </p:nvSpPr>
        <p:spPr bwMode="auto">
          <a:xfrm>
            <a:off x="2462213" y="3878263"/>
            <a:ext cx="127000" cy="0"/>
          </a:xfrm>
          <a:custGeom>
            <a:avLst/>
            <a:gdLst>
              <a:gd name="T0" fmla="*/ 0 w 127000"/>
              <a:gd name="T1" fmla="*/ 126957 w 127000"/>
              <a:gd name="T2" fmla="*/ 0 60000 65536"/>
              <a:gd name="T3" fmla="*/ 0 60000 65536"/>
            </a:gdLst>
            <a:ahLst/>
            <a:cxnLst>
              <a:cxn ang="T2">
                <a:pos x="T0" y="0"/>
              </a:cxn>
              <a:cxn ang="T3">
                <a:pos x="T1" y="0"/>
              </a:cxn>
            </a:cxnLst>
            <a:rect l="0" t="0" r="r" b="b"/>
            <a:pathLst>
              <a:path w="127000">
                <a:moveTo>
                  <a:pt x="0" y="0"/>
                </a:moveTo>
                <a:lnTo>
                  <a:pt x="126957"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6999" name="object 135">
            <a:extLst>
              <a:ext uri="{FF2B5EF4-FFF2-40B4-BE49-F238E27FC236}">
                <a16:creationId xmlns:a16="http://schemas.microsoft.com/office/drawing/2014/main" id="{2CE7B97A-242A-40BE-A552-7AF6093B7240}"/>
              </a:ext>
            </a:extLst>
          </p:cNvPr>
          <p:cNvSpPr>
            <a:spLocks/>
          </p:cNvSpPr>
          <p:nvPr/>
        </p:nvSpPr>
        <p:spPr bwMode="auto">
          <a:xfrm>
            <a:off x="2462214" y="3856038"/>
            <a:ext cx="136525" cy="12700"/>
          </a:xfrm>
          <a:custGeom>
            <a:avLst/>
            <a:gdLst>
              <a:gd name="T0" fmla="*/ 11903 w 135890"/>
              <a:gd name="T1" fmla="*/ 0 h 12064"/>
              <a:gd name="T2" fmla="*/ 8402 w 135890"/>
              <a:gd name="T3" fmla="*/ 0 h 12064"/>
              <a:gd name="T4" fmla="*/ 0 w 135890"/>
              <a:gd name="T5" fmla="*/ 12736 h 12064"/>
              <a:gd name="T6" fmla="*/ 128145 w 135890"/>
              <a:gd name="T7" fmla="*/ 12736 h 12064"/>
              <a:gd name="T8" fmla="*/ 129746 w 135890"/>
              <a:gd name="T9" fmla="*/ 10309 h 12064"/>
              <a:gd name="T10" fmla="*/ 4901 w 135890"/>
              <a:gd name="T11" fmla="*/ 10309 h 12064"/>
              <a:gd name="T12" fmla="*/ 11903 w 135890"/>
              <a:gd name="T13" fmla="*/ 0 h 12064"/>
              <a:gd name="T14" fmla="*/ 136548 w 135890"/>
              <a:gd name="T15" fmla="*/ 0 h 12064"/>
              <a:gd name="T16" fmla="*/ 132348 w 135890"/>
              <a:gd name="T17" fmla="*/ 0 h 12064"/>
              <a:gd name="T18" fmla="*/ 125344 w 135890"/>
              <a:gd name="T19" fmla="*/ 10309 h 12064"/>
              <a:gd name="T20" fmla="*/ 129746 w 135890"/>
              <a:gd name="T21" fmla="*/ 10309 h 12064"/>
              <a:gd name="T22" fmla="*/ 136548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793" y="0"/>
                </a:moveTo>
                <a:lnTo>
                  <a:pt x="8324" y="0"/>
                </a:lnTo>
                <a:lnTo>
                  <a:pt x="0" y="11492"/>
                </a:lnTo>
                <a:lnTo>
                  <a:pt x="126956" y="11492"/>
                </a:lnTo>
                <a:lnTo>
                  <a:pt x="128542" y="9303"/>
                </a:lnTo>
                <a:lnTo>
                  <a:pt x="4855" y="9303"/>
                </a:lnTo>
                <a:lnTo>
                  <a:pt x="11793" y="0"/>
                </a:lnTo>
                <a:close/>
              </a:path>
              <a:path w="135890" h="12064">
                <a:moveTo>
                  <a:pt x="135281" y="0"/>
                </a:moveTo>
                <a:lnTo>
                  <a:pt x="131119" y="0"/>
                </a:lnTo>
                <a:lnTo>
                  <a:pt x="124181" y="9303"/>
                </a:lnTo>
                <a:lnTo>
                  <a:pt x="128542" y="9303"/>
                </a:lnTo>
                <a:lnTo>
                  <a:pt x="135281"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00" name="object 136">
            <a:extLst>
              <a:ext uri="{FF2B5EF4-FFF2-40B4-BE49-F238E27FC236}">
                <a16:creationId xmlns:a16="http://schemas.microsoft.com/office/drawing/2014/main" id="{DF96BCE5-DACD-442D-9E55-44E76DAF3650}"/>
              </a:ext>
            </a:extLst>
          </p:cNvPr>
          <p:cNvSpPr>
            <a:spLocks/>
          </p:cNvSpPr>
          <p:nvPr/>
        </p:nvSpPr>
        <p:spPr bwMode="auto">
          <a:xfrm>
            <a:off x="2589214" y="3856039"/>
            <a:ext cx="9525" cy="33337"/>
          </a:xfrm>
          <a:custGeom>
            <a:avLst/>
            <a:gdLst>
              <a:gd name="T0" fmla="*/ 9557 w 8890"/>
              <a:gd name="T1" fmla="*/ 0 h 33654"/>
              <a:gd name="T2" fmla="*/ 0 w 8890"/>
              <a:gd name="T3" fmla="*/ 11277 h 33654"/>
              <a:gd name="T4" fmla="*/ 0 w 8890"/>
              <a:gd name="T5" fmla="*/ 32757 h 33654"/>
              <a:gd name="T6" fmla="*/ 9557 w 8890"/>
              <a:gd name="T7" fmla="*/ 21480 h 33654"/>
              <a:gd name="T8" fmla="*/ 955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2"/>
                </a:lnTo>
                <a:lnTo>
                  <a:pt x="8325" y="21890"/>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01" name="object 137">
            <a:extLst>
              <a:ext uri="{FF2B5EF4-FFF2-40B4-BE49-F238E27FC236}">
                <a16:creationId xmlns:a16="http://schemas.microsoft.com/office/drawing/2014/main" id="{70AB77CD-326C-4145-823C-7E9EB3CA98CE}"/>
              </a:ext>
            </a:extLst>
          </p:cNvPr>
          <p:cNvSpPr>
            <a:spLocks/>
          </p:cNvSpPr>
          <p:nvPr/>
        </p:nvSpPr>
        <p:spPr bwMode="auto">
          <a:xfrm>
            <a:off x="2400300" y="3836989"/>
            <a:ext cx="46038" cy="33337"/>
          </a:xfrm>
          <a:custGeom>
            <a:avLst/>
            <a:gdLst>
              <a:gd name="T0" fmla="*/ 0 w 45719"/>
              <a:gd name="T1" fmla="*/ 33467 h 33020"/>
              <a:gd name="T2" fmla="*/ 45726 w 45719"/>
              <a:gd name="T3" fmla="*/ 33467 h 33020"/>
              <a:gd name="T4" fmla="*/ 45726 w 45719"/>
              <a:gd name="T5" fmla="*/ 0 h 33020"/>
              <a:gd name="T6" fmla="*/ 0 w 45719"/>
              <a:gd name="T7" fmla="*/ 0 h 33020"/>
              <a:gd name="T8" fmla="*/ 0 w 45719"/>
              <a:gd name="T9" fmla="*/ 33467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33020">
                <a:moveTo>
                  <a:pt x="0" y="32834"/>
                </a:moveTo>
                <a:lnTo>
                  <a:pt x="45094" y="32834"/>
                </a:lnTo>
                <a:lnTo>
                  <a:pt x="45094" y="0"/>
                </a:lnTo>
                <a:lnTo>
                  <a:pt x="0" y="0"/>
                </a:lnTo>
                <a:lnTo>
                  <a:pt x="0" y="3283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02" name="object 138">
            <a:extLst>
              <a:ext uri="{FF2B5EF4-FFF2-40B4-BE49-F238E27FC236}">
                <a16:creationId xmlns:a16="http://schemas.microsoft.com/office/drawing/2014/main" id="{1C730527-6702-4B69-A983-758A1A0F1722}"/>
              </a:ext>
            </a:extLst>
          </p:cNvPr>
          <p:cNvSpPr>
            <a:spLocks/>
          </p:cNvSpPr>
          <p:nvPr/>
        </p:nvSpPr>
        <p:spPr bwMode="auto">
          <a:xfrm>
            <a:off x="2344739" y="3836989"/>
            <a:ext cx="46037" cy="33337"/>
          </a:xfrm>
          <a:custGeom>
            <a:avLst/>
            <a:gdLst>
              <a:gd name="T0" fmla="*/ 0 w 45719"/>
              <a:gd name="T1" fmla="*/ 33468 h 33020"/>
              <a:gd name="T2" fmla="*/ 45724 w 45719"/>
              <a:gd name="T3" fmla="*/ 33468 h 33020"/>
              <a:gd name="T4" fmla="*/ 45724 w 45719"/>
              <a:gd name="T5" fmla="*/ 0 h 33020"/>
              <a:gd name="T6" fmla="*/ 0 w 45719"/>
              <a:gd name="T7" fmla="*/ 0 h 33020"/>
              <a:gd name="T8" fmla="*/ 0 w 45719"/>
              <a:gd name="T9" fmla="*/ 33468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19" h="33020">
                <a:moveTo>
                  <a:pt x="0" y="32835"/>
                </a:moveTo>
                <a:lnTo>
                  <a:pt x="45094" y="32835"/>
                </a:lnTo>
                <a:lnTo>
                  <a:pt x="45094" y="0"/>
                </a:lnTo>
                <a:lnTo>
                  <a:pt x="0" y="0"/>
                </a:lnTo>
                <a:lnTo>
                  <a:pt x="0" y="32835"/>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03" name="object 139">
            <a:extLst>
              <a:ext uri="{FF2B5EF4-FFF2-40B4-BE49-F238E27FC236}">
                <a16:creationId xmlns:a16="http://schemas.microsoft.com/office/drawing/2014/main" id="{053216E3-1450-4F75-8AED-B29CD3FFC6C6}"/>
              </a:ext>
            </a:extLst>
          </p:cNvPr>
          <p:cNvSpPr>
            <a:spLocks/>
          </p:cNvSpPr>
          <p:nvPr/>
        </p:nvSpPr>
        <p:spPr bwMode="auto">
          <a:xfrm>
            <a:off x="2324100" y="3878263"/>
            <a:ext cx="127000" cy="0"/>
          </a:xfrm>
          <a:custGeom>
            <a:avLst/>
            <a:gdLst>
              <a:gd name="T0" fmla="*/ 0 w 127000"/>
              <a:gd name="T1" fmla="*/ 126956 w 127000"/>
              <a:gd name="T2" fmla="*/ 0 60000 65536"/>
              <a:gd name="T3" fmla="*/ 0 60000 65536"/>
            </a:gdLst>
            <a:ahLst/>
            <a:cxnLst>
              <a:cxn ang="T2">
                <a:pos x="T0" y="0"/>
              </a:cxn>
              <a:cxn ang="T3">
                <a:pos x="T1" y="0"/>
              </a:cxn>
            </a:cxnLst>
            <a:rect l="0" t="0" r="r" b="b"/>
            <a:pathLst>
              <a:path w="127000">
                <a:moveTo>
                  <a:pt x="0" y="0"/>
                </a:moveTo>
                <a:lnTo>
                  <a:pt x="126956"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04" name="object 140">
            <a:extLst>
              <a:ext uri="{FF2B5EF4-FFF2-40B4-BE49-F238E27FC236}">
                <a16:creationId xmlns:a16="http://schemas.microsoft.com/office/drawing/2014/main" id="{A16CBA6A-D214-44A0-BC1C-EB5BBC426E5A}"/>
              </a:ext>
            </a:extLst>
          </p:cNvPr>
          <p:cNvSpPr>
            <a:spLocks/>
          </p:cNvSpPr>
          <p:nvPr/>
        </p:nvSpPr>
        <p:spPr bwMode="auto">
          <a:xfrm>
            <a:off x="2324100" y="3856038"/>
            <a:ext cx="134938" cy="12700"/>
          </a:xfrm>
          <a:custGeom>
            <a:avLst/>
            <a:gdLst>
              <a:gd name="T0" fmla="*/ 10945 w 135890"/>
              <a:gd name="T1" fmla="*/ 0 h 12064"/>
              <a:gd name="T2" fmla="*/ 8209 w 135890"/>
              <a:gd name="T3" fmla="*/ 0 h 12064"/>
              <a:gd name="T4" fmla="*/ 0 w 135890"/>
              <a:gd name="T5" fmla="*/ 12736 h 12064"/>
              <a:gd name="T6" fmla="*/ 125184 w 135890"/>
              <a:gd name="T7" fmla="*/ 12736 h 12064"/>
              <a:gd name="T8" fmla="*/ 126747 w 135890"/>
              <a:gd name="T9" fmla="*/ 10309 h 12064"/>
              <a:gd name="T10" fmla="*/ 4787 w 135890"/>
              <a:gd name="T11" fmla="*/ 10309 h 12064"/>
              <a:gd name="T12" fmla="*/ 10945 w 135890"/>
              <a:gd name="T13" fmla="*/ 0 h 12064"/>
              <a:gd name="T14" fmla="*/ 133392 w 135890"/>
              <a:gd name="T15" fmla="*/ 0 h 12064"/>
              <a:gd name="T16" fmla="*/ 129288 w 135890"/>
              <a:gd name="T17" fmla="*/ 0 h 12064"/>
              <a:gd name="T18" fmla="*/ 122447 w 135890"/>
              <a:gd name="T19" fmla="*/ 10309 h 12064"/>
              <a:gd name="T20" fmla="*/ 126747 w 135890"/>
              <a:gd name="T21" fmla="*/ 10309 h 12064"/>
              <a:gd name="T22" fmla="*/ 133392 w 13589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90" h="12064">
                <a:moveTo>
                  <a:pt x="11100" y="0"/>
                </a:moveTo>
                <a:lnTo>
                  <a:pt x="8325" y="0"/>
                </a:lnTo>
                <a:lnTo>
                  <a:pt x="0" y="11492"/>
                </a:lnTo>
                <a:lnTo>
                  <a:pt x="126956" y="11492"/>
                </a:lnTo>
                <a:lnTo>
                  <a:pt x="128542" y="9303"/>
                </a:lnTo>
                <a:lnTo>
                  <a:pt x="4855" y="9303"/>
                </a:lnTo>
                <a:lnTo>
                  <a:pt x="11100" y="0"/>
                </a:lnTo>
                <a:close/>
              </a:path>
              <a:path w="135890" h="12064">
                <a:moveTo>
                  <a:pt x="135281" y="0"/>
                </a:moveTo>
                <a:lnTo>
                  <a:pt x="131119" y="0"/>
                </a:lnTo>
                <a:lnTo>
                  <a:pt x="124181" y="9303"/>
                </a:lnTo>
                <a:lnTo>
                  <a:pt x="128542" y="9303"/>
                </a:lnTo>
                <a:lnTo>
                  <a:pt x="135281"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05" name="object 141">
            <a:extLst>
              <a:ext uri="{FF2B5EF4-FFF2-40B4-BE49-F238E27FC236}">
                <a16:creationId xmlns:a16="http://schemas.microsoft.com/office/drawing/2014/main" id="{37D1E809-457A-4B56-A398-1DBBA9D75055}"/>
              </a:ext>
            </a:extLst>
          </p:cNvPr>
          <p:cNvSpPr>
            <a:spLocks/>
          </p:cNvSpPr>
          <p:nvPr/>
        </p:nvSpPr>
        <p:spPr bwMode="auto">
          <a:xfrm>
            <a:off x="2451100" y="3856039"/>
            <a:ext cx="7938" cy="33337"/>
          </a:xfrm>
          <a:custGeom>
            <a:avLst/>
            <a:gdLst>
              <a:gd name="T0" fmla="*/ 6637 w 8890"/>
              <a:gd name="T1" fmla="*/ 0 h 33654"/>
              <a:gd name="T2" fmla="*/ 0 w 8890"/>
              <a:gd name="T3" fmla="*/ 11277 h 33654"/>
              <a:gd name="T4" fmla="*/ 0 w 8890"/>
              <a:gd name="T5" fmla="*/ 32757 h 33654"/>
              <a:gd name="T6" fmla="*/ 6637 w 8890"/>
              <a:gd name="T7" fmla="*/ 21480 h 33654"/>
              <a:gd name="T8" fmla="*/ 663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4" y="0"/>
                </a:moveTo>
                <a:lnTo>
                  <a:pt x="0" y="11492"/>
                </a:lnTo>
                <a:lnTo>
                  <a:pt x="0" y="33382"/>
                </a:lnTo>
                <a:lnTo>
                  <a:pt x="8324" y="21890"/>
                </a:lnTo>
                <a:lnTo>
                  <a:pt x="8324"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06" name="object 142">
            <a:extLst>
              <a:ext uri="{FF2B5EF4-FFF2-40B4-BE49-F238E27FC236}">
                <a16:creationId xmlns:a16="http://schemas.microsoft.com/office/drawing/2014/main" id="{89F0DAF9-5086-4BD4-86A7-446A85FD03B0}"/>
              </a:ext>
            </a:extLst>
          </p:cNvPr>
          <p:cNvSpPr>
            <a:spLocks/>
          </p:cNvSpPr>
          <p:nvPr/>
        </p:nvSpPr>
        <p:spPr bwMode="auto">
          <a:xfrm>
            <a:off x="2262189" y="3836989"/>
            <a:ext cx="46037" cy="33337"/>
          </a:xfrm>
          <a:custGeom>
            <a:avLst/>
            <a:gdLst>
              <a:gd name="T0" fmla="*/ 0 w 45720"/>
              <a:gd name="T1" fmla="*/ 33468 h 33020"/>
              <a:gd name="T2" fmla="*/ 45722 w 45720"/>
              <a:gd name="T3" fmla="*/ 33468 h 33020"/>
              <a:gd name="T4" fmla="*/ 45722 w 45720"/>
              <a:gd name="T5" fmla="*/ 0 h 33020"/>
              <a:gd name="T6" fmla="*/ 0 w 45720"/>
              <a:gd name="T7" fmla="*/ 0 h 33020"/>
              <a:gd name="T8" fmla="*/ 0 w 45720"/>
              <a:gd name="T9" fmla="*/ 33468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33020">
                <a:moveTo>
                  <a:pt x="0" y="32835"/>
                </a:moveTo>
                <a:lnTo>
                  <a:pt x="45094" y="32835"/>
                </a:lnTo>
                <a:lnTo>
                  <a:pt x="45094" y="0"/>
                </a:lnTo>
                <a:lnTo>
                  <a:pt x="0" y="0"/>
                </a:lnTo>
                <a:lnTo>
                  <a:pt x="0" y="32835"/>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07" name="object 143">
            <a:extLst>
              <a:ext uri="{FF2B5EF4-FFF2-40B4-BE49-F238E27FC236}">
                <a16:creationId xmlns:a16="http://schemas.microsoft.com/office/drawing/2014/main" id="{ADC40EBF-8F05-4523-AE25-98C7228EE901}"/>
              </a:ext>
            </a:extLst>
          </p:cNvPr>
          <p:cNvSpPr>
            <a:spLocks/>
          </p:cNvSpPr>
          <p:nvPr/>
        </p:nvSpPr>
        <p:spPr bwMode="auto">
          <a:xfrm>
            <a:off x="2206625" y="3836989"/>
            <a:ext cx="44450" cy="33337"/>
          </a:xfrm>
          <a:custGeom>
            <a:avLst/>
            <a:gdLst>
              <a:gd name="T0" fmla="*/ 0 w 45720"/>
              <a:gd name="T1" fmla="*/ 33467 h 33020"/>
              <a:gd name="T2" fmla="*/ 42622 w 45720"/>
              <a:gd name="T3" fmla="*/ 33467 h 33020"/>
              <a:gd name="T4" fmla="*/ 42622 w 45720"/>
              <a:gd name="T5" fmla="*/ 0 h 33020"/>
              <a:gd name="T6" fmla="*/ 0 w 45720"/>
              <a:gd name="T7" fmla="*/ 0 h 33020"/>
              <a:gd name="T8" fmla="*/ 0 w 45720"/>
              <a:gd name="T9" fmla="*/ 33467 h 33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 h="33020">
                <a:moveTo>
                  <a:pt x="0" y="32834"/>
                </a:moveTo>
                <a:lnTo>
                  <a:pt x="45093" y="32834"/>
                </a:lnTo>
                <a:lnTo>
                  <a:pt x="45093" y="0"/>
                </a:lnTo>
                <a:lnTo>
                  <a:pt x="0" y="0"/>
                </a:lnTo>
                <a:lnTo>
                  <a:pt x="0" y="32834"/>
                </a:lnTo>
                <a:close/>
              </a:path>
            </a:pathLst>
          </a:custGeom>
          <a:solidFill>
            <a:srgbClr val="B5F4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08" name="object 144">
            <a:extLst>
              <a:ext uri="{FF2B5EF4-FFF2-40B4-BE49-F238E27FC236}">
                <a16:creationId xmlns:a16="http://schemas.microsoft.com/office/drawing/2014/main" id="{898384B0-291B-425A-B524-931CC6815756}"/>
              </a:ext>
            </a:extLst>
          </p:cNvPr>
          <p:cNvSpPr>
            <a:spLocks/>
          </p:cNvSpPr>
          <p:nvPr/>
        </p:nvSpPr>
        <p:spPr bwMode="auto">
          <a:xfrm>
            <a:off x="2184400" y="3878263"/>
            <a:ext cx="127000" cy="0"/>
          </a:xfrm>
          <a:custGeom>
            <a:avLst/>
            <a:gdLst>
              <a:gd name="T0" fmla="*/ 0 w 126365"/>
              <a:gd name="T1" fmla="*/ 127535 w 126365"/>
              <a:gd name="T2" fmla="*/ 0 60000 65536"/>
              <a:gd name="T3" fmla="*/ 0 60000 65536"/>
            </a:gdLst>
            <a:ahLst/>
            <a:cxnLst>
              <a:cxn ang="T2">
                <a:pos x="T0" y="0"/>
              </a:cxn>
              <a:cxn ang="T3">
                <a:pos x="T1" y="0"/>
              </a:cxn>
            </a:cxnLst>
            <a:rect l="0" t="0" r="r" b="b"/>
            <a:pathLst>
              <a:path w="126365">
                <a:moveTo>
                  <a:pt x="0" y="0"/>
                </a:moveTo>
                <a:lnTo>
                  <a:pt x="126263" y="0"/>
                </a:lnTo>
              </a:path>
            </a:pathLst>
          </a:custGeom>
          <a:noFill/>
          <a:ln w="21890">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09" name="object 145">
            <a:extLst>
              <a:ext uri="{FF2B5EF4-FFF2-40B4-BE49-F238E27FC236}">
                <a16:creationId xmlns:a16="http://schemas.microsoft.com/office/drawing/2014/main" id="{5A161CA5-6FC7-4E18-90AD-092C6F7E48D8}"/>
              </a:ext>
            </a:extLst>
          </p:cNvPr>
          <p:cNvSpPr>
            <a:spLocks/>
          </p:cNvSpPr>
          <p:nvPr/>
        </p:nvSpPr>
        <p:spPr bwMode="auto">
          <a:xfrm>
            <a:off x="2184400" y="3856038"/>
            <a:ext cx="134938" cy="12700"/>
          </a:xfrm>
          <a:custGeom>
            <a:avLst/>
            <a:gdLst>
              <a:gd name="T0" fmla="*/ 11152 w 134620"/>
              <a:gd name="T1" fmla="*/ 0 h 12064"/>
              <a:gd name="T2" fmla="*/ 8365 w 134620"/>
              <a:gd name="T3" fmla="*/ 0 h 12064"/>
              <a:gd name="T4" fmla="*/ 0 w 134620"/>
              <a:gd name="T5" fmla="*/ 12736 h 12064"/>
              <a:gd name="T6" fmla="*/ 126859 w 134620"/>
              <a:gd name="T7" fmla="*/ 12736 h 12064"/>
              <a:gd name="T8" fmla="*/ 128453 w 134620"/>
              <a:gd name="T9" fmla="*/ 10309 h 12064"/>
              <a:gd name="T10" fmla="*/ 4182 w 134620"/>
              <a:gd name="T11" fmla="*/ 10309 h 12064"/>
              <a:gd name="T12" fmla="*/ 11152 w 134620"/>
              <a:gd name="T13" fmla="*/ 0 h 12064"/>
              <a:gd name="T14" fmla="*/ 135225 w 134620"/>
              <a:gd name="T15" fmla="*/ 0 h 12064"/>
              <a:gd name="T16" fmla="*/ 131739 w 134620"/>
              <a:gd name="T17" fmla="*/ 0 h 12064"/>
              <a:gd name="T18" fmla="*/ 124769 w 134620"/>
              <a:gd name="T19" fmla="*/ 10309 h 12064"/>
              <a:gd name="T20" fmla="*/ 128453 w 134620"/>
              <a:gd name="T21" fmla="*/ 10309 h 12064"/>
              <a:gd name="T22" fmla="*/ 135225 w 134620"/>
              <a:gd name="T23" fmla="*/ 0 h 120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620" h="12064">
                <a:moveTo>
                  <a:pt x="11100" y="0"/>
                </a:moveTo>
                <a:lnTo>
                  <a:pt x="8325" y="0"/>
                </a:lnTo>
                <a:lnTo>
                  <a:pt x="0" y="11492"/>
                </a:lnTo>
                <a:lnTo>
                  <a:pt x="126262" y="11492"/>
                </a:lnTo>
                <a:lnTo>
                  <a:pt x="127848" y="9303"/>
                </a:lnTo>
                <a:lnTo>
                  <a:pt x="4162" y="9303"/>
                </a:lnTo>
                <a:lnTo>
                  <a:pt x="11100" y="0"/>
                </a:lnTo>
                <a:close/>
              </a:path>
              <a:path w="134620" h="12064">
                <a:moveTo>
                  <a:pt x="134588" y="0"/>
                </a:moveTo>
                <a:lnTo>
                  <a:pt x="131119" y="0"/>
                </a:lnTo>
                <a:lnTo>
                  <a:pt x="124182" y="9303"/>
                </a:lnTo>
                <a:lnTo>
                  <a:pt x="127848" y="9303"/>
                </a:lnTo>
                <a:lnTo>
                  <a:pt x="134588" y="0"/>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10" name="object 146">
            <a:extLst>
              <a:ext uri="{FF2B5EF4-FFF2-40B4-BE49-F238E27FC236}">
                <a16:creationId xmlns:a16="http://schemas.microsoft.com/office/drawing/2014/main" id="{91388F33-8A34-4BC9-883B-303AD928A02D}"/>
              </a:ext>
            </a:extLst>
          </p:cNvPr>
          <p:cNvSpPr>
            <a:spLocks/>
          </p:cNvSpPr>
          <p:nvPr/>
        </p:nvSpPr>
        <p:spPr bwMode="auto">
          <a:xfrm>
            <a:off x="2728914" y="3816350"/>
            <a:ext cx="7937" cy="20638"/>
          </a:xfrm>
          <a:custGeom>
            <a:avLst/>
            <a:gdLst>
              <a:gd name="T0" fmla="*/ 7053 w 8255"/>
              <a:gd name="T1" fmla="*/ 0 h 20954"/>
              <a:gd name="T2" fmla="*/ 0 w 8255"/>
              <a:gd name="T3" fmla="*/ 11148 h 20954"/>
              <a:gd name="T4" fmla="*/ 0 w 8255"/>
              <a:gd name="T5" fmla="*/ 20172 h 20954"/>
              <a:gd name="T6" fmla="*/ 7053 w 8255"/>
              <a:gd name="T7" fmla="*/ 9555 h 20954"/>
              <a:gd name="T8" fmla="*/ 7053 w 8255"/>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55" h="20954">
                <a:moveTo>
                  <a:pt x="7630" y="0"/>
                </a:moveTo>
                <a:lnTo>
                  <a:pt x="0" y="11492"/>
                </a:lnTo>
                <a:lnTo>
                  <a:pt x="0" y="20795"/>
                </a:lnTo>
                <a:lnTo>
                  <a:pt x="7630" y="9850"/>
                </a:lnTo>
                <a:lnTo>
                  <a:pt x="7630"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11" name="object 147">
            <a:extLst>
              <a:ext uri="{FF2B5EF4-FFF2-40B4-BE49-F238E27FC236}">
                <a16:creationId xmlns:a16="http://schemas.microsoft.com/office/drawing/2014/main" id="{F905566D-D922-4B76-A651-9D25946D1717}"/>
              </a:ext>
            </a:extLst>
          </p:cNvPr>
          <p:cNvSpPr>
            <a:spLocks/>
          </p:cNvSpPr>
          <p:nvPr/>
        </p:nvSpPr>
        <p:spPr bwMode="auto">
          <a:xfrm>
            <a:off x="2184401" y="3832225"/>
            <a:ext cx="544513" cy="0"/>
          </a:xfrm>
          <a:custGeom>
            <a:avLst/>
            <a:gdLst>
              <a:gd name="T0" fmla="*/ 0 w 544194"/>
              <a:gd name="T1" fmla="*/ 544543 w 544194"/>
              <a:gd name="T2" fmla="*/ 0 60000 65536"/>
              <a:gd name="T3" fmla="*/ 0 60000 65536"/>
            </a:gdLst>
            <a:ahLst/>
            <a:cxnLst>
              <a:cxn ang="T2">
                <a:pos x="T0" y="0"/>
              </a:cxn>
              <a:cxn ang="T3">
                <a:pos x="T1" y="0"/>
              </a:cxn>
            </a:cxnLst>
            <a:rect l="0" t="0" r="r" b="b"/>
            <a:pathLst>
              <a:path w="544194">
                <a:moveTo>
                  <a:pt x="0" y="0"/>
                </a:moveTo>
                <a:lnTo>
                  <a:pt x="543905" y="0"/>
                </a:lnTo>
              </a:path>
            </a:pathLst>
          </a:custGeom>
          <a:noFill/>
          <a:ln w="9303">
            <a:solidFill>
              <a:srgbClr val="F95B2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12" name="object 148">
            <a:extLst>
              <a:ext uri="{FF2B5EF4-FFF2-40B4-BE49-F238E27FC236}">
                <a16:creationId xmlns:a16="http://schemas.microsoft.com/office/drawing/2014/main" id="{8CA92288-20B0-4269-9E38-37FBD89769E3}"/>
              </a:ext>
            </a:extLst>
          </p:cNvPr>
          <p:cNvSpPr>
            <a:spLocks/>
          </p:cNvSpPr>
          <p:nvPr/>
        </p:nvSpPr>
        <p:spPr bwMode="auto">
          <a:xfrm>
            <a:off x="2184400" y="3816350"/>
            <a:ext cx="552450" cy="12700"/>
          </a:xfrm>
          <a:custGeom>
            <a:avLst/>
            <a:gdLst>
              <a:gd name="T0" fmla="*/ 0 w 551815"/>
              <a:gd name="T1" fmla="*/ 12736 h 12064"/>
              <a:gd name="T2" fmla="*/ 552806 w 551815"/>
              <a:gd name="T3" fmla="*/ 12736 h 12064"/>
              <a:gd name="T4" fmla="*/ 552806 w 551815"/>
              <a:gd name="T5" fmla="*/ 0 h 12064"/>
              <a:gd name="T6" fmla="*/ 0 w 551815"/>
              <a:gd name="T7" fmla="*/ 0 h 12064"/>
              <a:gd name="T8" fmla="*/ 0 w 551815"/>
              <a:gd name="T9" fmla="*/ 12736 h 12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1815" h="12064">
                <a:moveTo>
                  <a:pt x="0" y="11492"/>
                </a:moveTo>
                <a:lnTo>
                  <a:pt x="551536" y="11492"/>
                </a:lnTo>
                <a:lnTo>
                  <a:pt x="551536" y="0"/>
                </a:lnTo>
                <a:lnTo>
                  <a:pt x="0" y="0"/>
                </a:lnTo>
                <a:lnTo>
                  <a:pt x="0" y="11492"/>
                </a:lnTo>
                <a:close/>
              </a:path>
            </a:pathLst>
          </a:custGeom>
          <a:solidFill>
            <a:srgbClr val="D663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13" name="object 149">
            <a:extLst>
              <a:ext uri="{FF2B5EF4-FFF2-40B4-BE49-F238E27FC236}">
                <a16:creationId xmlns:a16="http://schemas.microsoft.com/office/drawing/2014/main" id="{6ED535CE-64E5-489A-B3B7-14C89C06D909}"/>
              </a:ext>
            </a:extLst>
          </p:cNvPr>
          <p:cNvSpPr>
            <a:spLocks/>
          </p:cNvSpPr>
          <p:nvPr/>
        </p:nvSpPr>
        <p:spPr bwMode="auto">
          <a:xfrm>
            <a:off x="2311401" y="3856039"/>
            <a:ext cx="9525" cy="33337"/>
          </a:xfrm>
          <a:custGeom>
            <a:avLst/>
            <a:gdLst>
              <a:gd name="T0" fmla="*/ 9557 w 8890"/>
              <a:gd name="T1" fmla="*/ 0 h 33654"/>
              <a:gd name="T2" fmla="*/ 0 w 8890"/>
              <a:gd name="T3" fmla="*/ 11277 h 33654"/>
              <a:gd name="T4" fmla="*/ 0 w 8890"/>
              <a:gd name="T5" fmla="*/ 32757 h 33654"/>
              <a:gd name="T6" fmla="*/ 9557 w 8890"/>
              <a:gd name="T7" fmla="*/ 21480 h 33654"/>
              <a:gd name="T8" fmla="*/ 9557 w 8890"/>
              <a:gd name="T9" fmla="*/ 0 h 33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0" h="33654">
                <a:moveTo>
                  <a:pt x="8325" y="0"/>
                </a:moveTo>
                <a:lnTo>
                  <a:pt x="0" y="11492"/>
                </a:lnTo>
                <a:lnTo>
                  <a:pt x="0" y="33382"/>
                </a:lnTo>
                <a:lnTo>
                  <a:pt x="8325" y="21890"/>
                </a:lnTo>
                <a:lnTo>
                  <a:pt x="8325" y="0"/>
                </a:lnTo>
                <a:close/>
              </a:path>
            </a:pathLst>
          </a:custGeom>
          <a:solidFill>
            <a:srgbClr val="D1471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14" name="object 150">
            <a:extLst>
              <a:ext uri="{FF2B5EF4-FFF2-40B4-BE49-F238E27FC236}">
                <a16:creationId xmlns:a16="http://schemas.microsoft.com/office/drawing/2014/main" id="{D0F85C35-653B-4D9E-9661-759B3C0798E6}"/>
              </a:ext>
            </a:extLst>
          </p:cNvPr>
          <p:cNvSpPr>
            <a:spLocks/>
          </p:cNvSpPr>
          <p:nvPr/>
        </p:nvSpPr>
        <p:spPr bwMode="auto">
          <a:xfrm>
            <a:off x="2043113" y="3951288"/>
            <a:ext cx="552450" cy="349250"/>
          </a:xfrm>
          <a:custGeom>
            <a:avLst/>
            <a:gdLst>
              <a:gd name="T0" fmla="*/ 825 w 552450"/>
              <a:gd name="T1" fmla="*/ 239362 h 349250"/>
              <a:gd name="T2" fmla="*/ 825 w 552450"/>
              <a:gd name="T3" fmla="*/ 246351 h 349250"/>
              <a:gd name="T4" fmla="*/ 227624 w 552450"/>
              <a:gd name="T5" fmla="*/ 348344 h 349250"/>
              <a:gd name="T6" fmla="*/ 248670 w 552450"/>
              <a:gd name="T7" fmla="*/ 336986 h 349250"/>
              <a:gd name="T8" fmla="*/ 258916 w 552450"/>
              <a:gd name="T9" fmla="*/ 332401 h 349250"/>
              <a:gd name="T10" fmla="*/ 273870 w 552450"/>
              <a:gd name="T11" fmla="*/ 325848 h 349250"/>
              <a:gd name="T12" fmla="*/ 288546 w 552450"/>
              <a:gd name="T13" fmla="*/ 319078 h 349250"/>
              <a:gd name="T14" fmla="*/ 300732 w 552450"/>
              <a:gd name="T15" fmla="*/ 313618 h 349250"/>
              <a:gd name="T16" fmla="*/ 302116 w 552450"/>
              <a:gd name="T17" fmla="*/ 307939 h 349250"/>
              <a:gd name="T18" fmla="*/ 416663 w 552450"/>
              <a:gd name="T19" fmla="*/ 305756 h 349250"/>
              <a:gd name="T20" fmla="*/ 198105 w 552450"/>
              <a:gd name="T21" fmla="*/ 249190 h 349250"/>
              <a:gd name="T22" fmla="*/ 81687 w 552450"/>
              <a:gd name="T23" fmla="*/ 195246 h 349250"/>
              <a:gd name="T24" fmla="*/ 305992 w 552450"/>
              <a:gd name="T25" fmla="*/ 305756 h 349250"/>
              <a:gd name="T26" fmla="*/ 309315 w 552450"/>
              <a:gd name="T27" fmla="*/ 307503 h 349250"/>
              <a:gd name="T28" fmla="*/ 318454 w 552450"/>
              <a:gd name="T29" fmla="*/ 311434 h 349250"/>
              <a:gd name="T30" fmla="*/ 340884 w 552450"/>
              <a:gd name="T31" fmla="*/ 320170 h 349250"/>
              <a:gd name="T32" fmla="*/ 359162 w 552450"/>
              <a:gd name="T33" fmla="*/ 326503 h 349250"/>
              <a:gd name="T34" fmla="*/ 364423 w 552450"/>
              <a:gd name="T35" fmla="*/ 328251 h 349250"/>
              <a:gd name="T36" fmla="*/ 366639 w 552450"/>
              <a:gd name="T37" fmla="*/ 328469 h 349250"/>
              <a:gd name="T38" fmla="*/ 263623 w 552450"/>
              <a:gd name="T39" fmla="*/ 255524 h 349250"/>
              <a:gd name="T40" fmla="*/ 263623 w 552450"/>
              <a:gd name="T41" fmla="*/ 279548 h 349250"/>
              <a:gd name="T42" fmla="*/ 134858 w 552450"/>
              <a:gd name="T43" fmla="*/ 0 h 349250"/>
              <a:gd name="T44" fmla="*/ 74763 w 552450"/>
              <a:gd name="T45" fmla="*/ 8516 h 349250"/>
              <a:gd name="T46" fmla="*/ 71718 w 552450"/>
              <a:gd name="T47" fmla="*/ 170567 h 349250"/>
              <a:gd name="T48" fmla="*/ 76979 w 552450"/>
              <a:gd name="T49" fmla="*/ 173843 h 349250"/>
              <a:gd name="T50" fmla="*/ 85563 w 552450"/>
              <a:gd name="T51" fmla="*/ 178648 h 349250"/>
              <a:gd name="T52" fmla="*/ 97471 w 552450"/>
              <a:gd name="T53" fmla="*/ 185637 h 349250"/>
              <a:gd name="T54" fmla="*/ 112702 w 552450"/>
              <a:gd name="T55" fmla="*/ 193718 h 349250"/>
              <a:gd name="T56" fmla="*/ 129870 w 552450"/>
              <a:gd name="T57" fmla="*/ 202453 h 349250"/>
              <a:gd name="T58" fmla="*/ 123225 w 552450"/>
              <a:gd name="T59" fmla="*/ 209005 h 349250"/>
              <a:gd name="T60" fmla="*/ 124332 w 552450"/>
              <a:gd name="T61" fmla="*/ 210316 h 349250"/>
              <a:gd name="T62" fmla="*/ 128763 w 552450"/>
              <a:gd name="T63" fmla="*/ 214465 h 349250"/>
              <a:gd name="T64" fmla="*/ 136066 w 552450"/>
              <a:gd name="T65" fmla="*/ 220444 h 349250"/>
              <a:gd name="T66" fmla="*/ 220978 w 552450"/>
              <a:gd name="T67" fmla="*/ 258582 h 349250"/>
              <a:gd name="T68" fmla="*/ 235377 w 552450"/>
              <a:gd name="T69" fmla="*/ 262294 h 349250"/>
              <a:gd name="T70" fmla="*/ 243132 w 552450"/>
              <a:gd name="T71" fmla="*/ 263823 h 349250"/>
              <a:gd name="T72" fmla="*/ 263623 w 552450"/>
              <a:gd name="T73" fmla="*/ 255524 h 349250"/>
              <a:gd name="T74" fmla="*/ 552175 w 552450"/>
              <a:gd name="T75" fmla="*/ 244167 h 349250"/>
              <a:gd name="T76" fmla="*/ 480068 w 552450"/>
              <a:gd name="T77" fmla="*/ 48920 h 349250"/>
              <a:gd name="T78" fmla="*/ 165040 w 552450"/>
              <a:gd name="T79" fmla="*/ 13757 h 349250"/>
              <a:gd name="T80" fmla="*/ 450822 w 552450"/>
              <a:gd name="T81" fmla="*/ 35598 h 349250"/>
              <a:gd name="T82" fmla="*/ 480068 w 552450"/>
              <a:gd name="T83" fmla="*/ 48920 h 349250"/>
              <a:gd name="T84" fmla="*/ 322608 w 552450"/>
              <a:gd name="T85" fmla="*/ 3711 h 349250"/>
              <a:gd name="T86" fmla="*/ 344696 w 552450"/>
              <a:gd name="T87" fmla="*/ 13757 h 3492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2450" h="349250">
                <a:moveTo>
                  <a:pt x="80579" y="194810"/>
                </a:moveTo>
                <a:lnTo>
                  <a:pt x="79471" y="195246"/>
                </a:lnTo>
                <a:lnTo>
                  <a:pt x="825" y="239362"/>
                </a:lnTo>
                <a:lnTo>
                  <a:pt x="0" y="239797"/>
                </a:lnTo>
                <a:lnTo>
                  <a:pt x="0" y="245917"/>
                </a:lnTo>
                <a:lnTo>
                  <a:pt x="825" y="246351"/>
                </a:lnTo>
                <a:lnTo>
                  <a:pt x="225686" y="348344"/>
                </a:lnTo>
                <a:lnTo>
                  <a:pt x="226794" y="348780"/>
                </a:lnTo>
                <a:lnTo>
                  <a:pt x="227624" y="348344"/>
                </a:lnTo>
                <a:lnTo>
                  <a:pt x="246455" y="338078"/>
                </a:lnTo>
                <a:lnTo>
                  <a:pt x="247009" y="337860"/>
                </a:lnTo>
                <a:lnTo>
                  <a:pt x="248670" y="336986"/>
                </a:lnTo>
                <a:lnTo>
                  <a:pt x="251439" y="335894"/>
                </a:lnTo>
                <a:lnTo>
                  <a:pt x="255040" y="334366"/>
                </a:lnTo>
                <a:lnTo>
                  <a:pt x="258916" y="332401"/>
                </a:lnTo>
                <a:lnTo>
                  <a:pt x="263623" y="330435"/>
                </a:lnTo>
                <a:lnTo>
                  <a:pt x="268608" y="328032"/>
                </a:lnTo>
                <a:lnTo>
                  <a:pt x="273870" y="325848"/>
                </a:lnTo>
                <a:lnTo>
                  <a:pt x="278854" y="323446"/>
                </a:lnTo>
                <a:lnTo>
                  <a:pt x="283839" y="321262"/>
                </a:lnTo>
                <a:lnTo>
                  <a:pt x="288546" y="319078"/>
                </a:lnTo>
                <a:lnTo>
                  <a:pt x="296301" y="315802"/>
                </a:lnTo>
                <a:lnTo>
                  <a:pt x="298793" y="314492"/>
                </a:lnTo>
                <a:lnTo>
                  <a:pt x="300732" y="313618"/>
                </a:lnTo>
                <a:lnTo>
                  <a:pt x="301285" y="313400"/>
                </a:lnTo>
                <a:lnTo>
                  <a:pt x="302116" y="312963"/>
                </a:lnTo>
                <a:lnTo>
                  <a:pt x="302116" y="307939"/>
                </a:lnTo>
                <a:lnTo>
                  <a:pt x="305716" y="305974"/>
                </a:lnTo>
                <a:lnTo>
                  <a:pt x="305992" y="305756"/>
                </a:lnTo>
                <a:lnTo>
                  <a:pt x="416663" y="305756"/>
                </a:lnTo>
                <a:lnTo>
                  <a:pt x="474383" y="279548"/>
                </a:lnTo>
                <a:lnTo>
                  <a:pt x="263623" y="279548"/>
                </a:lnTo>
                <a:lnTo>
                  <a:pt x="198105" y="249190"/>
                </a:lnTo>
                <a:lnTo>
                  <a:pt x="136517" y="220799"/>
                </a:lnTo>
                <a:lnTo>
                  <a:pt x="136066" y="220444"/>
                </a:lnTo>
                <a:lnTo>
                  <a:pt x="81687" y="195246"/>
                </a:lnTo>
                <a:lnTo>
                  <a:pt x="80579" y="194810"/>
                </a:lnTo>
                <a:close/>
              </a:path>
              <a:path w="552450" h="349250">
                <a:moveTo>
                  <a:pt x="416663" y="305756"/>
                </a:moveTo>
                <a:lnTo>
                  <a:pt x="305992" y="305756"/>
                </a:lnTo>
                <a:lnTo>
                  <a:pt x="307100" y="306410"/>
                </a:lnTo>
                <a:lnTo>
                  <a:pt x="308208" y="306847"/>
                </a:lnTo>
                <a:lnTo>
                  <a:pt x="309315" y="307503"/>
                </a:lnTo>
                <a:lnTo>
                  <a:pt x="310423" y="307939"/>
                </a:lnTo>
                <a:lnTo>
                  <a:pt x="314300" y="309687"/>
                </a:lnTo>
                <a:lnTo>
                  <a:pt x="318454" y="311434"/>
                </a:lnTo>
                <a:lnTo>
                  <a:pt x="327315" y="314929"/>
                </a:lnTo>
                <a:lnTo>
                  <a:pt x="332023" y="316676"/>
                </a:lnTo>
                <a:lnTo>
                  <a:pt x="340884" y="320170"/>
                </a:lnTo>
                <a:lnTo>
                  <a:pt x="349192" y="323009"/>
                </a:lnTo>
                <a:lnTo>
                  <a:pt x="356392" y="325630"/>
                </a:lnTo>
                <a:lnTo>
                  <a:pt x="359162" y="326503"/>
                </a:lnTo>
                <a:lnTo>
                  <a:pt x="361654" y="327377"/>
                </a:lnTo>
                <a:lnTo>
                  <a:pt x="363315" y="328032"/>
                </a:lnTo>
                <a:lnTo>
                  <a:pt x="364423" y="328251"/>
                </a:lnTo>
                <a:lnTo>
                  <a:pt x="364977" y="328469"/>
                </a:lnTo>
                <a:lnTo>
                  <a:pt x="365807" y="328906"/>
                </a:lnTo>
                <a:lnTo>
                  <a:pt x="366639" y="328469"/>
                </a:lnTo>
                <a:lnTo>
                  <a:pt x="416663" y="305756"/>
                </a:lnTo>
                <a:close/>
              </a:path>
              <a:path w="552450" h="349250">
                <a:moveTo>
                  <a:pt x="527293" y="255524"/>
                </a:moveTo>
                <a:lnTo>
                  <a:pt x="263623" y="255524"/>
                </a:lnTo>
                <a:lnTo>
                  <a:pt x="264455" y="255961"/>
                </a:lnTo>
                <a:lnTo>
                  <a:pt x="264455" y="279111"/>
                </a:lnTo>
                <a:lnTo>
                  <a:pt x="263623" y="279548"/>
                </a:lnTo>
                <a:lnTo>
                  <a:pt x="474383" y="279548"/>
                </a:lnTo>
                <a:lnTo>
                  <a:pt x="527293" y="255524"/>
                </a:lnTo>
                <a:close/>
              </a:path>
              <a:path w="552450" h="349250">
                <a:moveTo>
                  <a:pt x="134858" y="0"/>
                </a:moveTo>
                <a:lnTo>
                  <a:pt x="134025" y="217"/>
                </a:lnTo>
                <a:lnTo>
                  <a:pt x="76148" y="8297"/>
                </a:lnTo>
                <a:lnTo>
                  <a:pt x="74763" y="8516"/>
                </a:lnTo>
                <a:lnTo>
                  <a:pt x="74487" y="9826"/>
                </a:lnTo>
                <a:lnTo>
                  <a:pt x="71718" y="169694"/>
                </a:lnTo>
                <a:lnTo>
                  <a:pt x="71718" y="170567"/>
                </a:lnTo>
                <a:lnTo>
                  <a:pt x="72548" y="171222"/>
                </a:lnTo>
                <a:lnTo>
                  <a:pt x="75041" y="172533"/>
                </a:lnTo>
                <a:lnTo>
                  <a:pt x="76979" y="173843"/>
                </a:lnTo>
                <a:lnTo>
                  <a:pt x="79194" y="175154"/>
                </a:lnTo>
                <a:lnTo>
                  <a:pt x="82241" y="176901"/>
                </a:lnTo>
                <a:lnTo>
                  <a:pt x="85563" y="178648"/>
                </a:lnTo>
                <a:lnTo>
                  <a:pt x="89164" y="180832"/>
                </a:lnTo>
                <a:lnTo>
                  <a:pt x="93317" y="183016"/>
                </a:lnTo>
                <a:lnTo>
                  <a:pt x="97471" y="185637"/>
                </a:lnTo>
                <a:lnTo>
                  <a:pt x="102456" y="188039"/>
                </a:lnTo>
                <a:lnTo>
                  <a:pt x="107440" y="190879"/>
                </a:lnTo>
                <a:lnTo>
                  <a:pt x="112702" y="193718"/>
                </a:lnTo>
                <a:lnTo>
                  <a:pt x="118240" y="196556"/>
                </a:lnTo>
                <a:lnTo>
                  <a:pt x="124056" y="199396"/>
                </a:lnTo>
                <a:lnTo>
                  <a:pt x="129870" y="202453"/>
                </a:lnTo>
                <a:lnTo>
                  <a:pt x="124056" y="205730"/>
                </a:lnTo>
                <a:lnTo>
                  <a:pt x="123225" y="206166"/>
                </a:lnTo>
                <a:lnTo>
                  <a:pt x="123225" y="209005"/>
                </a:lnTo>
                <a:lnTo>
                  <a:pt x="123502" y="209442"/>
                </a:lnTo>
                <a:lnTo>
                  <a:pt x="123778" y="209661"/>
                </a:lnTo>
                <a:lnTo>
                  <a:pt x="124332" y="210316"/>
                </a:lnTo>
                <a:lnTo>
                  <a:pt x="125440" y="211407"/>
                </a:lnTo>
                <a:lnTo>
                  <a:pt x="126825" y="212718"/>
                </a:lnTo>
                <a:lnTo>
                  <a:pt x="128763" y="214465"/>
                </a:lnTo>
                <a:lnTo>
                  <a:pt x="130978" y="216212"/>
                </a:lnTo>
                <a:lnTo>
                  <a:pt x="133471" y="218396"/>
                </a:lnTo>
                <a:lnTo>
                  <a:pt x="136066" y="220444"/>
                </a:lnTo>
                <a:lnTo>
                  <a:pt x="198105" y="249190"/>
                </a:lnTo>
                <a:lnTo>
                  <a:pt x="215162" y="257053"/>
                </a:lnTo>
                <a:lnTo>
                  <a:pt x="220978" y="258582"/>
                </a:lnTo>
                <a:lnTo>
                  <a:pt x="226516" y="260110"/>
                </a:lnTo>
                <a:lnTo>
                  <a:pt x="231224" y="261202"/>
                </a:lnTo>
                <a:lnTo>
                  <a:pt x="235377" y="262294"/>
                </a:lnTo>
                <a:lnTo>
                  <a:pt x="238978" y="262950"/>
                </a:lnTo>
                <a:lnTo>
                  <a:pt x="241470" y="263605"/>
                </a:lnTo>
                <a:lnTo>
                  <a:pt x="243132" y="263823"/>
                </a:lnTo>
                <a:lnTo>
                  <a:pt x="243686" y="264042"/>
                </a:lnTo>
                <a:lnTo>
                  <a:pt x="245070" y="263823"/>
                </a:lnTo>
                <a:lnTo>
                  <a:pt x="263623" y="255524"/>
                </a:lnTo>
                <a:lnTo>
                  <a:pt x="527293" y="255524"/>
                </a:lnTo>
                <a:lnTo>
                  <a:pt x="551344" y="244604"/>
                </a:lnTo>
                <a:lnTo>
                  <a:pt x="552175" y="244167"/>
                </a:lnTo>
                <a:lnTo>
                  <a:pt x="552175" y="81680"/>
                </a:lnTo>
                <a:lnTo>
                  <a:pt x="551344" y="81242"/>
                </a:lnTo>
                <a:lnTo>
                  <a:pt x="480068" y="48920"/>
                </a:lnTo>
                <a:lnTo>
                  <a:pt x="421746" y="48920"/>
                </a:lnTo>
                <a:lnTo>
                  <a:pt x="344696" y="13757"/>
                </a:lnTo>
                <a:lnTo>
                  <a:pt x="165040" y="13757"/>
                </a:lnTo>
                <a:lnTo>
                  <a:pt x="135409" y="217"/>
                </a:lnTo>
                <a:lnTo>
                  <a:pt x="134858" y="0"/>
                </a:lnTo>
                <a:close/>
              </a:path>
              <a:path w="552450" h="349250">
                <a:moveTo>
                  <a:pt x="450822" y="35598"/>
                </a:moveTo>
                <a:lnTo>
                  <a:pt x="449992" y="36034"/>
                </a:lnTo>
                <a:lnTo>
                  <a:pt x="421746" y="48920"/>
                </a:lnTo>
                <a:lnTo>
                  <a:pt x="480068" y="48920"/>
                </a:lnTo>
                <a:lnTo>
                  <a:pt x="451653" y="36034"/>
                </a:lnTo>
                <a:lnTo>
                  <a:pt x="450822" y="35598"/>
                </a:lnTo>
                <a:close/>
              </a:path>
              <a:path w="552450" h="349250">
                <a:moveTo>
                  <a:pt x="322608" y="3711"/>
                </a:moveTo>
                <a:lnTo>
                  <a:pt x="322054" y="3711"/>
                </a:lnTo>
                <a:lnTo>
                  <a:pt x="165040" y="13757"/>
                </a:lnTo>
                <a:lnTo>
                  <a:pt x="344696" y="13757"/>
                </a:lnTo>
                <a:lnTo>
                  <a:pt x="323162" y="3930"/>
                </a:lnTo>
                <a:lnTo>
                  <a:pt x="322608" y="37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15" name="object 151">
            <a:extLst>
              <a:ext uri="{FF2B5EF4-FFF2-40B4-BE49-F238E27FC236}">
                <a16:creationId xmlns:a16="http://schemas.microsoft.com/office/drawing/2014/main" id="{92EC2E8D-8F10-4BC9-945A-94F1CE797979}"/>
              </a:ext>
            </a:extLst>
          </p:cNvPr>
          <p:cNvSpPr>
            <a:spLocks noChangeArrowheads="1"/>
          </p:cNvSpPr>
          <p:nvPr/>
        </p:nvSpPr>
        <p:spPr bwMode="auto">
          <a:xfrm>
            <a:off x="2168525" y="4013201"/>
            <a:ext cx="319088" cy="201613"/>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7016" name="object 152">
            <a:extLst>
              <a:ext uri="{FF2B5EF4-FFF2-40B4-BE49-F238E27FC236}">
                <a16:creationId xmlns:a16="http://schemas.microsoft.com/office/drawing/2014/main" id="{DCD6DF23-CCAD-4EEF-8E0B-BAAE325E2827}"/>
              </a:ext>
            </a:extLst>
          </p:cNvPr>
          <p:cNvSpPr>
            <a:spLocks/>
          </p:cNvSpPr>
          <p:nvPr/>
        </p:nvSpPr>
        <p:spPr bwMode="auto">
          <a:xfrm>
            <a:off x="2179638" y="3956051"/>
            <a:ext cx="309562" cy="79375"/>
          </a:xfrm>
          <a:custGeom>
            <a:avLst/>
            <a:gdLst>
              <a:gd name="T0" fmla="*/ 186195 w 309244"/>
              <a:gd name="T1" fmla="*/ 0 h 78739"/>
              <a:gd name="T2" fmla="*/ 0 w 309244"/>
              <a:gd name="T3" fmla="*/ 11984 h 78739"/>
              <a:gd name="T4" fmla="*/ 146514 w 309244"/>
              <a:gd name="T5" fmla="*/ 79675 h 78739"/>
              <a:gd name="T6" fmla="*/ 309678 w 309244"/>
              <a:gd name="T7" fmla="*/ 57260 h 78739"/>
              <a:gd name="T8" fmla="*/ 186195 w 309244"/>
              <a:gd name="T9" fmla="*/ 0 h 787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9244" h="78739">
                <a:moveTo>
                  <a:pt x="185813" y="0"/>
                </a:moveTo>
                <a:lnTo>
                  <a:pt x="0" y="11793"/>
                </a:lnTo>
                <a:lnTo>
                  <a:pt x="146213" y="78404"/>
                </a:lnTo>
                <a:lnTo>
                  <a:pt x="309042" y="56346"/>
                </a:lnTo>
                <a:lnTo>
                  <a:pt x="185813" y="0"/>
                </a:lnTo>
                <a:close/>
              </a:path>
            </a:pathLst>
          </a:custGeom>
          <a:solidFill>
            <a:srgbClr val="EAD1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17" name="object 153">
            <a:extLst>
              <a:ext uri="{FF2B5EF4-FFF2-40B4-BE49-F238E27FC236}">
                <a16:creationId xmlns:a16="http://schemas.microsoft.com/office/drawing/2014/main" id="{B15B1EC7-3808-4FB2-AD59-C07E6E7FDC2F}"/>
              </a:ext>
            </a:extLst>
          </p:cNvPr>
          <p:cNvSpPr>
            <a:spLocks noChangeArrowheads="1"/>
          </p:cNvSpPr>
          <p:nvPr/>
        </p:nvSpPr>
        <p:spPr bwMode="auto">
          <a:xfrm>
            <a:off x="2116138" y="3952875"/>
            <a:ext cx="476250" cy="325438"/>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7018" name="object 154">
            <a:extLst>
              <a:ext uri="{FF2B5EF4-FFF2-40B4-BE49-F238E27FC236}">
                <a16:creationId xmlns:a16="http://schemas.microsoft.com/office/drawing/2014/main" id="{35929B65-A40B-478D-B8F1-F7C999EBA29F}"/>
              </a:ext>
            </a:extLst>
          </p:cNvPr>
          <p:cNvSpPr>
            <a:spLocks/>
          </p:cNvSpPr>
          <p:nvPr/>
        </p:nvSpPr>
        <p:spPr bwMode="auto">
          <a:xfrm>
            <a:off x="2309814" y="3989389"/>
            <a:ext cx="282575" cy="128587"/>
          </a:xfrm>
          <a:custGeom>
            <a:avLst/>
            <a:gdLst>
              <a:gd name="T0" fmla="*/ 182782 w 283844"/>
              <a:gd name="T1" fmla="*/ 0 h 129539"/>
              <a:gd name="T2" fmla="*/ 0 w 283844"/>
              <a:gd name="T3" fmla="*/ 82637 h 129539"/>
              <a:gd name="T4" fmla="*/ 274 w 283844"/>
              <a:gd name="T5" fmla="*/ 82852 h 129539"/>
              <a:gd name="T6" fmla="*/ 1097 w 283844"/>
              <a:gd name="T7" fmla="*/ 83282 h 129539"/>
              <a:gd name="T8" fmla="*/ 2470 w 283844"/>
              <a:gd name="T9" fmla="*/ 84142 h 129539"/>
              <a:gd name="T10" fmla="*/ 4116 w 283844"/>
              <a:gd name="T11" fmla="*/ 85219 h 129539"/>
              <a:gd name="T12" fmla="*/ 6312 w 283844"/>
              <a:gd name="T13" fmla="*/ 86511 h 129539"/>
              <a:gd name="T14" fmla="*/ 8782 w 283844"/>
              <a:gd name="T15" fmla="*/ 88017 h 129539"/>
              <a:gd name="T16" fmla="*/ 14819 w 283844"/>
              <a:gd name="T17" fmla="*/ 91460 h 129539"/>
              <a:gd name="T18" fmla="*/ 18113 w 283844"/>
              <a:gd name="T19" fmla="*/ 93396 h 129539"/>
              <a:gd name="T20" fmla="*/ 21681 w 283844"/>
              <a:gd name="T21" fmla="*/ 95333 h 129539"/>
              <a:gd name="T22" fmla="*/ 25523 w 283844"/>
              <a:gd name="T23" fmla="*/ 97485 h 129539"/>
              <a:gd name="T24" fmla="*/ 29366 w 283844"/>
              <a:gd name="T25" fmla="*/ 99422 h 129539"/>
              <a:gd name="T26" fmla="*/ 33208 w 283844"/>
              <a:gd name="T27" fmla="*/ 101574 h 129539"/>
              <a:gd name="T28" fmla="*/ 70533 w 283844"/>
              <a:gd name="T29" fmla="*/ 117499 h 129539"/>
              <a:gd name="T30" fmla="*/ 74924 w 283844"/>
              <a:gd name="T31" fmla="*/ 119221 h 129539"/>
              <a:gd name="T32" fmla="*/ 79041 w 283844"/>
              <a:gd name="T33" fmla="*/ 120727 h 129539"/>
              <a:gd name="T34" fmla="*/ 83159 w 283844"/>
              <a:gd name="T35" fmla="*/ 122018 h 129539"/>
              <a:gd name="T36" fmla="*/ 86726 w 283844"/>
              <a:gd name="T37" fmla="*/ 123309 h 129539"/>
              <a:gd name="T38" fmla="*/ 90019 w 283844"/>
              <a:gd name="T39" fmla="*/ 124601 h 129539"/>
              <a:gd name="T40" fmla="*/ 93038 w 283844"/>
              <a:gd name="T41" fmla="*/ 125461 h 129539"/>
              <a:gd name="T42" fmla="*/ 95233 w 283844"/>
              <a:gd name="T43" fmla="*/ 126322 h 129539"/>
              <a:gd name="T44" fmla="*/ 97156 w 283844"/>
              <a:gd name="T45" fmla="*/ 126967 h 129539"/>
              <a:gd name="T46" fmla="*/ 98253 w 283844"/>
              <a:gd name="T47" fmla="*/ 127182 h 129539"/>
              <a:gd name="T48" fmla="*/ 98528 w 283844"/>
              <a:gd name="T49" fmla="*/ 127398 h 129539"/>
              <a:gd name="T50" fmla="*/ 281311 w 283844"/>
              <a:gd name="T51" fmla="*/ 44547 h 129539"/>
              <a:gd name="T52" fmla="*/ 182782 w 283844"/>
              <a:gd name="T53" fmla="*/ 0 h 1295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3844" h="129539">
                <a:moveTo>
                  <a:pt x="184428" y="0"/>
                </a:moveTo>
                <a:lnTo>
                  <a:pt x="0" y="83865"/>
                </a:lnTo>
                <a:lnTo>
                  <a:pt x="276" y="84083"/>
                </a:lnTo>
                <a:lnTo>
                  <a:pt x="1107" y="84520"/>
                </a:lnTo>
                <a:lnTo>
                  <a:pt x="2492" y="85393"/>
                </a:lnTo>
                <a:lnTo>
                  <a:pt x="4153" y="86486"/>
                </a:lnTo>
                <a:lnTo>
                  <a:pt x="6368" y="87796"/>
                </a:lnTo>
                <a:lnTo>
                  <a:pt x="8861" y="89325"/>
                </a:lnTo>
                <a:lnTo>
                  <a:pt x="14953" y="92819"/>
                </a:lnTo>
                <a:lnTo>
                  <a:pt x="18276" y="94784"/>
                </a:lnTo>
                <a:lnTo>
                  <a:pt x="21876" y="96750"/>
                </a:lnTo>
                <a:lnTo>
                  <a:pt x="25753" y="98934"/>
                </a:lnTo>
                <a:lnTo>
                  <a:pt x="29630" y="100900"/>
                </a:lnTo>
                <a:lnTo>
                  <a:pt x="33507" y="103084"/>
                </a:lnTo>
                <a:lnTo>
                  <a:pt x="71168" y="119245"/>
                </a:lnTo>
                <a:lnTo>
                  <a:pt x="75598" y="120993"/>
                </a:lnTo>
                <a:lnTo>
                  <a:pt x="79753" y="122521"/>
                </a:lnTo>
                <a:lnTo>
                  <a:pt x="83907" y="123831"/>
                </a:lnTo>
                <a:lnTo>
                  <a:pt x="87506" y="125142"/>
                </a:lnTo>
                <a:lnTo>
                  <a:pt x="90829" y="126452"/>
                </a:lnTo>
                <a:lnTo>
                  <a:pt x="93876" y="127326"/>
                </a:lnTo>
                <a:lnTo>
                  <a:pt x="96091" y="128199"/>
                </a:lnTo>
                <a:lnTo>
                  <a:pt x="98030" y="128854"/>
                </a:lnTo>
                <a:lnTo>
                  <a:pt x="99137" y="129073"/>
                </a:lnTo>
                <a:lnTo>
                  <a:pt x="99414" y="129291"/>
                </a:lnTo>
                <a:lnTo>
                  <a:pt x="283843" y="45209"/>
                </a:lnTo>
                <a:lnTo>
                  <a:pt x="184428" y="0"/>
                </a:lnTo>
                <a:close/>
              </a:path>
            </a:pathLst>
          </a:custGeom>
          <a:solidFill>
            <a:srgbClr val="EAD1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19" name="object 155">
            <a:extLst>
              <a:ext uri="{FF2B5EF4-FFF2-40B4-BE49-F238E27FC236}">
                <a16:creationId xmlns:a16="http://schemas.microsoft.com/office/drawing/2014/main" id="{7B4D9DEB-1F05-4190-9805-0B1F5C7BC5DF}"/>
              </a:ext>
            </a:extLst>
          </p:cNvPr>
          <p:cNvSpPr>
            <a:spLocks noChangeArrowheads="1"/>
          </p:cNvSpPr>
          <p:nvPr/>
        </p:nvSpPr>
        <p:spPr bwMode="auto">
          <a:xfrm>
            <a:off x="2044701" y="4068764"/>
            <a:ext cx="373063" cy="230187"/>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7020" name="object 156">
            <a:extLst>
              <a:ext uri="{FF2B5EF4-FFF2-40B4-BE49-F238E27FC236}">
                <a16:creationId xmlns:a16="http://schemas.microsoft.com/office/drawing/2014/main" id="{74E74F4C-BFF7-4CBD-8F70-BA32611E9507}"/>
              </a:ext>
            </a:extLst>
          </p:cNvPr>
          <p:cNvSpPr>
            <a:spLocks/>
          </p:cNvSpPr>
          <p:nvPr/>
        </p:nvSpPr>
        <p:spPr bwMode="auto">
          <a:xfrm>
            <a:off x="2044701" y="4148138"/>
            <a:ext cx="303213" cy="146050"/>
          </a:xfrm>
          <a:custGeom>
            <a:avLst/>
            <a:gdLst>
              <a:gd name="T0" fmla="*/ 78811 w 302894"/>
              <a:gd name="T1" fmla="*/ 0 h 146685"/>
              <a:gd name="T2" fmla="*/ 0 w 302894"/>
              <a:gd name="T3" fmla="*/ 43735 h 146685"/>
              <a:gd name="T4" fmla="*/ 225057 w 302894"/>
              <a:gd name="T5" fmla="*/ 144845 h 146685"/>
              <a:gd name="T6" fmla="*/ 240042 w 302894"/>
              <a:gd name="T7" fmla="*/ 137917 h 146685"/>
              <a:gd name="T8" fmla="*/ 247256 w 302894"/>
              <a:gd name="T9" fmla="*/ 134236 h 146685"/>
              <a:gd name="T10" fmla="*/ 254194 w 302894"/>
              <a:gd name="T11" fmla="*/ 130772 h 146685"/>
              <a:gd name="T12" fmla="*/ 261131 w 302894"/>
              <a:gd name="T13" fmla="*/ 127091 h 146685"/>
              <a:gd name="T14" fmla="*/ 267514 w 302894"/>
              <a:gd name="T15" fmla="*/ 123627 h 146685"/>
              <a:gd name="T16" fmla="*/ 273620 w 302894"/>
              <a:gd name="T17" fmla="*/ 120380 h 146685"/>
              <a:gd name="T18" fmla="*/ 279169 w 302894"/>
              <a:gd name="T19" fmla="*/ 117133 h 146685"/>
              <a:gd name="T20" fmla="*/ 284442 w 302894"/>
              <a:gd name="T21" fmla="*/ 114101 h 146685"/>
              <a:gd name="T22" fmla="*/ 289160 w 302894"/>
              <a:gd name="T23" fmla="*/ 111286 h 146685"/>
              <a:gd name="T24" fmla="*/ 293322 w 302894"/>
              <a:gd name="T25" fmla="*/ 108905 h 146685"/>
              <a:gd name="T26" fmla="*/ 296653 w 302894"/>
              <a:gd name="T27" fmla="*/ 106956 h 146685"/>
              <a:gd name="T28" fmla="*/ 299427 w 302894"/>
              <a:gd name="T29" fmla="*/ 105225 h 146685"/>
              <a:gd name="T30" fmla="*/ 301647 w 302894"/>
              <a:gd name="T31" fmla="*/ 103925 h 146685"/>
              <a:gd name="T32" fmla="*/ 302758 w 302894"/>
              <a:gd name="T33" fmla="*/ 103059 h 146685"/>
              <a:gd name="T34" fmla="*/ 303313 w 302894"/>
              <a:gd name="T35" fmla="*/ 102843 h 146685"/>
              <a:gd name="T36" fmla="*/ 78811 w 302894"/>
              <a:gd name="T37" fmla="*/ 0 h 1466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2894" h="146685">
                <a:moveTo>
                  <a:pt x="78645" y="0"/>
                </a:moveTo>
                <a:lnTo>
                  <a:pt x="0" y="44116"/>
                </a:lnTo>
                <a:lnTo>
                  <a:pt x="224583" y="146107"/>
                </a:lnTo>
                <a:lnTo>
                  <a:pt x="239537" y="139119"/>
                </a:lnTo>
                <a:lnTo>
                  <a:pt x="246736" y="135406"/>
                </a:lnTo>
                <a:lnTo>
                  <a:pt x="253660" y="131912"/>
                </a:lnTo>
                <a:lnTo>
                  <a:pt x="260582" y="128199"/>
                </a:lnTo>
                <a:lnTo>
                  <a:pt x="266952" y="124705"/>
                </a:lnTo>
                <a:lnTo>
                  <a:pt x="273044" y="121429"/>
                </a:lnTo>
                <a:lnTo>
                  <a:pt x="278582" y="118153"/>
                </a:lnTo>
                <a:lnTo>
                  <a:pt x="283844" y="115095"/>
                </a:lnTo>
                <a:lnTo>
                  <a:pt x="288552" y="112256"/>
                </a:lnTo>
                <a:lnTo>
                  <a:pt x="292705" y="109854"/>
                </a:lnTo>
                <a:lnTo>
                  <a:pt x="296029" y="107888"/>
                </a:lnTo>
                <a:lnTo>
                  <a:pt x="298797" y="106141"/>
                </a:lnTo>
                <a:lnTo>
                  <a:pt x="301013" y="104831"/>
                </a:lnTo>
                <a:lnTo>
                  <a:pt x="302121" y="103957"/>
                </a:lnTo>
                <a:lnTo>
                  <a:pt x="302675" y="103739"/>
                </a:lnTo>
                <a:lnTo>
                  <a:pt x="78645" y="0"/>
                </a:lnTo>
                <a:close/>
              </a:path>
            </a:pathLst>
          </a:custGeom>
          <a:solidFill>
            <a:srgbClr val="EAD1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21" name="object 157">
            <a:extLst>
              <a:ext uri="{FF2B5EF4-FFF2-40B4-BE49-F238E27FC236}">
                <a16:creationId xmlns:a16="http://schemas.microsoft.com/office/drawing/2014/main" id="{7607C370-BC2D-41A6-9876-C135822D823E}"/>
              </a:ext>
            </a:extLst>
          </p:cNvPr>
          <p:cNvSpPr>
            <a:spLocks noChangeArrowheads="1"/>
          </p:cNvSpPr>
          <p:nvPr/>
        </p:nvSpPr>
        <p:spPr bwMode="auto">
          <a:xfrm>
            <a:off x="2044701" y="4154488"/>
            <a:ext cx="303213" cy="144462"/>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7022" name="object 158">
            <a:extLst>
              <a:ext uri="{FF2B5EF4-FFF2-40B4-BE49-F238E27FC236}">
                <a16:creationId xmlns:a16="http://schemas.microsoft.com/office/drawing/2014/main" id="{74F5884E-1022-4074-92A1-D88A54384BE5}"/>
              </a:ext>
            </a:extLst>
          </p:cNvPr>
          <p:cNvSpPr>
            <a:spLocks noChangeArrowheads="1"/>
          </p:cNvSpPr>
          <p:nvPr/>
        </p:nvSpPr>
        <p:spPr bwMode="auto">
          <a:xfrm>
            <a:off x="9212263" y="3622676"/>
            <a:ext cx="355600" cy="271463"/>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7023" name="object 159">
            <a:extLst>
              <a:ext uri="{FF2B5EF4-FFF2-40B4-BE49-F238E27FC236}">
                <a16:creationId xmlns:a16="http://schemas.microsoft.com/office/drawing/2014/main" id="{5F15F630-7C80-4455-BB1A-97311C445FC9}"/>
              </a:ext>
            </a:extLst>
          </p:cNvPr>
          <p:cNvSpPr>
            <a:spLocks noChangeArrowheads="1"/>
          </p:cNvSpPr>
          <p:nvPr/>
        </p:nvSpPr>
        <p:spPr bwMode="auto">
          <a:xfrm>
            <a:off x="2108201" y="2208214"/>
            <a:ext cx="417513" cy="847725"/>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7024" name="object 160">
            <a:extLst>
              <a:ext uri="{FF2B5EF4-FFF2-40B4-BE49-F238E27FC236}">
                <a16:creationId xmlns:a16="http://schemas.microsoft.com/office/drawing/2014/main" id="{59FA64D6-4323-4BDE-9BB9-A9D8C5124766}"/>
              </a:ext>
            </a:extLst>
          </p:cNvPr>
          <p:cNvSpPr>
            <a:spLocks noChangeArrowheads="1"/>
          </p:cNvSpPr>
          <p:nvPr/>
        </p:nvSpPr>
        <p:spPr bwMode="auto">
          <a:xfrm>
            <a:off x="9145588" y="2916239"/>
            <a:ext cx="481012" cy="268287"/>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7025" name="object 161">
            <a:extLst>
              <a:ext uri="{FF2B5EF4-FFF2-40B4-BE49-F238E27FC236}">
                <a16:creationId xmlns:a16="http://schemas.microsoft.com/office/drawing/2014/main" id="{86964174-34DF-4C92-A8C2-91B16DA73589}"/>
              </a:ext>
            </a:extLst>
          </p:cNvPr>
          <p:cNvSpPr>
            <a:spLocks/>
          </p:cNvSpPr>
          <p:nvPr/>
        </p:nvSpPr>
        <p:spPr bwMode="auto">
          <a:xfrm>
            <a:off x="2336801" y="3135313"/>
            <a:ext cx="301625" cy="423862"/>
          </a:xfrm>
          <a:custGeom>
            <a:avLst/>
            <a:gdLst>
              <a:gd name="T0" fmla="*/ 257743 w 301625"/>
              <a:gd name="T1" fmla="*/ 423662 h 423545"/>
              <a:gd name="T2" fmla="*/ 109458 w 301625"/>
              <a:gd name="T3" fmla="*/ 352277 h 423545"/>
              <a:gd name="T4" fmla="*/ 157372 w 301625"/>
              <a:gd name="T5" fmla="*/ 336932 h 423545"/>
              <a:gd name="T6" fmla="*/ 0 w 301625"/>
              <a:gd name="T7" fmla="*/ 30694 h 423545"/>
              <a:gd name="T8" fmla="*/ 95830 w 301625"/>
              <a:gd name="T9" fmla="*/ 0 h 423545"/>
              <a:gd name="T10" fmla="*/ 253199 w 301625"/>
              <a:gd name="T11" fmla="*/ 306237 h 423545"/>
              <a:gd name="T12" fmla="*/ 296103 w 301625"/>
              <a:gd name="T13" fmla="*/ 306237 h 423545"/>
              <a:gd name="T14" fmla="*/ 257743 w 301625"/>
              <a:gd name="T15" fmla="*/ 423662 h 423545"/>
              <a:gd name="T16" fmla="*/ 296103 w 301625"/>
              <a:gd name="T17" fmla="*/ 306237 h 423545"/>
              <a:gd name="T18" fmla="*/ 253199 w 301625"/>
              <a:gd name="T19" fmla="*/ 306237 h 423545"/>
              <a:gd name="T20" fmla="*/ 301116 w 301625"/>
              <a:gd name="T21" fmla="*/ 290891 h 423545"/>
              <a:gd name="T22" fmla="*/ 296103 w 301625"/>
              <a:gd name="T23" fmla="*/ 306237 h 4235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1625" h="423545">
                <a:moveTo>
                  <a:pt x="257743" y="423028"/>
                </a:moveTo>
                <a:lnTo>
                  <a:pt x="109458" y="351751"/>
                </a:lnTo>
                <a:lnTo>
                  <a:pt x="157372" y="336428"/>
                </a:lnTo>
                <a:lnTo>
                  <a:pt x="0" y="30648"/>
                </a:lnTo>
                <a:lnTo>
                  <a:pt x="95830" y="0"/>
                </a:lnTo>
                <a:lnTo>
                  <a:pt x="253199" y="305779"/>
                </a:lnTo>
                <a:lnTo>
                  <a:pt x="296103" y="305779"/>
                </a:lnTo>
                <a:lnTo>
                  <a:pt x="257743" y="423028"/>
                </a:lnTo>
                <a:close/>
              </a:path>
              <a:path w="301625" h="423545">
                <a:moveTo>
                  <a:pt x="296103" y="305779"/>
                </a:moveTo>
                <a:lnTo>
                  <a:pt x="253199" y="305779"/>
                </a:lnTo>
                <a:lnTo>
                  <a:pt x="301116" y="290456"/>
                </a:lnTo>
                <a:lnTo>
                  <a:pt x="296103" y="305779"/>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26" name="object 162">
            <a:extLst>
              <a:ext uri="{FF2B5EF4-FFF2-40B4-BE49-F238E27FC236}">
                <a16:creationId xmlns:a16="http://schemas.microsoft.com/office/drawing/2014/main" id="{BB7B601D-BE51-4E90-ACC3-C604A45DA7B1}"/>
              </a:ext>
            </a:extLst>
          </p:cNvPr>
          <p:cNvSpPr>
            <a:spLocks/>
          </p:cNvSpPr>
          <p:nvPr/>
        </p:nvSpPr>
        <p:spPr bwMode="auto">
          <a:xfrm>
            <a:off x="2336801" y="3135313"/>
            <a:ext cx="301625" cy="423862"/>
          </a:xfrm>
          <a:custGeom>
            <a:avLst/>
            <a:gdLst>
              <a:gd name="T0" fmla="*/ 301116 w 301625"/>
              <a:gd name="T1" fmla="*/ 290889 h 423545"/>
              <a:gd name="T2" fmla="*/ 253202 w 301625"/>
              <a:gd name="T3" fmla="*/ 306235 h 423545"/>
              <a:gd name="T4" fmla="*/ 95830 w 301625"/>
              <a:gd name="T5" fmla="*/ 0 h 423545"/>
              <a:gd name="T6" fmla="*/ 0 w 301625"/>
              <a:gd name="T7" fmla="*/ 30694 h 423545"/>
              <a:gd name="T8" fmla="*/ 157372 w 301625"/>
              <a:gd name="T9" fmla="*/ 336930 h 423545"/>
              <a:gd name="T10" fmla="*/ 109458 w 301625"/>
              <a:gd name="T11" fmla="*/ 352275 h 423545"/>
              <a:gd name="T12" fmla="*/ 257743 w 301625"/>
              <a:gd name="T13" fmla="*/ 423662 h 423545"/>
              <a:gd name="T14" fmla="*/ 301116 w 301625"/>
              <a:gd name="T15" fmla="*/ 290889 h 4235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1625" h="423545">
                <a:moveTo>
                  <a:pt x="301116" y="290454"/>
                </a:moveTo>
                <a:lnTo>
                  <a:pt x="253202" y="305777"/>
                </a:lnTo>
                <a:lnTo>
                  <a:pt x="95830" y="0"/>
                </a:lnTo>
                <a:lnTo>
                  <a:pt x="0" y="30648"/>
                </a:lnTo>
                <a:lnTo>
                  <a:pt x="157372" y="336426"/>
                </a:lnTo>
                <a:lnTo>
                  <a:pt x="109458" y="351749"/>
                </a:lnTo>
                <a:lnTo>
                  <a:pt x="257743" y="423028"/>
                </a:lnTo>
                <a:lnTo>
                  <a:pt x="301116" y="290454"/>
                </a:lnTo>
                <a:close/>
              </a:path>
            </a:pathLst>
          </a:custGeom>
          <a:noFill/>
          <a:ln w="84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27" name="object 163">
            <a:extLst>
              <a:ext uri="{FF2B5EF4-FFF2-40B4-BE49-F238E27FC236}">
                <a16:creationId xmlns:a16="http://schemas.microsoft.com/office/drawing/2014/main" id="{53806B5C-1671-4722-88E6-DA84BBF7E708}"/>
              </a:ext>
            </a:extLst>
          </p:cNvPr>
          <p:cNvSpPr>
            <a:spLocks/>
          </p:cNvSpPr>
          <p:nvPr/>
        </p:nvSpPr>
        <p:spPr bwMode="auto">
          <a:xfrm>
            <a:off x="3006726" y="3786189"/>
            <a:ext cx="346075" cy="219075"/>
          </a:xfrm>
          <a:custGeom>
            <a:avLst/>
            <a:gdLst>
              <a:gd name="T0" fmla="*/ 259875 w 345439"/>
              <a:gd name="T1" fmla="*/ 219463 h 218439"/>
              <a:gd name="T2" fmla="*/ 259875 w 345439"/>
              <a:gd name="T3" fmla="*/ 164597 h 218439"/>
              <a:gd name="T4" fmla="*/ 0 w 345439"/>
              <a:gd name="T5" fmla="*/ 164597 h 218439"/>
              <a:gd name="T6" fmla="*/ 0 w 345439"/>
              <a:gd name="T7" fmla="*/ 54865 h 218439"/>
              <a:gd name="T8" fmla="*/ 259875 w 345439"/>
              <a:gd name="T9" fmla="*/ 54865 h 218439"/>
              <a:gd name="T10" fmla="*/ 259875 w 345439"/>
              <a:gd name="T11" fmla="*/ 0 h 218439"/>
              <a:gd name="T12" fmla="*/ 346501 w 345439"/>
              <a:gd name="T13" fmla="*/ 109732 h 218439"/>
              <a:gd name="T14" fmla="*/ 259875 w 345439"/>
              <a:gd name="T15" fmla="*/ 219463 h 218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5439" h="218439">
                <a:moveTo>
                  <a:pt x="258920" y="218191"/>
                </a:moveTo>
                <a:lnTo>
                  <a:pt x="258920" y="163643"/>
                </a:lnTo>
                <a:lnTo>
                  <a:pt x="0" y="163643"/>
                </a:lnTo>
                <a:lnTo>
                  <a:pt x="0" y="54547"/>
                </a:lnTo>
                <a:lnTo>
                  <a:pt x="258920" y="54547"/>
                </a:lnTo>
                <a:lnTo>
                  <a:pt x="258920" y="0"/>
                </a:lnTo>
                <a:lnTo>
                  <a:pt x="345228" y="109095"/>
                </a:lnTo>
                <a:lnTo>
                  <a:pt x="258920" y="218191"/>
                </a:lnTo>
                <a:close/>
              </a:path>
            </a:pathLst>
          </a:custGeom>
          <a:solidFill>
            <a:srgbClr val="BBE0E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28" name="object 164">
            <a:extLst>
              <a:ext uri="{FF2B5EF4-FFF2-40B4-BE49-F238E27FC236}">
                <a16:creationId xmlns:a16="http://schemas.microsoft.com/office/drawing/2014/main" id="{012D1640-6311-4F08-B2E7-BE78242164EC}"/>
              </a:ext>
            </a:extLst>
          </p:cNvPr>
          <p:cNvSpPr>
            <a:spLocks/>
          </p:cNvSpPr>
          <p:nvPr/>
        </p:nvSpPr>
        <p:spPr bwMode="auto">
          <a:xfrm>
            <a:off x="3006726" y="3786189"/>
            <a:ext cx="346075" cy="219075"/>
          </a:xfrm>
          <a:custGeom>
            <a:avLst/>
            <a:gdLst>
              <a:gd name="T0" fmla="*/ 259875 w 345439"/>
              <a:gd name="T1" fmla="*/ 0 h 218439"/>
              <a:gd name="T2" fmla="*/ 259875 w 345439"/>
              <a:gd name="T3" fmla="*/ 54865 h 218439"/>
              <a:gd name="T4" fmla="*/ 0 w 345439"/>
              <a:gd name="T5" fmla="*/ 54865 h 218439"/>
              <a:gd name="T6" fmla="*/ 0 w 345439"/>
              <a:gd name="T7" fmla="*/ 164597 h 218439"/>
              <a:gd name="T8" fmla="*/ 259875 w 345439"/>
              <a:gd name="T9" fmla="*/ 164597 h 218439"/>
              <a:gd name="T10" fmla="*/ 259875 w 345439"/>
              <a:gd name="T11" fmla="*/ 219463 h 218439"/>
              <a:gd name="T12" fmla="*/ 346498 w 345439"/>
              <a:gd name="T13" fmla="*/ 109732 h 218439"/>
              <a:gd name="T14" fmla="*/ 259875 w 345439"/>
              <a:gd name="T15" fmla="*/ 0 h 218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5439" h="218439">
                <a:moveTo>
                  <a:pt x="258920" y="0"/>
                </a:moveTo>
                <a:lnTo>
                  <a:pt x="258920" y="54547"/>
                </a:lnTo>
                <a:lnTo>
                  <a:pt x="0" y="54547"/>
                </a:lnTo>
                <a:lnTo>
                  <a:pt x="0" y="163643"/>
                </a:lnTo>
                <a:lnTo>
                  <a:pt x="258920" y="163643"/>
                </a:lnTo>
                <a:lnTo>
                  <a:pt x="258920" y="218191"/>
                </a:lnTo>
                <a:lnTo>
                  <a:pt x="345225" y="109095"/>
                </a:lnTo>
                <a:lnTo>
                  <a:pt x="258920" y="0"/>
                </a:lnTo>
                <a:close/>
              </a:path>
            </a:pathLst>
          </a:custGeom>
          <a:noFill/>
          <a:ln w="77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65" name="object 165">
            <a:extLst>
              <a:ext uri="{FF2B5EF4-FFF2-40B4-BE49-F238E27FC236}">
                <a16:creationId xmlns:a16="http://schemas.microsoft.com/office/drawing/2014/main" id="{E0FF41C8-2973-464C-A2C9-C9C8A8755D8A}"/>
              </a:ext>
            </a:extLst>
          </p:cNvPr>
          <p:cNvSpPr txBox="1"/>
          <p:nvPr/>
        </p:nvSpPr>
        <p:spPr>
          <a:xfrm>
            <a:off x="7494589" y="3395663"/>
            <a:ext cx="498475" cy="139782"/>
          </a:xfrm>
          <a:prstGeom prst="rect">
            <a:avLst/>
          </a:prstGeom>
        </p:spPr>
        <p:txBody>
          <a:bodyPr lIns="0" tIns="16510" rIns="0" bIns="0">
            <a:spAutoFit/>
          </a:bodyPr>
          <a:lstStyle/>
          <a:p>
            <a:pPr marL="12700">
              <a:spcBef>
                <a:spcPts val="130"/>
              </a:spcBef>
              <a:defRPr/>
            </a:pPr>
            <a:r>
              <a:rPr sz="800" spc="175" dirty="0">
                <a:solidFill>
                  <a:srgbClr val="818181"/>
                </a:solidFill>
                <a:latin typeface="Gulim"/>
                <a:cs typeface="Gulim"/>
              </a:rPr>
              <a:t>R</a:t>
            </a:r>
            <a:r>
              <a:rPr sz="800" spc="140" dirty="0">
                <a:solidFill>
                  <a:srgbClr val="818181"/>
                </a:solidFill>
                <a:latin typeface="Gulim"/>
                <a:cs typeface="Gulim"/>
              </a:rPr>
              <a:t>e</a:t>
            </a:r>
            <a:r>
              <a:rPr sz="800" spc="60" dirty="0">
                <a:solidFill>
                  <a:srgbClr val="818181"/>
                </a:solidFill>
                <a:latin typeface="Gulim"/>
                <a:cs typeface="Gulim"/>
              </a:rPr>
              <a:t>l</a:t>
            </a:r>
            <a:r>
              <a:rPr sz="800" spc="140" dirty="0">
                <a:solidFill>
                  <a:srgbClr val="818181"/>
                </a:solidFill>
                <a:latin typeface="Gulim"/>
                <a:cs typeface="Gulim"/>
              </a:rPr>
              <a:t>a</a:t>
            </a:r>
            <a:r>
              <a:rPr sz="800" spc="70" dirty="0">
                <a:solidFill>
                  <a:srgbClr val="818181"/>
                </a:solidFill>
                <a:latin typeface="Gulim"/>
                <a:cs typeface="Gulim"/>
              </a:rPr>
              <a:t>t</a:t>
            </a:r>
            <a:r>
              <a:rPr sz="800" spc="145" dirty="0">
                <a:solidFill>
                  <a:srgbClr val="818181"/>
                </a:solidFill>
                <a:latin typeface="Gulim"/>
                <a:cs typeface="Gulim"/>
              </a:rPr>
              <a:t>ed</a:t>
            </a:r>
            <a:endParaRPr sz="800">
              <a:latin typeface="Gulim"/>
              <a:cs typeface="Gulim"/>
            </a:endParaRPr>
          </a:p>
        </p:txBody>
      </p:sp>
      <p:sp>
        <p:nvSpPr>
          <p:cNvPr id="166" name="object 166">
            <a:extLst>
              <a:ext uri="{FF2B5EF4-FFF2-40B4-BE49-F238E27FC236}">
                <a16:creationId xmlns:a16="http://schemas.microsoft.com/office/drawing/2014/main" id="{D2635F54-149F-4E92-B628-27721F4CDD9E}"/>
              </a:ext>
            </a:extLst>
          </p:cNvPr>
          <p:cNvSpPr txBox="1"/>
          <p:nvPr/>
        </p:nvSpPr>
        <p:spPr>
          <a:xfrm>
            <a:off x="7494589" y="3522663"/>
            <a:ext cx="587375" cy="139782"/>
          </a:xfrm>
          <a:prstGeom prst="rect">
            <a:avLst/>
          </a:prstGeom>
        </p:spPr>
        <p:txBody>
          <a:bodyPr lIns="0" tIns="16510" rIns="0" bIns="0">
            <a:spAutoFit/>
          </a:bodyPr>
          <a:lstStyle/>
          <a:p>
            <a:pPr marL="12700">
              <a:spcBef>
                <a:spcPts val="130"/>
              </a:spcBef>
              <a:defRPr/>
            </a:pPr>
            <a:r>
              <a:rPr sz="800" spc="130" dirty="0">
                <a:solidFill>
                  <a:srgbClr val="818181"/>
                </a:solidFill>
                <a:latin typeface="Gulim"/>
                <a:cs typeface="Gulim"/>
              </a:rPr>
              <a:t>networks</a:t>
            </a:r>
            <a:endParaRPr sz="800">
              <a:latin typeface="Gulim"/>
              <a:cs typeface="Gulim"/>
            </a:endParaRPr>
          </a:p>
        </p:txBody>
      </p:sp>
      <p:sp>
        <p:nvSpPr>
          <p:cNvPr id="37031" name="object 167">
            <a:extLst>
              <a:ext uri="{FF2B5EF4-FFF2-40B4-BE49-F238E27FC236}">
                <a16:creationId xmlns:a16="http://schemas.microsoft.com/office/drawing/2014/main" id="{DA3DFB74-BAD4-43DB-AA5C-5CBBB3C9F155}"/>
              </a:ext>
            </a:extLst>
          </p:cNvPr>
          <p:cNvSpPr>
            <a:spLocks/>
          </p:cNvSpPr>
          <p:nvPr/>
        </p:nvSpPr>
        <p:spPr bwMode="auto">
          <a:xfrm>
            <a:off x="7288213" y="3300414"/>
            <a:ext cx="1103312" cy="490537"/>
          </a:xfrm>
          <a:custGeom>
            <a:avLst/>
            <a:gdLst>
              <a:gd name="T0" fmla="*/ 572589 w 1104265"/>
              <a:gd name="T1" fmla="*/ 37397 h 489585"/>
              <a:gd name="T2" fmla="*/ 641519 w 1104265"/>
              <a:gd name="T3" fmla="*/ 2611 h 489585"/>
              <a:gd name="T4" fmla="*/ 721662 w 1104265"/>
              <a:gd name="T5" fmla="*/ 7008 h 489585"/>
              <a:gd name="T6" fmla="*/ 760781 w 1104265"/>
              <a:gd name="T7" fmla="*/ 26599 h 489585"/>
              <a:gd name="T8" fmla="*/ 962936 w 1104265"/>
              <a:gd name="T9" fmla="*/ 38511 h 489585"/>
              <a:gd name="T10" fmla="*/ 760589 w 1104265"/>
              <a:gd name="T11" fmla="*/ 26477 h 489585"/>
              <a:gd name="T12" fmla="*/ 828303 w 1104265"/>
              <a:gd name="T13" fmla="*/ 1766 h 489585"/>
              <a:gd name="T14" fmla="*/ 934616 w 1104265"/>
              <a:gd name="T15" fmla="*/ 17442 h 489585"/>
              <a:gd name="T16" fmla="*/ 356942 w 1104265"/>
              <a:gd name="T17" fmla="*/ 59153 h 489585"/>
              <a:gd name="T18" fmla="*/ 407429 w 1104265"/>
              <a:gd name="T19" fmla="*/ 26564 h 489585"/>
              <a:gd name="T20" fmla="*/ 503928 w 1104265"/>
              <a:gd name="T21" fmla="*/ 16344 h 489585"/>
              <a:gd name="T22" fmla="*/ 572998 w 1104265"/>
              <a:gd name="T23" fmla="*/ 38511 h 489585"/>
              <a:gd name="T24" fmla="*/ 1071963 w 1104265"/>
              <a:gd name="T25" fmla="*/ 163360 h 489585"/>
              <a:gd name="T26" fmla="*/ 99065 w 1104265"/>
              <a:gd name="T27" fmla="*/ 163225 h 489585"/>
              <a:gd name="T28" fmla="*/ 97566 w 1104265"/>
              <a:gd name="T29" fmla="*/ 149288 h 489585"/>
              <a:gd name="T30" fmla="*/ 215378 w 1104265"/>
              <a:gd name="T31" fmla="*/ 50155 h 489585"/>
              <a:gd name="T32" fmla="*/ 314959 w 1104265"/>
              <a:gd name="T33" fmla="*/ 48471 h 489585"/>
              <a:gd name="T34" fmla="*/ 975561 w 1104265"/>
              <a:gd name="T35" fmla="*/ 59153 h 489585"/>
              <a:gd name="T36" fmla="*/ 1017278 w 1104265"/>
              <a:gd name="T37" fmla="*/ 73167 h 489585"/>
              <a:gd name="T38" fmla="*/ 1076953 w 1104265"/>
              <a:gd name="T39" fmla="*/ 141582 h 489585"/>
              <a:gd name="T40" fmla="*/ 1072021 w 1104265"/>
              <a:gd name="T41" fmla="*/ 163225 h 489585"/>
              <a:gd name="T42" fmla="*/ 1071992 w 1104265"/>
              <a:gd name="T43" fmla="*/ 163292 h 489585"/>
              <a:gd name="T44" fmla="*/ 31917 w 1104265"/>
              <a:gd name="T45" fmla="*/ 277906 h 489585"/>
              <a:gd name="T46" fmla="*/ 0 w 1104265"/>
              <a:gd name="T47" fmla="*/ 230446 h 489585"/>
              <a:gd name="T48" fmla="*/ 60062 w 1104265"/>
              <a:gd name="T49" fmla="*/ 170353 h 489585"/>
              <a:gd name="T50" fmla="*/ 1070709 w 1104265"/>
              <a:gd name="T51" fmla="*/ 166301 h 489585"/>
              <a:gd name="T52" fmla="*/ 1081651 w 1104265"/>
              <a:gd name="T53" fmla="*/ 188664 h 489585"/>
              <a:gd name="T54" fmla="*/ 1102059 w 1104265"/>
              <a:gd name="T55" fmla="*/ 238063 h 489585"/>
              <a:gd name="T56" fmla="*/ 54243 w 1104265"/>
              <a:gd name="T57" fmla="*/ 287985 h 489585"/>
              <a:gd name="T58" fmla="*/ 54804 w 1104265"/>
              <a:gd name="T59" fmla="*/ 288756 h 489585"/>
              <a:gd name="T60" fmla="*/ 1077490 w 1104265"/>
              <a:gd name="T61" fmla="*/ 288756 h 489585"/>
              <a:gd name="T62" fmla="*/ 56821 w 1104265"/>
              <a:gd name="T63" fmla="*/ 381533 h 489585"/>
              <a:gd name="T64" fmla="*/ 26215 w 1104265"/>
              <a:gd name="T65" fmla="*/ 321331 h 489585"/>
              <a:gd name="T66" fmla="*/ 53840 w 1104265"/>
              <a:gd name="T67" fmla="*/ 288300 h 489585"/>
              <a:gd name="T68" fmla="*/ 1059783 w 1104265"/>
              <a:gd name="T69" fmla="*/ 306705 h 489585"/>
              <a:gd name="T70" fmla="*/ 953924 w 1104265"/>
              <a:gd name="T71" fmla="*/ 342021 h 489585"/>
              <a:gd name="T72" fmla="*/ 148443 w 1104265"/>
              <a:gd name="T73" fmla="*/ 400763 h 489585"/>
              <a:gd name="T74" fmla="*/ 135480 w 1104265"/>
              <a:gd name="T75" fmla="*/ 401240 h 489585"/>
              <a:gd name="T76" fmla="*/ 219984 w 1104265"/>
              <a:gd name="T77" fmla="*/ 445312 h 489585"/>
              <a:gd name="T78" fmla="*/ 148443 w 1104265"/>
              <a:gd name="T79" fmla="*/ 400763 h 489585"/>
              <a:gd name="T80" fmla="*/ 881232 w 1104265"/>
              <a:gd name="T81" fmla="*/ 416562 h 489585"/>
              <a:gd name="T82" fmla="*/ 420220 w 1104265"/>
              <a:gd name="T83" fmla="*/ 444342 h 489585"/>
              <a:gd name="T84" fmla="*/ 371410 w 1104265"/>
              <a:gd name="T85" fmla="*/ 457103 h 489585"/>
              <a:gd name="T86" fmla="*/ 806351 w 1104265"/>
              <a:gd name="T87" fmla="*/ 430702 h 489585"/>
              <a:gd name="T88" fmla="*/ 728020 w 1104265"/>
              <a:gd name="T89" fmla="*/ 416562 h 489585"/>
              <a:gd name="T90" fmla="*/ 806351 w 1104265"/>
              <a:gd name="T91" fmla="*/ 430702 h 489585"/>
              <a:gd name="T92" fmla="*/ 481924 w 1104265"/>
              <a:gd name="T93" fmla="*/ 478593 h 489585"/>
              <a:gd name="T94" fmla="*/ 420220 w 1104265"/>
              <a:gd name="T95" fmla="*/ 444342 h 489585"/>
              <a:gd name="T96" fmla="*/ 665791 w 1104265"/>
              <a:gd name="T97" fmla="*/ 470318 h 4895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04265" h="489585">
                <a:moveTo>
                  <a:pt x="964600" y="38361"/>
                </a:moveTo>
                <a:lnTo>
                  <a:pt x="573988" y="38361"/>
                </a:lnTo>
                <a:lnTo>
                  <a:pt x="573579" y="37252"/>
                </a:lnTo>
                <a:lnTo>
                  <a:pt x="591189" y="21798"/>
                </a:lnTo>
                <a:lnTo>
                  <a:pt x="614714" y="10058"/>
                </a:lnTo>
                <a:lnTo>
                  <a:pt x="642628" y="2601"/>
                </a:lnTo>
                <a:lnTo>
                  <a:pt x="673407" y="0"/>
                </a:lnTo>
                <a:lnTo>
                  <a:pt x="698990" y="1789"/>
                </a:lnTo>
                <a:lnTo>
                  <a:pt x="722909" y="6980"/>
                </a:lnTo>
                <a:lnTo>
                  <a:pt x="744249" y="15305"/>
                </a:lnTo>
                <a:lnTo>
                  <a:pt x="761904" y="26375"/>
                </a:lnTo>
                <a:lnTo>
                  <a:pt x="762096" y="26495"/>
                </a:lnTo>
                <a:lnTo>
                  <a:pt x="949094" y="26495"/>
                </a:lnTo>
                <a:lnTo>
                  <a:pt x="963651" y="36819"/>
                </a:lnTo>
                <a:lnTo>
                  <a:pt x="964600" y="38361"/>
                </a:lnTo>
                <a:close/>
              </a:path>
              <a:path w="1104265" h="489585">
                <a:moveTo>
                  <a:pt x="949094" y="26495"/>
                </a:moveTo>
                <a:lnTo>
                  <a:pt x="762096" y="26495"/>
                </a:lnTo>
                <a:lnTo>
                  <a:pt x="761904" y="26375"/>
                </a:lnTo>
                <a:lnTo>
                  <a:pt x="781522" y="15197"/>
                </a:lnTo>
                <a:lnTo>
                  <a:pt x="804420" y="6907"/>
                </a:lnTo>
                <a:lnTo>
                  <a:pt x="829734" y="1760"/>
                </a:lnTo>
                <a:lnTo>
                  <a:pt x="856610" y="0"/>
                </a:lnTo>
                <a:lnTo>
                  <a:pt x="899543" y="4596"/>
                </a:lnTo>
                <a:lnTo>
                  <a:pt x="936231" y="17374"/>
                </a:lnTo>
                <a:lnTo>
                  <a:pt x="949094" y="26495"/>
                </a:lnTo>
                <a:close/>
              </a:path>
              <a:path w="1104265" h="489585">
                <a:moveTo>
                  <a:pt x="977247" y="58923"/>
                </a:moveTo>
                <a:lnTo>
                  <a:pt x="357559" y="58923"/>
                </a:lnTo>
                <a:lnTo>
                  <a:pt x="357968" y="58380"/>
                </a:lnTo>
                <a:lnTo>
                  <a:pt x="379674" y="40215"/>
                </a:lnTo>
                <a:lnTo>
                  <a:pt x="408133" y="26461"/>
                </a:lnTo>
                <a:lnTo>
                  <a:pt x="441604" y="17752"/>
                </a:lnTo>
                <a:lnTo>
                  <a:pt x="478347" y="14719"/>
                </a:lnTo>
                <a:lnTo>
                  <a:pt x="504799" y="16280"/>
                </a:lnTo>
                <a:lnTo>
                  <a:pt x="530020" y="20850"/>
                </a:lnTo>
                <a:lnTo>
                  <a:pt x="553314" y="28266"/>
                </a:lnTo>
                <a:lnTo>
                  <a:pt x="573988" y="38361"/>
                </a:lnTo>
                <a:lnTo>
                  <a:pt x="964600" y="38361"/>
                </a:lnTo>
                <a:lnTo>
                  <a:pt x="977247" y="58923"/>
                </a:lnTo>
                <a:close/>
              </a:path>
              <a:path w="1104265" h="489585">
                <a:moveTo>
                  <a:pt x="1073816" y="162727"/>
                </a:moveTo>
                <a:lnTo>
                  <a:pt x="99267" y="162727"/>
                </a:lnTo>
                <a:lnTo>
                  <a:pt x="99626" y="162592"/>
                </a:lnTo>
                <a:lnTo>
                  <a:pt x="99237" y="162592"/>
                </a:lnTo>
                <a:lnTo>
                  <a:pt x="98245" y="158085"/>
                </a:lnTo>
                <a:lnTo>
                  <a:pt x="97684" y="153398"/>
                </a:lnTo>
                <a:lnTo>
                  <a:pt x="97734" y="148709"/>
                </a:lnTo>
                <a:lnTo>
                  <a:pt x="131023" y="87255"/>
                </a:lnTo>
                <a:lnTo>
                  <a:pt x="168377" y="64732"/>
                </a:lnTo>
                <a:lnTo>
                  <a:pt x="215750" y="49961"/>
                </a:lnTo>
                <a:lnTo>
                  <a:pt x="270305" y="44657"/>
                </a:lnTo>
                <a:lnTo>
                  <a:pt x="293153" y="45571"/>
                </a:lnTo>
                <a:lnTo>
                  <a:pt x="315503" y="48283"/>
                </a:lnTo>
                <a:lnTo>
                  <a:pt x="337068" y="52749"/>
                </a:lnTo>
                <a:lnTo>
                  <a:pt x="357559" y="58923"/>
                </a:lnTo>
                <a:lnTo>
                  <a:pt x="977247" y="58923"/>
                </a:lnTo>
                <a:lnTo>
                  <a:pt x="978778" y="61414"/>
                </a:lnTo>
                <a:lnTo>
                  <a:pt x="978320" y="61573"/>
                </a:lnTo>
                <a:lnTo>
                  <a:pt x="1019036" y="72883"/>
                </a:lnTo>
                <a:lnTo>
                  <a:pt x="1050802" y="91036"/>
                </a:lnTo>
                <a:lnTo>
                  <a:pt x="1071450" y="114322"/>
                </a:lnTo>
                <a:lnTo>
                  <a:pt x="1078814" y="141033"/>
                </a:lnTo>
                <a:lnTo>
                  <a:pt x="1078109" y="149371"/>
                </a:lnTo>
                <a:lnTo>
                  <a:pt x="1076015" y="157598"/>
                </a:lnTo>
                <a:lnTo>
                  <a:pt x="1073874" y="162592"/>
                </a:lnTo>
                <a:lnTo>
                  <a:pt x="99626" y="162592"/>
                </a:lnTo>
                <a:lnTo>
                  <a:pt x="99252" y="162659"/>
                </a:lnTo>
                <a:lnTo>
                  <a:pt x="1073845" y="162659"/>
                </a:lnTo>
                <a:lnTo>
                  <a:pt x="1073816" y="162727"/>
                </a:lnTo>
                <a:close/>
              </a:path>
              <a:path w="1104265" h="489585">
                <a:moveTo>
                  <a:pt x="53934" y="287182"/>
                </a:moveTo>
                <a:lnTo>
                  <a:pt x="31973" y="276829"/>
                </a:lnTo>
                <a:lnTo>
                  <a:pt x="14683" y="263028"/>
                </a:lnTo>
                <a:lnTo>
                  <a:pt x="3776" y="247010"/>
                </a:lnTo>
                <a:lnTo>
                  <a:pt x="0" y="229553"/>
                </a:lnTo>
                <a:lnTo>
                  <a:pt x="7602" y="205028"/>
                </a:lnTo>
                <a:lnTo>
                  <a:pt x="28574" y="184456"/>
                </a:lnTo>
                <a:lnTo>
                  <a:pt x="60166" y="169692"/>
                </a:lnTo>
                <a:lnTo>
                  <a:pt x="99252" y="162659"/>
                </a:lnTo>
                <a:lnTo>
                  <a:pt x="1073816" y="162727"/>
                </a:lnTo>
                <a:lnTo>
                  <a:pt x="1072560" y="165656"/>
                </a:lnTo>
                <a:lnTo>
                  <a:pt x="1067774" y="173484"/>
                </a:lnTo>
                <a:lnTo>
                  <a:pt x="1068130" y="173530"/>
                </a:lnTo>
                <a:lnTo>
                  <a:pt x="1083520" y="187933"/>
                </a:lnTo>
                <a:lnTo>
                  <a:pt x="1094750" y="203551"/>
                </a:lnTo>
                <a:lnTo>
                  <a:pt x="1101628" y="220061"/>
                </a:lnTo>
                <a:lnTo>
                  <a:pt x="1103964" y="237140"/>
                </a:lnTo>
                <a:lnTo>
                  <a:pt x="1092728" y="274155"/>
                </a:lnTo>
                <a:lnTo>
                  <a:pt x="1080115" y="286868"/>
                </a:lnTo>
                <a:lnTo>
                  <a:pt x="54337" y="286868"/>
                </a:lnTo>
                <a:lnTo>
                  <a:pt x="53934" y="287182"/>
                </a:lnTo>
                <a:close/>
              </a:path>
              <a:path w="1104265" h="489585">
                <a:moveTo>
                  <a:pt x="1079352" y="287637"/>
                </a:moveTo>
                <a:lnTo>
                  <a:pt x="54898" y="287637"/>
                </a:lnTo>
                <a:lnTo>
                  <a:pt x="54337" y="286868"/>
                </a:lnTo>
                <a:lnTo>
                  <a:pt x="1080115" y="286868"/>
                </a:lnTo>
                <a:lnTo>
                  <a:pt x="1079352" y="287637"/>
                </a:lnTo>
                <a:close/>
              </a:path>
              <a:path w="1104265" h="489585">
                <a:moveTo>
                  <a:pt x="135714" y="399684"/>
                </a:moveTo>
                <a:lnTo>
                  <a:pt x="92339" y="394417"/>
                </a:lnTo>
                <a:lnTo>
                  <a:pt x="56919" y="380054"/>
                </a:lnTo>
                <a:lnTo>
                  <a:pt x="33039" y="358748"/>
                </a:lnTo>
                <a:lnTo>
                  <a:pt x="24282" y="332655"/>
                </a:lnTo>
                <a:lnTo>
                  <a:pt x="26261" y="320085"/>
                </a:lnTo>
                <a:lnTo>
                  <a:pt x="32064" y="308055"/>
                </a:lnTo>
                <a:lnTo>
                  <a:pt x="41490" y="296879"/>
                </a:lnTo>
                <a:lnTo>
                  <a:pt x="53934" y="287182"/>
                </a:lnTo>
                <a:lnTo>
                  <a:pt x="54898" y="287637"/>
                </a:lnTo>
                <a:lnTo>
                  <a:pt x="1079352" y="287637"/>
                </a:lnTo>
                <a:lnTo>
                  <a:pt x="1061614" y="305516"/>
                </a:lnTo>
                <a:lnTo>
                  <a:pt x="1014513" y="328520"/>
                </a:lnTo>
                <a:lnTo>
                  <a:pt x="955316" y="340468"/>
                </a:lnTo>
                <a:lnTo>
                  <a:pt x="955573" y="340695"/>
                </a:lnTo>
                <a:lnTo>
                  <a:pt x="943630" y="375133"/>
                </a:lnTo>
                <a:lnTo>
                  <a:pt x="916389" y="399209"/>
                </a:lnTo>
                <a:lnTo>
                  <a:pt x="148699" y="399209"/>
                </a:lnTo>
                <a:lnTo>
                  <a:pt x="144354" y="399527"/>
                </a:lnTo>
                <a:lnTo>
                  <a:pt x="140009" y="399663"/>
                </a:lnTo>
                <a:lnTo>
                  <a:pt x="135714" y="399684"/>
                </a:lnTo>
                <a:close/>
              </a:path>
              <a:path w="1104265" h="489585">
                <a:moveTo>
                  <a:pt x="319325" y="459671"/>
                </a:moveTo>
                <a:lnTo>
                  <a:pt x="267669" y="455514"/>
                </a:lnTo>
                <a:lnTo>
                  <a:pt x="220364" y="443585"/>
                </a:lnTo>
                <a:lnTo>
                  <a:pt x="179729" y="424697"/>
                </a:lnTo>
                <a:lnTo>
                  <a:pt x="148083" y="399663"/>
                </a:lnTo>
                <a:lnTo>
                  <a:pt x="148699" y="399209"/>
                </a:lnTo>
                <a:lnTo>
                  <a:pt x="916389" y="399209"/>
                </a:lnTo>
                <a:lnTo>
                  <a:pt x="911867" y="403206"/>
                </a:lnTo>
                <a:lnTo>
                  <a:pt x="882755" y="414947"/>
                </a:lnTo>
                <a:lnTo>
                  <a:pt x="729278" y="414947"/>
                </a:lnTo>
                <a:lnTo>
                  <a:pt x="706865" y="442619"/>
                </a:lnTo>
                <a:lnTo>
                  <a:pt x="420946" y="442619"/>
                </a:lnTo>
                <a:lnTo>
                  <a:pt x="420637" y="442711"/>
                </a:lnTo>
                <a:lnTo>
                  <a:pt x="397160" y="449993"/>
                </a:lnTo>
                <a:lnTo>
                  <a:pt x="372052" y="455331"/>
                </a:lnTo>
                <a:lnTo>
                  <a:pt x="345986" y="458576"/>
                </a:lnTo>
                <a:lnTo>
                  <a:pt x="319325" y="459671"/>
                </a:lnTo>
                <a:close/>
              </a:path>
              <a:path w="1104265" h="489585">
                <a:moveTo>
                  <a:pt x="807744" y="429032"/>
                </a:moveTo>
                <a:lnTo>
                  <a:pt x="767016" y="425596"/>
                </a:lnTo>
                <a:lnTo>
                  <a:pt x="729433" y="415536"/>
                </a:lnTo>
                <a:lnTo>
                  <a:pt x="729278" y="414947"/>
                </a:lnTo>
                <a:lnTo>
                  <a:pt x="882755" y="414947"/>
                </a:lnTo>
                <a:lnTo>
                  <a:pt x="865000" y="422107"/>
                </a:lnTo>
                <a:lnTo>
                  <a:pt x="807744" y="429032"/>
                </a:lnTo>
                <a:close/>
              </a:path>
              <a:path w="1104265" h="489585">
                <a:moveTo>
                  <a:pt x="564121" y="489042"/>
                </a:moveTo>
                <a:lnTo>
                  <a:pt x="521878" y="485875"/>
                </a:lnTo>
                <a:lnTo>
                  <a:pt x="482757" y="476737"/>
                </a:lnTo>
                <a:lnTo>
                  <a:pt x="448448" y="462168"/>
                </a:lnTo>
                <a:lnTo>
                  <a:pt x="420641" y="442714"/>
                </a:lnTo>
                <a:lnTo>
                  <a:pt x="420946" y="442619"/>
                </a:lnTo>
                <a:lnTo>
                  <a:pt x="706865" y="442619"/>
                </a:lnTo>
                <a:lnTo>
                  <a:pt x="704867" y="445086"/>
                </a:lnTo>
                <a:lnTo>
                  <a:pt x="666942" y="468494"/>
                </a:lnTo>
                <a:lnTo>
                  <a:pt x="618896" y="483652"/>
                </a:lnTo>
                <a:lnTo>
                  <a:pt x="564121" y="489042"/>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32" name="object 168">
            <a:extLst>
              <a:ext uri="{FF2B5EF4-FFF2-40B4-BE49-F238E27FC236}">
                <a16:creationId xmlns:a16="http://schemas.microsoft.com/office/drawing/2014/main" id="{E9FC5346-7BC2-4A79-B18D-312639F18E4C}"/>
              </a:ext>
            </a:extLst>
          </p:cNvPr>
          <p:cNvSpPr>
            <a:spLocks/>
          </p:cNvSpPr>
          <p:nvPr/>
        </p:nvSpPr>
        <p:spPr bwMode="auto">
          <a:xfrm>
            <a:off x="7215188" y="3243264"/>
            <a:ext cx="1103312" cy="490537"/>
          </a:xfrm>
          <a:custGeom>
            <a:avLst/>
            <a:gdLst>
              <a:gd name="T0" fmla="*/ 572589 w 1104265"/>
              <a:gd name="T1" fmla="*/ 37397 h 489585"/>
              <a:gd name="T2" fmla="*/ 641519 w 1104265"/>
              <a:gd name="T3" fmla="*/ 2611 h 489585"/>
              <a:gd name="T4" fmla="*/ 721662 w 1104265"/>
              <a:gd name="T5" fmla="*/ 7008 h 489585"/>
              <a:gd name="T6" fmla="*/ 760781 w 1104265"/>
              <a:gd name="T7" fmla="*/ 26599 h 489585"/>
              <a:gd name="T8" fmla="*/ 962936 w 1104265"/>
              <a:gd name="T9" fmla="*/ 38511 h 489585"/>
              <a:gd name="T10" fmla="*/ 760589 w 1104265"/>
              <a:gd name="T11" fmla="*/ 26477 h 489585"/>
              <a:gd name="T12" fmla="*/ 828303 w 1104265"/>
              <a:gd name="T13" fmla="*/ 1766 h 489585"/>
              <a:gd name="T14" fmla="*/ 934616 w 1104265"/>
              <a:gd name="T15" fmla="*/ 17442 h 489585"/>
              <a:gd name="T16" fmla="*/ 356942 w 1104265"/>
              <a:gd name="T17" fmla="*/ 59153 h 489585"/>
              <a:gd name="T18" fmla="*/ 407429 w 1104265"/>
              <a:gd name="T19" fmla="*/ 26564 h 489585"/>
              <a:gd name="T20" fmla="*/ 503928 w 1104265"/>
              <a:gd name="T21" fmla="*/ 16344 h 489585"/>
              <a:gd name="T22" fmla="*/ 572998 w 1104265"/>
              <a:gd name="T23" fmla="*/ 38511 h 489585"/>
              <a:gd name="T24" fmla="*/ 1071963 w 1104265"/>
              <a:gd name="T25" fmla="*/ 163360 h 489585"/>
              <a:gd name="T26" fmla="*/ 99065 w 1104265"/>
              <a:gd name="T27" fmla="*/ 163225 h 489585"/>
              <a:gd name="T28" fmla="*/ 97566 w 1104265"/>
              <a:gd name="T29" fmla="*/ 149288 h 489585"/>
              <a:gd name="T30" fmla="*/ 215378 w 1104265"/>
              <a:gd name="T31" fmla="*/ 50155 h 489585"/>
              <a:gd name="T32" fmla="*/ 314959 w 1104265"/>
              <a:gd name="T33" fmla="*/ 48471 h 489585"/>
              <a:gd name="T34" fmla="*/ 975561 w 1104265"/>
              <a:gd name="T35" fmla="*/ 59153 h 489585"/>
              <a:gd name="T36" fmla="*/ 1017278 w 1104265"/>
              <a:gd name="T37" fmla="*/ 73167 h 489585"/>
              <a:gd name="T38" fmla="*/ 1076953 w 1104265"/>
              <a:gd name="T39" fmla="*/ 141582 h 489585"/>
              <a:gd name="T40" fmla="*/ 1072021 w 1104265"/>
              <a:gd name="T41" fmla="*/ 163225 h 489585"/>
              <a:gd name="T42" fmla="*/ 1071992 w 1104265"/>
              <a:gd name="T43" fmla="*/ 163292 h 489585"/>
              <a:gd name="T44" fmla="*/ 31917 w 1104265"/>
              <a:gd name="T45" fmla="*/ 277906 h 489585"/>
              <a:gd name="T46" fmla="*/ 0 w 1104265"/>
              <a:gd name="T47" fmla="*/ 230446 h 489585"/>
              <a:gd name="T48" fmla="*/ 60062 w 1104265"/>
              <a:gd name="T49" fmla="*/ 170353 h 489585"/>
              <a:gd name="T50" fmla="*/ 1070709 w 1104265"/>
              <a:gd name="T51" fmla="*/ 166301 h 489585"/>
              <a:gd name="T52" fmla="*/ 1081651 w 1104265"/>
              <a:gd name="T53" fmla="*/ 188664 h 489585"/>
              <a:gd name="T54" fmla="*/ 1102059 w 1104265"/>
              <a:gd name="T55" fmla="*/ 238063 h 489585"/>
              <a:gd name="T56" fmla="*/ 54243 w 1104265"/>
              <a:gd name="T57" fmla="*/ 287985 h 489585"/>
              <a:gd name="T58" fmla="*/ 54804 w 1104265"/>
              <a:gd name="T59" fmla="*/ 288756 h 489585"/>
              <a:gd name="T60" fmla="*/ 1077490 w 1104265"/>
              <a:gd name="T61" fmla="*/ 288756 h 489585"/>
              <a:gd name="T62" fmla="*/ 56821 w 1104265"/>
              <a:gd name="T63" fmla="*/ 381533 h 489585"/>
              <a:gd name="T64" fmla="*/ 26215 w 1104265"/>
              <a:gd name="T65" fmla="*/ 321331 h 489585"/>
              <a:gd name="T66" fmla="*/ 53840 w 1104265"/>
              <a:gd name="T67" fmla="*/ 288300 h 489585"/>
              <a:gd name="T68" fmla="*/ 1059783 w 1104265"/>
              <a:gd name="T69" fmla="*/ 306705 h 489585"/>
              <a:gd name="T70" fmla="*/ 953924 w 1104265"/>
              <a:gd name="T71" fmla="*/ 342021 h 489585"/>
              <a:gd name="T72" fmla="*/ 148443 w 1104265"/>
              <a:gd name="T73" fmla="*/ 400763 h 489585"/>
              <a:gd name="T74" fmla="*/ 135480 w 1104265"/>
              <a:gd name="T75" fmla="*/ 401240 h 489585"/>
              <a:gd name="T76" fmla="*/ 219984 w 1104265"/>
              <a:gd name="T77" fmla="*/ 445312 h 489585"/>
              <a:gd name="T78" fmla="*/ 148443 w 1104265"/>
              <a:gd name="T79" fmla="*/ 400763 h 489585"/>
              <a:gd name="T80" fmla="*/ 881232 w 1104265"/>
              <a:gd name="T81" fmla="*/ 416562 h 489585"/>
              <a:gd name="T82" fmla="*/ 420220 w 1104265"/>
              <a:gd name="T83" fmla="*/ 444342 h 489585"/>
              <a:gd name="T84" fmla="*/ 371410 w 1104265"/>
              <a:gd name="T85" fmla="*/ 457103 h 489585"/>
              <a:gd name="T86" fmla="*/ 806351 w 1104265"/>
              <a:gd name="T87" fmla="*/ 430702 h 489585"/>
              <a:gd name="T88" fmla="*/ 728020 w 1104265"/>
              <a:gd name="T89" fmla="*/ 416562 h 489585"/>
              <a:gd name="T90" fmla="*/ 806351 w 1104265"/>
              <a:gd name="T91" fmla="*/ 430702 h 489585"/>
              <a:gd name="T92" fmla="*/ 481924 w 1104265"/>
              <a:gd name="T93" fmla="*/ 478593 h 489585"/>
              <a:gd name="T94" fmla="*/ 420220 w 1104265"/>
              <a:gd name="T95" fmla="*/ 444342 h 489585"/>
              <a:gd name="T96" fmla="*/ 665791 w 1104265"/>
              <a:gd name="T97" fmla="*/ 470318 h 4895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04265" h="489585">
                <a:moveTo>
                  <a:pt x="964600" y="38361"/>
                </a:moveTo>
                <a:lnTo>
                  <a:pt x="573988" y="38361"/>
                </a:lnTo>
                <a:lnTo>
                  <a:pt x="573579" y="37252"/>
                </a:lnTo>
                <a:lnTo>
                  <a:pt x="591189" y="21798"/>
                </a:lnTo>
                <a:lnTo>
                  <a:pt x="614714" y="10058"/>
                </a:lnTo>
                <a:lnTo>
                  <a:pt x="642628" y="2601"/>
                </a:lnTo>
                <a:lnTo>
                  <a:pt x="673407" y="0"/>
                </a:lnTo>
                <a:lnTo>
                  <a:pt x="698990" y="1789"/>
                </a:lnTo>
                <a:lnTo>
                  <a:pt x="722909" y="6980"/>
                </a:lnTo>
                <a:lnTo>
                  <a:pt x="744249" y="15305"/>
                </a:lnTo>
                <a:lnTo>
                  <a:pt x="761904" y="26375"/>
                </a:lnTo>
                <a:lnTo>
                  <a:pt x="762096" y="26495"/>
                </a:lnTo>
                <a:lnTo>
                  <a:pt x="949094" y="26495"/>
                </a:lnTo>
                <a:lnTo>
                  <a:pt x="963651" y="36819"/>
                </a:lnTo>
                <a:lnTo>
                  <a:pt x="964600" y="38361"/>
                </a:lnTo>
                <a:close/>
              </a:path>
              <a:path w="1104265" h="489585">
                <a:moveTo>
                  <a:pt x="949094" y="26495"/>
                </a:moveTo>
                <a:lnTo>
                  <a:pt x="762096" y="26495"/>
                </a:lnTo>
                <a:lnTo>
                  <a:pt x="761904" y="26375"/>
                </a:lnTo>
                <a:lnTo>
                  <a:pt x="781522" y="15197"/>
                </a:lnTo>
                <a:lnTo>
                  <a:pt x="804420" y="6907"/>
                </a:lnTo>
                <a:lnTo>
                  <a:pt x="829734" y="1760"/>
                </a:lnTo>
                <a:lnTo>
                  <a:pt x="856610" y="0"/>
                </a:lnTo>
                <a:lnTo>
                  <a:pt x="899543" y="4596"/>
                </a:lnTo>
                <a:lnTo>
                  <a:pt x="936231" y="17374"/>
                </a:lnTo>
                <a:lnTo>
                  <a:pt x="949094" y="26495"/>
                </a:lnTo>
                <a:close/>
              </a:path>
              <a:path w="1104265" h="489585">
                <a:moveTo>
                  <a:pt x="977247" y="58923"/>
                </a:moveTo>
                <a:lnTo>
                  <a:pt x="357559" y="58923"/>
                </a:lnTo>
                <a:lnTo>
                  <a:pt x="357968" y="58380"/>
                </a:lnTo>
                <a:lnTo>
                  <a:pt x="379674" y="40215"/>
                </a:lnTo>
                <a:lnTo>
                  <a:pt x="408133" y="26461"/>
                </a:lnTo>
                <a:lnTo>
                  <a:pt x="441604" y="17752"/>
                </a:lnTo>
                <a:lnTo>
                  <a:pt x="478347" y="14719"/>
                </a:lnTo>
                <a:lnTo>
                  <a:pt x="504799" y="16280"/>
                </a:lnTo>
                <a:lnTo>
                  <a:pt x="530020" y="20850"/>
                </a:lnTo>
                <a:lnTo>
                  <a:pt x="553314" y="28266"/>
                </a:lnTo>
                <a:lnTo>
                  <a:pt x="573988" y="38361"/>
                </a:lnTo>
                <a:lnTo>
                  <a:pt x="964600" y="38361"/>
                </a:lnTo>
                <a:lnTo>
                  <a:pt x="977247" y="58923"/>
                </a:lnTo>
                <a:close/>
              </a:path>
              <a:path w="1104265" h="489585">
                <a:moveTo>
                  <a:pt x="1073816" y="162727"/>
                </a:moveTo>
                <a:lnTo>
                  <a:pt x="99267" y="162727"/>
                </a:lnTo>
                <a:lnTo>
                  <a:pt x="99626" y="162592"/>
                </a:lnTo>
                <a:lnTo>
                  <a:pt x="99237" y="162592"/>
                </a:lnTo>
                <a:lnTo>
                  <a:pt x="98245" y="158085"/>
                </a:lnTo>
                <a:lnTo>
                  <a:pt x="97684" y="153398"/>
                </a:lnTo>
                <a:lnTo>
                  <a:pt x="97734" y="148709"/>
                </a:lnTo>
                <a:lnTo>
                  <a:pt x="131023" y="87255"/>
                </a:lnTo>
                <a:lnTo>
                  <a:pt x="168377" y="64732"/>
                </a:lnTo>
                <a:lnTo>
                  <a:pt x="215750" y="49961"/>
                </a:lnTo>
                <a:lnTo>
                  <a:pt x="270305" y="44657"/>
                </a:lnTo>
                <a:lnTo>
                  <a:pt x="293153" y="45571"/>
                </a:lnTo>
                <a:lnTo>
                  <a:pt x="315503" y="48283"/>
                </a:lnTo>
                <a:lnTo>
                  <a:pt x="337068" y="52749"/>
                </a:lnTo>
                <a:lnTo>
                  <a:pt x="357559" y="58923"/>
                </a:lnTo>
                <a:lnTo>
                  <a:pt x="977247" y="58923"/>
                </a:lnTo>
                <a:lnTo>
                  <a:pt x="978778" y="61414"/>
                </a:lnTo>
                <a:lnTo>
                  <a:pt x="978320" y="61573"/>
                </a:lnTo>
                <a:lnTo>
                  <a:pt x="1019036" y="72883"/>
                </a:lnTo>
                <a:lnTo>
                  <a:pt x="1050802" y="91036"/>
                </a:lnTo>
                <a:lnTo>
                  <a:pt x="1071450" y="114322"/>
                </a:lnTo>
                <a:lnTo>
                  <a:pt x="1078814" y="141033"/>
                </a:lnTo>
                <a:lnTo>
                  <a:pt x="1078109" y="149371"/>
                </a:lnTo>
                <a:lnTo>
                  <a:pt x="1076015" y="157598"/>
                </a:lnTo>
                <a:lnTo>
                  <a:pt x="1073874" y="162592"/>
                </a:lnTo>
                <a:lnTo>
                  <a:pt x="99626" y="162592"/>
                </a:lnTo>
                <a:lnTo>
                  <a:pt x="99252" y="162659"/>
                </a:lnTo>
                <a:lnTo>
                  <a:pt x="1073845" y="162659"/>
                </a:lnTo>
                <a:lnTo>
                  <a:pt x="1073816" y="162727"/>
                </a:lnTo>
                <a:close/>
              </a:path>
              <a:path w="1104265" h="489585">
                <a:moveTo>
                  <a:pt x="53934" y="287182"/>
                </a:moveTo>
                <a:lnTo>
                  <a:pt x="31973" y="276829"/>
                </a:lnTo>
                <a:lnTo>
                  <a:pt x="14683" y="263028"/>
                </a:lnTo>
                <a:lnTo>
                  <a:pt x="3776" y="247010"/>
                </a:lnTo>
                <a:lnTo>
                  <a:pt x="0" y="229553"/>
                </a:lnTo>
                <a:lnTo>
                  <a:pt x="7602" y="205028"/>
                </a:lnTo>
                <a:lnTo>
                  <a:pt x="28574" y="184456"/>
                </a:lnTo>
                <a:lnTo>
                  <a:pt x="60166" y="169692"/>
                </a:lnTo>
                <a:lnTo>
                  <a:pt x="99252" y="162659"/>
                </a:lnTo>
                <a:lnTo>
                  <a:pt x="1073816" y="162727"/>
                </a:lnTo>
                <a:lnTo>
                  <a:pt x="1072560" y="165656"/>
                </a:lnTo>
                <a:lnTo>
                  <a:pt x="1067774" y="173484"/>
                </a:lnTo>
                <a:lnTo>
                  <a:pt x="1068130" y="173530"/>
                </a:lnTo>
                <a:lnTo>
                  <a:pt x="1083520" y="187933"/>
                </a:lnTo>
                <a:lnTo>
                  <a:pt x="1094750" y="203551"/>
                </a:lnTo>
                <a:lnTo>
                  <a:pt x="1101628" y="220061"/>
                </a:lnTo>
                <a:lnTo>
                  <a:pt x="1103964" y="237140"/>
                </a:lnTo>
                <a:lnTo>
                  <a:pt x="1092728" y="274155"/>
                </a:lnTo>
                <a:lnTo>
                  <a:pt x="1080115" y="286868"/>
                </a:lnTo>
                <a:lnTo>
                  <a:pt x="54337" y="286868"/>
                </a:lnTo>
                <a:lnTo>
                  <a:pt x="53934" y="287182"/>
                </a:lnTo>
                <a:close/>
              </a:path>
              <a:path w="1104265" h="489585">
                <a:moveTo>
                  <a:pt x="1079352" y="287637"/>
                </a:moveTo>
                <a:lnTo>
                  <a:pt x="54898" y="287637"/>
                </a:lnTo>
                <a:lnTo>
                  <a:pt x="54337" y="286868"/>
                </a:lnTo>
                <a:lnTo>
                  <a:pt x="1080115" y="286868"/>
                </a:lnTo>
                <a:lnTo>
                  <a:pt x="1079352" y="287637"/>
                </a:lnTo>
                <a:close/>
              </a:path>
              <a:path w="1104265" h="489585">
                <a:moveTo>
                  <a:pt x="135714" y="399684"/>
                </a:moveTo>
                <a:lnTo>
                  <a:pt x="92339" y="394417"/>
                </a:lnTo>
                <a:lnTo>
                  <a:pt x="56919" y="380054"/>
                </a:lnTo>
                <a:lnTo>
                  <a:pt x="33039" y="358748"/>
                </a:lnTo>
                <a:lnTo>
                  <a:pt x="24282" y="332655"/>
                </a:lnTo>
                <a:lnTo>
                  <a:pt x="26261" y="320085"/>
                </a:lnTo>
                <a:lnTo>
                  <a:pt x="32064" y="308055"/>
                </a:lnTo>
                <a:lnTo>
                  <a:pt x="41490" y="296879"/>
                </a:lnTo>
                <a:lnTo>
                  <a:pt x="53934" y="287182"/>
                </a:lnTo>
                <a:lnTo>
                  <a:pt x="54898" y="287637"/>
                </a:lnTo>
                <a:lnTo>
                  <a:pt x="1079352" y="287637"/>
                </a:lnTo>
                <a:lnTo>
                  <a:pt x="1061614" y="305516"/>
                </a:lnTo>
                <a:lnTo>
                  <a:pt x="1014513" y="328520"/>
                </a:lnTo>
                <a:lnTo>
                  <a:pt x="955316" y="340468"/>
                </a:lnTo>
                <a:lnTo>
                  <a:pt x="955573" y="340695"/>
                </a:lnTo>
                <a:lnTo>
                  <a:pt x="943630" y="375133"/>
                </a:lnTo>
                <a:lnTo>
                  <a:pt x="916389" y="399209"/>
                </a:lnTo>
                <a:lnTo>
                  <a:pt x="148699" y="399209"/>
                </a:lnTo>
                <a:lnTo>
                  <a:pt x="144354" y="399527"/>
                </a:lnTo>
                <a:lnTo>
                  <a:pt x="140009" y="399663"/>
                </a:lnTo>
                <a:lnTo>
                  <a:pt x="135714" y="399684"/>
                </a:lnTo>
                <a:close/>
              </a:path>
              <a:path w="1104265" h="489585">
                <a:moveTo>
                  <a:pt x="319325" y="459671"/>
                </a:moveTo>
                <a:lnTo>
                  <a:pt x="267669" y="455514"/>
                </a:lnTo>
                <a:lnTo>
                  <a:pt x="220364" y="443585"/>
                </a:lnTo>
                <a:lnTo>
                  <a:pt x="179729" y="424697"/>
                </a:lnTo>
                <a:lnTo>
                  <a:pt x="148083" y="399663"/>
                </a:lnTo>
                <a:lnTo>
                  <a:pt x="148699" y="399209"/>
                </a:lnTo>
                <a:lnTo>
                  <a:pt x="916389" y="399209"/>
                </a:lnTo>
                <a:lnTo>
                  <a:pt x="911867" y="403206"/>
                </a:lnTo>
                <a:lnTo>
                  <a:pt x="882755" y="414947"/>
                </a:lnTo>
                <a:lnTo>
                  <a:pt x="729278" y="414947"/>
                </a:lnTo>
                <a:lnTo>
                  <a:pt x="706865" y="442619"/>
                </a:lnTo>
                <a:lnTo>
                  <a:pt x="420946" y="442619"/>
                </a:lnTo>
                <a:lnTo>
                  <a:pt x="420637" y="442711"/>
                </a:lnTo>
                <a:lnTo>
                  <a:pt x="397160" y="449993"/>
                </a:lnTo>
                <a:lnTo>
                  <a:pt x="372052" y="455331"/>
                </a:lnTo>
                <a:lnTo>
                  <a:pt x="345986" y="458576"/>
                </a:lnTo>
                <a:lnTo>
                  <a:pt x="319325" y="459671"/>
                </a:lnTo>
                <a:close/>
              </a:path>
              <a:path w="1104265" h="489585">
                <a:moveTo>
                  <a:pt x="807744" y="429032"/>
                </a:moveTo>
                <a:lnTo>
                  <a:pt x="767016" y="425596"/>
                </a:lnTo>
                <a:lnTo>
                  <a:pt x="729433" y="415536"/>
                </a:lnTo>
                <a:lnTo>
                  <a:pt x="729278" y="414947"/>
                </a:lnTo>
                <a:lnTo>
                  <a:pt x="882755" y="414947"/>
                </a:lnTo>
                <a:lnTo>
                  <a:pt x="865000" y="422107"/>
                </a:lnTo>
                <a:lnTo>
                  <a:pt x="807744" y="429032"/>
                </a:lnTo>
                <a:close/>
              </a:path>
              <a:path w="1104265" h="489585">
                <a:moveTo>
                  <a:pt x="564121" y="489042"/>
                </a:moveTo>
                <a:lnTo>
                  <a:pt x="521878" y="485875"/>
                </a:lnTo>
                <a:lnTo>
                  <a:pt x="482757" y="476737"/>
                </a:lnTo>
                <a:lnTo>
                  <a:pt x="448448" y="462168"/>
                </a:lnTo>
                <a:lnTo>
                  <a:pt x="420641" y="442714"/>
                </a:lnTo>
                <a:lnTo>
                  <a:pt x="420946" y="442619"/>
                </a:lnTo>
                <a:lnTo>
                  <a:pt x="706865" y="442619"/>
                </a:lnTo>
                <a:lnTo>
                  <a:pt x="704867" y="445086"/>
                </a:lnTo>
                <a:lnTo>
                  <a:pt x="666942" y="468494"/>
                </a:lnTo>
                <a:lnTo>
                  <a:pt x="618896" y="483652"/>
                </a:lnTo>
                <a:lnTo>
                  <a:pt x="564121" y="489042"/>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033" name="object 169">
            <a:extLst>
              <a:ext uri="{FF2B5EF4-FFF2-40B4-BE49-F238E27FC236}">
                <a16:creationId xmlns:a16="http://schemas.microsoft.com/office/drawing/2014/main" id="{A4139E67-C440-4528-B7C3-2EE31C4BCC01}"/>
              </a:ext>
            </a:extLst>
          </p:cNvPr>
          <p:cNvSpPr>
            <a:spLocks/>
          </p:cNvSpPr>
          <p:nvPr/>
        </p:nvSpPr>
        <p:spPr bwMode="auto">
          <a:xfrm>
            <a:off x="7215188" y="3243264"/>
            <a:ext cx="1103312" cy="490537"/>
          </a:xfrm>
          <a:custGeom>
            <a:avLst/>
            <a:gdLst>
              <a:gd name="T0" fmla="*/ 60062 w 1104265"/>
              <a:gd name="T1" fmla="*/ 170353 h 489585"/>
              <a:gd name="T2" fmla="*/ 7588 w 1104265"/>
              <a:gd name="T3" fmla="*/ 205826 h 489585"/>
              <a:gd name="T4" fmla="*/ 3770 w 1104265"/>
              <a:gd name="T5" fmla="*/ 247971 h 489585"/>
              <a:gd name="T6" fmla="*/ 26215 w 1104265"/>
              <a:gd name="T7" fmla="*/ 321331 h 489585"/>
              <a:gd name="T8" fmla="*/ 92179 w 1104265"/>
              <a:gd name="T9" fmla="*/ 395952 h 489585"/>
              <a:gd name="T10" fmla="*/ 139767 w 1104265"/>
              <a:gd name="T11" fmla="*/ 401219 h 489585"/>
              <a:gd name="T12" fmla="*/ 148443 w 1104265"/>
              <a:gd name="T13" fmla="*/ 400763 h 489585"/>
              <a:gd name="T14" fmla="*/ 179419 w 1104265"/>
              <a:gd name="T15" fmla="*/ 426350 h 489585"/>
              <a:gd name="T16" fmla="*/ 267207 w 1104265"/>
              <a:gd name="T17" fmla="*/ 457287 h 489585"/>
              <a:gd name="T18" fmla="*/ 371410 w 1104265"/>
              <a:gd name="T19" fmla="*/ 457103 h 489585"/>
              <a:gd name="T20" fmla="*/ 481924 w 1104265"/>
              <a:gd name="T21" fmla="*/ 478593 h 489585"/>
              <a:gd name="T22" fmla="*/ 563148 w 1104265"/>
              <a:gd name="T23" fmla="*/ 490946 h 489585"/>
              <a:gd name="T24" fmla="*/ 665791 w 1104265"/>
              <a:gd name="T25" fmla="*/ 470318 h 489585"/>
              <a:gd name="T26" fmla="*/ 728020 w 1104265"/>
              <a:gd name="T27" fmla="*/ 416562 h 489585"/>
              <a:gd name="T28" fmla="*/ 746402 w 1104265"/>
              <a:gd name="T29" fmla="*/ 423011 h 489585"/>
              <a:gd name="T30" fmla="*/ 785768 w 1104265"/>
              <a:gd name="T31" fmla="*/ 429832 h 489585"/>
              <a:gd name="T32" fmla="*/ 863507 w 1104265"/>
              <a:gd name="T33" fmla="*/ 423750 h 489585"/>
              <a:gd name="T34" fmla="*/ 942002 w 1104265"/>
              <a:gd name="T35" fmla="*/ 376593 h 489585"/>
              <a:gd name="T36" fmla="*/ 953669 w 1104265"/>
              <a:gd name="T37" fmla="*/ 341793 h 489585"/>
              <a:gd name="T38" fmla="*/ 1059783 w 1104265"/>
              <a:gd name="T39" fmla="*/ 306705 h 489585"/>
              <a:gd name="T40" fmla="*/ 1102059 w 1104265"/>
              <a:gd name="T41" fmla="*/ 238063 h 489585"/>
              <a:gd name="T42" fmla="*/ 1092861 w 1104265"/>
              <a:gd name="T43" fmla="*/ 204344 h 489585"/>
              <a:gd name="T44" fmla="*/ 1066287 w 1104265"/>
              <a:gd name="T45" fmla="*/ 174205 h 489585"/>
              <a:gd name="T46" fmla="*/ 1070709 w 1104265"/>
              <a:gd name="T47" fmla="*/ 166301 h 489585"/>
              <a:gd name="T48" fmla="*/ 1076249 w 1104265"/>
              <a:gd name="T49" fmla="*/ 149952 h 489585"/>
              <a:gd name="T50" fmla="*/ 1069601 w 1104265"/>
              <a:gd name="T51" fmla="*/ 114767 h 489585"/>
              <a:gd name="T52" fmla="*/ 1017279 w 1104265"/>
              <a:gd name="T53" fmla="*/ 73167 h 489585"/>
              <a:gd name="T54" fmla="*/ 977090 w 1104265"/>
              <a:gd name="T55" fmla="*/ 61653 h 489585"/>
              <a:gd name="T56" fmla="*/ 934616 w 1104265"/>
              <a:gd name="T57" fmla="*/ 17442 h 489585"/>
              <a:gd name="T58" fmla="*/ 855132 w 1104265"/>
              <a:gd name="T59" fmla="*/ 0 h 489585"/>
              <a:gd name="T60" fmla="*/ 780174 w 1104265"/>
              <a:gd name="T61" fmla="*/ 15257 h 489585"/>
              <a:gd name="T62" fmla="*/ 672245 w 1104265"/>
              <a:gd name="T63" fmla="*/ 0 h 489585"/>
              <a:gd name="T64" fmla="*/ 613653 w 1104265"/>
              <a:gd name="T65" fmla="*/ 10098 h 489585"/>
              <a:gd name="T66" fmla="*/ 572589 w 1104265"/>
              <a:gd name="T67" fmla="*/ 37397 h 489585"/>
              <a:gd name="T68" fmla="*/ 552359 w 1104265"/>
              <a:gd name="T69" fmla="*/ 28376 h 489585"/>
              <a:gd name="T70" fmla="*/ 503928 w 1104265"/>
              <a:gd name="T71" fmla="*/ 16344 h 489585"/>
              <a:gd name="T72" fmla="*/ 440842 w 1104265"/>
              <a:gd name="T73" fmla="*/ 17822 h 489585"/>
              <a:gd name="T74" fmla="*/ 379019 w 1104265"/>
              <a:gd name="T75" fmla="*/ 40371 h 489585"/>
              <a:gd name="T76" fmla="*/ 356942 w 1104265"/>
              <a:gd name="T77" fmla="*/ 59153 h 489585"/>
              <a:gd name="T78" fmla="*/ 314959 w 1104265"/>
              <a:gd name="T79" fmla="*/ 48471 h 489585"/>
              <a:gd name="T80" fmla="*/ 269839 w 1104265"/>
              <a:gd name="T81" fmla="*/ 44831 h 489585"/>
              <a:gd name="T82" fmla="*/ 168087 w 1104265"/>
              <a:gd name="T83" fmla="*/ 64984 h 489585"/>
              <a:gd name="T84" fmla="*/ 97566 w 1104265"/>
              <a:gd name="T85" fmla="*/ 149288 h 489585"/>
              <a:gd name="T86" fmla="*/ 98075 w 1104265"/>
              <a:gd name="T87" fmla="*/ 158700 h 489585"/>
              <a:gd name="T88" fmla="*/ 99454 w 1104265"/>
              <a:gd name="T89" fmla="*/ 163225 h 4895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04265" h="489585">
                <a:moveTo>
                  <a:pt x="99626" y="162592"/>
                </a:moveTo>
                <a:lnTo>
                  <a:pt x="60166" y="169692"/>
                </a:lnTo>
                <a:lnTo>
                  <a:pt x="28574" y="184456"/>
                </a:lnTo>
                <a:lnTo>
                  <a:pt x="7602" y="205028"/>
                </a:lnTo>
                <a:lnTo>
                  <a:pt x="0" y="229553"/>
                </a:lnTo>
                <a:lnTo>
                  <a:pt x="3776" y="247010"/>
                </a:lnTo>
                <a:lnTo>
                  <a:pt x="31973" y="276829"/>
                </a:lnTo>
                <a:lnTo>
                  <a:pt x="26261" y="320085"/>
                </a:lnTo>
                <a:lnTo>
                  <a:pt x="33039" y="358748"/>
                </a:lnTo>
                <a:lnTo>
                  <a:pt x="92339" y="394417"/>
                </a:lnTo>
                <a:lnTo>
                  <a:pt x="135714" y="399684"/>
                </a:lnTo>
                <a:lnTo>
                  <a:pt x="140009" y="399663"/>
                </a:lnTo>
                <a:lnTo>
                  <a:pt x="144354" y="399527"/>
                </a:lnTo>
                <a:lnTo>
                  <a:pt x="148699" y="399209"/>
                </a:lnTo>
                <a:lnTo>
                  <a:pt x="148083" y="399663"/>
                </a:lnTo>
                <a:lnTo>
                  <a:pt x="179729" y="424697"/>
                </a:lnTo>
                <a:lnTo>
                  <a:pt x="220364" y="443585"/>
                </a:lnTo>
                <a:lnTo>
                  <a:pt x="267669" y="455514"/>
                </a:lnTo>
                <a:lnTo>
                  <a:pt x="319325" y="459671"/>
                </a:lnTo>
                <a:lnTo>
                  <a:pt x="372052" y="455331"/>
                </a:lnTo>
                <a:lnTo>
                  <a:pt x="420946" y="442619"/>
                </a:lnTo>
                <a:lnTo>
                  <a:pt x="482757" y="476737"/>
                </a:lnTo>
                <a:lnTo>
                  <a:pt x="521878" y="485875"/>
                </a:lnTo>
                <a:lnTo>
                  <a:pt x="564121" y="489042"/>
                </a:lnTo>
                <a:lnTo>
                  <a:pt x="618896" y="483652"/>
                </a:lnTo>
                <a:lnTo>
                  <a:pt x="666942" y="468494"/>
                </a:lnTo>
                <a:lnTo>
                  <a:pt x="704867" y="445086"/>
                </a:lnTo>
                <a:lnTo>
                  <a:pt x="729278" y="414947"/>
                </a:lnTo>
                <a:lnTo>
                  <a:pt x="729433" y="415536"/>
                </a:lnTo>
                <a:lnTo>
                  <a:pt x="747692" y="421371"/>
                </a:lnTo>
                <a:lnTo>
                  <a:pt x="767016" y="425596"/>
                </a:lnTo>
                <a:lnTo>
                  <a:pt x="787126" y="428165"/>
                </a:lnTo>
                <a:lnTo>
                  <a:pt x="807744" y="429032"/>
                </a:lnTo>
                <a:lnTo>
                  <a:pt x="865000" y="422107"/>
                </a:lnTo>
                <a:lnTo>
                  <a:pt x="911867" y="403206"/>
                </a:lnTo>
                <a:lnTo>
                  <a:pt x="943630" y="375133"/>
                </a:lnTo>
                <a:lnTo>
                  <a:pt x="955573" y="340695"/>
                </a:lnTo>
                <a:lnTo>
                  <a:pt x="955317" y="340468"/>
                </a:lnTo>
                <a:lnTo>
                  <a:pt x="1014513" y="328520"/>
                </a:lnTo>
                <a:lnTo>
                  <a:pt x="1061614" y="305516"/>
                </a:lnTo>
                <a:lnTo>
                  <a:pt x="1092728" y="274155"/>
                </a:lnTo>
                <a:lnTo>
                  <a:pt x="1103964" y="237140"/>
                </a:lnTo>
                <a:lnTo>
                  <a:pt x="1101628" y="220061"/>
                </a:lnTo>
                <a:lnTo>
                  <a:pt x="1094750" y="203551"/>
                </a:lnTo>
                <a:lnTo>
                  <a:pt x="1083520" y="187933"/>
                </a:lnTo>
                <a:lnTo>
                  <a:pt x="1068130" y="173530"/>
                </a:lnTo>
                <a:lnTo>
                  <a:pt x="1067774" y="173484"/>
                </a:lnTo>
                <a:lnTo>
                  <a:pt x="1072560" y="165656"/>
                </a:lnTo>
                <a:lnTo>
                  <a:pt x="1076015" y="157598"/>
                </a:lnTo>
                <a:lnTo>
                  <a:pt x="1078109" y="149371"/>
                </a:lnTo>
                <a:lnTo>
                  <a:pt x="1078814" y="141033"/>
                </a:lnTo>
                <a:lnTo>
                  <a:pt x="1071450" y="114322"/>
                </a:lnTo>
                <a:lnTo>
                  <a:pt x="1050802" y="91036"/>
                </a:lnTo>
                <a:lnTo>
                  <a:pt x="1019037" y="72883"/>
                </a:lnTo>
                <a:lnTo>
                  <a:pt x="978320" y="61573"/>
                </a:lnTo>
                <a:lnTo>
                  <a:pt x="978779" y="61414"/>
                </a:lnTo>
                <a:lnTo>
                  <a:pt x="963651" y="36819"/>
                </a:lnTo>
                <a:lnTo>
                  <a:pt x="936231" y="17374"/>
                </a:lnTo>
                <a:lnTo>
                  <a:pt x="899543" y="4596"/>
                </a:lnTo>
                <a:lnTo>
                  <a:pt x="856610" y="0"/>
                </a:lnTo>
                <a:lnTo>
                  <a:pt x="829734" y="1760"/>
                </a:lnTo>
                <a:lnTo>
                  <a:pt x="781522" y="15197"/>
                </a:lnTo>
                <a:lnTo>
                  <a:pt x="722909" y="6980"/>
                </a:lnTo>
                <a:lnTo>
                  <a:pt x="673407" y="0"/>
                </a:lnTo>
                <a:lnTo>
                  <a:pt x="642628" y="2601"/>
                </a:lnTo>
                <a:lnTo>
                  <a:pt x="614714" y="10058"/>
                </a:lnTo>
                <a:lnTo>
                  <a:pt x="591189" y="21798"/>
                </a:lnTo>
                <a:lnTo>
                  <a:pt x="573579" y="37252"/>
                </a:lnTo>
                <a:lnTo>
                  <a:pt x="573988" y="38361"/>
                </a:lnTo>
                <a:lnTo>
                  <a:pt x="553314" y="28266"/>
                </a:lnTo>
                <a:lnTo>
                  <a:pt x="530020" y="20850"/>
                </a:lnTo>
                <a:lnTo>
                  <a:pt x="504799" y="16280"/>
                </a:lnTo>
                <a:lnTo>
                  <a:pt x="478347" y="14719"/>
                </a:lnTo>
                <a:lnTo>
                  <a:pt x="441604" y="17752"/>
                </a:lnTo>
                <a:lnTo>
                  <a:pt x="408133" y="26461"/>
                </a:lnTo>
                <a:lnTo>
                  <a:pt x="379674" y="40215"/>
                </a:lnTo>
                <a:lnTo>
                  <a:pt x="357968" y="58380"/>
                </a:lnTo>
                <a:lnTo>
                  <a:pt x="357559" y="58923"/>
                </a:lnTo>
                <a:lnTo>
                  <a:pt x="337068" y="52749"/>
                </a:lnTo>
                <a:lnTo>
                  <a:pt x="315503" y="48283"/>
                </a:lnTo>
                <a:lnTo>
                  <a:pt x="293153" y="45571"/>
                </a:lnTo>
                <a:lnTo>
                  <a:pt x="270305" y="44657"/>
                </a:lnTo>
                <a:lnTo>
                  <a:pt x="215750" y="49961"/>
                </a:lnTo>
                <a:lnTo>
                  <a:pt x="168377" y="64732"/>
                </a:lnTo>
                <a:lnTo>
                  <a:pt x="131023" y="87255"/>
                </a:lnTo>
                <a:lnTo>
                  <a:pt x="97734" y="148709"/>
                </a:lnTo>
                <a:lnTo>
                  <a:pt x="97684" y="153398"/>
                </a:lnTo>
                <a:lnTo>
                  <a:pt x="98245" y="158085"/>
                </a:lnTo>
                <a:lnTo>
                  <a:pt x="99267" y="162727"/>
                </a:lnTo>
                <a:lnTo>
                  <a:pt x="99626" y="162592"/>
                </a:lnTo>
                <a:close/>
              </a:path>
            </a:pathLst>
          </a:custGeom>
          <a:noFill/>
          <a:ln w="75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34" name="object 170">
            <a:extLst>
              <a:ext uri="{FF2B5EF4-FFF2-40B4-BE49-F238E27FC236}">
                <a16:creationId xmlns:a16="http://schemas.microsoft.com/office/drawing/2014/main" id="{6B7E4596-568F-4ACB-A1D6-61153CB7361D}"/>
              </a:ext>
            </a:extLst>
          </p:cNvPr>
          <p:cNvSpPr>
            <a:spLocks/>
          </p:cNvSpPr>
          <p:nvPr/>
        </p:nvSpPr>
        <p:spPr bwMode="auto">
          <a:xfrm>
            <a:off x="7269164" y="3530601"/>
            <a:ext cx="65087" cy="9525"/>
          </a:xfrm>
          <a:custGeom>
            <a:avLst/>
            <a:gdLst>
              <a:gd name="T0" fmla="*/ 0 w 64770"/>
              <a:gd name="T1" fmla="*/ 0 h 9525"/>
              <a:gd name="T2" fmla="*/ 13304 w 64770"/>
              <a:gd name="T3" fmla="*/ 3991 h 9525"/>
              <a:gd name="T4" fmla="*/ 27311 w 64770"/>
              <a:gd name="T5" fmla="*/ 6875 h 9525"/>
              <a:gd name="T6" fmla="*/ 41832 w 64770"/>
              <a:gd name="T7" fmla="*/ 8626 h 9525"/>
              <a:gd name="T8" fmla="*/ 56675 w 64770"/>
              <a:gd name="T9" fmla="*/ 9216 h 9525"/>
              <a:gd name="T10" fmla="*/ 59568 w 64770"/>
              <a:gd name="T11" fmla="*/ 9216 h 9525"/>
              <a:gd name="T12" fmla="*/ 62507 w 64770"/>
              <a:gd name="T13" fmla="*/ 9170 h 9525"/>
              <a:gd name="T14" fmla="*/ 65401 w 64770"/>
              <a:gd name="T15" fmla="*/ 9034 h 95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770" h="9525">
                <a:moveTo>
                  <a:pt x="0" y="0"/>
                </a:moveTo>
                <a:lnTo>
                  <a:pt x="13175" y="3991"/>
                </a:lnTo>
                <a:lnTo>
                  <a:pt x="27046" y="6875"/>
                </a:lnTo>
                <a:lnTo>
                  <a:pt x="41425" y="8626"/>
                </a:lnTo>
                <a:lnTo>
                  <a:pt x="56124" y="9216"/>
                </a:lnTo>
                <a:lnTo>
                  <a:pt x="58989" y="9216"/>
                </a:lnTo>
                <a:lnTo>
                  <a:pt x="61900" y="9170"/>
                </a:lnTo>
                <a:lnTo>
                  <a:pt x="64765" y="9034"/>
                </a:lnTo>
              </a:path>
            </a:pathLst>
          </a:custGeom>
          <a:noFill/>
          <a:ln w="72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35" name="object 171">
            <a:extLst>
              <a:ext uri="{FF2B5EF4-FFF2-40B4-BE49-F238E27FC236}">
                <a16:creationId xmlns:a16="http://schemas.microsoft.com/office/drawing/2014/main" id="{56DD061F-D560-4941-96A0-ED711AE40150}"/>
              </a:ext>
            </a:extLst>
          </p:cNvPr>
          <p:cNvSpPr>
            <a:spLocks/>
          </p:cNvSpPr>
          <p:nvPr/>
        </p:nvSpPr>
        <p:spPr bwMode="auto">
          <a:xfrm>
            <a:off x="7362826" y="3638551"/>
            <a:ext cx="28575" cy="4763"/>
          </a:xfrm>
          <a:custGeom>
            <a:avLst/>
            <a:gdLst>
              <a:gd name="T0" fmla="*/ 0 w 28575"/>
              <a:gd name="T1" fmla="*/ 4940 h 4445"/>
              <a:gd name="T2" fmla="*/ 7242 w 28575"/>
              <a:gd name="T3" fmla="*/ 4189 h 4445"/>
              <a:gd name="T4" fmla="*/ 14388 w 28575"/>
              <a:gd name="T5" fmla="*/ 3113 h 4445"/>
              <a:gd name="T6" fmla="*/ 21420 w 28575"/>
              <a:gd name="T7" fmla="*/ 1714 h 4445"/>
              <a:gd name="T8" fmla="*/ 28317 w 28575"/>
              <a:gd name="T9" fmla="*/ 0 h 44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75" h="4445">
                <a:moveTo>
                  <a:pt x="0" y="4302"/>
                </a:moveTo>
                <a:lnTo>
                  <a:pt x="7242" y="3648"/>
                </a:lnTo>
                <a:lnTo>
                  <a:pt x="14388" y="2711"/>
                </a:lnTo>
                <a:lnTo>
                  <a:pt x="21420" y="1493"/>
                </a:lnTo>
                <a:lnTo>
                  <a:pt x="28317" y="0"/>
                </a:lnTo>
              </a:path>
            </a:pathLst>
          </a:custGeom>
          <a:noFill/>
          <a:ln w="72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36" name="object 172">
            <a:extLst>
              <a:ext uri="{FF2B5EF4-FFF2-40B4-BE49-F238E27FC236}">
                <a16:creationId xmlns:a16="http://schemas.microsoft.com/office/drawing/2014/main" id="{C946B95C-9B1F-41A6-8DD2-C3C5B02CAD7B}"/>
              </a:ext>
            </a:extLst>
          </p:cNvPr>
          <p:cNvSpPr>
            <a:spLocks/>
          </p:cNvSpPr>
          <p:nvPr/>
        </p:nvSpPr>
        <p:spPr bwMode="auto">
          <a:xfrm>
            <a:off x="7618413" y="3667125"/>
            <a:ext cx="17462" cy="19050"/>
          </a:xfrm>
          <a:custGeom>
            <a:avLst/>
            <a:gdLst>
              <a:gd name="T0" fmla="*/ 0 w 17145"/>
              <a:gd name="T1" fmla="*/ 0 h 20320"/>
              <a:gd name="T2" fmla="*/ 3737 w 17145"/>
              <a:gd name="T3" fmla="*/ 4502 h 20320"/>
              <a:gd name="T4" fmla="*/ 7941 w 17145"/>
              <a:gd name="T5" fmla="*/ 8895 h 20320"/>
              <a:gd name="T6" fmla="*/ 12602 w 17145"/>
              <a:gd name="T7" fmla="*/ 13170 h 20320"/>
              <a:gd name="T8" fmla="*/ 17711 w 17145"/>
              <a:gd name="T9" fmla="*/ 17316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45" h="20320">
                <a:moveTo>
                  <a:pt x="0" y="0"/>
                </a:moveTo>
                <a:lnTo>
                  <a:pt x="3602" y="5122"/>
                </a:lnTo>
                <a:lnTo>
                  <a:pt x="7655" y="10121"/>
                </a:lnTo>
                <a:lnTo>
                  <a:pt x="12148" y="14985"/>
                </a:lnTo>
                <a:lnTo>
                  <a:pt x="17073" y="19701"/>
                </a:lnTo>
              </a:path>
            </a:pathLst>
          </a:custGeom>
          <a:noFill/>
          <a:ln w="829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37" name="object 173">
            <a:extLst>
              <a:ext uri="{FF2B5EF4-FFF2-40B4-BE49-F238E27FC236}">
                <a16:creationId xmlns:a16="http://schemas.microsoft.com/office/drawing/2014/main" id="{BF7AE506-3C07-4BDB-865B-5C477FAD609D}"/>
              </a:ext>
            </a:extLst>
          </p:cNvPr>
          <p:cNvSpPr>
            <a:spLocks/>
          </p:cNvSpPr>
          <p:nvPr/>
        </p:nvSpPr>
        <p:spPr bwMode="auto">
          <a:xfrm>
            <a:off x="7943850" y="3636964"/>
            <a:ext cx="7938" cy="22225"/>
          </a:xfrm>
          <a:custGeom>
            <a:avLst/>
            <a:gdLst>
              <a:gd name="T0" fmla="*/ 0 w 6985"/>
              <a:gd name="T1" fmla="*/ 21602 h 22225"/>
              <a:gd name="T2" fmla="*/ 4555 w 6985"/>
              <a:gd name="T3" fmla="*/ 14558 h 22225"/>
              <a:gd name="T4" fmla="*/ 7458 w 6985"/>
              <a:gd name="T5" fmla="*/ 7312 h 22225"/>
              <a:gd name="T6" fmla="*/ 8778 w 6985"/>
              <a:gd name="T7" fmla="*/ 0 h 22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85" h="22225">
                <a:moveTo>
                  <a:pt x="0" y="21602"/>
                </a:moveTo>
                <a:lnTo>
                  <a:pt x="3527" y="14558"/>
                </a:lnTo>
                <a:lnTo>
                  <a:pt x="5775" y="7312"/>
                </a:lnTo>
                <a:lnTo>
                  <a:pt x="6797" y="0"/>
                </a:lnTo>
              </a:path>
            </a:pathLst>
          </a:custGeom>
          <a:noFill/>
          <a:ln w="89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38" name="object 174">
            <a:extLst>
              <a:ext uri="{FF2B5EF4-FFF2-40B4-BE49-F238E27FC236}">
                <a16:creationId xmlns:a16="http://schemas.microsoft.com/office/drawing/2014/main" id="{74F4C672-B69D-4E2A-8AF8-C5174B727ABB}"/>
              </a:ext>
            </a:extLst>
          </p:cNvPr>
          <p:cNvSpPr>
            <a:spLocks noChangeArrowheads="1"/>
          </p:cNvSpPr>
          <p:nvPr/>
        </p:nvSpPr>
        <p:spPr bwMode="auto">
          <a:xfrm>
            <a:off x="8083550" y="3498850"/>
            <a:ext cx="90488" cy="889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37039" name="object 175">
            <a:extLst>
              <a:ext uri="{FF2B5EF4-FFF2-40B4-BE49-F238E27FC236}">
                <a16:creationId xmlns:a16="http://schemas.microsoft.com/office/drawing/2014/main" id="{D18ACF53-44F0-4570-9703-AC5AD3B102AE}"/>
              </a:ext>
            </a:extLst>
          </p:cNvPr>
          <p:cNvSpPr>
            <a:spLocks/>
          </p:cNvSpPr>
          <p:nvPr/>
        </p:nvSpPr>
        <p:spPr bwMode="auto">
          <a:xfrm>
            <a:off x="8245475" y="3416300"/>
            <a:ext cx="38100" cy="31750"/>
          </a:xfrm>
          <a:custGeom>
            <a:avLst/>
            <a:gdLst>
              <a:gd name="T0" fmla="*/ 0 w 37465"/>
              <a:gd name="T1" fmla="*/ 32877 h 30479"/>
              <a:gd name="T2" fmla="*/ 11771 w 37465"/>
              <a:gd name="T3" fmla="*/ 25751 h 30479"/>
              <a:gd name="T4" fmla="*/ 22131 w 37465"/>
              <a:gd name="T5" fmla="*/ 17839 h 30479"/>
              <a:gd name="T6" fmla="*/ 30992 w 37465"/>
              <a:gd name="T7" fmla="*/ 9228 h 30479"/>
              <a:gd name="T8" fmla="*/ 38272 w 37465"/>
              <a:gd name="T9" fmla="*/ 0 h 30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65" h="30479">
                <a:moveTo>
                  <a:pt x="0" y="30298"/>
                </a:moveTo>
                <a:lnTo>
                  <a:pt x="11382" y="23730"/>
                </a:lnTo>
                <a:lnTo>
                  <a:pt x="21399" y="16439"/>
                </a:lnTo>
                <a:lnTo>
                  <a:pt x="29967" y="8504"/>
                </a:lnTo>
                <a:lnTo>
                  <a:pt x="37007" y="0"/>
                </a:lnTo>
              </a:path>
            </a:pathLst>
          </a:custGeom>
          <a:noFill/>
          <a:ln w="796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40" name="object 176">
            <a:extLst>
              <a:ext uri="{FF2B5EF4-FFF2-40B4-BE49-F238E27FC236}">
                <a16:creationId xmlns:a16="http://schemas.microsoft.com/office/drawing/2014/main" id="{60F3A12F-2FF0-482C-AE2F-E6B5C1D90C89}"/>
              </a:ext>
            </a:extLst>
          </p:cNvPr>
          <p:cNvSpPr>
            <a:spLocks/>
          </p:cNvSpPr>
          <p:nvPr/>
        </p:nvSpPr>
        <p:spPr bwMode="auto">
          <a:xfrm>
            <a:off x="8193089" y="3305175"/>
            <a:ext cx="3175" cy="14288"/>
          </a:xfrm>
          <a:custGeom>
            <a:avLst/>
            <a:gdLst>
              <a:gd name="T0" fmla="*/ 3033 w 2540"/>
              <a:gd name="T1" fmla="*/ 13699 h 14604"/>
              <a:gd name="T2" fmla="*/ 3033 w 2540"/>
              <a:gd name="T3" fmla="*/ 13354 h 14604"/>
              <a:gd name="T4" fmla="*/ 3111 w 2540"/>
              <a:gd name="T5" fmla="*/ 13028 h 14604"/>
              <a:gd name="T6" fmla="*/ 3111 w 2540"/>
              <a:gd name="T7" fmla="*/ 12682 h 14604"/>
              <a:gd name="T8" fmla="*/ 3111 w 2540"/>
              <a:gd name="T9" fmla="*/ 8431 h 14604"/>
              <a:gd name="T10" fmla="*/ 2075 w 2540"/>
              <a:gd name="T11" fmla="*/ 4183 h 14604"/>
              <a:gd name="T12" fmla="*/ 0 w 2540"/>
              <a:gd name="T13" fmla="*/ 0 h 146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40" h="14604">
                <a:moveTo>
                  <a:pt x="1941" y="14312"/>
                </a:moveTo>
                <a:lnTo>
                  <a:pt x="1941" y="13951"/>
                </a:lnTo>
                <a:lnTo>
                  <a:pt x="1991" y="13610"/>
                </a:lnTo>
                <a:lnTo>
                  <a:pt x="1991" y="13249"/>
                </a:lnTo>
                <a:lnTo>
                  <a:pt x="1991" y="8808"/>
                </a:lnTo>
                <a:lnTo>
                  <a:pt x="1328" y="4371"/>
                </a:lnTo>
                <a:lnTo>
                  <a:pt x="0" y="0"/>
                </a:lnTo>
              </a:path>
            </a:pathLst>
          </a:custGeom>
          <a:noFill/>
          <a:ln w="90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41" name="object 177">
            <a:extLst>
              <a:ext uri="{FF2B5EF4-FFF2-40B4-BE49-F238E27FC236}">
                <a16:creationId xmlns:a16="http://schemas.microsoft.com/office/drawing/2014/main" id="{DC7D778B-9139-4EF8-84F1-3BB60BF9E5B6}"/>
              </a:ext>
            </a:extLst>
          </p:cNvPr>
          <p:cNvSpPr>
            <a:spLocks/>
          </p:cNvSpPr>
          <p:nvPr/>
        </p:nvSpPr>
        <p:spPr bwMode="auto">
          <a:xfrm>
            <a:off x="7958138" y="3270251"/>
            <a:ext cx="19050" cy="17463"/>
          </a:xfrm>
          <a:custGeom>
            <a:avLst/>
            <a:gdLst>
              <a:gd name="T0" fmla="*/ 18912 w 19050"/>
              <a:gd name="T1" fmla="*/ 0 h 18414"/>
              <a:gd name="T2" fmla="*/ 13377 w 19050"/>
              <a:gd name="T3" fmla="*/ 3816 h 18414"/>
              <a:gd name="T4" fmla="*/ 8363 w 19050"/>
              <a:gd name="T5" fmla="*/ 7833 h 18414"/>
              <a:gd name="T6" fmla="*/ 3896 w 19050"/>
              <a:gd name="T7" fmla="*/ 12037 h 18414"/>
              <a:gd name="T8" fmla="*/ 0 w 19050"/>
              <a:gd name="T9" fmla="*/ 16413 h 18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8414">
                <a:moveTo>
                  <a:pt x="18912" y="0"/>
                </a:moveTo>
                <a:lnTo>
                  <a:pt x="13377" y="4243"/>
                </a:lnTo>
                <a:lnTo>
                  <a:pt x="8363" y="8710"/>
                </a:lnTo>
                <a:lnTo>
                  <a:pt x="3896" y="13384"/>
                </a:lnTo>
                <a:lnTo>
                  <a:pt x="0" y="18250"/>
                </a:lnTo>
              </a:path>
            </a:pathLst>
          </a:custGeom>
          <a:noFill/>
          <a:ln w="81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42" name="object 178">
            <a:extLst>
              <a:ext uri="{FF2B5EF4-FFF2-40B4-BE49-F238E27FC236}">
                <a16:creationId xmlns:a16="http://schemas.microsoft.com/office/drawing/2014/main" id="{8F0C6B12-0C5B-4BD2-B47B-CF58A565B008}"/>
              </a:ext>
            </a:extLst>
          </p:cNvPr>
          <p:cNvSpPr>
            <a:spLocks/>
          </p:cNvSpPr>
          <p:nvPr/>
        </p:nvSpPr>
        <p:spPr bwMode="auto">
          <a:xfrm>
            <a:off x="7778751" y="3281364"/>
            <a:ext cx="9525" cy="15875"/>
          </a:xfrm>
          <a:custGeom>
            <a:avLst/>
            <a:gdLst>
              <a:gd name="T0" fmla="*/ 9200 w 9525"/>
              <a:gd name="T1" fmla="*/ 0 h 15875"/>
              <a:gd name="T2" fmla="*/ 5060 w 9525"/>
              <a:gd name="T3" fmla="*/ 5004 h 15875"/>
              <a:gd name="T4" fmla="*/ 1994 w 9525"/>
              <a:gd name="T5" fmla="*/ 10279 h 15875"/>
              <a:gd name="T6" fmla="*/ 0 w 9525"/>
              <a:gd name="T7" fmla="*/ 15737 h 15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 h="15875">
                <a:moveTo>
                  <a:pt x="9200" y="0"/>
                </a:moveTo>
                <a:lnTo>
                  <a:pt x="5060" y="5004"/>
                </a:lnTo>
                <a:lnTo>
                  <a:pt x="1994" y="10279"/>
                </a:lnTo>
                <a:lnTo>
                  <a:pt x="0" y="15737"/>
                </a:lnTo>
              </a:path>
            </a:pathLst>
          </a:custGeom>
          <a:noFill/>
          <a:ln w="86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43" name="object 179">
            <a:extLst>
              <a:ext uri="{FF2B5EF4-FFF2-40B4-BE49-F238E27FC236}">
                <a16:creationId xmlns:a16="http://schemas.microsoft.com/office/drawing/2014/main" id="{567A3B6C-AF30-4147-96BD-B2006FA4C8D6}"/>
              </a:ext>
            </a:extLst>
          </p:cNvPr>
          <p:cNvSpPr>
            <a:spLocks/>
          </p:cNvSpPr>
          <p:nvPr/>
        </p:nvSpPr>
        <p:spPr bwMode="auto">
          <a:xfrm>
            <a:off x="7572375" y="3302001"/>
            <a:ext cx="33338" cy="15875"/>
          </a:xfrm>
          <a:custGeom>
            <a:avLst/>
            <a:gdLst>
              <a:gd name="T0" fmla="*/ 32605 w 33654"/>
              <a:gd name="T1" fmla="*/ 15263 h 15875"/>
              <a:gd name="T2" fmla="*/ 25028 w 33654"/>
              <a:gd name="T3" fmla="*/ 10993 h 15875"/>
              <a:gd name="T4" fmla="*/ 17055 w 33654"/>
              <a:gd name="T5" fmla="*/ 7020 h 15875"/>
              <a:gd name="T6" fmla="*/ 8706 w 33654"/>
              <a:gd name="T7" fmla="*/ 3353 h 15875"/>
              <a:gd name="T8" fmla="*/ 0 w 33654"/>
              <a:gd name="T9" fmla="*/ 0 h 15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54" h="15875">
                <a:moveTo>
                  <a:pt x="33226" y="15263"/>
                </a:moveTo>
                <a:lnTo>
                  <a:pt x="25504" y="10993"/>
                </a:lnTo>
                <a:lnTo>
                  <a:pt x="17380" y="7020"/>
                </a:lnTo>
                <a:lnTo>
                  <a:pt x="8872" y="3353"/>
                </a:lnTo>
                <a:lnTo>
                  <a:pt x="0" y="0"/>
                </a:lnTo>
              </a:path>
            </a:pathLst>
          </a:custGeom>
          <a:noFill/>
          <a:ln w="752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44" name="object 180">
            <a:extLst>
              <a:ext uri="{FF2B5EF4-FFF2-40B4-BE49-F238E27FC236}">
                <a16:creationId xmlns:a16="http://schemas.microsoft.com/office/drawing/2014/main" id="{4481095B-AECA-4D50-9502-67DFE589EA2D}"/>
              </a:ext>
            </a:extLst>
          </p:cNvPr>
          <p:cNvSpPr>
            <a:spLocks/>
          </p:cNvSpPr>
          <p:nvPr/>
        </p:nvSpPr>
        <p:spPr bwMode="auto">
          <a:xfrm>
            <a:off x="7313613" y="3406776"/>
            <a:ext cx="6350" cy="15875"/>
          </a:xfrm>
          <a:custGeom>
            <a:avLst/>
            <a:gdLst>
              <a:gd name="T0" fmla="*/ 0 w 6350"/>
              <a:gd name="T1" fmla="*/ 0 h 16510"/>
              <a:gd name="T2" fmla="*/ 1226 w 6350"/>
              <a:gd name="T3" fmla="*/ 5024 h 16510"/>
              <a:gd name="T4" fmla="*/ 3168 w 6350"/>
              <a:gd name="T5" fmla="*/ 9988 h 16510"/>
              <a:gd name="T6" fmla="*/ 5828 w 6350"/>
              <a:gd name="T7" fmla="*/ 14844 h 16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0" h="16510">
                <a:moveTo>
                  <a:pt x="0" y="0"/>
                </a:moveTo>
                <a:lnTo>
                  <a:pt x="1226" y="5434"/>
                </a:lnTo>
                <a:lnTo>
                  <a:pt x="3168" y="10802"/>
                </a:lnTo>
                <a:lnTo>
                  <a:pt x="5828" y="16055"/>
                </a:lnTo>
              </a:path>
            </a:pathLst>
          </a:custGeom>
          <a:noFill/>
          <a:ln w="88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81" name="object 181">
            <a:extLst>
              <a:ext uri="{FF2B5EF4-FFF2-40B4-BE49-F238E27FC236}">
                <a16:creationId xmlns:a16="http://schemas.microsoft.com/office/drawing/2014/main" id="{C7A7B0F2-6519-4613-A271-BE7306275FF2}"/>
              </a:ext>
            </a:extLst>
          </p:cNvPr>
          <p:cNvSpPr txBox="1"/>
          <p:nvPr/>
        </p:nvSpPr>
        <p:spPr>
          <a:xfrm>
            <a:off x="7421564" y="3338513"/>
            <a:ext cx="498475" cy="139782"/>
          </a:xfrm>
          <a:prstGeom prst="rect">
            <a:avLst/>
          </a:prstGeom>
        </p:spPr>
        <p:txBody>
          <a:bodyPr lIns="0" tIns="16510" rIns="0" bIns="0">
            <a:spAutoFit/>
          </a:bodyPr>
          <a:lstStyle/>
          <a:p>
            <a:pPr marL="12700">
              <a:spcBef>
                <a:spcPts val="130"/>
              </a:spcBef>
              <a:defRPr/>
            </a:pPr>
            <a:r>
              <a:rPr sz="800" spc="175" dirty="0">
                <a:latin typeface="Gulim"/>
                <a:cs typeface="Gulim"/>
              </a:rPr>
              <a:t>R</a:t>
            </a:r>
            <a:r>
              <a:rPr sz="800" spc="140" dirty="0">
                <a:latin typeface="Gulim"/>
                <a:cs typeface="Gulim"/>
              </a:rPr>
              <a:t>e</a:t>
            </a:r>
            <a:r>
              <a:rPr sz="800" spc="60" dirty="0">
                <a:latin typeface="Gulim"/>
                <a:cs typeface="Gulim"/>
              </a:rPr>
              <a:t>l</a:t>
            </a:r>
            <a:r>
              <a:rPr sz="800" spc="140" dirty="0">
                <a:latin typeface="Gulim"/>
                <a:cs typeface="Gulim"/>
              </a:rPr>
              <a:t>a</a:t>
            </a:r>
            <a:r>
              <a:rPr sz="800" spc="70" dirty="0">
                <a:latin typeface="Gulim"/>
                <a:cs typeface="Gulim"/>
              </a:rPr>
              <a:t>t</a:t>
            </a:r>
            <a:r>
              <a:rPr sz="800" spc="145" dirty="0">
                <a:latin typeface="Gulim"/>
                <a:cs typeface="Gulim"/>
              </a:rPr>
              <a:t>ed</a:t>
            </a:r>
            <a:endParaRPr sz="800">
              <a:latin typeface="Gulim"/>
              <a:cs typeface="Gulim"/>
            </a:endParaRPr>
          </a:p>
        </p:txBody>
      </p:sp>
      <p:sp>
        <p:nvSpPr>
          <p:cNvPr id="182" name="object 182">
            <a:extLst>
              <a:ext uri="{FF2B5EF4-FFF2-40B4-BE49-F238E27FC236}">
                <a16:creationId xmlns:a16="http://schemas.microsoft.com/office/drawing/2014/main" id="{824FB83C-EA63-4D44-8CF1-0E28A4E4D007}"/>
              </a:ext>
            </a:extLst>
          </p:cNvPr>
          <p:cNvSpPr txBox="1"/>
          <p:nvPr/>
        </p:nvSpPr>
        <p:spPr>
          <a:xfrm>
            <a:off x="7421564" y="3463925"/>
            <a:ext cx="587375" cy="139782"/>
          </a:xfrm>
          <a:prstGeom prst="rect">
            <a:avLst/>
          </a:prstGeom>
        </p:spPr>
        <p:txBody>
          <a:bodyPr lIns="0" tIns="16510" rIns="0" bIns="0">
            <a:spAutoFit/>
          </a:bodyPr>
          <a:lstStyle/>
          <a:p>
            <a:pPr marL="12700">
              <a:spcBef>
                <a:spcPts val="130"/>
              </a:spcBef>
              <a:defRPr/>
            </a:pPr>
            <a:r>
              <a:rPr sz="800" spc="130" dirty="0">
                <a:latin typeface="Gulim"/>
                <a:cs typeface="Gulim"/>
              </a:rPr>
              <a:t>networks</a:t>
            </a:r>
            <a:endParaRPr sz="800">
              <a:latin typeface="Gulim"/>
              <a:cs typeface="Gulim"/>
            </a:endParaRPr>
          </a:p>
        </p:txBody>
      </p:sp>
      <p:sp>
        <p:nvSpPr>
          <p:cNvPr id="37047" name="object 183">
            <a:extLst>
              <a:ext uri="{FF2B5EF4-FFF2-40B4-BE49-F238E27FC236}">
                <a16:creationId xmlns:a16="http://schemas.microsoft.com/office/drawing/2014/main" id="{A8D3D0D7-6A96-43BC-91BE-2B9007621BA5}"/>
              </a:ext>
            </a:extLst>
          </p:cNvPr>
          <p:cNvSpPr>
            <a:spLocks/>
          </p:cNvSpPr>
          <p:nvPr/>
        </p:nvSpPr>
        <p:spPr bwMode="auto">
          <a:xfrm>
            <a:off x="8180389" y="2917826"/>
            <a:ext cx="414337" cy="163513"/>
          </a:xfrm>
          <a:custGeom>
            <a:avLst/>
            <a:gdLst>
              <a:gd name="T0" fmla="*/ 0 w 414020"/>
              <a:gd name="T1" fmla="*/ 163681 h 163194"/>
              <a:gd name="T2" fmla="*/ 248761 w 414020"/>
              <a:gd name="T3" fmla="*/ 46839 h 163194"/>
              <a:gd name="T4" fmla="*/ 165536 w 414020"/>
              <a:gd name="T5" fmla="*/ 116841 h 163194"/>
              <a:gd name="T6" fmla="*/ 414298 w 414020"/>
              <a:gd name="T7" fmla="*/ 0 h 1631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4020" h="163194">
                <a:moveTo>
                  <a:pt x="0" y="163043"/>
                </a:moveTo>
                <a:lnTo>
                  <a:pt x="248381" y="46657"/>
                </a:lnTo>
                <a:lnTo>
                  <a:pt x="165282" y="116385"/>
                </a:lnTo>
                <a:lnTo>
                  <a:pt x="413664" y="0"/>
                </a:lnTo>
              </a:path>
            </a:pathLst>
          </a:custGeom>
          <a:noFill/>
          <a:ln w="745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48" name="object 184">
            <a:extLst>
              <a:ext uri="{FF2B5EF4-FFF2-40B4-BE49-F238E27FC236}">
                <a16:creationId xmlns:a16="http://schemas.microsoft.com/office/drawing/2014/main" id="{B9FA5197-FB5E-4187-ACC4-E886843C78F5}"/>
              </a:ext>
            </a:extLst>
          </p:cNvPr>
          <p:cNvSpPr>
            <a:spLocks/>
          </p:cNvSpPr>
          <p:nvPr/>
        </p:nvSpPr>
        <p:spPr bwMode="auto">
          <a:xfrm>
            <a:off x="8174038" y="4127501"/>
            <a:ext cx="400050" cy="150813"/>
          </a:xfrm>
          <a:custGeom>
            <a:avLst/>
            <a:gdLst>
              <a:gd name="T0" fmla="*/ 0 w 400050"/>
              <a:gd name="T1" fmla="*/ 0 h 150495"/>
              <a:gd name="T2" fmla="*/ 264739 w 400050"/>
              <a:gd name="T3" fmla="*/ 79281 h 150495"/>
              <a:gd name="T4" fmla="*/ 135136 w 400050"/>
              <a:gd name="T5" fmla="*/ 71525 h 150495"/>
              <a:gd name="T6" fmla="*/ 399876 w 400050"/>
              <a:gd name="T7" fmla="*/ 150804 h 1504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0050" h="150495">
                <a:moveTo>
                  <a:pt x="0" y="0"/>
                </a:moveTo>
                <a:lnTo>
                  <a:pt x="264739" y="78947"/>
                </a:lnTo>
                <a:lnTo>
                  <a:pt x="135136" y="71224"/>
                </a:lnTo>
                <a:lnTo>
                  <a:pt x="399876" y="150169"/>
                </a:lnTo>
              </a:path>
            </a:pathLst>
          </a:custGeom>
          <a:noFill/>
          <a:ln w="74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85" name="object 185">
            <a:extLst>
              <a:ext uri="{FF2B5EF4-FFF2-40B4-BE49-F238E27FC236}">
                <a16:creationId xmlns:a16="http://schemas.microsoft.com/office/drawing/2014/main" id="{7EB20FE8-DD82-4346-94D3-93214E83E309}"/>
              </a:ext>
            </a:extLst>
          </p:cNvPr>
          <p:cNvSpPr txBox="1"/>
          <p:nvPr/>
        </p:nvSpPr>
        <p:spPr>
          <a:xfrm>
            <a:off x="2530475" y="2346325"/>
            <a:ext cx="679450" cy="139782"/>
          </a:xfrm>
          <a:prstGeom prst="rect">
            <a:avLst/>
          </a:prstGeom>
        </p:spPr>
        <p:txBody>
          <a:bodyPr lIns="0" tIns="16510" rIns="0" bIns="0">
            <a:spAutoFit/>
          </a:bodyPr>
          <a:lstStyle/>
          <a:p>
            <a:pPr marL="12700">
              <a:spcBef>
                <a:spcPts val="130"/>
              </a:spcBef>
              <a:defRPr/>
            </a:pPr>
            <a:r>
              <a:rPr sz="800" spc="120" dirty="0">
                <a:latin typeface="Gulim"/>
                <a:cs typeface="Gulim"/>
              </a:rPr>
              <a:t>Applicatns</a:t>
            </a:r>
            <a:endParaRPr sz="800">
              <a:latin typeface="Gulim"/>
              <a:cs typeface="Gulim"/>
            </a:endParaRPr>
          </a:p>
        </p:txBody>
      </p:sp>
      <p:sp>
        <p:nvSpPr>
          <p:cNvPr id="186" name="object 186">
            <a:extLst>
              <a:ext uri="{FF2B5EF4-FFF2-40B4-BE49-F238E27FC236}">
                <a16:creationId xmlns:a16="http://schemas.microsoft.com/office/drawing/2014/main" id="{6B2453E6-6187-4D79-8D39-05CFFFD2616B}"/>
              </a:ext>
            </a:extLst>
          </p:cNvPr>
          <p:cNvSpPr txBox="1"/>
          <p:nvPr/>
        </p:nvSpPr>
        <p:spPr>
          <a:xfrm>
            <a:off x="2597151" y="4086225"/>
            <a:ext cx="720725" cy="139782"/>
          </a:xfrm>
          <a:prstGeom prst="rect">
            <a:avLst/>
          </a:prstGeom>
        </p:spPr>
        <p:txBody>
          <a:bodyPr lIns="0" tIns="16510" rIns="0" bIns="0">
            <a:spAutoFit/>
          </a:bodyPr>
          <a:lstStyle/>
          <a:p>
            <a:pPr marL="12700">
              <a:spcBef>
                <a:spcPts val="130"/>
              </a:spcBef>
              <a:defRPr/>
            </a:pPr>
            <a:r>
              <a:rPr sz="800" spc="125" dirty="0">
                <a:latin typeface="Gulim"/>
                <a:cs typeface="Gulim"/>
              </a:rPr>
              <a:t>Processing</a:t>
            </a:r>
            <a:endParaRPr sz="800">
              <a:latin typeface="Gulim"/>
              <a:cs typeface="Gulim"/>
            </a:endParaRPr>
          </a:p>
        </p:txBody>
      </p:sp>
      <p:sp>
        <p:nvSpPr>
          <p:cNvPr id="37051" name="object 187">
            <a:extLst>
              <a:ext uri="{FF2B5EF4-FFF2-40B4-BE49-F238E27FC236}">
                <a16:creationId xmlns:a16="http://schemas.microsoft.com/office/drawing/2014/main" id="{3B2F2FEB-109A-4C03-9FBE-3E4A1DC75BD3}"/>
              </a:ext>
            </a:extLst>
          </p:cNvPr>
          <p:cNvSpPr txBox="1">
            <a:spLocks noChangeArrowheads="1"/>
          </p:cNvSpPr>
          <p:nvPr/>
        </p:nvSpPr>
        <p:spPr bwMode="auto">
          <a:xfrm>
            <a:off x="1771650" y="4413251"/>
            <a:ext cx="1479550" cy="38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4000"/>
              </a:lnSpc>
              <a:spcBef>
                <a:spcPts val="100"/>
              </a:spcBef>
              <a:buNone/>
            </a:pPr>
            <a:r>
              <a:rPr lang="id-ID" altLang="id-ID" sz="800">
                <a:latin typeface="Gulim" panose="020B0600000101010101" pitchFamily="34" charset="-127"/>
                <a:ea typeface="Gulim" panose="020B0600000101010101" pitchFamily="34" charset="-127"/>
              </a:rPr>
              <a:t>Vehicle registry/Vehicle  inspection office in  cities, counties and  districts</a:t>
            </a:r>
          </a:p>
        </p:txBody>
      </p:sp>
      <p:sp>
        <p:nvSpPr>
          <p:cNvPr id="188" name="object 188">
            <a:extLst>
              <a:ext uri="{FF2B5EF4-FFF2-40B4-BE49-F238E27FC236}">
                <a16:creationId xmlns:a16="http://schemas.microsoft.com/office/drawing/2014/main" id="{713171D9-5781-4206-B99E-E010431FACAD}"/>
              </a:ext>
            </a:extLst>
          </p:cNvPr>
          <p:cNvSpPr txBox="1"/>
          <p:nvPr/>
        </p:nvSpPr>
        <p:spPr>
          <a:xfrm>
            <a:off x="4530726" y="2506664"/>
            <a:ext cx="2055813" cy="151965"/>
          </a:xfrm>
          <a:prstGeom prst="rect">
            <a:avLst/>
          </a:prstGeom>
        </p:spPr>
        <p:txBody>
          <a:bodyPr lIns="0" tIns="13335" rIns="0" bIns="0">
            <a:spAutoFit/>
          </a:bodyPr>
          <a:lstStyle/>
          <a:p>
            <a:pPr marL="12700">
              <a:spcBef>
                <a:spcPts val="105"/>
              </a:spcBef>
              <a:defRPr/>
            </a:pPr>
            <a:r>
              <a:rPr sz="900" b="1" spc="120" dirty="0">
                <a:latin typeface="Gulim"/>
                <a:cs typeface="Gulim"/>
              </a:rPr>
              <a:t>Vehicle </a:t>
            </a:r>
            <a:r>
              <a:rPr sz="900" b="1" spc="110" dirty="0">
                <a:latin typeface="Gulim"/>
                <a:cs typeface="Gulim"/>
              </a:rPr>
              <a:t>Administration</a:t>
            </a:r>
            <a:r>
              <a:rPr sz="900" b="1" spc="30" dirty="0">
                <a:latin typeface="Gulim"/>
                <a:cs typeface="Gulim"/>
              </a:rPr>
              <a:t> </a:t>
            </a:r>
            <a:r>
              <a:rPr sz="900" b="1" spc="120" dirty="0">
                <a:latin typeface="Gulim"/>
                <a:cs typeface="Gulim"/>
              </a:rPr>
              <a:t>Service</a:t>
            </a:r>
            <a:endParaRPr sz="900">
              <a:latin typeface="Gulim"/>
              <a:cs typeface="Gulim"/>
            </a:endParaRPr>
          </a:p>
        </p:txBody>
      </p:sp>
      <p:sp>
        <p:nvSpPr>
          <p:cNvPr id="37053" name="object 189">
            <a:extLst>
              <a:ext uri="{FF2B5EF4-FFF2-40B4-BE49-F238E27FC236}">
                <a16:creationId xmlns:a16="http://schemas.microsoft.com/office/drawing/2014/main" id="{4D1D6D02-38BD-40FE-9600-179F6C85F353}"/>
              </a:ext>
            </a:extLst>
          </p:cNvPr>
          <p:cNvSpPr>
            <a:spLocks/>
          </p:cNvSpPr>
          <p:nvPr/>
        </p:nvSpPr>
        <p:spPr bwMode="auto">
          <a:xfrm>
            <a:off x="3421063" y="2319338"/>
            <a:ext cx="4691062" cy="0"/>
          </a:xfrm>
          <a:custGeom>
            <a:avLst/>
            <a:gdLst>
              <a:gd name="T0" fmla="*/ 0 w 4692015"/>
              <a:gd name="T1" fmla="*/ 4689827 w 4692015"/>
              <a:gd name="T2" fmla="*/ 0 60000 65536"/>
              <a:gd name="T3" fmla="*/ 0 60000 65536"/>
            </a:gdLst>
            <a:ahLst/>
            <a:cxnLst>
              <a:cxn ang="T2">
                <a:pos x="T0" y="0"/>
              </a:cxn>
              <a:cxn ang="T3">
                <a:pos x="T1" y="0"/>
              </a:cxn>
            </a:cxnLst>
            <a:rect l="0" t="0" r="r" b="b"/>
            <a:pathLst>
              <a:path w="4692015">
                <a:moveTo>
                  <a:pt x="0" y="0"/>
                </a:moveTo>
                <a:lnTo>
                  <a:pt x="4691733" y="0"/>
                </a:lnTo>
              </a:path>
            </a:pathLst>
          </a:custGeom>
          <a:noFill/>
          <a:ln w="719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54" name="object 190">
            <a:extLst>
              <a:ext uri="{FF2B5EF4-FFF2-40B4-BE49-F238E27FC236}">
                <a16:creationId xmlns:a16="http://schemas.microsoft.com/office/drawing/2014/main" id="{BA4C1D4F-D72D-4B69-A296-E9EC7F7AB02D}"/>
              </a:ext>
            </a:extLst>
          </p:cNvPr>
          <p:cNvSpPr>
            <a:spLocks/>
          </p:cNvSpPr>
          <p:nvPr/>
        </p:nvSpPr>
        <p:spPr bwMode="auto">
          <a:xfrm>
            <a:off x="3421063" y="2319339"/>
            <a:ext cx="0" cy="2663825"/>
          </a:xfrm>
          <a:custGeom>
            <a:avLst/>
            <a:gdLst>
              <a:gd name="T0" fmla="*/ 0 h 2664460"/>
              <a:gd name="T1" fmla="*/ 2662581 h 2664460"/>
              <a:gd name="T2" fmla="*/ 0 60000 65536"/>
              <a:gd name="T3" fmla="*/ 0 60000 65536"/>
            </a:gdLst>
            <a:ahLst/>
            <a:cxnLst>
              <a:cxn ang="T2">
                <a:pos x="0" y="T0"/>
              </a:cxn>
              <a:cxn ang="T3">
                <a:pos x="0" y="T1"/>
              </a:cxn>
            </a:cxnLst>
            <a:rect l="0" t="0" r="r" b="b"/>
            <a:pathLst>
              <a:path h="2664460">
                <a:moveTo>
                  <a:pt x="0" y="0"/>
                </a:moveTo>
                <a:lnTo>
                  <a:pt x="0" y="2663851"/>
                </a:lnTo>
              </a:path>
            </a:pathLst>
          </a:custGeom>
          <a:noFill/>
          <a:ln w="91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55" name="object 191">
            <a:extLst>
              <a:ext uri="{FF2B5EF4-FFF2-40B4-BE49-F238E27FC236}">
                <a16:creationId xmlns:a16="http://schemas.microsoft.com/office/drawing/2014/main" id="{53D9C075-9A4C-4363-9167-B0D2C0D3214A}"/>
              </a:ext>
            </a:extLst>
          </p:cNvPr>
          <p:cNvSpPr>
            <a:spLocks/>
          </p:cNvSpPr>
          <p:nvPr/>
        </p:nvSpPr>
        <p:spPr bwMode="auto">
          <a:xfrm>
            <a:off x="8112125" y="2319339"/>
            <a:ext cx="0" cy="923925"/>
          </a:xfrm>
          <a:custGeom>
            <a:avLst/>
            <a:gdLst>
              <a:gd name="T0" fmla="*/ 0 h 924560"/>
              <a:gd name="T1" fmla="*/ 923047 h 924560"/>
              <a:gd name="T2" fmla="*/ 0 60000 65536"/>
              <a:gd name="T3" fmla="*/ 0 60000 65536"/>
            </a:gdLst>
            <a:ahLst/>
            <a:cxnLst>
              <a:cxn ang="T2">
                <a:pos x="0" y="T0"/>
              </a:cxn>
              <a:cxn ang="T3">
                <a:pos x="0" y="T1"/>
              </a:cxn>
            </a:cxnLst>
            <a:rect l="0" t="0" r="r" b="b"/>
            <a:pathLst>
              <a:path h="924560">
                <a:moveTo>
                  <a:pt x="0" y="0"/>
                </a:moveTo>
                <a:lnTo>
                  <a:pt x="0" y="924316"/>
                </a:lnTo>
              </a:path>
            </a:pathLst>
          </a:custGeom>
          <a:noFill/>
          <a:ln w="91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56" name="object 192">
            <a:extLst>
              <a:ext uri="{FF2B5EF4-FFF2-40B4-BE49-F238E27FC236}">
                <a16:creationId xmlns:a16="http://schemas.microsoft.com/office/drawing/2014/main" id="{F5C189F2-1B2C-4FF5-848A-3E0F8D2ED4C3}"/>
              </a:ext>
            </a:extLst>
          </p:cNvPr>
          <p:cNvSpPr>
            <a:spLocks/>
          </p:cNvSpPr>
          <p:nvPr/>
        </p:nvSpPr>
        <p:spPr bwMode="auto">
          <a:xfrm>
            <a:off x="3421063" y="4983163"/>
            <a:ext cx="4691062" cy="0"/>
          </a:xfrm>
          <a:custGeom>
            <a:avLst/>
            <a:gdLst>
              <a:gd name="T0" fmla="*/ 0 w 4692015"/>
              <a:gd name="T1" fmla="*/ 4689827 w 4692015"/>
              <a:gd name="T2" fmla="*/ 0 60000 65536"/>
              <a:gd name="T3" fmla="*/ 0 60000 65536"/>
            </a:gdLst>
            <a:ahLst/>
            <a:cxnLst>
              <a:cxn ang="T2">
                <a:pos x="T0" y="0"/>
              </a:cxn>
              <a:cxn ang="T3">
                <a:pos x="T1" y="0"/>
              </a:cxn>
            </a:cxnLst>
            <a:rect l="0" t="0" r="r" b="b"/>
            <a:pathLst>
              <a:path w="4692015">
                <a:moveTo>
                  <a:pt x="0" y="0"/>
                </a:moveTo>
                <a:lnTo>
                  <a:pt x="4691733" y="0"/>
                </a:lnTo>
              </a:path>
            </a:pathLst>
          </a:custGeom>
          <a:noFill/>
          <a:ln w="719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37057" name="object 193">
            <a:extLst>
              <a:ext uri="{FF2B5EF4-FFF2-40B4-BE49-F238E27FC236}">
                <a16:creationId xmlns:a16="http://schemas.microsoft.com/office/drawing/2014/main" id="{1A34ECB1-60DD-45B9-A0EE-763FA5401AC3}"/>
              </a:ext>
            </a:extLst>
          </p:cNvPr>
          <p:cNvSpPr>
            <a:spLocks/>
          </p:cNvSpPr>
          <p:nvPr/>
        </p:nvSpPr>
        <p:spPr bwMode="auto">
          <a:xfrm>
            <a:off x="8112125" y="3732213"/>
            <a:ext cx="0" cy="1250950"/>
          </a:xfrm>
          <a:custGeom>
            <a:avLst/>
            <a:gdLst>
              <a:gd name="T0" fmla="*/ 0 h 1250950"/>
              <a:gd name="T1" fmla="*/ 1250403 h 1250950"/>
              <a:gd name="T2" fmla="*/ 0 60000 65536"/>
              <a:gd name="T3" fmla="*/ 0 60000 65536"/>
            </a:gdLst>
            <a:ahLst/>
            <a:cxnLst>
              <a:cxn ang="T2">
                <a:pos x="0" y="T0"/>
              </a:cxn>
              <a:cxn ang="T3">
                <a:pos x="0" y="T1"/>
              </a:cxn>
            </a:cxnLst>
            <a:rect l="0" t="0" r="r" b="b"/>
            <a:pathLst>
              <a:path h="1250950">
                <a:moveTo>
                  <a:pt x="0" y="0"/>
                </a:moveTo>
                <a:lnTo>
                  <a:pt x="0" y="1250403"/>
                </a:lnTo>
              </a:path>
            </a:pathLst>
          </a:custGeom>
          <a:noFill/>
          <a:ln w="912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graphicFrame>
        <p:nvGraphicFramePr>
          <p:cNvPr id="194" name="object 194">
            <a:extLst>
              <a:ext uri="{FF2B5EF4-FFF2-40B4-BE49-F238E27FC236}">
                <a16:creationId xmlns:a16="http://schemas.microsoft.com/office/drawing/2014/main" id="{4731B00C-6DE5-4B06-B15E-17447FDEDE7F}"/>
              </a:ext>
            </a:extLst>
          </p:cNvPr>
          <p:cNvGraphicFramePr>
            <a:graphicFrameLocks noGrp="1"/>
          </p:cNvGraphicFramePr>
          <p:nvPr/>
        </p:nvGraphicFramePr>
        <p:xfrm>
          <a:off x="3281363" y="1557338"/>
          <a:ext cx="4895850" cy="628650"/>
        </p:xfrm>
        <a:graphic>
          <a:graphicData uri="http://schemas.openxmlformats.org/drawingml/2006/table">
            <a:tbl>
              <a:tblPr/>
              <a:tblGrid>
                <a:gridCol w="725487">
                  <a:extLst>
                    <a:ext uri="{9D8B030D-6E8A-4147-A177-3AD203B41FA5}">
                      <a16:colId xmlns:a16="http://schemas.microsoft.com/office/drawing/2014/main" val="20000"/>
                    </a:ext>
                  </a:extLst>
                </a:gridCol>
                <a:gridCol w="1103313">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966787">
                  <a:extLst>
                    <a:ext uri="{9D8B030D-6E8A-4147-A177-3AD203B41FA5}">
                      <a16:colId xmlns:a16="http://schemas.microsoft.com/office/drawing/2014/main" val="20003"/>
                    </a:ext>
                  </a:extLst>
                </a:gridCol>
                <a:gridCol w="1204913">
                  <a:extLst>
                    <a:ext uri="{9D8B030D-6E8A-4147-A177-3AD203B41FA5}">
                      <a16:colId xmlns:a16="http://schemas.microsoft.com/office/drawing/2014/main" val="20004"/>
                    </a:ext>
                  </a:extLst>
                </a:gridCol>
              </a:tblGrid>
              <a:tr h="239713">
                <a:tc gridSpan="3">
                  <a:txBody>
                    <a:bodyPr/>
                    <a:lstStyle>
                      <a:lvl1pPr>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0" marR="0" lvl="0" indent="0" algn="ctr" defTabSz="914400" rtl="0" eaLnBrk="1" fontAlgn="base" latinLnBrk="0" hangingPunct="1">
                        <a:lnSpc>
                          <a:spcPct val="100000"/>
                        </a:lnSpc>
                        <a:spcBef>
                          <a:spcPts val="388"/>
                        </a:spcBef>
                        <a:spcAft>
                          <a:spcPct val="0"/>
                        </a:spcAft>
                        <a:buClrTx/>
                        <a:buSzTx/>
                        <a:buFontTx/>
                        <a:buNone/>
                        <a:tabLst/>
                      </a:pPr>
                      <a:r>
                        <a:rPr kumimoji="0" lang="id-ID" altLang="id-ID" sz="800" b="0" i="0" u="none" strike="noStrike" cap="none" normalizeH="0" baseline="0">
                          <a:ln>
                            <a:noFill/>
                          </a:ln>
                          <a:solidFill>
                            <a:schemeClr val="tx1"/>
                          </a:solidFill>
                          <a:effectLst/>
                          <a:latin typeface="Gulim" pitchFamily="34" charset="-127"/>
                          <a:ea typeface="Gulim" pitchFamily="34" charset="-127"/>
                        </a:rPr>
                        <a:t>Manufacturing</a:t>
                      </a:r>
                    </a:p>
                  </a:txBody>
                  <a:tcPr marL="0" marR="0" marT="49530" marB="0" horzOverflow="overflow">
                    <a:lnL>
                      <a:noFill/>
                    </a:lnL>
                    <a:lnR w="76200" cap="flat" cmpd="sng" algn="ctr">
                      <a:solidFill>
                        <a:srgbClr val="FFFFFF"/>
                      </a:solidFill>
                      <a:prstDash val="solid"/>
                      <a:round/>
                      <a:headEnd type="none" w="med" len="med"/>
                      <a:tailEnd type="none" w="med" len="med"/>
                    </a:lnR>
                    <a:lnT>
                      <a:noFill/>
                    </a:lnT>
                    <a:lnB w="76200" cap="flat" cmpd="sng" algn="ctr">
                      <a:solidFill>
                        <a:srgbClr val="FFFFFF"/>
                      </a:solidFill>
                      <a:prstDash val="solid"/>
                      <a:round/>
                      <a:headEnd type="none" w="med" len="med"/>
                      <a:tailEnd type="none" w="med" len="med"/>
                    </a:lnB>
                    <a:lnTlToBr>
                      <a:noFill/>
                    </a:lnTlToBr>
                    <a:lnBlToTr>
                      <a:noFill/>
                    </a:lnBlToTr>
                    <a:solidFill>
                      <a:srgbClr val="CCFFFF"/>
                    </a:solidFill>
                  </a:tcPr>
                </a:tc>
                <a:tc hMerge="1">
                  <a:txBody>
                    <a:bodyPr/>
                    <a:lstStyle/>
                    <a:p>
                      <a:endParaRPr lang="id-ID"/>
                    </a:p>
                  </a:txBody>
                  <a:tcPr/>
                </a:tc>
                <a:tc hMerge="1">
                  <a:txBody>
                    <a:bodyPr/>
                    <a:lstStyle/>
                    <a:p>
                      <a:endParaRPr lang="id-ID"/>
                    </a:p>
                  </a:txBody>
                  <a:tcPr/>
                </a:tc>
                <a:tc gridSpan="2">
                  <a:txBody>
                    <a:bodyPr/>
                    <a:lstStyle>
                      <a:lvl1pPr marL="19050">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9050" marR="0" lvl="0" indent="0" algn="ctr" defTabSz="914400" rtl="0" eaLnBrk="1" fontAlgn="base" latinLnBrk="0" hangingPunct="1">
                        <a:lnSpc>
                          <a:spcPct val="100000"/>
                        </a:lnSpc>
                        <a:spcBef>
                          <a:spcPts val="388"/>
                        </a:spcBef>
                        <a:spcAft>
                          <a:spcPct val="0"/>
                        </a:spcAft>
                        <a:buClrTx/>
                        <a:buSzTx/>
                        <a:buFontTx/>
                        <a:buNone/>
                        <a:tabLst/>
                      </a:pPr>
                      <a:r>
                        <a:rPr kumimoji="0" lang="id-ID" altLang="id-ID" sz="800" b="0" i="0" u="none" strike="noStrike" cap="none" normalizeH="0" baseline="0">
                          <a:ln>
                            <a:noFill/>
                          </a:ln>
                          <a:solidFill>
                            <a:schemeClr val="tx1"/>
                          </a:solidFill>
                          <a:effectLst/>
                          <a:latin typeface="Gulim" pitchFamily="34" charset="-127"/>
                          <a:ea typeface="Gulim" pitchFamily="34" charset="-127"/>
                        </a:rPr>
                        <a:t>Purchase</a:t>
                      </a:r>
                    </a:p>
                  </a:txBody>
                  <a:tcPr marL="0" marR="0" marT="49530" marB="0" horzOverflow="overflow">
                    <a:lnL w="76200" cap="flat" cmpd="sng" algn="ctr">
                      <a:solidFill>
                        <a:srgbClr val="FFFFFF"/>
                      </a:solidFill>
                      <a:prstDash val="solid"/>
                      <a:round/>
                      <a:headEnd type="none" w="med" len="med"/>
                      <a:tailEnd type="none" w="med" len="med"/>
                    </a:lnL>
                    <a:lnR>
                      <a:noFill/>
                    </a:lnR>
                    <a:lnT>
                      <a:noFill/>
                    </a:lnT>
                    <a:lnB w="76200" cap="flat" cmpd="sng" algn="ctr">
                      <a:solidFill>
                        <a:srgbClr val="FFFFFF"/>
                      </a:solidFill>
                      <a:prstDash val="solid"/>
                      <a:round/>
                      <a:headEnd type="none" w="med" len="med"/>
                      <a:tailEnd type="none" w="med" len="med"/>
                    </a:lnB>
                    <a:lnTlToBr>
                      <a:noFill/>
                    </a:lnTlToBr>
                    <a:lnBlToTr>
                      <a:noFill/>
                    </a:lnBlToTr>
                    <a:solidFill>
                      <a:srgbClr val="FFCC99"/>
                    </a:solidFill>
                  </a:tcPr>
                </a:tc>
                <a:tc hMerge="1">
                  <a:txBody>
                    <a:bodyPr/>
                    <a:lstStyle/>
                    <a:p>
                      <a:endParaRPr lang="id-ID"/>
                    </a:p>
                  </a:txBody>
                  <a:tcPr/>
                </a:tc>
                <a:extLst>
                  <a:ext uri="{0D108BD9-81ED-4DB2-BD59-A6C34878D82A}">
                    <a16:rowId xmlns:a16="http://schemas.microsoft.com/office/drawing/2014/main" val="10000"/>
                  </a:ext>
                </a:extLst>
              </a:tr>
              <a:tr h="388937">
                <a:tc>
                  <a:txBody>
                    <a:bodyPr/>
                    <a:lstStyle>
                      <a:lvl1pPr marL="85725">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85725" marR="0" lvl="0" indent="0" algn="l" defTabSz="914400" rtl="0" eaLnBrk="1" fontAlgn="base" latinLnBrk="0" hangingPunct="1">
                        <a:lnSpc>
                          <a:spcPct val="151000"/>
                        </a:lnSpc>
                        <a:spcBef>
                          <a:spcPts val="88"/>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Type  approval</a:t>
                      </a:r>
                    </a:p>
                  </a:txBody>
                  <a:tcPr marL="0" marR="0" marT="11430" marB="0" horzOverflow="overflow">
                    <a:lnL>
                      <a:noFill/>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a:noFill/>
                    </a:lnB>
                    <a:lnTlToBr>
                      <a:noFill/>
                    </a:lnTlToBr>
                    <a:lnBlToTr>
                      <a:noFill/>
                    </a:lnBlToTr>
                    <a:solidFill>
                      <a:srgbClr val="CCFFFF"/>
                    </a:solidFill>
                  </a:tcPr>
                </a:tc>
                <a:tc>
                  <a:txBody>
                    <a:bodyPr/>
                    <a:lstStyle>
                      <a:lvl1pPr marL="120650">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20650" marR="0" lvl="0" indent="0" algn="l" defTabSz="914400" rtl="0" eaLnBrk="1" fontAlgn="base" latinLnBrk="0" hangingPunct="1">
                        <a:lnSpc>
                          <a:spcPct val="151000"/>
                        </a:lnSpc>
                        <a:spcBef>
                          <a:spcPts val="88"/>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Specifications  management</a:t>
                      </a:r>
                    </a:p>
                  </a:txBody>
                  <a:tcPr marL="0" marR="0" marT="11430" marB="0"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a:noFill/>
                    </a:lnB>
                    <a:lnTlToBr>
                      <a:noFill/>
                    </a:lnTlToBr>
                    <a:lnBlToTr>
                      <a:noFill/>
                    </a:lnBlToTr>
                    <a:solidFill>
                      <a:srgbClr val="CCFFFF"/>
                    </a:solidFill>
                  </a:tcPr>
                </a:tc>
                <a:tc>
                  <a:txBody>
                    <a:bodyPr/>
                    <a:lstStyle>
                      <a:lvl1pPr marL="120650">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20650" marR="0" lvl="0" indent="0" algn="l" defTabSz="914400" rtl="0" eaLnBrk="1" fontAlgn="base" latinLnBrk="0" hangingPunct="1">
                        <a:lnSpc>
                          <a:spcPct val="151000"/>
                        </a:lnSpc>
                        <a:spcBef>
                          <a:spcPts val="88"/>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Temporary  diving</a:t>
                      </a:r>
                    </a:p>
                  </a:txBody>
                  <a:tcPr marL="0" marR="0" marT="11430" marB="0"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a:noFill/>
                    </a:lnB>
                    <a:lnTlToBr>
                      <a:noFill/>
                    </a:lnTlToBr>
                    <a:lnBlToTr>
                      <a:noFill/>
                    </a:lnBlToTr>
                    <a:solidFill>
                      <a:srgbClr val="CCFFFF"/>
                    </a:solidFill>
                  </a:tcPr>
                </a:tc>
                <a:tc>
                  <a:txBody>
                    <a:bodyPr/>
                    <a:lstStyle>
                      <a:lvl1pPr marL="123825">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23825" marR="0" lvl="0" indent="0" algn="l" defTabSz="914400" rtl="0" eaLnBrk="1" fontAlgn="base" latinLnBrk="0" hangingPunct="1">
                        <a:lnSpc>
                          <a:spcPct val="151000"/>
                        </a:lnSpc>
                        <a:spcBef>
                          <a:spcPts val="88"/>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New vehicle  registration</a:t>
                      </a:r>
                    </a:p>
                  </a:txBody>
                  <a:tcPr marL="0" marR="0" marT="11430" marB="0"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a:noFill/>
                    </a:lnB>
                    <a:lnTlToBr>
                      <a:noFill/>
                    </a:lnTlToBr>
                    <a:lnBlToTr>
                      <a:noFill/>
                    </a:lnBlToTr>
                    <a:solidFill>
                      <a:srgbClr val="FFCC99"/>
                    </a:solidFill>
                  </a:tcPr>
                </a:tc>
                <a:tc>
                  <a:txBody>
                    <a:bodyPr/>
                    <a:lstStyle>
                      <a:lvl1pPr marL="120650">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20650" marR="0" lvl="0" indent="0" algn="l" defTabSz="914400" rtl="0" eaLnBrk="1" fontAlgn="base" latinLnBrk="0" hangingPunct="1">
                        <a:lnSpc>
                          <a:spcPct val="151000"/>
                        </a:lnSpc>
                        <a:spcBef>
                          <a:spcPts val="88"/>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Imported vehicle  registration</a:t>
                      </a:r>
                    </a:p>
                  </a:txBody>
                  <a:tcPr marL="0" marR="0" marT="11430" marB="0" horzOverflow="overflow">
                    <a:lnL w="76200" cap="flat" cmpd="sng" algn="ctr">
                      <a:solidFill>
                        <a:srgbClr val="FFFFFF"/>
                      </a:solidFill>
                      <a:prstDash val="solid"/>
                      <a:round/>
                      <a:headEnd type="none" w="med" len="med"/>
                      <a:tailEnd type="none" w="med" len="med"/>
                    </a:lnL>
                    <a:lnR>
                      <a:noFill/>
                    </a:lnR>
                    <a:lnT w="76200" cap="flat" cmpd="sng" algn="ctr">
                      <a:solidFill>
                        <a:srgbClr val="FFFFFF"/>
                      </a:solidFill>
                      <a:prstDash val="solid"/>
                      <a:round/>
                      <a:headEnd type="none" w="med" len="med"/>
                      <a:tailEnd type="none" w="med" len="med"/>
                    </a:lnT>
                    <a:lnB>
                      <a:noFill/>
                    </a:lnB>
                    <a:lnTlToBr>
                      <a:noFill/>
                    </a:lnTlToBr>
                    <a:lnBlToTr>
                      <a:noFill/>
                    </a:lnBlToTr>
                    <a:solidFill>
                      <a:srgbClr val="FFCC99"/>
                    </a:solidFill>
                  </a:tcPr>
                </a:tc>
                <a:extLst>
                  <a:ext uri="{0D108BD9-81ED-4DB2-BD59-A6C34878D82A}">
                    <a16:rowId xmlns:a16="http://schemas.microsoft.com/office/drawing/2014/main" val="10001"/>
                  </a:ext>
                </a:extLst>
              </a:tr>
            </a:tbl>
          </a:graphicData>
        </a:graphic>
      </p:graphicFrame>
      <p:sp>
        <p:nvSpPr>
          <p:cNvPr id="37071" name="object 195">
            <a:extLst>
              <a:ext uri="{FF2B5EF4-FFF2-40B4-BE49-F238E27FC236}">
                <a16:creationId xmlns:a16="http://schemas.microsoft.com/office/drawing/2014/main" id="{8BA22F40-BB3E-4A8B-8895-7782E79834EF}"/>
              </a:ext>
            </a:extLst>
          </p:cNvPr>
          <p:cNvSpPr>
            <a:spLocks/>
          </p:cNvSpPr>
          <p:nvPr/>
        </p:nvSpPr>
        <p:spPr bwMode="auto">
          <a:xfrm>
            <a:off x="5559425" y="5092701"/>
            <a:ext cx="1035050" cy="530225"/>
          </a:xfrm>
          <a:custGeom>
            <a:avLst/>
            <a:gdLst>
              <a:gd name="T0" fmla="*/ 0 w 1035685"/>
              <a:gd name="T1" fmla="*/ 0 h 530225"/>
              <a:gd name="T2" fmla="*/ 1034407 w 1035685"/>
              <a:gd name="T3" fmla="*/ 0 h 530225"/>
              <a:gd name="T4" fmla="*/ 1034407 w 1035685"/>
              <a:gd name="T5" fmla="*/ 529894 h 530225"/>
              <a:gd name="T6" fmla="*/ 0 w 1035685"/>
              <a:gd name="T7" fmla="*/ 529894 h 530225"/>
              <a:gd name="T8" fmla="*/ 0 w 1035685"/>
              <a:gd name="T9" fmla="*/ 0 h 530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5685" h="530225">
                <a:moveTo>
                  <a:pt x="0" y="0"/>
                </a:moveTo>
                <a:lnTo>
                  <a:pt x="1035677" y="0"/>
                </a:lnTo>
                <a:lnTo>
                  <a:pt x="1035677" y="529894"/>
                </a:lnTo>
                <a:lnTo>
                  <a:pt x="0" y="529894"/>
                </a:lnTo>
                <a:lnTo>
                  <a:pt x="0"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graphicFrame>
        <p:nvGraphicFramePr>
          <p:cNvPr id="196" name="object 196">
            <a:extLst>
              <a:ext uri="{FF2B5EF4-FFF2-40B4-BE49-F238E27FC236}">
                <a16:creationId xmlns:a16="http://schemas.microsoft.com/office/drawing/2014/main" id="{59043CDB-1225-4906-BFF9-905079098793}"/>
              </a:ext>
            </a:extLst>
          </p:cNvPr>
          <p:cNvGraphicFramePr>
            <a:graphicFrameLocks noGrp="1"/>
          </p:cNvGraphicFramePr>
          <p:nvPr/>
        </p:nvGraphicFramePr>
        <p:xfrm>
          <a:off x="3179763" y="5092700"/>
          <a:ext cx="2309812" cy="628650"/>
        </p:xfrm>
        <a:graphic>
          <a:graphicData uri="http://schemas.openxmlformats.org/drawingml/2006/table">
            <a:tbl>
              <a:tblPr/>
              <a:tblGrid>
                <a:gridCol w="723900">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tblGrid>
              <a:tr h="239713">
                <a:tc gridSpan="3">
                  <a:txBody>
                    <a:bodyPr/>
                    <a:lstStyle>
                      <a:lvl1pPr marL="577850">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577850" marR="0" lvl="0" indent="0" algn="l" defTabSz="914400" rtl="0" eaLnBrk="1" fontAlgn="base" latinLnBrk="0" hangingPunct="1">
                        <a:lnSpc>
                          <a:spcPct val="100000"/>
                        </a:lnSpc>
                        <a:spcBef>
                          <a:spcPts val="400"/>
                        </a:spcBef>
                        <a:spcAft>
                          <a:spcPct val="0"/>
                        </a:spcAft>
                        <a:buClrTx/>
                        <a:buSzTx/>
                        <a:buFontTx/>
                        <a:buNone/>
                        <a:tabLst/>
                      </a:pPr>
                      <a:r>
                        <a:rPr kumimoji="0" lang="id-ID" altLang="id-ID" sz="800" b="0" i="0" u="none" strike="noStrike" cap="none" normalizeH="0" baseline="0">
                          <a:ln>
                            <a:noFill/>
                          </a:ln>
                          <a:solidFill>
                            <a:schemeClr val="tx1"/>
                          </a:solidFill>
                          <a:effectLst/>
                          <a:latin typeface="Gulim" pitchFamily="34" charset="-127"/>
                          <a:ea typeface="Gulim" pitchFamily="34" charset="-127"/>
                        </a:rPr>
                        <a:t>Possession/Use</a:t>
                      </a:r>
                    </a:p>
                  </a:txBody>
                  <a:tcPr marL="0" marR="0" marT="50800" marB="0" horzOverflow="overflow">
                    <a:lnL>
                      <a:noFill/>
                    </a:lnL>
                    <a:lnR w="76200" cap="flat" cmpd="sng" algn="ctr">
                      <a:solidFill>
                        <a:srgbClr val="FFFFFF"/>
                      </a:solidFill>
                      <a:prstDash val="solid"/>
                      <a:round/>
                      <a:headEnd type="none" w="med" len="med"/>
                      <a:tailEnd type="none" w="med" len="med"/>
                    </a:lnR>
                    <a:lnT>
                      <a:noFill/>
                    </a:lnT>
                    <a:lnB w="76200" cap="flat" cmpd="sng" algn="ctr">
                      <a:solidFill>
                        <a:srgbClr val="FFFFFF"/>
                      </a:solidFill>
                      <a:prstDash val="solid"/>
                      <a:round/>
                      <a:headEnd type="none" w="med" len="med"/>
                      <a:tailEnd type="none" w="med" len="med"/>
                    </a:lnB>
                    <a:lnTlToBr>
                      <a:noFill/>
                    </a:lnTlToBr>
                    <a:lnBlToTr>
                      <a:noFill/>
                    </a:lnBlToTr>
                    <a:solidFill>
                      <a:srgbClr val="CCFFFF"/>
                    </a:solidFill>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10000"/>
                  </a:ext>
                </a:extLst>
              </a:tr>
              <a:tr h="388937">
                <a:tc>
                  <a:txBody>
                    <a:bodyPr/>
                    <a:lstStyle>
                      <a:lvl1pPr marL="87313">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87313" marR="0" lvl="0" indent="0" algn="l" defTabSz="914400" rtl="0" eaLnBrk="1" fontAlgn="base" latinLnBrk="0" hangingPunct="1">
                        <a:lnSpc>
                          <a:spcPct val="151000"/>
                        </a:lnSpc>
                        <a:spcBef>
                          <a:spcPts val="100"/>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Change  Transfer</a:t>
                      </a:r>
                    </a:p>
                  </a:txBody>
                  <a:tcPr marL="0" marR="0" marT="12065" marB="0" horzOverflow="overflow">
                    <a:lnL>
                      <a:noFill/>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a:noFill/>
                    </a:lnB>
                    <a:lnTlToBr>
                      <a:noFill/>
                    </a:lnTlToBr>
                    <a:lnBlToTr>
                      <a:noFill/>
                    </a:lnBlToTr>
                    <a:solidFill>
                      <a:srgbClr val="CCFFFF"/>
                    </a:solidFill>
                  </a:tcPr>
                </a:tc>
                <a:tc>
                  <a:txBody>
                    <a:bodyPr/>
                    <a:lstStyle>
                      <a:lvl1pPr marL="122238">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22238" marR="0" lvl="0" indent="0" algn="l" defTabSz="914400" rtl="0" eaLnBrk="1" fontAlgn="base" latinLnBrk="0" hangingPunct="1">
                        <a:lnSpc>
                          <a:spcPct val="100000"/>
                        </a:lnSpc>
                        <a:spcBef>
                          <a:spcPts val="550"/>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Inspection</a:t>
                      </a:r>
                    </a:p>
                  </a:txBody>
                  <a:tcPr marL="0" marR="0" marT="70485" marB="0"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a:noFill/>
                    </a:lnB>
                    <a:lnTlToBr>
                      <a:noFill/>
                    </a:lnTlToBr>
                    <a:lnBlToTr>
                      <a:noFill/>
                    </a:lnBlToTr>
                    <a:solidFill>
                      <a:srgbClr val="CCFFFF"/>
                    </a:solidFill>
                  </a:tcPr>
                </a:tc>
                <a:tc>
                  <a:txBody>
                    <a:bodyPr/>
                    <a:lstStyle>
                      <a:lvl1pPr marL="122238">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22238" marR="0" lvl="0" indent="0" algn="l" defTabSz="914400" rtl="0" eaLnBrk="1" fontAlgn="base" latinLnBrk="0" hangingPunct="1">
                        <a:lnSpc>
                          <a:spcPct val="155000"/>
                        </a:lnSpc>
                        <a:spcBef>
                          <a:spcPts val="25"/>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Driver</a:t>
                      </a:r>
                      <a:r>
                        <a:rPr kumimoji="0" lang="id-ID" altLang="id-ID" sz="700" b="0" i="0" u="none" strike="noStrike" cap="none" normalizeH="0" baseline="0">
                          <a:ln>
                            <a:noFill/>
                          </a:ln>
                          <a:solidFill>
                            <a:schemeClr val="tx1"/>
                          </a:solidFill>
                          <a:effectLst/>
                          <a:latin typeface="Arial" pitchFamily="34" charset="0"/>
                          <a:cs typeface="Arial" pitchFamily="34" charset="0"/>
                        </a:rPr>
                        <a:t>’</a:t>
                      </a:r>
                      <a:r>
                        <a:rPr kumimoji="0" lang="id-ID" altLang="id-ID" sz="700" b="0" i="0" u="none" strike="noStrike" cap="none" normalizeH="0" baseline="0">
                          <a:ln>
                            <a:noFill/>
                          </a:ln>
                          <a:solidFill>
                            <a:schemeClr val="tx1"/>
                          </a:solidFill>
                          <a:effectLst/>
                          <a:latin typeface="Gulim" pitchFamily="34" charset="-127"/>
                          <a:ea typeface="Gulim" pitchFamily="34" charset="-127"/>
                        </a:rPr>
                        <a:t>s  license</a:t>
                      </a:r>
                    </a:p>
                  </a:txBody>
                  <a:tcPr marL="0" marR="0" marT="3175" marB="0"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a:noFill/>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graphicFrame>
        <p:nvGraphicFramePr>
          <p:cNvPr id="197" name="object 197">
            <a:extLst>
              <a:ext uri="{FF2B5EF4-FFF2-40B4-BE49-F238E27FC236}">
                <a16:creationId xmlns:a16="http://schemas.microsoft.com/office/drawing/2014/main" id="{BADA56C8-7044-47C5-9AF4-39487EF4B421}"/>
              </a:ext>
            </a:extLst>
          </p:cNvPr>
          <p:cNvGraphicFramePr>
            <a:graphicFrameLocks noGrp="1"/>
          </p:cNvGraphicFramePr>
          <p:nvPr/>
        </p:nvGraphicFramePr>
        <p:xfrm>
          <a:off x="6594476" y="5092700"/>
          <a:ext cx="1897063" cy="630238"/>
        </p:xfrm>
        <a:graphic>
          <a:graphicData uri="http://schemas.openxmlformats.org/drawingml/2006/table">
            <a:tbl>
              <a:tblPr/>
              <a:tblGrid>
                <a:gridCol w="965200">
                  <a:extLst>
                    <a:ext uri="{9D8B030D-6E8A-4147-A177-3AD203B41FA5}">
                      <a16:colId xmlns:a16="http://schemas.microsoft.com/office/drawing/2014/main" val="20000"/>
                    </a:ext>
                  </a:extLst>
                </a:gridCol>
                <a:gridCol w="931863">
                  <a:extLst>
                    <a:ext uri="{9D8B030D-6E8A-4147-A177-3AD203B41FA5}">
                      <a16:colId xmlns:a16="http://schemas.microsoft.com/office/drawing/2014/main" val="20001"/>
                    </a:ext>
                  </a:extLst>
                </a:gridCol>
              </a:tblGrid>
              <a:tr h="234950">
                <a:tc gridSpan="2">
                  <a:txBody>
                    <a:bodyPr/>
                    <a:lstStyle>
                      <a:lvl1pPr marL="165100">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65100" marR="0" lvl="0" indent="0" algn="l" defTabSz="914400" rtl="0" eaLnBrk="1" fontAlgn="base" latinLnBrk="0" hangingPunct="1">
                        <a:lnSpc>
                          <a:spcPct val="100000"/>
                        </a:lnSpc>
                        <a:spcBef>
                          <a:spcPts val="350"/>
                        </a:spcBef>
                        <a:spcAft>
                          <a:spcPct val="0"/>
                        </a:spcAft>
                        <a:buClrTx/>
                        <a:buSzTx/>
                        <a:buFontTx/>
                        <a:buNone/>
                        <a:tabLst/>
                      </a:pPr>
                      <a:r>
                        <a:rPr kumimoji="0" lang="id-ID" altLang="id-ID" sz="800" b="0" i="0" u="none" strike="noStrike" cap="none" normalizeH="0" baseline="0">
                          <a:ln>
                            <a:noFill/>
                          </a:ln>
                          <a:solidFill>
                            <a:schemeClr val="tx1"/>
                          </a:solidFill>
                          <a:effectLst/>
                          <a:latin typeface="Gulim" pitchFamily="34" charset="-127"/>
                          <a:ea typeface="Gulim" pitchFamily="34" charset="-127"/>
                        </a:rPr>
                        <a:t>Management &amp; Analysis</a:t>
                      </a:r>
                    </a:p>
                  </a:txBody>
                  <a:tcPr marL="0" marR="0" marT="43815" marB="0" horzOverflow="overflow">
                    <a:lnL w="76200" cap="flat" cmpd="sng" algn="ctr">
                      <a:solidFill>
                        <a:srgbClr val="FFFFFF"/>
                      </a:solidFill>
                      <a:prstDash val="solid"/>
                      <a:round/>
                      <a:headEnd type="none" w="med" len="med"/>
                      <a:tailEnd type="none" w="med" len="med"/>
                    </a:lnL>
                    <a:lnR>
                      <a:noFill/>
                    </a:lnR>
                    <a:lnT>
                      <a:noFill/>
                    </a:lnT>
                    <a:lnB w="76200" cap="flat" cmpd="sng" algn="ctr">
                      <a:solidFill>
                        <a:srgbClr val="FFFFFF"/>
                      </a:solidFill>
                      <a:prstDash val="solid"/>
                      <a:round/>
                      <a:headEnd type="none" w="med" len="med"/>
                      <a:tailEnd type="none" w="med" len="med"/>
                    </a:lnB>
                    <a:lnTlToBr>
                      <a:noFill/>
                    </a:lnTlToBr>
                    <a:lnBlToTr>
                      <a:noFill/>
                    </a:lnBlToTr>
                    <a:solidFill>
                      <a:srgbClr val="FFCC99"/>
                    </a:solidFill>
                  </a:tcPr>
                </a:tc>
                <a:tc hMerge="1">
                  <a:txBody>
                    <a:bodyPr/>
                    <a:lstStyle/>
                    <a:p>
                      <a:endParaRPr lang="id-ID"/>
                    </a:p>
                  </a:txBody>
                  <a:tcPr/>
                </a:tc>
                <a:extLst>
                  <a:ext uri="{0D108BD9-81ED-4DB2-BD59-A6C34878D82A}">
                    <a16:rowId xmlns:a16="http://schemas.microsoft.com/office/drawing/2014/main" val="10000"/>
                  </a:ext>
                </a:extLst>
              </a:tr>
              <a:tr h="395288">
                <a:tc>
                  <a:txBody>
                    <a:bodyPr/>
                    <a:lstStyle>
                      <a:lvl1pPr marL="120650">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20650" marR="0" lvl="0" indent="0" algn="l" defTabSz="914400" rtl="0" eaLnBrk="1" fontAlgn="base" latinLnBrk="0" hangingPunct="1">
                        <a:lnSpc>
                          <a:spcPct val="151000"/>
                        </a:lnSpc>
                        <a:spcBef>
                          <a:spcPts val="138"/>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Registration  statistics</a:t>
                      </a:r>
                    </a:p>
                  </a:txBody>
                  <a:tcPr marL="0" marR="0" marT="17780" marB="0" horzOverflow="overflow">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a:noFill/>
                    </a:lnB>
                    <a:lnTlToBr>
                      <a:noFill/>
                    </a:lnTlToBr>
                    <a:lnBlToTr>
                      <a:noFill/>
                    </a:lnBlToTr>
                    <a:solidFill>
                      <a:srgbClr val="FFCC99"/>
                    </a:solidFill>
                  </a:tcPr>
                </a:tc>
                <a:tc>
                  <a:txBody>
                    <a:bodyPr/>
                    <a:lstStyle>
                      <a:lvl1pPr marL="122238">
                        <a:lnSpc>
                          <a:spcPct val="90000"/>
                        </a:lnSpc>
                        <a:spcBef>
                          <a:spcPts val="1000"/>
                        </a:spcBef>
                        <a:buFont typeface="Arial" pitchFamily="34" charset="0"/>
                        <a:defRPr sz="2400">
                          <a:solidFill>
                            <a:schemeClr val="tx1"/>
                          </a:solidFill>
                          <a:latin typeface="Calibri" pitchFamily="34" charset="0"/>
                        </a:defRPr>
                      </a:lvl1pPr>
                      <a:lvl2pPr marL="742950" indent="-285750">
                        <a:lnSpc>
                          <a:spcPct val="90000"/>
                        </a:lnSpc>
                        <a:spcBef>
                          <a:spcPts val="500"/>
                        </a:spcBef>
                        <a:buFont typeface="Arial" pitchFamily="34" charset="0"/>
                        <a:defRPr sz="2000">
                          <a:solidFill>
                            <a:schemeClr val="tx1"/>
                          </a:solidFill>
                          <a:latin typeface="Calibri" pitchFamily="34" charset="0"/>
                        </a:defRPr>
                      </a:lvl2pPr>
                      <a:lvl3pPr marL="1143000" indent="-228600">
                        <a:lnSpc>
                          <a:spcPct val="90000"/>
                        </a:lnSpc>
                        <a:spcBef>
                          <a:spcPts val="500"/>
                        </a:spcBef>
                        <a:buFont typeface="Arial" pitchFamily="34" charset="0"/>
                        <a:defRPr>
                          <a:solidFill>
                            <a:schemeClr val="tx1"/>
                          </a:solidFill>
                          <a:latin typeface="Calibri" pitchFamily="34" charset="0"/>
                        </a:defRPr>
                      </a:lvl3pPr>
                      <a:lvl4pPr marL="1600200" indent="-228600">
                        <a:lnSpc>
                          <a:spcPct val="90000"/>
                        </a:lnSpc>
                        <a:spcBef>
                          <a:spcPts val="500"/>
                        </a:spcBef>
                        <a:buFont typeface="Arial" pitchFamily="34" charset="0"/>
                        <a:defRPr sz="1600">
                          <a:solidFill>
                            <a:schemeClr val="tx1"/>
                          </a:solidFill>
                          <a:latin typeface="Calibri" pitchFamily="34" charset="0"/>
                        </a:defRPr>
                      </a:lvl4pPr>
                      <a:lvl5pPr marL="2057400" indent="-228600">
                        <a:lnSpc>
                          <a:spcPct val="90000"/>
                        </a:lnSpc>
                        <a:spcBef>
                          <a:spcPts val="500"/>
                        </a:spcBef>
                        <a:buFont typeface="Arial" pitchFamily="34" charset="0"/>
                        <a:defRPr sz="1600">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defRPr>
                      </a:lvl9pPr>
                    </a:lstStyle>
                    <a:p>
                      <a:pPr marL="122238" marR="0" lvl="0" indent="0" algn="l" defTabSz="914400" rtl="0" eaLnBrk="1" fontAlgn="base" latinLnBrk="0" hangingPunct="1">
                        <a:lnSpc>
                          <a:spcPct val="151000"/>
                        </a:lnSpc>
                        <a:spcBef>
                          <a:spcPts val="138"/>
                        </a:spcBef>
                        <a:spcAft>
                          <a:spcPct val="0"/>
                        </a:spcAft>
                        <a:buClrTx/>
                        <a:buSzTx/>
                        <a:buFontTx/>
                        <a:buNone/>
                        <a:tabLst/>
                      </a:pPr>
                      <a:r>
                        <a:rPr kumimoji="0" lang="id-ID" altLang="id-ID" sz="700" b="0" i="0" u="none" strike="noStrike" cap="none" normalizeH="0" baseline="0">
                          <a:ln>
                            <a:noFill/>
                          </a:ln>
                          <a:solidFill>
                            <a:schemeClr val="tx1"/>
                          </a:solidFill>
                          <a:effectLst/>
                          <a:latin typeface="Gulim" pitchFamily="34" charset="-127"/>
                          <a:ea typeface="Gulim" pitchFamily="34" charset="-127"/>
                        </a:rPr>
                        <a:t>Statistics of  civil petition</a:t>
                      </a:r>
                    </a:p>
                  </a:txBody>
                  <a:tcPr marL="0" marR="0" marT="17780" marB="0" horzOverflow="overflow">
                    <a:lnL w="76200" cap="flat" cmpd="sng" algn="ctr">
                      <a:solidFill>
                        <a:srgbClr val="FFFFFF"/>
                      </a:solidFill>
                      <a:prstDash val="solid"/>
                      <a:round/>
                      <a:headEnd type="none" w="med" len="med"/>
                      <a:tailEnd type="none" w="med" len="med"/>
                    </a:lnL>
                    <a:lnR>
                      <a:noFill/>
                    </a:lnR>
                    <a:lnT w="76200" cap="flat" cmpd="sng" algn="ctr">
                      <a:solidFill>
                        <a:srgbClr val="FFFFFF"/>
                      </a:solidFill>
                      <a:prstDash val="solid"/>
                      <a:round/>
                      <a:headEnd type="none" w="med" len="med"/>
                      <a:tailEnd type="none" w="med" len="med"/>
                    </a:lnT>
                    <a:lnB>
                      <a:noFill/>
                    </a:lnB>
                    <a:lnTlToBr>
                      <a:noFill/>
                    </a:lnTlToBr>
                    <a:lnBlToTr>
                      <a:noFill/>
                    </a:lnBlToTr>
                    <a:solidFill>
                      <a:srgbClr val="FFCC99"/>
                    </a:solidFill>
                  </a:tcPr>
                </a:tc>
                <a:extLst>
                  <a:ext uri="{0D108BD9-81ED-4DB2-BD59-A6C34878D82A}">
                    <a16:rowId xmlns:a16="http://schemas.microsoft.com/office/drawing/2014/main" val="10001"/>
                  </a:ext>
                </a:extLst>
              </a:tr>
            </a:tbl>
          </a:graphicData>
        </a:graphic>
      </p:graphicFrame>
      <p:sp>
        <p:nvSpPr>
          <p:cNvPr id="37088" name="object 198">
            <a:extLst>
              <a:ext uri="{FF2B5EF4-FFF2-40B4-BE49-F238E27FC236}">
                <a16:creationId xmlns:a16="http://schemas.microsoft.com/office/drawing/2014/main" id="{893DB2C6-2FF5-4328-90FA-05084C7EBC9C}"/>
              </a:ext>
            </a:extLst>
          </p:cNvPr>
          <p:cNvSpPr txBox="1">
            <a:spLocks noChangeArrowheads="1"/>
          </p:cNvSpPr>
          <p:nvPr/>
        </p:nvSpPr>
        <p:spPr bwMode="auto">
          <a:xfrm>
            <a:off x="5634039" y="5060950"/>
            <a:ext cx="854075" cy="47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1000"/>
              </a:lnSpc>
              <a:spcBef>
                <a:spcPts val="100"/>
              </a:spcBef>
              <a:buNone/>
            </a:pPr>
            <a:r>
              <a:rPr lang="id-ID" altLang="id-ID" sz="700">
                <a:latin typeface="Gulim" panose="020B0600000101010101" pitchFamily="34" charset="-127"/>
                <a:ea typeface="Gulim" panose="020B0600000101010101" pitchFamily="34" charset="-127"/>
              </a:rPr>
              <a:t>Scrapping  Registration of  Termination</a:t>
            </a:r>
          </a:p>
        </p:txBody>
      </p:sp>
      <p:sp>
        <p:nvSpPr>
          <p:cNvPr id="37089" name="object 199">
            <a:extLst>
              <a:ext uri="{FF2B5EF4-FFF2-40B4-BE49-F238E27FC236}">
                <a16:creationId xmlns:a16="http://schemas.microsoft.com/office/drawing/2014/main" id="{E3D73D9B-AC32-417E-B70F-0360405CAF96}"/>
              </a:ext>
            </a:extLst>
          </p:cNvPr>
          <p:cNvSpPr txBox="1">
            <a:spLocks noChangeArrowheads="1"/>
          </p:cNvSpPr>
          <p:nvPr/>
        </p:nvSpPr>
        <p:spPr bwMode="auto">
          <a:xfrm>
            <a:off x="5476876" y="4484688"/>
            <a:ext cx="796925" cy="25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160" rIns="0" bIns="0">
            <a:spAutoFit/>
          </a:bodyPr>
          <a:lstStyle>
            <a:lvl1pPr marL="98425" indent="-873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6000"/>
              </a:lnSpc>
              <a:spcBef>
                <a:spcPts val="75"/>
              </a:spcBef>
              <a:buNone/>
            </a:pPr>
            <a:r>
              <a:rPr lang="id-ID" altLang="id-ID" sz="800">
                <a:latin typeface="Gulim" panose="020B0600000101010101" pitchFamily="34" charset="-127"/>
                <a:ea typeface="Gulim" panose="020B0600000101010101" pitchFamily="34" charset="-127"/>
              </a:rPr>
              <a:t>Possession/  Use</a:t>
            </a:r>
          </a:p>
        </p:txBody>
      </p:sp>
      <p:sp>
        <p:nvSpPr>
          <p:cNvPr id="200" name="object 200">
            <a:extLst>
              <a:ext uri="{FF2B5EF4-FFF2-40B4-BE49-F238E27FC236}">
                <a16:creationId xmlns:a16="http://schemas.microsoft.com/office/drawing/2014/main" id="{B50E6A2B-73A0-4E44-AAF3-4F2D8CB8A9B2}"/>
              </a:ext>
            </a:extLst>
          </p:cNvPr>
          <p:cNvSpPr txBox="1"/>
          <p:nvPr/>
        </p:nvSpPr>
        <p:spPr>
          <a:xfrm>
            <a:off x="3563939" y="3814763"/>
            <a:ext cx="661987" cy="139782"/>
          </a:xfrm>
          <a:prstGeom prst="rect">
            <a:avLst/>
          </a:prstGeom>
        </p:spPr>
        <p:txBody>
          <a:bodyPr lIns="0" tIns="16510" rIns="0" bIns="0">
            <a:spAutoFit/>
          </a:bodyPr>
          <a:lstStyle/>
          <a:p>
            <a:pPr marL="12700">
              <a:spcBef>
                <a:spcPts val="130"/>
              </a:spcBef>
              <a:defRPr/>
            </a:pPr>
            <a:r>
              <a:rPr sz="800" spc="130" dirty="0">
                <a:latin typeface="Gulim"/>
                <a:cs typeface="Gulim"/>
              </a:rPr>
              <a:t>Scrapping</a:t>
            </a:r>
            <a:endParaRPr sz="800">
              <a:latin typeface="Gulim"/>
              <a:cs typeface="Gulim"/>
            </a:endParaRPr>
          </a:p>
        </p:txBody>
      </p:sp>
      <p:sp>
        <p:nvSpPr>
          <p:cNvPr id="201" name="object 201">
            <a:extLst>
              <a:ext uri="{FF2B5EF4-FFF2-40B4-BE49-F238E27FC236}">
                <a16:creationId xmlns:a16="http://schemas.microsoft.com/office/drawing/2014/main" id="{4C3BCBD4-9EF7-4FF2-BB11-7878E20C9381}"/>
              </a:ext>
            </a:extLst>
          </p:cNvPr>
          <p:cNvSpPr txBox="1"/>
          <p:nvPr/>
        </p:nvSpPr>
        <p:spPr>
          <a:xfrm>
            <a:off x="6048375" y="3595688"/>
            <a:ext cx="604838" cy="139782"/>
          </a:xfrm>
          <a:prstGeom prst="rect">
            <a:avLst/>
          </a:prstGeom>
        </p:spPr>
        <p:txBody>
          <a:bodyPr lIns="0" tIns="16510" rIns="0" bIns="0">
            <a:spAutoFit/>
          </a:bodyPr>
          <a:lstStyle/>
          <a:p>
            <a:pPr marL="12700">
              <a:spcBef>
                <a:spcPts val="130"/>
              </a:spcBef>
              <a:defRPr/>
            </a:pPr>
            <a:r>
              <a:rPr sz="800" spc="130" dirty="0">
                <a:latin typeface="Gulim"/>
                <a:cs typeface="Gulim"/>
              </a:rPr>
              <a:t>Purchase</a:t>
            </a:r>
            <a:endParaRPr sz="800">
              <a:latin typeface="Gulim"/>
              <a:cs typeface="Gulim"/>
            </a:endParaRPr>
          </a:p>
        </p:txBody>
      </p:sp>
      <p:sp>
        <p:nvSpPr>
          <p:cNvPr id="202" name="object 202">
            <a:extLst>
              <a:ext uri="{FF2B5EF4-FFF2-40B4-BE49-F238E27FC236}">
                <a16:creationId xmlns:a16="http://schemas.microsoft.com/office/drawing/2014/main" id="{A231BE79-882E-4078-BCD9-B536E3849754}"/>
              </a:ext>
            </a:extLst>
          </p:cNvPr>
          <p:cNvSpPr txBox="1"/>
          <p:nvPr/>
        </p:nvSpPr>
        <p:spPr>
          <a:xfrm>
            <a:off x="4667250" y="2998788"/>
            <a:ext cx="915988" cy="139782"/>
          </a:xfrm>
          <a:prstGeom prst="rect">
            <a:avLst/>
          </a:prstGeom>
        </p:spPr>
        <p:txBody>
          <a:bodyPr lIns="0" tIns="16510" rIns="0" bIns="0">
            <a:spAutoFit/>
          </a:bodyPr>
          <a:lstStyle/>
          <a:p>
            <a:pPr marL="12700">
              <a:spcBef>
                <a:spcPts val="130"/>
              </a:spcBef>
              <a:defRPr/>
            </a:pPr>
            <a:r>
              <a:rPr sz="800" spc="125" dirty="0">
                <a:latin typeface="Gulim"/>
                <a:cs typeface="Gulim"/>
              </a:rPr>
              <a:t>Manufacturing</a:t>
            </a:r>
            <a:endParaRPr sz="800">
              <a:latin typeface="Gulim"/>
              <a:cs typeface="Gulim"/>
            </a:endParaRPr>
          </a:p>
        </p:txBody>
      </p:sp>
      <p:sp>
        <p:nvSpPr>
          <p:cNvPr id="37093" name="object 203">
            <a:extLst>
              <a:ext uri="{FF2B5EF4-FFF2-40B4-BE49-F238E27FC236}">
                <a16:creationId xmlns:a16="http://schemas.microsoft.com/office/drawing/2014/main" id="{78118FD6-374A-4DA9-9C6C-DBFADDFF537C}"/>
              </a:ext>
            </a:extLst>
          </p:cNvPr>
          <p:cNvSpPr txBox="1">
            <a:spLocks noChangeArrowheads="1"/>
          </p:cNvSpPr>
          <p:nvPr/>
        </p:nvSpPr>
        <p:spPr bwMode="auto">
          <a:xfrm>
            <a:off x="8186738" y="3703638"/>
            <a:ext cx="539750" cy="33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97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13"/>
              </a:spcBef>
              <a:buNone/>
            </a:pPr>
            <a:r>
              <a:rPr lang="id-ID" altLang="id-ID" sz="700">
                <a:latin typeface="Gulim" panose="020B0600000101010101" pitchFamily="34" charset="-127"/>
                <a:ea typeface="Gulim" panose="020B0600000101010101" pitchFamily="34" charset="-127"/>
              </a:rPr>
              <a:t>Link to  Related  agencies</a:t>
            </a:r>
          </a:p>
        </p:txBody>
      </p:sp>
      <p:sp>
        <p:nvSpPr>
          <p:cNvPr id="37094" name="object 204">
            <a:extLst>
              <a:ext uri="{FF2B5EF4-FFF2-40B4-BE49-F238E27FC236}">
                <a16:creationId xmlns:a16="http://schemas.microsoft.com/office/drawing/2014/main" id="{20374ACB-4319-43AA-8731-8C408D1F1613}"/>
              </a:ext>
            </a:extLst>
          </p:cNvPr>
          <p:cNvSpPr txBox="1">
            <a:spLocks noChangeArrowheads="1"/>
          </p:cNvSpPr>
          <p:nvPr/>
        </p:nvSpPr>
        <p:spPr bwMode="auto">
          <a:xfrm>
            <a:off x="8801101" y="2319338"/>
            <a:ext cx="1173163" cy="2162130"/>
          </a:xfrm>
          <a:prstGeom prst="rect">
            <a:avLst/>
          </a:prstGeom>
          <a:noFill/>
          <a:ln w="8917">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38100" rIns="0" bIns="0">
            <a:spAutoFit/>
          </a:bodyPr>
          <a:lstStyle>
            <a:lvl1pPr marL="15557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300"/>
              </a:spcBef>
              <a:buNone/>
            </a:pPr>
            <a:r>
              <a:rPr lang="id-ID" altLang="id-ID" sz="700">
                <a:latin typeface="Gulim" panose="020B0600000101010101" pitchFamily="34" charset="-127"/>
                <a:ea typeface="Gulim" panose="020B0600000101010101" pitchFamily="34" charset="-127"/>
              </a:rPr>
              <a:t>National  Administrative  Information  System (NAIS)</a:t>
            </a:r>
          </a:p>
          <a:p>
            <a:pPr>
              <a:lnSpc>
                <a:spcPct val="100000"/>
              </a:lnSpc>
              <a:spcBef>
                <a:spcPct val="0"/>
              </a:spcBef>
              <a:buFontTx/>
              <a:buNone/>
            </a:pPr>
            <a:endParaRPr lang="id-ID" altLang="id-ID" sz="7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id-ID" altLang="id-ID" sz="7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id-ID" altLang="id-ID" sz="7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id-ID" altLang="id-ID" sz="700">
              <a:latin typeface="Times New Roman" panose="02020603050405020304" pitchFamily="18" charset="0"/>
              <a:cs typeface="Times New Roman" panose="02020603050405020304" pitchFamily="18" charset="0"/>
            </a:endParaRPr>
          </a:p>
          <a:p>
            <a:pPr>
              <a:lnSpc>
                <a:spcPct val="100000"/>
              </a:lnSpc>
              <a:spcBef>
                <a:spcPts val="463"/>
              </a:spcBef>
              <a:buNone/>
            </a:pPr>
            <a:r>
              <a:rPr lang="id-ID" altLang="id-ID" sz="700">
                <a:latin typeface="Gulim" panose="020B0600000101010101" pitchFamily="34" charset="-127"/>
                <a:ea typeface="Gulim" panose="020B0600000101010101" pitchFamily="34" charset="-127"/>
              </a:rPr>
              <a:t>National  Police Agency</a:t>
            </a:r>
          </a:p>
          <a:p>
            <a:pPr>
              <a:lnSpc>
                <a:spcPct val="100000"/>
              </a:lnSpc>
              <a:spcBef>
                <a:spcPct val="0"/>
              </a:spcBef>
              <a:buFontTx/>
              <a:buNone/>
            </a:pPr>
            <a:endParaRPr lang="id-ID" altLang="id-ID" sz="7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id-ID" altLang="id-ID" sz="7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id-ID" altLang="id-ID" sz="7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id-ID" altLang="id-ID" sz="700">
              <a:latin typeface="Times New Roman" panose="02020603050405020304" pitchFamily="18" charset="0"/>
              <a:cs typeface="Times New Roman" panose="02020603050405020304" pitchFamily="18" charset="0"/>
            </a:endParaRPr>
          </a:p>
          <a:p>
            <a:pPr>
              <a:lnSpc>
                <a:spcPct val="100000"/>
              </a:lnSpc>
              <a:spcBef>
                <a:spcPts val="525"/>
              </a:spcBef>
              <a:buNone/>
            </a:pPr>
            <a:r>
              <a:rPr lang="id-ID" altLang="id-ID" sz="700">
                <a:latin typeface="Gulim" panose="020B0600000101010101" pitchFamily="34" charset="-127"/>
                <a:ea typeface="Gulim" panose="020B0600000101010101" pitchFamily="34" charset="-127"/>
              </a:rPr>
              <a:t>Korea Customs  Service</a:t>
            </a:r>
          </a:p>
          <a:p>
            <a:pPr>
              <a:lnSpc>
                <a:spcPct val="100000"/>
              </a:lnSpc>
              <a:spcBef>
                <a:spcPts val="38"/>
              </a:spcBef>
              <a:buNone/>
            </a:pPr>
            <a:endParaRPr lang="id-ID" altLang="id-ID" sz="6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id-ID" altLang="id-ID" sz="1200" b="1">
                <a:latin typeface="Copperplate Gothic Bold" panose="020E0705020206020404" pitchFamily="34" charset="0"/>
                <a:ea typeface="Copperplate Gothic Bold" panose="020E0705020206020404" pitchFamily="34" charset="0"/>
                <a:cs typeface="Copperplate Gothic Bold" panose="020E0705020206020404" pitchFamily="34" charset="0"/>
              </a:rPr>
              <a:t>KIDI</a:t>
            </a:r>
            <a:endParaRPr lang="id-ID" altLang="id-ID" sz="1200">
              <a:latin typeface="Copperplate Gothic Bold" panose="020E0705020206020404" pitchFamily="34" charset="0"/>
              <a:ea typeface="Copperplate Gothic Bold" panose="020E0705020206020404" pitchFamily="34" charset="0"/>
              <a:cs typeface="Copperplate Gothic Bold" panose="020E0705020206020404" pitchFamily="34" charset="0"/>
            </a:endParaRPr>
          </a:p>
          <a:p>
            <a:pPr>
              <a:lnSpc>
                <a:spcPct val="100000"/>
              </a:lnSpc>
              <a:spcBef>
                <a:spcPts val="750"/>
              </a:spcBef>
              <a:buNone/>
            </a:pPr>
            <a:r>
              <a:rPr lang="id-ID" altLang="id-ID" sz="700">
                <a:latin typeface="Gulim" panose="020B0600000101010101" pitchFamily="34" charset="-127"/>
                <a:ea typeface="Gulim" panose="020B0600000101010101" pitchFamily="34" charset="-127"/>
              </a:rPr>
              <a:t>Korea Insurance  Development  Institute</a:t>
            </a:r>
          </a:p>
        </p:txBody>
      </p:sp>
      <p:sp>
        <p:nvSpPr>
          <p:cNvPr id="37095" name="object 205">
            <a:extLst>
              <a:ext uri="{FF2B5EF4-FFF2-40B4-BE49-F238E27FC236}">
                <a16:creationId xmlns:a16="http://schemas.microsoft.com/office/drawing/2014/main" id="{A7A49E1D-13A2-49A8-83D3-97EEA75F9E80}"/>
              </a:ext>
            </a:extLst>
          </p:cNvPr>
          <p:cNvSpPr>
            <a:spLocks/>
          </p:cNvSpPr>
          <p:nvPr/>
        </p:nvSpPr>
        <p:spPr bwMode="auto">
          <a:xfrm>
            <a:off x="1627188" y="1339850"/>
            <a:ext cx="8553450" cy="4622800"/>
          </a:xfrm>
          <a:custGeom>
            <a:avLst/>
            <a:gdLst>
              <a:gd name="T0" fmla="*/ 0 w 8553450"/>
              <a:gd name="T1" fmla="*/ 4622775 h 4622800"/>
              <a:gd name="T2" fmla="*/ 8553098 w 8553450"/>
              <a:gd name="T3" fmla="*/ 4622775 h 4622800"/>
              <a:gd name="T4" fmla="*/ 8553098 w 8553450"/>
              <a:gd name="T5" fmla="*/ 0 h 4622800"/>
              <a:gd name="T6" fmla="*/ 0 w 8553450"/>
              <a:gd name="T7" fmla="*/ 0 h 4622800"/>
              <a:gd name="T8" fmla="*/ 0 w 8553450"/>
              <a:gd name="T9" fmla="*/ 4622775 h 4622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53450" h="4622800">
                <a:moveTo>
                  <a:pt x="0" y="4622775"/>
                </a:moveTo>
                <a:lnTo>
                  <a:pt x="8553098" y="4622775"/>
                </a:lnTo>
                <a:lnTo>
                  <a:pt x="8553098" y="0"/>
                </a:lnTo>
                <a:lnTo>
                  <a:pt x="0" y="0"/>
                </a:lnTo>
                <a:lnTo>
                  <a:pt x="0" y="4622775"/>
                </a:lnTo>
                <a:close/>
              </a:path>
            </a:pathLst>
          </a:custGeom>
          <a:noFill/>
          <a:ln w="762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06" name="object 206">
            <a:extLst>
              <a:ext uri="{FF2B5EF4-FFF2-40B4-BE49-F238E27FC236}">
                <a16:creationId xmlns:a16="http://schemas.microsoft.com/office/drawing/2014/main" id="{67335619-605A-4F22-9BBE-2DE4F2DCB9E5}"/>
              </a:ext>
            </a:extLst>
          </p:cNvPr>
          <p:cNvSpPr txBox="1">
            <a:spLocks noGrp="1"/>
          </p:cNvSpPr>
          <p:nvPr>
            <p:ph type="title"/>
          </p:nvPr>
        </p:nvSpPr>
        <p:spPr>
          <a:xfrm>
            <a:off x="1881188" y="180976"/>
            <a:ext cx="7886700" cy="474663"/>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bject 2">
            <a:extLst>
              <a:ext uri="{FF2B5EF4-FFF2-40B4-BE49-F238E27FC236}">
                <a16:creationId xmlns:a16="http://schemas.microsoft.com/office/drawing/2014/main" id="{D7200779-73F3-4D6E-9E99-C89951CF7DA2}"/>
              </a:ext>
            </a:extLst>
          </p:cNvPr>
          <p:cNvSpPr txBox="1">
            <a:spLocks noChangeArrowheads="1"/>
          </p:cNvSpPr>
          <p:nvPr/>
        </p:nvSpPr>
        <p:spPr bwMode="auto">
          <a:xfrm>
            <a:off x="2060576" y="1604963"/>
            <a:ext cx="7948613"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2000" b="1">
                <a:latin typeface="Arial" panose="020B0604020202020204" pitchFamily="34" charset="0"/>
                <a:cs typeface="Arial" panose="020B0604020202020204" pitchFamily="34" charset="0"/>
              </a:rPr>
              <a:t>6) Aplikasi administrasi kendaraan</a:t>
            </a:r>
            <a:endParaRPr lang="id-ID" altLang="id-ID" sz="2000">
              <a:latin typeface="Arial" panose="020B0604020202020204" pitchFamily="34" charset="0"/>
              <a:cs typeface="Arial" panose="020B0604020202020204" pitchFamily="34" charset="0"/>
            </a:endParaRPr>
          </a:p>
          <a:p>
            <a:pPr>
              <a:lnSpc>
                <a:spcPct val="100000"/>
              </a:lnSpc>
              <a:spcBef>
                <a:spcPts val="13"/>
              </a:spcBef>
              <a:buNone/>
            </a:pPr>
            <a:endParaRPr lang="id-ID" altLang="id-ID" sz="22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id-ID" altLang="id-ID" sz="1800">
                <a:latin typeface="Arial" panose="020B0604020202020204" pitchFamily="34" charset="0"/>
                <a:cs typeface="Arial" panose="020B0604020202020204" pitchFamily="34" charset="0"/>
              </a:rPr>
              <a:t>Hasil</a:t>
            </a:r>
          </a:p>
          <a:p>
            <a:pPr>
              <a:lnSpc>
                <a:spcPts val="1938"/>
              </a:lnSpc>
              <a:spcBef>
                <a:spcPts val="463"/>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Integrasi dan pertukaran data untuk pemrosesan layanan administrasi  kendaraan antara MOGAHA, </a:t>
            </a:r>
            <a:r>
              <a:rPr lang="id-ID" altLang="id-ID" sz="1800" i="1">
                <a:latin typeface="Arial" panose="020B0604020202020204" pitchFamily="34" charset="0"/>
                <a:cs typeface="Arial" panose="020B0604020202020204" pitchFamily="34" charset="0"/>
              </a:rPr>
              <a:t>Korea Automobile Manufacturers</a:t>
            </a:r>
            <a:endParaRPr lang="id-ID" altLang="id-ID" sz="1800">
              <a:latin typeface="Arial" panose="020B0604020202020204" pitchFamily="34" charset="0"/>
              <a:cs typeface="Arial" panose="020B0604020202020204" pitchFamily="34" charset="0"/>
            </a:endParaRPr>
          </a:p>
          <a:p>
            <a:pPr>
              <a:lnSpc>
                <a:spcPts val="1938"/>
              </a:lnSpc>
              <a:spcBef>
                <a:spcPct val="0"/>
              </a:spcBef>
              <a:buNone/>
            </a:pPr>
            <a:r>
              <a:rPr lang="id-ID" altLang="id-ID" sz="1800" i="1">
                <a:latin typeface="Arial" panose="020B0604020202020204" pitchFamily="34" charset="0"/>
                <a:cs typeface="Arial" panose="020B0604020202020204" pitchFamily="34" charset="0"/>
              </a:rPr>
              <a:t>Association </a:t>
            </a:r>
            <a:r>
              <a:rPr lang="id-ID" altLang="id-ID" sz="1800">
                <a:latin typeface="Arial" panose="020B0604020202020204" pitchFamily="34" charset="0"/>
                <a:cs typeface="Arial" panose="020B0604020202020204" pitchFamily="34" charset="0"/>
              </a:rPr>
              <a:t>(KAMA), dan lembaga terkait telah menghemat 8,2 miliar Won.  Sebelumnya hal ini membutuhkan penerbitan 23 juta dokumen seperti  KTP dan dokumen pembayaran pajak otomotif.</a:t>
            </a:r>
          </a:p>
          <a:p>
            <a:pPr>
              <a:lnSpc>
                <a:spcPts val="1938"/>
              </a:lnSpc>
              <a:spcBef>
                <a:spcPts val="450"/>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Keseluruhan proses kini hanya memakan waktu 20 menit dibandingkan  dengan sebelumnya (satu jam). Terlebih lagi, dengan </a:t>
            </a:r>
            <a:r>
              <a:rPr lang="id-ID" altLang="id-ID" sz="1800" i="1">
                <a:latin typeface="Arial" panose="020B0604020202020204" pitchFamily="34" charset="0"/>
                <a:cs typeface="Arial" panose="020B0604020202020204" pitchFamily="34" charset="0"/>
              </a:rPr>
              <a:t>one stop service</a:t>
            </a:r>
            <a:r>
              <a:rPr lang="id-ID" altLang="id-ID" sz="1800">
                <a:latin typeface="Arial" panose="020B0604020202020204" pitchFamily="34" charset="0"/>
                <a:cs typeface="Arial" panose="020B0604020202020204" pitchFamily="34" charset="0"/>
              </a:rPr>
              <a:t>,  penduduk tidak perlu melakukan berbagai kunjungan ke instansi dan  proses pengisian yang menggunakan kertas.</a:t>
            </a:r>
          </a:p>
          <a:p>
            <a:pPr>
              <a:spcBef>
                <a:spcPts val="425"/>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Jaringan nasional untuk administrasi kendaraan didirikan dibawah  naungan </a:t>
            </a:r>
            <a:r>
              <a:rPr lang="id-ID" altLang="id-ID" sz="1800" i="1">
                <a:latin typeface="Arial" panose="020B0604020202020204" pitchFamily="34" charset="0"/>
                <a:cs typeface="Arial" panose="020B0604020202020204" pitchFamily="34" charset="0"/>
              </a:rPr>
              <a:t>Ministry of Construction and Transportation</a:t>
            </a:r>
            <a:r>
              <a:rPr lang="id-ID" altLang="id-ID" sz="1800">
                <a:latin typeface="Arial" panose="020B0604020202020204" pitchFamily="34" charset="0"/>
                <a:cs typeface="Arial" panose="020B0604020202020204" pitchFamily="34" charset="0"/>
              </a:rPr>
              <a:t>. Saat ini 16 kantor  provinsi dan kota bertindak sebagai pusat data lokal</a:t>
            </a:r>
            <a:r>
              <a:rPr lang="id-ID" altLang="id-ID" sz="2000" b="1">
                <a:latin typeface="Arial" panose="020B0604020202020204" pitchFamily="34" charset="0"/>
                <a:cs typeface="Arial" panose="020B0604020202020204" pitchFamily="34" charset="0"/>
              </a:rPr>
              <a:t>.</a:t>
            </a:r>
            <a:endParaRPr lang="id-ID" altLang="id-ID" sz="200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B84956D2-4908-4CC4-9D9C-A1ADD19270B4}"/>
              </a:ext>
            </a:extLst>
          </p:cNvPr>
          <p:cNvSpPr txBox="1">
            <a:spLocks noGrp="1"/>
          </p:cNvSpPr>
          <p:nvPr>
            <p:ph type="title"/>
          </p:nvPr>
        </p:nvSpPr>
        <p:spPr>
          <a:xfrm>
            <a:off x="2093913" y="379414"/>
            <a:ext cx="8274050"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7C2324D-6C97-40FB-B411-F4382ACBCE3C}"/>
              </a:ext>
            </a:extLst>
          </p:cNvPr>
          <p:cNvSpPr txBox="1">
            <a:spLocks noGrp="1"/>
          </p:cNvSpPr>
          <p:nvPr>
            <p:ph type="title"/>
          </p:nvPr>
        </p:nvSpPr>
        <p:spPr>
          <a:xfrm>
            <a:off x="2049463" y="-75981"/>
            <a:ext cx="3103562" cy="1366400"/>
          </a:xfrm>
        </p:spPr>
        <p:txBody>
          <a:bodyPr vert="horz" lIns="0" tIns="12065" rIns="0" bIns="0" rtlCol="0" anchor="ctr">
            <a:spAutoFit/>
          </a:bodyPr>
          <a:lstStyle/>
          <a:p>
            <a:pPr marL="12700">
              <a:lnSpc>
                <a:spcPct val="100000"/>
              </a:lnSpc>
              <a:spcBef>
                <a:spcPts val="95"/>
              </a:spcBef>
              <a:defRPr/>
            </a:pPr>
            <a:r>
              <a:rPr spc="-5" dirty="0">
                <a:latin typeface="Arial"/>
                <a:cs typeface="Arial"/>
              </a:rPr>
              <a:t>Latihan</a:t>
            </a:r>
            <a:r>
              <a:rPr spc="-45" dirty="0">
                <a:latin typeface="Arial"/>
                <a:cs typeface="Arial"/>
              </a:rPr>
              <a:t> </a:t>
            </a:r>
            <a:r>
              <a:rPr spc="-10" dirty="0">
                <a:latin typeface="Arial"/>
                <a:cs typeface="Arial"/>
              </a:rPr>
              <a:t>Kelompok</a:t>
            </a:r>
          </a:p>
        </p:txBody>
      </p:sp>
      <p:sp>
        <p:nvSpPr>
          <p:cNvPr id="38915" name="object 3">
            <a:extLst>
              <a:ext uri="{FF2B5EF4-FFF2-40B4-BE49-F238E27FC236}">
                <a16:creationId xmlns:a16="http://schemas.microsoft.com/office/drawing/2014/main" id="{5DC89A4E-40E1-46C6-8F4C-DC85193195A1}"/>
              </a:ext>
            </a:extLst>
          </p:cNvPr>
          <p:cNvSpPr txBox="1">
            <a:spLocks noChangeArrowheads="1"/>
          </p:cNvSpPr>
          <p:nvPr/>
        </p:nvSpPr>
        <p:spPr bwMode="auto">
          <a:xfrm>
            <a:off x="2205039" y="1641476"/>
            <a:ext cx="73358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6520" rIns="0" bIns="0">
            <a:spAutoFit/>
          </a:bodyPr>
          <a:lstStyle>
            <a:lvl1pPr marL="698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763"/>
              </a:spcBef>
              <a:buNone/>
            </a:pPr>
            <a:r>
              <a:rPr lang="id-ID" altLang="id-ID" sz="2000">
                <a:latin typeface="Arial" panose="020B0604020202020204" pitchFamily="34" charset="0"/>
                <a:cs typeface="Arial" panose="020B0604020202020204" pitchFamily="34" charset="0"/>
              </a:rPr>
              <a:t>Sebutkan lima jenis layanan yang umum dari G2C.</a:t>
            </a:r>
          </a:p>
          <a:p>
            <a:pPr>
              <a:lnSpc>
                <a:spcPct val="100000"/>
              </a:lnSpc>
              <a:spcBef>
                <a:spcPts val="663"/>
              </a:spcBef>
              <a:buNone/>
            </a:pPr>
            <a:r>
              <a:rPr lang="id-ID" altLang="id-ID" sz="2000">
                <a:latin typeface="Arial" panose="020B0604020202020204" pitchFamily="34" charset="0"/>
                <a:cs typeface="Arial" panose="020B0604020202020204" pitchFamily="34" charset="0"/>
              </a:rPr>
              <a:t>Dapatkah anda menambahkan layanan masyarakat lainnya yang  dapat dimasukkan ke portal G2C di negara Anda?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B89EC-BA62-40F1-A636-466F0DCAEA17}"/>
              </a:ext>
            </a:extLst>
          </p:cNvPr>
          <p:cNvSpPr>
            <a:spLocks noGrp="1"/>
          </p:cNvSpPr>
          <p:nvPr>
            <p:ph type="sldNum" sz="quarter" idx="10"/>
          </p:nvPr>
        </p:nvSpPr>
        <p:spPr>
          <a:xfrm>
            <a:off x="7408863" y="6356350"/>
            <a:ext cx="1106487"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smtClean="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C1AAE145-2A0C-496D-AD8E-2C602B231F2D}" type="slidenum">
              <a:rPr lang="en-US" smtClean="0"/>
              <a:pPr>
                <a:defRPr/>
              </a:pPr>
              <a:t>33</a:t>
            </a:fld>
            <a:endParaRPr lang="en-US" dirty="0"/>
          </a:p>
        </p:txBody>
      </p:sp>
      <p:sp>
        <p:nvSpPr>
          <p:cNvPr id="5" name="Title 3">
            <a:extLst>
              <a:ext uri="{FF2B5EF4-FFF2-40B4-BE49-F238E27FC236}">
                <a16:creationId xmlns:a16="http://schemas.microsoft.com/office/drawing/2014/main" id="{198D343C-A63F-4C64-B08B-F2A3F5709A7E}"/>
              </a:ext>
            </a:extLst>
          </p:cNvPr>
          <p:cNvSpPr>
            <a:spLocks noGrp="1"/>
          </p:cNvSpPr>
          <p:nvPr>
            <p:ph type="title"/>
          </p:nvPr>
        </p:nvSpPr>
        <p:spPr>
          <a:xfrm>
            <a:off x="2047875" y="317501"/>
            <a:ext cx="7772400" cy="1362075"/>
          </a:xfrm>
        </p:spPr>
        <p:txBody>
          <a:bodyPr/>
          <a:lstStyle/>
          <a:p>
            <a:pPr eaLnBrk="1" hangingPunct="1">
              <a:defRPr/>
            </a:pPr>
            <a:r>
              <a:rPr lang="en-US" dirty="0" err="1"/>
              <a:t>Selesai</a:t>
            </a:r>
            <a:endParaRPr lang="en-US" dirty="0"/>
          </a:p>
        </p:txBody>
      </p:sp>
      <p:pic>
        <p:nvPicPr>
          <p:cNvPr id="7" name="Content Placeholder 3" descr="thankyou.jpg">
            <a:extLst>
              <a:ext uri="{FF2B5EF4-FFF2-40B4-BE49-F238E27FC236}">
                <a16:creationId xmlns:a16="http://schemas.microsoft.com/office/drawing/2014/main" id="{BD6F4E3B-C886-4C91-A40E-56B45283F0E9}"/>
              </a:ext>
            </a:extLst>
          </p:cNvPr>
          <p:cNvPicPr>
            <a:picLocks noGrp="1" noChangeAspect="1"/>
          </p:cNvPicPr>
          <p:nvPr>
            <p:ph sz="quarter" idx="1"/>
          </p:nvPr>
        </p:nvPicPr>
        <p:blipFill>
          <a:blip r:embed="rId2" cstate="print"/>
          <a:stretch>
            <a:fillRect/>
          </a:stretch>
        </p:blipFill>
        <p:spPr>
          <a:xfrm>
            <a:off x="3750852" y="1808720"/>
            <a:ext cx="4764498" cy="3240559"/>
          </a:xfrm>
        </p:spPr>
      </p:pic>
    </p:spTree>
    <p:extLst>
      <p:ext uri="{BB962C8B-B14F-4D97-AF65-F5344CB8AC3E}">
        <p14:creationId xmlns:p14="http://schemas.microsoft.com/office/powerpoint/2010/main" val="72162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A8A0AC0D-BB7B-42C3-8657-9DF2322FB8F1}"/>
              </a:ext>
            </a:extLst>
          </p:cNvPr>
          <p:cNvSpPr>
            <a:spLocks noGrp="1"/>
          </p:cNvSpPr>
          <p:nvPr>
            <p:ph type="sldNum" sz="quarter" idx="10"/>
          </p:nvPr>
        </p:nvSpPr>
        <p:spPr bwMode="auto">
          <a:xfrm>
            <a:off x="7408863" y="6356350"/>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smtClean="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nSpc>
                <a:spcPct val="100000"/>
              </a:lnSpc>
              <a:spcBef>
                <a:spcPct val="0"/>
              </a:spcBef>
              <a:buFontTx/>
              <a:buNone/>
              <a:defRPr/>
            </a:pPr>
            <a:fld id="{FA342DF3-A486-4E7C-828B-727704F92964}" type="slidenum">
              <a:rPr lang="en-US" altLang="id-ID" smtClean="0"/>
              <a:pPr>
                <a:lnSpc>
                  <a:spcPct val="100000"/>
                </a:lnSpc>
                <a:spcBef>
                  <a:spcPct val="0"/>
                </a:spcBef>
                <a:buFontTx/>
                <a:buNone/>
                <a:defRPr/>
              </a:pPr>
              <a:t>4</a:t>
            </a:fld>
            <a:endParaRPr lang="en-US" altLang="id-ID" sz="1200">
              <a:solidFill>
                <a:schemeClr val="bg1"/>
              </a:solidFill>
              <a:latin typeface="Cambria" panose="02040503050406030204" pitchFamily="18" charset="0"/>
            </a:endParaRPr>
          </a:p>
        </p:txBody>
      </p:sp>
      <p:sp>
        <p:nvSpPr>
          <p:cNvPr id="5" name="object 2">
            <a:extLst>
              <a:ext uri="{FF2B5EF4-FFF2-40B4-BE49-F238E27FC236}">
                <a16:creationId xmlns:a16="http://schemas.microsoft.com/office/drawing/2014/main" id="{85A15731-95FC-4F48-875A-70D2A65D26DC}"/>
              </a:ext>
            </a:extLst>
          </p:cNvPr>
          <p:cNvSpPr txBox="1"/>
          <p:nvPr/>
        </p:nvSpPr>
        <p:spPr>
          <a:xfrm>
            <a:off x="1949450" y="5895975"/>
            <a:ext cx="2559050" cy="205184"/>
          </a:xfrm>
          <a:prstGeom prst="rect">
            <a:avLst/>
          </a:prstGeom>
        </p:spPr>
        <p:txBody>
          <a:bodyPr lIns="0" tIns="0" rIns="0" bIns="0">
            <a:spAutoFit/>
          </a:bodyPr>
          <a:lstStyle/>
          <a:p>
            <a:pPr>
              <a:lnSpc>
                <a:spcPts val="1550"/>
              </a:lnSpc>
              <a:defRPr/>
            </a:pPr>
            <a:r>
              <a:rPr sz="1400" b="1" dirty="0">
                <a:solidFill>
                  <a:srgbClr val="24246E"/>
                </a:solidFill>
                <a:latin typeface="Arial"/>
                <a:cs typeface="Arial"/>
              </a:rPr>
              <a:t>(1) G4C Portal:</a:t>
            </a:r>
            <a:r>
              <a:rPr sz="1400" b="1" spc="-145" dirty="0">
                <a:solidFill>
                  <a:srgbClr val="24246E"/>
                </a:solidFill>
                <a:latin typeface="Arial"/>
                <a:cs typeface="Arial"/>
              </a:rPr>
              <a:t> </a:t>
            </a:r>
            <a:r>
              <a:rPr sz="1400" i="1" dirty="0">
                <a:solidFill>
                  <a:srgbClr val="24246E"/>
                </a:solidFill>
                <a:latin typeface="Arial"/>
                <a:cs typeface="Arial"/>
                <a:hlinkClick r:id="rId2"/>
              </a:rPr>
              <a:t>www.egov.go.kr</a:t>
            </a:r>
            <a:endParaRPr sz="1400" dirty="0">
              <a:latin typeface="Arial"/>
              <a:cs typeface="Arial"/>
            </a:endParaRPr>
          </a:p>
        </p:txBody>
      </p:sp>
      <p:sp>
        <p:nvSpPr>
          <p:cNvPr id="10244" name="object 3">
            <a:extLst>
              <a:ext uri="{FF2B5EF4-FFF2-40B4-BE49-F238E27FC236}">
                <a16:creationId xmlns:a16="http://schemas.microsoft.com/office/drawing/2014/main" id="{83EA7C25-1A70-4F61-BBCA-D661D76E32AD}"/>
              </a:ext>
            </a:extLst>
          </p:cNvPr>
          <p:cNvSpPr>
            <a:spLocks noChangeArrowheads="1"/>
          </p:cNvSpPr>
          <p:nvPr/>
        </p:nvSpPr>
        <p:spPr bwMode="auto">
          <a:xfrm>
            <a:off x="2259013" y="2565401"/>
            <a:ext cx="8107362" cy="31670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0245" name="object 4">
            <a:extLst>
              <a:ext uri="{FF2B5EF4-FFF2-40B4-BE49-F238E27FC236}">
                <a16:creationId xmlns:a16="http://schemas.microsoft.com/office/drawing/2014/main" id="{9E962E7B-D9BF-4939-87C0-56D5175F9CD3}"/>
              </a:ext>
            </a:extLst>
          </p:cNvPr>
          <p:cNvSpPr txBox="1">
            <a:spLocks noChangeArrowheads="1"/>
          </p:cNvSpPr>
          <p:nvPr/>
        </p:nvSpPr>
        <p:spPr bwMode="auto">
          <a:xfrm>
            <a:off x="2955925" y="1733550"/>
            <a:ext cx="69103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1900">
                <a:latin typeface="Franklin Gothic Medium" panose="020B0603020102020204" pitchFamily="34" charset="0"/>
                <a:ea typeface="Franklin Gothic Medium" panose="020B0603020102020204" pitchFamily="34" charset="0"/>
                <a:cs typeface="Franklin Gothic Medium" panose="020B0603020102020204" pitchFamily="34" charset="0"/>
              </a:rPr>
              <a:t>Layanan </a:t>
            </a:r>
            <a:r>
              <a:rPr lang="id-ID" altLang="id-ID" sz="1900" i="1">
                <a:latin typeface="Franklin Gothic Medium" panose="020B0603020102020204" pitchFamily="34" charset="0"/>
                <a:ea typeface="Franklin Gothic Medium" panose="020B0603020102020204" pitchFamily="34" charset="0"/>
                <a:cs typeface="Franklin Gothic Medium" panose="020B0603020102020204" pitchFamily="34" charset="0"/>
              </a:rPr>
              <a:t>e-government </a:t>
            </a:r>
            <a:r>
              <a:rPr lang="id-ID" altLang="id-ID" sz="1900">
                <a:latin typeface="Franklin Gothic Medium" panose="020B0603020102020204" pitchFamily="34" charset="0"/>
                <a:ea typeface="Franklin Gothic Medium" panose="020B0603020102020204" pitchFamily="34" charset="0"/>
                <a:cs typeface="Franklin Gothic Medium" panose="020B0603020102020204" pitchFamily="34" charset="0"/>
              </a:rPr>
              <a:t>yang </a:t>
            </a:r>
            <a:r>
              <a:rPr lang="id-ID" altLang="id-ID" sz="1900" i="1">
                <a:latin typeface="Franklin Gothic Medium" panose="020B0603020102020204" pitchFamily="34" charset="0"/>
                <a:ea typeface="Franklin Gothic Medium" panose="020B0603020102020204" pitchFamily="34" charset="0"/>
                <a:cs typeface="Franklin Gothic Medium" panose="020B0603020102020204" pitchFamily="34" charset="0"/>
              </a:rPr>
              <a:t>single window</a:t>
            </a:r>
            <a:r>
              <a:rPr lang="id-ID" altLang="id-ID" sz="1900">
                <a:latin typeface="Franklin Gothic Medium" panose="020B0603020102020204" pitchFamily="34" charset="0"/>
                <a:ea typeface="Franklin Gothic Medium" panose="020B0603020102020204" pitchFamily="34" charset="0"/>
                <a:cs typeface="Franklin Gothic Medium" panose="020B0603020102020204" pitchFamily="34" charset="0"/>
              </a:rPr>
              <a:t>, dengan sistem berbagi  informasi skala nasional dan aplikasi berbasis internet</a:t>
            </a:r>
          </a:p>
        </p:txBody>
      </p:sp>
      <p:sp>
        <p:nvSpPr>
          <p:cNvPr id="10246" name="object 5">
            <a:extLst>
              <a:ext uri="{FF2B5EF4-FFF2-40B4-BE49-F238E27FC236}">
                <a16:creationId xmlns:a16="http://schemas.microsoft.com/office/drawing/2014/main" id="{EF4FF7BA-458C-4190-9B76-552AEFD326DE}"/>
              </a:ext>
            </a:extLst>
          </p:cNvPr>
          <p:cNvSpPr>
            <a:spLocks/>
          </p:cNvSpPr>
          <p:nvPr/>
        </p:nvSpPr>
        <p:spPr bwMode="auto">
          <a:xfrm>
            <a:off x="2670175" y="1624014"/>
            <a:ext cx="7696200" cy="822325"/>
          </a:xfrm>
          <a:custGeom>
            <a:avLst/>
            <a:gdLst>
              <a:gd name="T0" fmla="*/ 0 w 7696200"/>
              <a:gd name="T1" fmla="*/ 137058 h 822325"/>
              <a:gd name="T2" fmla="*/ 6987 w 7696200"/>
              <a:gd name="T3" fmla="*/ 93738 h 822325"/>
              <a:gd name="T4" fmla="*/ 26445 w 7696200"/>
              <a:gd name="T5" fmla="*/ 56114 h 822325"/>
              <a:gd name="T6" fmla="*/ 56114 w 7696200"/>
              <a:gd name="T7" fmla="*/ 26445 h 822325"/>
              <a:gd name="T8" fmla="*/ 93738 w 7696200"/>
              <a:gd name="T9" fmla="*/ 6987 h 822325"/>
              <a:gd name="T10" fmla="*/ 137058 w 7696200"/>
              <a:gd name="T11" fmla="*/ 0 h 822325"/>
              <a:gd name="T12" fmla="*/ 7559141 w 7696200"/>
              <a:gd name="T13" fmla="*/ 0 h 822325"/>
              <a:gd name="T14" fmla="*/ 7602461 w 7696200"/>
              <a:gd name="T15" fmla="*/ 6987 h 822325"/>
              <a:gd name="T16" fmla="*/ 7640085 w 7696200"/>
              <a:gd name="T17" fmla="*/ 26445 h 822325"/>
              <a:gd name="T18" fmla="*/ 7669754 w 7696200"/>
              <a:gd name="T19" fmla="*/ 56114 h 822325"/>
              <a:gd name="T20" fmla="*/ 7689212 w 7696200"/>
              <a:gd name="T21" fmla="*/ 93738 h 822325"/>
              <a:gd name="T22" fmla="*/ 7696200 w 7696200"/>
              <a:gd name="T23" fmla="*/ 137058 h 822325"/>
              <a:gd name="T24" fmla="*/ 7696200 w 7696200"/>
              <a:gd name="T25" fmla="*/ 685266 h 822325"/>
              <a:gd name="T26" fmla="*/ 7689212 w 7696200"/>
              <a:gd name="T27" fmla="*/ 728586 h 822325"/>
              <a:gd name="T28" fmla="*/ 7669754 w 7696200"/>
              <a:gd name="T29" fmla="*/ 766210 h 822325"/>
              <a:gd name="T30" fmla="*/ 7640085 w 7696200"/>
              <a:gd name="T31" fmla="*/ 795879 h 822325"/>
              <a:gd name="T32" fmla="*/ 7602461 w 7696200"/>
              <a:gd name="T33" fmla="*/ 815337 h 822325"/>
              <a:gd name="T34" fmla="*/ 7559141 w 7696200"/>
              <a:gd name="T35" fmla="*/ 822324 h 822325"/>
              <a:gd name="T36" fmla="*/ 137058 w 7696200"/>
              <a:gd name="T37" fmla="*/ 822324 h 822325"/>
              <a:gd name="T38" fmla="*/ 93738 w 7696200"/>
              <a:gd name="T39" fmla="*/ 815337 h 822325"/>
              <a:gd name="T40" fmla="*/ 56114 w 7696200"/>
              <a:gd name="T41" fmla="*/ 795879 h 822325"/>
              <a:gd name="T42" fmla="*/ 26445 w 7696200"/>
              <a:gd name="T43" fmla="*/ 766210 h 822325"/>
              <a:gd name="T44" fmla="*/ 6987 w 7696200"/>
              <a:gd name="T45" fmla="*/ 728586 h 822325"/>
              <a:gd name="T46" fmla="*/ 0 w 7696200"/>
              <a:gd name="T47" fmla="*/ 685266 h 822325"/>
              <a:gd name="T48" fmla="*/ 0 w 7696200"/>
              <a:gd name="T49" fmla="*/ 137058 h 8223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96200" h="822325">
                <a:moveTo>
                  <a:pt x="0" y="137058"/>
                </a:moveTo>
                <a:lnTo>
                  <a:pt x="6987" y="93738"/>
                </a:lnTo>
                <a:lnTo>
                  <a:pt x="26445" y="56114"/>
                </a:lnTo>
                <a:lnTo>
                  <a:pt x="56114" y="26445"/>
                </a:lnTo>
                <a:lnTo>
                  <a:pt x="93738" y="6987"/>
                </a:lnTo>
                <a:lnTo>
                  <a:pt x="137058" y="0"/>
                </a:lnTo>
                <a:lnTo>
                  <a:pt x="7559141" y="0"/>
                </a:lnTo>
                <a:lnTo>
                  <a:pt x="7602461" y="6987"/>
                </a:lnTo>
                <a:lnTo>
                  <a:pt x="7640085" y="26445"/>
                </a:lnTo>
                <a:lnTo>
                  <a:pt x="7669754" y="56114"/>
                </a:lnTo>
                <a:lnTo>
                  <a:pt x="7689212" y="93738"/>
                </a:lnTo>
                <a:lnTo>
                  <a:pt x="7696200" y="137058"/>
                </a:lnTo>
                <a:lnTo>
                  <a:pt x="7696200" y="685266"/>
                </a:lnTo>
                <a:lnTo>
                  <a:pt x="7689212" y="728586"/>
                </a:lnTo>
                <a:lnTo>
                  <a:pt x="7669754" y="766210"/>
                </a:lnTo>
                <a:lnTo>
                  <a:pt x="7640085" y="795879"/>
                </a:lnTo>
                <a:lnTo>
                  <a:pt x="7602461" y="815337"/>
                </a:lnTo>
                <a:lnTo>
                  <a:pt x="7559141" y="822324"/>
                </a:lnTo>
                <a:lnTo>
                  <a:pt x="137058" y="822324"/>
                </a:lnTo>
                <a:lnTo>
                  <a:pt x="93738" y="815337"/>
                </a:lnTo>
                <a:lnTo>
                  <a:pt x="56114" y="795879"/>
                </a:lnTo>
                <a:lnTo>
                  <a:pt x="26445" y="766210"/>
                </a:lnTo>
                <a:lnTo>
                  <a:pt x="6987" y="728586"/>
                </a:lnTo>
                <a:lnTo>
                  <a:pt x="0" y="685266"/>
                </a:lnTo>
                <a:lnTo>
                  <a:pt x="0" y="137058"/>
                </a:lnTo>
                <a:close/>
              </a:path>
            </a:pathLst>
          </a:custGeom>
          <a:noFill/>
          <a:ln w="28575">
            <a:solidFill>
              <a:srgbClr val="99CC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9" name="object 6">
            <a:extLst>
              <a:ext uri="{FF2B5EF4-FFF2-40B4-BE49-F238E27FC236}">
                <a16:creationId xmlns:a16="http://schemas.microsoft.com/office/drawing/2014/main" id="{C36AF0BE-5E30-4CB2-A134-D75F789608A1}"/>
              </a:ext>
            </a:extLst>
          </p:cNvPr>
          <p:cNvSpPr txBox="1"/>
          <p:nvPr/>
        </p:nvSpPr>
        <p:spPr>
          <a:xfrm>
            <a:off x="2127251" y="747713"/>
            <a:ext cx="5464175" cy="450850"/>
          </a:xfrm>
          <a:prstGeom prst="rect">
            <a:avLst/>
          </a:prstGeom>
        </p:spPr>
        <p:txBody>
          <a:bodyPr lIns="0" tIns="12065" rIns="0" bIns="0">
            <a:spAutoFit/>
          </a:bodyPr>
          <a:lstStyle/>
          <a:p>
            <a:pPr marL="12700">
              <a:spcBef>
                <a:spcPts val="95"/>
              </a:spcBef>
              <a:defRPr/>
            </a:pPr>
            <a:r>
              <a:rPr sz="2800" b="1" spc="-5" dirty="0">
                <a:solidFill>
                  <a:srgbClr val="333399"/>
                </a:solidFill>
                <a:latin typeface="Arial"/>
                <a:cs typeface="Arial"/>
              </a:rPr>
              <a:t>G2C : </a:t>
            </a:r>
            <a:r>
              <a:rPr sz="2800" b="1" i="1" spc="-5" dirty="0">
                <a:solidFill>
                  <a:srgbClr val="333399"/>
                </a:solidFill>
                <a:latin typeface="Arial"/>
                <a:cs typeface="Arial"/>
              </a:rPr>
              <a:t>Government </a:t>
            </a:r>
            <a:r>
              <a:rPr sz="2800" b="1" i="1" dirty="0">
                <a:solidFill>
                  <a:srgbClr val="333399"/>
                </a:solidFill>
                <a:latin typeface="Arial"/>
                <a:cs typeface="Arial"/>
              </a:rPr>
              <a:t>to</a:t>
            </a:r>
            <a:r>
              <a:rPr sz="2800" b="1" i="1" spc="-15" dirty="0">
                <a:solidFill>
                  <a:srgbClr val="333399"/>
                </a:solidFill>
                <a:latin typeface="Arial"/>
                <a:cs typeface="Arial"/>
              </a:rPr>
              <a:t> </a:t>
            </a:r>
            <a:r>
              <a:rPr sz="2800" b="1" i="1" dirty="0">
                <a:solidFill>
                  <a:srgbClr val="333399"/>
                </a:solidFill>
                <a:latin typeface="Arial"/>
                <a:cs typeface="Arial"/>
              </a:rPr>
              <a:t>Citizen</a:t>
            </a:r>
            <a:endParaRPr sz="2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2">
            <a:extLst>
              <a:ext uri="{FF2B5EF4-FFF2-40B4-BE49-F238E27FC236}">
                <a16:creationId xmlns:a16="http://schemas.microsoft.com/office/drawing/2014/main" id="{5569A9EB-1869-45AE-8F22-5EB980189045}"/>
              </a:ext>
            </a:extLst>
          </p:cNvPr>
          <p:cNvSpPr txBox="1">
            <a:spLocks noChangeArrowheads="1"/>
          </p:cNvSpPr>
          <p:nvPr/>
        </p:nvSpPr>
        <p:spPr bwMode="auto">
          <a:xfrm>
            <a:off x="2060576" y="1549400"/>
            <a:ext cx="7794625" cy="469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7625" rIns="0" bIns="0">
            <a:spAutoFit/>
          </a:bodyPr>
          <a:lstStyle>
            <a:lvl1pPr marL="354013" indent="-342900">
              <a:lnSpc>
                <a:spcPct val="90000"/>
              </a:lnSpc>
              <a:spcBef>
                <a:spcPts val="1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54013" algn="l"/>
                <a:tab pos="3556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54013" algn="l"/>
                <a:tab pos="3556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354013" algn="l"/>
                <a:tab pos="3556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354013" algn="l"/>
                <a:tab pos="3556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354013" algn="l"/>
                <a:tab pos="3556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354013" algn="l"/>
                <a:tab pos="355600" algn="l"/>
              </a:tabLst>
              <a:defRPr>
                <a:solidFill>
                  <a:schemeClr val="tx1"/>
                </a:solidFill>
                <a:latin typeface="Calibri" panose="020F0502020204030204" pitchFamily="34" charset="0"/>
              </a:defRPr>
            </a:lvl9pPr>
          </a:lstStyle>
          <a:p>
            <a:pPr>
              <a:lnSpc>
                <a:spcPts val="2163"/>
              </a:lnSpc>
              <a:spcBef>
                <a:spcPts val="375"/>
              </a:spcBef>
              <a:buClr>
                <a:srgbClr val="333399"/>
              </a:buClr>
              <a:buFont typeface="Wingdings" panose="05000000000000000000" pitchFamily="2" charset="2"/>
              <a:buChar char=""/>
            </a:pPr>
            <a:r>
              <a:rPr lang="id-ID" altLang="id-ID" sz="2000">
                <a:latin typeface="Arial" panose="020B0604020202020204" pitchFamily="34" charset="0"/>
                <a:cs typeface="Arial" panose="020B0604020202020204" pitchFamily="34" charset="0"/>
              </a:rPr>
              <a:t>Pada diagram konsep sistem G4C dijelaskan bahwa masyarakat  atau bisnis memiliki akses multi kanal </a:t>
            </a:r>
            <a:r>
              <a:rPr lang="id-ID" altLang="id-ID" sz="2000" i="1">
                <a:latin typeface="Arial" panose="020B0604020202020204" pitchFamily="34" charset="0"/>
                <a:cs typeface="Arial" panose="020B0604020202020204" pitchFamily="34" charset="0"/>
              </a:rPr>
              <a:t>one stop </a:t>
            </a:r>
            <a:r>
              <a:rPr lang="id-ID" altLang="id-ID" sz="2000">
                <a:latin typeface="Arial" panose="020B0604020202020204" pitchFamily="34" charset="0"/>
                <a:cs typeface="Arial" panose="020B0604020202020204" pitchFamily="34" charset="0"/>
              </a:rPr>
              <a:t>ke layanan  pemerintah (G4C) yang menyediakan berbagai layanan perizinan,  konsultasi, panduan layanan, pemrosesan petisi masyarakat,  pembayaran elektronik, dan berbagai informasi pemerintahan  lainnya. </a:t>
            </a:r>
            <a:r>
              <a:rPr lang="id-ID" altLang="id-ID" sz="2000" i="1">
                <a:latin typeface="Arial" panose="020B0604020202020204" pitchFamily="34" charset="0"/>
                <a:cs typeface="Arial" panose="020B0604020202020204" pitchFamily="34" charset="0"/>
              </a:rPr>
              <a:t>e-Government for All, World Bank’s ISG e-government  practice, Technical Advisory Note, June 2006”(11).</a:t>
            </a:r>
            <a:endParaRPr lang="id-ID" altLang="id-ID" sz="2000">
              <a:latin typeface="Arial" panose="020B0604020202020204" pitchFamily="34" charset="0"/>
              <a:cs typeface="Arial" panose="020B0604020202020204" pitchFamily="34" charset="0"/>
            </a:endParaRPr>
          </a:p>
          <a:p>
            <a:pPr>
              <a:lnSpc>
                <a:spcPct val="100000"/>
              </a:lnSpc>
              <a:spcBef>
                <a:spcPts val="13"/>
              </a:spcBef>
              <a:buNone/>
            </a:pPr>
            <a:endParaRPr lang="id-ID" altLang="id-ID" sz="2700">
              <a:latin typeface="Times New Roman" panose="02020603050405020304" pitchFamily="18" charset="0"/>
              <a:cs typeface="Times New Roman" panose="02020603050405020304" pitchFamily="18" charset="0"/>
            </a:endParaRPr>
          </a:p>
          <a:p>
            <a:pPr>
              <a:lnSpc>
                <a:spcPts val="2163"/>
              </a:lnSpc>
              <a:spcBef>
                <a:spcPct val="0"/>
              </a:spcBef>
              <a:buNone/>
            </a:pPr>
            <a:r>
              <a:rPr lang="id-ID" altLang="id-ID" sz="2000">
                <a:latin typeface="Arial" panose="020B0604020202020204" pitchFamily="34" charset="0"/>
                <a:cs typeface="Arial" panose="020B0604020202020204" pitchFamily="34" charset="0"/>
              </a:rPr>
              <a:t>Pendekatan	multi kanal	diperlukan		untuk	menjamin partisipasi  maksimal		dari	masyarakat		dan	pebisnis	dalam	</a:t>
            </a:r>
            <a:r>
              <a:rPr lang="id-ID" altLang="id-ID" sz="2000" i="1">
                <a:latin typeface="Arial" panose="020B0604020202020204" pitchFamily="34" charset="0"/>
                <a:cs typeface="Arial" panose="020B0604020202020204" pitchFamily="34" charset="0"/>
              </a:rPr>
              <a:t>e-government  </a:t>
            </a:r>
            <a:r>
              <a:rPr lang="id-ID" altLang="id-ID" sz="2000">
                <a:latin typeface="Arial" panose="020B0604020202020204" pitchFamily="34" charset="0"/>
                <a:cs typeface="Arial" panose="020B0604020202020204" pitchFamily="34" charset="0"/>
              </a:rPr>
              <a:t>mengingat		masing-masing	kelompok	akan memiliki tingkatan  akses yang berbeda terhadap masing-masing kanal. Sebagai  contoh, masyarakat pedalaman cenderung tidak memiliki akses  terhadap kanal elektronik (seperti Internet, </a:t>
            </a:r>
            <a:r>
              <a:rPr lang="id-ID" altLang="id-ID" sz="2000" i="1">
                <a:latin typeface="Arial" panose="020B0604020202020204" pitchFamily="34" charset="0"/>
                <a:cs typeface="Arial" panose="020B0604020202020204" pitchFamily="34" charset="0"/>
              </a:rPr>
              <a:t>e-mail</a:t>
            </a:r>
            <a:r>
              <a:rPr lang="id-ID" altLang="id-ID" sz="2000">
                <a:latin typeface="Arial" panose="020B0604020202020204" pitchFamily="34" charset="0"/>
                <a:cs typeface="Arial" panose="020B0604020202020204" pitchFamily="34" charset="0"/>
              </a:rPr>
              <a:t>, </a:t>
            </a:r>
            <a:r>
              <a:rPr lang="id-ID" altLang="id-ID" sz="2000" i="1">
                <a:latin typeface="Arial" panose="020B0604020202020204" pitchFamily="34" charset="0"/>
                <a:cs typeface="Arial" panose="020B0604020202020204" pitchFamily="34" charset="0"/>
              </a:rPr>
              <a:t>handphone</a:t>
            </a:r>
            <a:r>
              <a:rPr lang="id-ID" altLang="id-ID" sz="2000">
                <a:latin typeface="Arial" panose="020B0604020202020204" pitchFamily="34" charset="0"/>
                <a:cs typeface="Arial" panose="020B0604020202020204" pitchFamily="34" charset="0"/>
              </a:rPr>
              <a:t>, TV  digital) dibandingkan masyarakat perkotaan.</a:t>
            </a:r>
          </a:p>
        </p:txBody>
      </p:sp>
      <p:sp>
        <p:nvSpPr>
          <p:cNvPr id="3" name="object 3">
            <a:extLst>
              <a:ext uri="{FF2B5EF4-FFF2-40B4-BE49-F238E27FC236}">
                <a16:creationId xmlns:a16="http://schemas.microsoft.com/office/drawing/2014/main" id="{9E3488EE-49F3-4463-B24F-853898938687}"/>
              </a:ext>
            </a:extLst>
          </p:cNvPr>
          <p:cNvSpPr txBox="1">
            <a:spLocks noGrp="1"/>
          </p:cNvSpPr>
          <p:nvPr>
            <p:ph type="title"/>
          </p:nvPr>
        </p:nvSpPr>
        <p:spPr>
          <a:xfrm>
            <a:off x="2060575" y="773113"/>
            <a:ext cx="8185150" cy="474662"/>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20" dirty="0"/>
              <a:t> </a:t>
            </a:r>
            <a:r>
              <a:rPr sz="3000" spc="-5" dirty="0">
                <a:latin typeface="Arial"/>
                <a:cs typeface="Arial"/>
              </a:rPr>
              <a:t>(Lanjutan)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2">
            <a:extLst>
              <a:ext uri="{FF2B5EF4-FFF2-40B4-BE49-F238E27FC236}">
                <a16:creationId xmlns:a16="http://schemas.microsoft.com/office/drawing/2014/main" id="{8D082817-E6AC-4C2E-BD1A-B640B9E3C71C}"/>
              </a:ext>
            </a:extLst>
          </p:cNvPr>
          <p:cNvSpPr txBox="1">
            <a:spLocks noChangeArrowheads="1"/>
          </p:cNvSpPr>
          <p:nvPr/>
        </p:nvSpPr>
        <p:spPr bwMode="auto">
          <a:xfrm>
            <a:off x="1995488" y="1539875"/>
            <a:ext cx="7878762"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1800" b="1">
                <a:latin typeface="Arial" panose="020B0604020202020204" pitchFamily="34" charset="0"/>
                <a:cs typeface="Arial" panose="020B0604020202020204" pitchFamily="34" charset="0"/>
              </a:rPr>
              <a:t>Beberapa kanal </a:t>
            </a:r>
            <a:r>
              <a:rPr lang="id-ID" altLang="id-ID" sz="1800" b="1" i="1">
                <a:latin typeface="Arial" panose="020B0604020202020204" pitchFamily="34" charset="0"/>
                <a:cs typeface="Arial" panose="020B0604020202020204" pitchFamily="34" charset="0"/>
              </a:rPr>
              <a:t>one-stop delivery</a:t>
            </a:r>
            <a:endParaRPr lang="id-ID" altLang="id-ID" sz="1800">
              <a:latin typeface="Arial" panose="020B0604020202020204" pitchFamily="34" charset="0"/>
              <a:cs typeface="Arial" panose="020B0604020202020204" pitchFamily="34" charset="0"/>
            </a:endParaRPr>
          </a:p>
          <a:p>
            <a:pPr>
              <a:lnSpc>
                <a:spcPct val="100000"/>
              </a:lnSpc>
              <a:spcBef>
                <a:spcPct val="0"/>
              </a:spcBef>
              <a:buFontTx/>
              <a:buNone/>
            </a:pPr>
            <a:endParaRPr lang="id-ID" altLang="id-ID" sz="2200">
              <a:latin typeface="Times New Roman" panose="02020603050405020304" pitchFamily="18" charset="0"/>
              <a:cs typeface="Times New Roman" panose="02020603050405020304" pitchFamily="18" charset="0"/>
            </a:endParaRPr>
          </a:p>
          <a:p>
            <a:pPr>
              <a:lnSpc>
                <a:spcPct val="80000"/>
              </a:lnSpc>
              <a:spcBef>
                <a:spcPct val="0"/>
              </a:spcBef>
              <a:buClr>
                <a:srgbClr val="333399"/>
              </a:buClr>
              <a:buFont typeface="Wingdings" panose="05000000000000000000" pitchFamily="2" charset="2"/>
              <a:buChar char=""/>
            </a:pPr>
            <a:r>
              <a:rPr lang="id-ID" altLang="id-ID" sz="1800" i="1">
                <a:latin typeface="Arial" panose="020B0604020202020204" pitchFamily="34" charset="0"/>
                <a:cs typeface="Arial" panose="020B0604020202020204" pitchFamily="34" charset="0"/>
              </a:rPr>
              <a:t>One-Stop Citizen Service Centres,	</a:t>
            </a:r>
            <a:r>
              <a:rPr lang="id-ID" altLang="id-ID" sz="1800">
                <a:latin typeface="Arial" panose="020B0604020202020204" pitchFamily="34" charset="0"/>
                <a:cs typeface="Arial" panose="020B0604020202020204" pitchFamily="34" charset="0"/>
              </a:rPr>
              <a:t>dimana	layanan </a:t>
            </a:r>
            <a:r>
              <a:rPr lang="id-ID" altLang="id-ID" sz="1800" i="1">
                <a:latin typeface="Arial" panose="020B0604020202020204" pitchFamily="34" charset="0"/>
                <a:cs typeface="Arial" panose="020B0604020202020204" pitchFamily="34" charset="0"/>
              </a:rPr>
              <a:t>single-window  </a:t>
            </a:r>
            <a:r>
              <a:rPr lang="id-ID" altLang="id-ID" sz="1800">
                <a:latin typeface="Arial" panose="020B0604020202020204" pitchFamily="34" charset="0"/>
                <a:cs typeface="Arial" panose="020B0604020202020204" pitchFamily="34" charset="0"/>
              </a:rPr>
              <a:t>disajikan dengan cara kerja sama diantara lembaga-lembaga	untuk  melayani masyarakat yang lebih memilih atau yang hanya mampu  melakukan interaksi tatap muka.</a:t>
            </a:r>
          </a:p>
          <a:p>
            <a:pPr>
              <a:lnSpc>
                <a:spcPct val="80000"/>
              </a:lnSpc>
              <a:spcBef>
                <a:spcPts val="425"/>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Telecenters: </a:t>
            </a:r>
            <a:r>
              <a:rPr lang="id-ID" altLang="id-ID" sz="1800" i="1">
                <a:latin typeface="Arial" panose="020B0604020202020204" pitchFamily="34" charset="0"/>
                <a:cs typeface="Arial" panose="020B0604020202020204" pitchFamily="34" charset="0"/>
              </a:rPr>
              <a:t>Public access points </a:t>
            </a:r>
            <a:r>
              <a:rPr lang="id-ID" altLang="id-ID" sz="1800">
                <a:latin typeface="Arial" panose="020B0604020202020204" pitchFamily="34" charset="0"/>
                <a:cs typeface="Arial" panose="020B0604020202020204" pitchFamily="34" charset="0"/>
              </a:rPr>
              <a:t>dengan akses gratis	atau bersubsidi ke  layanan	</a:t>
            </a:r>
            <a:r>
              <a:rPr lang="id-ID" altLang="id-ID" sz="1800" i="1">
                <a:latin typeface="Arial" panose="020B0604020202020204" pitchFamily="34" charset="0"/>
                <a:cs typeface="Arial" panose="020B0604020202020204" pitchFamily="34" charset="0"/>
              </a:rPr>
              <a:t>e-government	</a:t>
            </a:r>
            <a:r>
              <a:rPr lang="id-ID" altLang="id-ID" sz="1800">
                <a:latin typeface="Arial" panose="020B0604020202020204" pitchFamily="34" charset="0"/>
                <a:cs typeface="Arial" panose="020B0604020202020204" pitchFamily="34" charset="0"/>
              </a:rPr>
              <a:t>(via	jaringan pos,	perpustakaan, sekolah, pusat  komunitas, dan lain-lain).</a:t>
            </a:r>
          </a:p>
          <a:p>
            <a:pPr>
              <a:lnSpc>
                <a:spcPts val="1950"/>
              </a:lnSpc>
              <a:spcBef>
                <a:spcPct val="0"/>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Call Centers: Penyampaian layanan melalui telepon yang disediakan oleh</a:t>
            </a:r>
          </a:p>
          <a:p>
            <a:pPr>
              <a:lnSpc>
                <a:spcPts val="1950"/>
              </a:lnSpc>
              <a:spcBef>
                <a:spcPct val="0"/>
              </a:spcBef>
              <a:buNone/>
            </a:pPr>
            <a:r>
              <a:rPr lang="id-ID" altLang="id-ID" sz="1800" i="1">
                <a:latin typeface="Arial" panose="020B0604020202020204" pitchFamily="34" charset="0"/>
                <a:cs typeface="Arial" panose="020B0604020202020204" pitchFamily="34" charset="0"/>
              </a:rPr>
              <a:t>call centres </a:t>
            </a:r>
            <a:r>
              <a:rPr lang="id-ID" altLang="id-ID" sz="1800">
                <a:latin typeface="Arial" panose="020B0604020202020204" pitchFamily="34" charset="0"/>
                <a:cs typeface="Arial" panose="020B0604020202020204" pitchFamily="34" charset="0"/>
              </a:rPr>
              <a:t>pemerintah</a:t>
            </a:r>
          </a:p>
          <a:p>
            <a:pPr>
              <a:lnSpc>
                <a:spcPct val="80000"/>
              </a:lnSpc>
              <a:spcBef>
                <a:spcPts val="425"/>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Web Portals: Penyampaian layanan melalui portal </a:t>
            </a:r>
            <a:r>
              <a:rPr lang="id-ID" altLang="id-ID" sz="1800" i="1">
                <a:latin typeface="Arial" panose="020B0604020202020204" pitchFamily="34" charset="0"/>
                <a:cs typeface="Arial" panose="020B0604020202020204" pitchFamily="34" charset="0"/>
              </a:rPr>
              <a:t>web </a:t>
            </a:r>
            <a:r>
              <a:rPr lang="id-ID" altLang="id-ID" sz="1800">
                <a:latin typeface="Arial" panose="020B0604020202020204" pitchFamily="34" charset="0"/>
                <a:cs typeface="Arial" panose="020B0604020202020204" pitchFamily="34" charset="0"/>
              </a:rPr>
              <a:t>pemerintah yang  mudah digunakan dan berbasis teknologi </a:t>
            </a:r>
            <a:r>
              <a:rPr lang="id-ID" altLang="id-ID" sz="1800" i="1">
                <a:latin typeface="Arial" panose="020B0604020202020204" pitchFamily="34" charset="0"/>
                <a:cs typeface="Arial" panose="020B0604020202020204" pitchFamily="34" charset="0"/>
              </a:rPr>
              <a:t>interoperable</a:t>
            </a:r>
            <a:r>
              <a:rPr lang="id-ID" altLang="id-ID" sz="1800">
                <a:latin typeface="Arial" panose="020B0604020202020204" pitchFamily="34" charset="0"/>
                <a:cs typeface="Arial" panose="020B0604020202020204" pitchFamily="34" charset="0"/>
              </a:rPr>
              <a:t>.</a:t>
            </a:r>
          </a:p>
          <a:p>
            <a:pPr>
              <a:lnSpc>
                <a:spcPct val="80000"/>
              </a:lnSpc>
              <a:spcBef>
                <a:spcPts val="438"/>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M-Government:	Penyampaian	layanan	</a:t>
            </a:r>
            <a:r>
              <a:rPr lang="id-ID" altLang="id-ID" sz="1800" i="1">
                <a:latin typeface="Arial" panose="020B0604020202020204" pitchFamily="34" charset="0"/>
                <a:cs typeface="Arial" panose="020B0604020202020204" pitchFamily="34" charset="0"/>
              </a:rPr>
              <a:t>mobile	</a:t>
            </a:r>
            <a:r>
              <a:rPr lang="id-ID" altLang="id-ID" sz="1800">
                <a:latin typeface="Arial" panose="020B0604020202020204" pitchFamily="34" charset="0"/>
                <a:cs typeface="Arial" panose="020B0604020202020204" pitchFamily="34" charset="0"/>
              </a:rPr>
              <a:t>melalui pesan SMS dan  portal </a:t>
            </a:r>
            <a:r>
              <a:rPr lang="id-ID" altLang="id-ID" sz="1800" i="1">
                <a:latin typeface="Arial" panose="020B0604020202020204" pitchFamily="34" charset="0"/>
                <a:cs typeface="Arial" panose="020B0604020202020204" pitchFamily="34" charset="0"/>
              </a:rPr>
              <a:t>m-government </a:t>
            </a:r>
            <a:r>
              <a:rPr lang="id-ID" altLang="id-ID" sz="1800">
                <a:latin typeface="Arial" panose="020B0604020202020204" pitchFamily="34" charset="0"/>
                <a:cs typeface="Arial" panose="020B0604020202020204" pitchFamily="34" charset="0"/>
              </a:rPr>
              <a:t>yang dirancang khusus.</a:t>
            </a:r>
          </a:p>
          <a:p>
            <a:pPr>
              <a:lnSpc>
                <a:spcPct val="80000"/>
              </a:lnSpc>
              <a:spcBef>
                <a:spcPts val="425"/>
              </a:spcBef>
              <a:buClr>
                <a:srgbClr val="333399"/>
              </a:buClr>
              <a:buFont typeface="Wingdings" panose="05000000000000000000" pitchFamily="2" charset="2"/>
              <a:buChar char=""/>
            </a:pPr>
            <a:r>
              <a:rPr lang="id-ID" altLang="id-ID" sz="1800">
                <a:latin typeface="Arial" panose="020B0604020202020204" pitchFamily="34" charset="0"/>
                <a:cs typeface="Arial" panose="020B0604020202020204" pitchFamily="34" charset="0"/>
              </a:rPr>
              <a:t>T-Government: Penyampaian layanan berbasis TV digital interaktif melalui  saluran/portal TV  pemerintah	yang	dirancang	khusus,	dengan	konten  yang bersifat </a:t>
            </a:r>
            <a:r>
              <a:rPr lang="id-ID" altLang="id-ID" sz="1800" i="1">
                <a:latin typeface="Arial" panose="020B0604020202020204" pitchFamily="34" charset="0"/>
                <a:cs typeface="Arial" panose="020B0604020202020204" pitchFamily="34" charset="0"/>
              </a:rPr>
              <a:t>broadcast </a:t>
            </a:r>
            <a:r>
              <a:rPr lang="id-ID" altLang="id-ID" sz="1800">
                <a:latin typeface="Arial" panose="020B0604020202020204" pitchFamily="34" charset="0"/>
                <a:cs typeface="Arial" panose="020B0604020202020204" pitchFamily="34" charset="0"/>
              </a:rPr>
              <a:t>maupun </a:t>
            </a:r>
            <a:r>
              <a:rPr lang="id-ID" altLang="id-ID" sz="1800" i="1">
                <a:latin typeface="Arial" panose="020B0604020202020204" pitchFamily="34" charset="0"/>
                <a:cs typeface="Arial" panose="020B0604020202020204" pitchFamily="34" charset="0"/>
              </a:rPr>
              <a:t>on-demand</a:t>
            </a:r>
            <a:r>
              <a:rPr lang="id-ID" altLang="id-ID" sz="1800">
                <a:latin typeface="Arial" panose="020B0604020202020204" pitchFamily="34" charset="0"/>
                <a:cs typeface="Arial" panose="020B0604020202020204" pitchFamily="34" charset="0"/>
              </a:rPr>
              <a:t>.</a:t>
            </a:r>
          </a:p>
        </p:txBody>
      </p:sp>
      <p:sp>
        <p:nvSpPr>
          <p:cNvPr id="3" name="object 3">
            <a:extLst>
              <a:ext uri="{FF2B5EF4-FFF2-40B4-BE49-F238E27FC236}">
                <a16:creationId xmlns:a16="http://schemas.microsoft.com/office/drawing/2014/main" id="{418B5D15-6095-4297-834D-F3D1BCB42422}"/>
              </a:ext>
            </a:extLst>
          </p:cNvPr>
          <p:cNvSpPr txBox="1">
            <a:spLocks noGrp="1"/>
          </p:cNvSpPr>
          <p:nvPr>
            <p:ph type="title"/>
          </p:nvPr>
        </p:nvSpPr>
        <p:spPr>
          <a:xfrm>
            <a:off x="1995488" y="747714"/>
            <a:ext cx="7948612"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24FAD537-90B7-465D-A740-0A485C1642D4}"/>
              </a:ext>
            </a:extLst>
          </p:cNvPr>
          <p:cNvSpPr txBox="1">
            <a:spLocks noGrp="1"/>
          </p:cNvSpPr>
          <p:nvPr>
            <p:ph type="title"/>
          </p:nvPr>
        </p:nvSpPr>
        <p:spPr>
          <a:xfrm>
            <a:off x="2093913" y="-91126"/>
            <a:ext cx="7542212" cy="1412566"/>
          </a:xfrm>
        </p:spPr>
        <p:txBody>
          <a:bodyPr vert="horz" lIns="91440" tIns="12065" rIns="91440" bIns="45720" rtlCol="0" anchor="ctr">
            <a:spAutoFit/>
          </a:bodyPr>
          <a:lstStyle/>
          <a:p>
            <a:pPr marL="12700">
              <a:lnSpc>
                <a:spcPct val="100000"/>
              </a:lnSpc>
              <a:spcBef>
                <a:spcPts val="95"/>
              </a:spcBef>
              <a:defRPr/>
            </a:pPr>
            <a:r>
              <a:rPr spc="-5" dirty="0"/>
              <a:t>G2C : Konfigurasi Government </a:t>
            </a:r>
            <a:r>
              <a:rPr dirty="0"/>
              <a:t>to</a:t>
            </a:r>
            <a:r>
              <a:rPr spc="55" dirty="0"/>
              <a:t> </a:t>
            </a:r>
            <a:r>
              <a:rPr dirty="0"/>
              <a:t>Citizen</a:t>
            </a:r>
          </a:p>
        </p:txBody>
      </p:sp>
      <p:sp>
        <p:nvSpPr>
          <p:cNvPr id="13315" name="object 3">
            <a:extLst>
              <a:ext uri="{FF2B5EF4-FFF2-40B4-BE49-F238E27FC236}">
                <a16:creationId xmlns:a16="http://schemas.microsoft.com/office/drawing/2014/main" id="{FF2AC552-EFDF-4A57-A262-AA7A9F4E6038}"/>
              </a:ext>
            </a:extLst>
          </p:cNvPr>
          <p:cNvSpPr>
            <a:spLocks/>
          </p:cNvSpPr>
          <p:nvPr/>
        </p:nvSpPr>
        <p:spPr bwMode="auto">
          <a:xfrm>
            <a:off x="7734300" y="5097464"/>
            <a:ext cx="2419350" cy="922337"/>
          </a:xfrm>
          <a:custGeom>
            <a:avLst/>
            <a:gdLst>
              <a:gd name="T0" fmla="*/ 0 w 2419350"/>
              <a:gd name="T1" fmla="*/ 0 h 922654"/>
              <a:gd name="T2" fmla="*/ 2419350 w 2419350"/>
              <a:gd name="T3" fmla="*/ 0 h 922654"/>
              <a:gd name="T4" fmla="*/ 2419350 w 2419350"/>
              <a:gd name="T5" fmla="*/ 921703 h 922654"/>
              <a:gd name="T6" fmla="*/ 0 w 2419350"/>
              <a:gd name="T7" fmla="*/ 921703 h 922654"/>
              <a:gd name="T8" fmla="*/ 0 w 2419350"/>
              <a:gd name="T9" fmla="*/ 0 h 922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350" h="922654">
                <a:moveTo>
                  <a:pt x="0" y="0"/>
                </a:moveTo>
                <a:lnTo>
                  <a:pt x="2419350" y="0"/>
                </a:lnTo>
                <a:lnTo>
                  <a:pt x="2419350" y="922337"/>
                </a:lnTo>
                <a:lnTo>
                  <a:pt x="0" y="922337"/>
                </a:lnTo>
                <a:lnTo>
                  <a:pt x="0" y="0"/>
                </a:lnTo>
                <a:close/>
              </a:path>
            </a:pathLst>
          </a:custGeom>
          <a:solidFill>
            <a:srgbClr val="97979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16" name="object 4">
            <a:extLst>
              <a:ext uri="{FF2B5EF4-FFF2-40B4-BE49-F238E27FC236}">
                <a16:creationId xmlns:a16="http://schemas.microsoft.com/office/drawing/2014/main" id="{2ECE6659-EF3B-4720-942C-60A0E3EEEF45}"/>
              </a:ext>
            </a:extLst>
          </p:cNvPr>
          <p:cNvSpPr>
            <a:spLocks/>
          </p:cNvSpPr>
          <p:nvPr/>
        </p:nvSpPr>
        <p:spPr bwMode="auto">
          <a:xfrm>
            <a:off x="7734300" y="5097464"/>
            <a:ext cx="2419350" cy="922337"/>
          </a:xfrm>
          <a:custGeom>
            <a:avLst/>
            <a:gdLst>
              <a:gd name="T0" fmla="*/ 0 w 2419350"/>
              <a:gd name="T1" fmla="*/ 0 h 922654"/>
              <a:gd name="T2" fmla="*/ 2419350 w 2419350"/>
              <a:gd name="T3" fmla="*/ 0 h 922654"/>
              <a:gd name="T4" fmla="*/ 2419350 w 2419350"/>
              <a:gd name="T5" fmla="*/ 921703 h 922654"/>
              <a:gd name="T6" fmla="*/ 0 w 2419350"/>
              <a:gd name="T7" fmla="*/ 921703 h 922654"/>
              <a:gd name="T8" fmla="*/ 0 w 2419350"/>
              <a:gd name="T9" fmla="*/ 0 h 922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350" h="922654">
                <a:moveTo>
                  <a:pt x="0" y="0"/>
                </a:moveTo>
                <a:lnTo>
                  <a:pt x="2419350" y="0"/>
                </a:lnTo>
                <a:lnTo>
                  <a:pt x="2419350" y="922337"/>
                </a:lnTo>
                <a:lnTo>
                  <a:pt x="0" y="922337"/>
                </a:lnTo>
                <a:lnTo>
                  <a:pt x="0" y="0"/>
                </a:lnTo>
                <a:close/>
              </a:path>
            </a:pathLst>
          </a:custGeom>
          <a:noFill/>
          <a:ln w="12700">
            <a:solidFill>
              <a:srgbClr val="0066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17" name="object 5">
            <a:extLst>
              <a:ext uri="{FF2B5EF4-FFF2-40B4-BE49-F238E27FC236}">
                <a16:creationId xmlns:a16="http://schemas.microsoft.com/office/drawing/2014/main" id="{33FBA0A9-D012-4B00-A46C-E9A43DC17AAF}"/>
              </a:ext>
            </a:extLst>
          </p:cNvPr>
          <p:cNvSpPr>
            <a:spLocks/>
          </p:cNvSpPr>
          <p:nvPr/>
        </p:nvSpPr>
        <p:spPr bwMode="auto">
          <a:xfrm>
            <a:off x="7734300" y="1439863"/>
            <a:ext cx="1733550" cy="3352800"/>
          </a:xfrm>
          <a:custGeom>
            <a:avLst/>
            <a:gdLst>
              <a:gd name="T0" fmla="*/ 0 w 1733550"/>
              <a:gd name="T1" fmla="*/ 0 h 3352800"/>
              <a:gd name="T2" fmla="*/ 1733550 w 1733550"/>
              <a:gd name="T3" fmla="*/ 0 h 3352800"/>
              <a:gd name="T4" fmla="*/ 1733550 w 1733550"/>
              <a:gd name="T5" fmla="*/ 3352800 h 3352800"/>
              <a:gd name="T6" fmla="*/ 0 w 1733550"/>
              <a:gd name="T7" fmla="*/ 3352800 h 3352800"/>
              <a:gd name="T8" fmla="*/ 0 w 1733550"/>
              <a:gd name="T9" fmla="*/ 0 h 3352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3550" h="3352800">
                <a:moveTo>
                  <a:pt x="0" y="0"/>
                </a:moveTo>
                <a:lnTo>
                  <a:pt x="1733550" y="0"/>
                </a:lnTo>
                <a:lnTo>
                  <a:pt x="1733550" y="3352800"/>
                </a:lnTo>
                <a:lnTo>
                  <a:pt x="0" y="3352800"/>
                </a:lnTo>
                <a:lnTo>
                  <a:pt x="0" y="0"/>
                </a:lnTo>
                <a:close/>
              </a:path>
            </a:pathLst>
          </a:custGeom>
          <a:noFill/>
          <a:ln w="28575">
            <a:solidFill>
              <a:srgbClr val="9966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18" name="object 6">
            <a:extLst>
              <a:ext uri="{FF2B5EF4-FFF2-40B4-BE49-F238E27FC236}">
                <a16:creationId xmlns:a16="http://schemas.microsoft.com/office/drawing/2014/main" id="{2C29BDDC-7F3A-49D4-8A04-936BBCE5BF4A}"/>
              </a:ext>
            </a:extLst>
          </p:cNvPr>
          <p:cNvSpPr>
            <a:spLocks/>
          </p:cNvSpPr>
          <p:nvPr/>
        </p:nvSpPr>
        <p:spPr bwMode="auto">
          <a:xfrm>
            <a:off x="9067800" y="3192464"/>
            <a:ext cx="781050" cy="1587"/>
          </a:xfrm>
          <a:custGeom>
            <a:avLst/>
            <a:gdLst>
              <a:gd name="T0" fmla="*/ 0 w 781050"/>
              <a:gd name="T1" fmla="*/ 0 h 1905"/>
              <a:gd name="T2" fmla="*/ 781050 w 781050"/>
              <a:gd name="T3" fmla="*/ 1101 h 1905"/>
              <a:gd name="T4" fmla="*/ 0 60000 65536"/>
              <a:gd name="T5" fmla="*/ 0 60000 65536"/>
            </a:gdLst>
            <a:ahLst/>
            <a:cxnLst>
              <a:cxn ang="T4">
                <a:pos x="T0" y="T1"/>
              </a:cxn>
              <a:cxn ang="T5">
                <a:pos x="T2" y="T3"/>
              </a:cxn>
            </a:cxnLst>
            <a:rect l="0" t="0" r="r" b="b"/>
            <a:pathLst>
              <a:path w="781050" h="1905">
                <a:moveTo>
                  <a:pt x="0" y="0"/>
                </a:moveTo>
                <a:lnTo>
                  <a:pt x="781050" y="1587"/>
                </a:lnTo>
              </a:path>
            </a:pathLst>
          </a:custGeom>
          <a:noFill/>
          <a:ln w="1905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19" name="object 7">
            <a:extLst>
              <a:ext uri="{FF2B5EF4-FFF2-40B4-BE49-F238E27FC236}">
                <a16:creationId xmlns:a16="http://schemas.microsoft.com/office/drawing/2014/main" id="{574C4ED5-7132-4B83-9C0D-E504273AC560}"/>
              </a:ext>
            </a:extLst>
          </p:cNvPr>
          <p:cNvSpPr>
            <a:spLocks/>
          </p:cNvSpPr>
          <p:nvPr/>
        </p:nvSpPr>
        <p:spPr bwMode="auto">
          <a:xfrm>
            <a:off x="9925050" y="3179763"/>
            <a:ext cx="1588" cy="635000"/>
          </a:xfrm>
          <a:custGeom>
            <a:avLst/>
            <a:gdLst>
              <a:gd name="T0" fmla="*/ 918 w 1904"/>
              <a:gd name="T1" fmla="*/ 635000 h 635000"/>
              <a:gd name="T2" fmla="*/ 0 w 1904"/>
              <a:gd name="T3" fmla="*/ 0 h 635000"/>
              <a:gd name="T4" fmla="*/ 0 60000 65536"/>
              <a:gd name="T5" fmla="*/ 0 60000 65536"/>
            </a:gdLst>
            <a:ahLst/>
            <a:cxnLst>
              <a:cxn ang="T4">
                <a:pos x="T0" y="T1"/>
              </a:cxn>
              <a:cxn ang="T5">
                <a:pos x="T2" y="T3"/>
              </a:cxn>
            </a:cxnLst>
            <a:rect l="0" t="0" r="r" b="b"/>
            <a:pathLst>
              <a:path w="1904" h="635000">
                <a:moveTo>
                  <a:pt x="1320" y="635000"/>
                </a:moveTo>
                <a:lnTo>
                  <a:pt x="0" y="0"/>
                </a:lnTo>
              </a:path>
            </a:pathLst>
          </a:custGeom>
          <a:noFill/>
          <a:ln w="1905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20" name="object 8">
            <a:extLst>
              <a:ext uri="{FF2B5EF4-FFF2-40B4-BE49-F238E27FC236}">
                <a16:creationId xmlns:a16="http://schemas.microsoft.com/office/drawing/2014/main" id="{BDB56440-1A76-4693-8EEC-A5483CA97CD6}"/>
              </a:ext>
            </a:extLst>
          </p:cNvPr>
          <p:cNvSpPr>
            <a:spLocks/>
          </p:cNvSpPr>
          <p:nvPr/>
        </p:nvSpPr>
        <p:spPr bwMode="auto">
          <a:xfrm>
            <a:off x="9886950" y="3116263"/>
            <a:ext cx="76200" cy="76200"/>
          </a:xfrm>
          <a:custGeom>
            <a:avLst/>
            <a:gdLst>
              <a:gd name="T0" fmla="*/ 37934 w 76200"/>
              <a:gd name="T1" fmla="*/ 0 h 76835"/>
              <a:gd name="T2" fmla="*/ 0 w 76200"/>
              <a:gd name="T3" fmla="*/ 75021 h 76835"/>
              <a:gd name="T4" fmla="*/ 76200 w 76200"/>
              <a:gd name="T5" fmla="*/ 74858 h 76835"/>
              <a:gd name="T6" fmla="*/ 37934 w 76200"/>
              <a:gd name="T7" fmla="*/ 0 h 768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00" h="76835">
                <a:moveTo>
                  <a:pt x="37934" y="0"/>
                </a:moveTo>
                <a:lnTo>
                  <a:pt x="0" y="76276"/>
                </a:lnTo>
                <a:lnTo>
                  <a:pt x="76200" y="76111"/>
                </a:lnTo>
                <a:lnTo>
                  <a:pt x="37934"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21" name="object 9">
            <a:extLst>
              <a:ext uri="{FF2B5EF4-FFF2-40B4-BE49-F238E27FC236}">
                <a16:creationId xmlns:a16="http://schemas.microsoft.com/office/drawing/2014/main" id="{3F12EAC1-AFEA-4730-8E88-E6F5F4653896}"/>
              </a:ext>
            </a:extLst>
          </p:cNvPr>
          <p:cNvSpPr>
            <a:spLocks/>
          </p:cNvSpPr>
          <p:nvPr/>
        </p:nvSpPr>
        <p:spPr bwMode="auto">
          <a:xfrm>
            <a:off x="9888538" y="3802063"/>
            <a:ext cx="76200" cy="76200"/>
          </a:xfrm>
          <a:custGeom>
            <a:avLst/>
            <a:gdLst>
              <a:gd name="T0" fmla="*/ 76200 w 76200"/>
              <a:gd name="T1" fmla="*/ 0 h 76835"/>
              <a:gd name="T2" fmla="*/ 0 w 76200"/>
              <a:gd name="T3" fmla="*/ 150 h 76835"/>
              <a:gd name="T4" fmla="*/ 38252 w 76200"/>
              <a:gd name="T5" fmla="*/ 75021 h 76835"/>
              <a:gd name="T6" fmla="*/ 76200 w 76200"/>
              <a:gd name="T7" fmla="*/ 0 h 768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00" h="76835">
                <a:moveTo>
                  <a:pt x="76200" y="0"/>
                </a:moveTo>
                <a:lnTo>
                  <a:pt x="0" y="152"/>
                </a:lnTo>
                <a:lnTo>
                  <a:pt x="38252" y="76276"/>
                </a:lnTo>
                <a:lnTo>
                  <a:pt x="7620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22" name="object 10">
            <a:extLst>
              <a:ext uri="{FF2B5EF4-FFF2-40B4-BE49-F238E27FC236}">
                <a16:creationId xmlns:a16="http://schemas.microsoft.com/office/drawing/2014/main" id="{775AFEFC-FD5B-4719-9933-F9EA107B71C2}"/>
              </a:ext>
            </a:extLst>
          </p:cNvPr>
          <p:cNvSpPr>
            <a:spLocks/>
          </p:cNvSpPr>
          <p:nvPr/>
        </p:nvSpPr>
        <p:spPr bwMode="auto">
          <a:xfrm>
            <a:off x="1828800" y="1439863"/>
            <a:ext cx="2438400" cy="5029200"/>
          </a:xfrm>
          <a:custGeom>
            <a:avLst/>
            <a:gdLst>
              <a:gd name="T0" fmla="*/ 0 w 2438400"/>
              <a:gd name="T1" fmla="*/ 0 h 5029200"/>
              <a:gd name="T2" fmla="*/ 2438400 w 2438400"/>
              <a:gd name="T3" fmla="*/ 0 h 5029200"/>
              <a:gd name="T4" fmla="*/ 2438400 w 2438400"/>
              <a:gd name="T5" fmla="*/ 5029200 h 5029200"/>
              <a:gd name="T6" fmla="*/ 0 w 2438400"/>
              <a:gd name="T7" fmla="*/ 5029200 h 5029200"/>
              <a:gd name="T8" fmla="*/ 0 w 2438400"/>
              <a:gd name="T9" fmla="*/ 0 h 5029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8400" h="5029200">
                <a:moveTo>
                  <a:pt x="0" y="0"/>
                </a:moveTo>
                <a:lnTo>
                  <a:pt x="2438400" y="0"/>
                </a:lnTo>
                <a:lnTo>
                  <a:pt x="2438400" y="5029200"/>
                </a:lnTo>
                <a:lnTo>
                  <a:pt x="0" y="5029200"/>
                </a:lnTo>
                <a:lnTo>
                  <a:pt x="0" y="0"/>
                </a:lnTo>
                <a:close/>
              </a:path>
            </a:pathLst>
          </a:custGeom>
          <a:noFill/>
          <a:ln w="28575">
            <a:solidFill>
              <a:srgbClr val="9966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23" name="object 11">
            <a:extLst>
              <a:ext uri="{FF2B5EF4-FFF2-40B4-BE49-F238E27FC236}">
                <a16:creationId xmlns:a16="http://schemas.microsoft.com/office/drawing/2014/main" id="{B1043D1F-8677-4FDC-9E28-46C296A52232}"/>
              </a:ext>
            </a:extLst>
          </p:cNvPr>
          <p:cNvSpPr>
            <a:spLocks/>
          </p:cNvSpPr>
          <p:nvPr/>
        </p:nvSpPr>
        <p:spPr bwMode="auto">
          <a:xfrm>
            <a:off x="4533900" y="1439863"/>
            <a:ext cx="2895600" cy="3352800"/>
          </a:xfrm>
          <a:custGeom>
            <a:avLst/>
            <a:gdLst>
              <a:gd name="T0" fmla="*/ 0 w 2895600"/>
              <a:gd name="T1" fmla="*/ 0 h 3352800"/>
              <a:gd name="T2" fmla="*/ 2895600 w 2895600"/>
              <a:gd name="T3" fmla="*/ 0 h 3352800"/>
              <a:gd name="T4" fmla="*/ 2895600 w 2895600"/>
              <a:gd name="T5" fmla="*/ 3352800 h 3352800"/>
              <a:gd name="T6" fmla="*/ 0 w 2895600"/>
              <a:gd name="T7" fmla="*/ 3352800 h 3352800"/>
              <a:gd name="T8" fmla="*/ 0 w 2895600"/>
              <a:gd name="T9" fmla="*/ 0 h 3352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5600" h="3352800">
                <a:moveTo>
                  <a:pt x="0" y="0"/>
                </a:moveTo>
                <a:lnTo>
                  <a:pt x="2895600" y="0"/>
                </a:lnTo>
                <a:lnTo>
                  <a:pt x="2895600" y="3352800"/>
                </a:lnTo>
                <a:lnTo>
                  <a:pt x="0" y="3352800"/>
                </a:lnTo>
                <a:lnTo>
                  <a:pt x="0" y="0"/>
                </a:lnTo>
                <a:close/>
              </a:path>
            </a:pathLst>
          </a:custGeom>
          <a:noFill/>
          <a:ln w="28575">
            <a:solidFill>
              <a:srgbClr val="9966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 name="object 12">
            <a:extLst>
              <a:ext uri="{FF2B5EF4-FFF2-40B4-BE49-F238E27FC236}">
                <a16:creationId xmlns:a16="http://schemas.microsoft.com/office/drawing/2014/main" id="{CC07418F-6CC7-4AF2-9F76-296732FDCD6F}"/>
              </a:ext>
            </a:extLst>
          </p:cNvPr>
          <p:cNvSpPr txBox="1"/>
          <p:nvPr/>
        </p:nvSpPr>
        <p:spPr>
          <a:xfrm>
            <a:off x="1981200" y="1668464"/>
            <a:ext cx="2133600" cy="228909"/>
          </a:xfrm>
          <a:prstGeom prst="rect">
            <a:avLst/>
          </a:prstGeom>
          <a:solidFill>
            <a:srgbClr val="303030"/>
          </a:solidFill>
          <a:ln w="12700">
            <a:solidFill>
              <a:srgbClr val="979797"/>
            </a:solidFill>
          </a:ln>
        </p:spPr>
        <p:txBody>
          <a:bodyPr lIns="0" tIns="28575" rIns="0" bIns="0">
            <a:spAutoFit/>
          </a:bodyPr>
          <a:lstStyle/>
          <a:p>
            <a:pPr marL="133985">
              <a:spcBef>
                <a:spcPts val="225"/>
              </a:spcBef>
              <a:defRPr/>
            </a:pPr>
            <a:r>
              <a:rPr sz="1300" b="1" spc="-5" dirty="0">
                <a:solidFill>
                  <a:srgbClr val="FFFFFF"/>
                </a:solidFill>
                <a:latin typeface="Arial"/>
                <a:cs typeface="Arial"/>
              </a:rPr>
              <a:t>Ministry of home</a:t>
            </a:r>
            <a:r>
              <a:rPr sz="1300" b="1" spc="25" dirty="0">
                <a:solidFill>
                  <a:srgbClr val="FFFFFF"/>
                </a:solidFill>
                <a:latin typeface="Arial"/>
                <a:cs typeface="Arial"/>
              </a:rPr>
              <a:t> </a:t>
            </a:r>
            <a:r>
              <a:rPr sz="1300" b="1" spc="-5" dirty="0">
                <a:solidFill>
                  <a:srgbClr val="FFFFFF"/>
                </a:solidFill>
                <a:latin typeface="Arial"/>
                <a:cs typeface="Arial"/>
              </a:rPr>
              <a:t>affairs</a:t>
            </a:r>
            <a:endParaRPr sz="1300" dirty="0">
              <a:latin typeface="Arial"/>
              <a:cs typeface="Arial"/>
            </a:endParaRPr>
          </a:p>
        </p:txBody>
      </p:sp>
      <p:sp>
        <p:nvSpPr>
          <p:cNvPr id="14" name="object 13">
            <a:extLst>
              <a:ext uri="{FF2B5EF4-FFF2-40B4-BE49-F238E27FC236}">
                <a16:creationId xmlns:a16="http://schemas.microsoft.com/office/drawing/2014/main" id="{58DD4F0D-DEDF-4F40-9C04-A4F9CFC64A73}"/>
              </a:ext>
            </a:extLst>
          </p:cNvPr>
          <p:cNvSpPr txBox="1"/>
          <p:nvPr/>
        </p:nvSpPr>
        <p:spPr>
          <a:xfrm>
            <a:off x="2022475" y="2068513"/>
            <a:ext cx="2084388" cy="620712"/>
          </a:xfrm>
          <a:prstGeom prst="rect">
            <a:avLst/>
          </a:prstGeom>
        </p:spPr>
        <p:txBody>
          <a:bodyPr lIns="0" tIns="12065" rIns="0" bIns="0">
            <a:spAutoFit/>
          </a:bodyPr>
          <a:lstStyle/>
          <a:p>
            <a:pPr marL="135890" indent="-123825">
              <a:spcBef>
                <a:spcPts val="95"/>
              </a:spcBef>
              <a:buClr>
                <a:srgbClr val="FFFF00"/>
              </a:buClr>
              <a:buSzPct val="73076"/>
              <a:buFont typeface="Wingdings"/>
              <a:buChar char=""/>
              <a:tabLst>
                <a:tab pos="136525" algn="l"/>
              </a:tabLst>
              <a:defRPr/>
            </a:pPr>
            <a:r>
              <a:rPr sz="1300" b="1" spc="-5" dirty="0">
                <a:latin typeface="Arial"/>
                <a:cs typeface="Arial"/>
              </a:rPr>
              <a:t>Resident</a:t>
            </a:r>
            <a:r>
              <a:rPr sz="1300" b="1" spc="25" dirty="0">
                <a:latin typeface="Arial"/>
                <a:cs typeface="Arial"/>
              </a:rPr>
              <a:t> </a:t>
            </a:r>
            <a:r>
              <a:rPr sz="1300" b="1" spc="-5" dirty="0">
                <a:latin typeface="Arial"/>
                <a:cs typeface="Arial"/>
              </a:rPr>
              <a:t>registration</a:t>
            </a:r>
            <a:endParaRPr sz="1300">
              <a:latin typeface="Arial"/>
              <a:cs typeface="Arial"/>
            </a:endParaRPr>
          </a:p>
          <a:p>
            <a:pPr marL="135890" indent="-123825">
              <a:buClr>
                <a:srgbClr val="FFFF00"/>
              </a:buClr>
              <a:buSzPct val="73076"/>
              <a:buFont typeface="Wingdings"/>
              <a:buChar char=""/>
              <a:tabLst>
                <a:tab pos="136525" algn="l"/>
              </a:tabLst>
              <a:defRPr/>
            </a:pPr>
            <a:r>
              <a:rPr sz="1300" b="1" spc="-5" dirty="0">
                <a:latin typeface="Arial"/>
                <a:cs typeface="Arial"/>
              </a:rPr>
              <a:t>Architecture/ Real</a:t>
            </a:r>
            <a:r>
              <a:rPr sz="1300" b="1" dirty="0">
                <a:latin typeface="Arial"/>
                <a:cs typeface="Arial"/>
              </a:rPr>
              <a:t> </a:t>
            </a:r>
            <a:r>
              <a:rPr sz="1300" b="1" spc="-5" dirty="0">
                <a:latin typeface="Arial"/>
                <a:cs typeface="Arial"/>
              </a:rPr>
              <a:t>estate</a:t>
            </a:r>
            <a:endParaRPr sz="1300">
              <a:latin typeface="Arial"/>
              <a:cs typeface="Arial"/>
            </a:endParaRPr>
          </a:p>
          <a:p>
            <a:pPr marL="135890" indent="-123825">
              <a:buClr>
                <a:srgbClr val="FFFF00"/>
              </a:buClr>
              <a:buSzPct val="73076"/>
              <a:buFont typeface="Wingdings"/>
              <a:buChar char=""/>
              <a:tabLst>
                <a:tab pos="136525" algn="l"/>
              </a:tabLst>
              <a:defRPr/>
            </a:pPr>
            <a:r>
              <a:rPr sz="1300" b="1" spc="-5" dirty="0">
                <a:latin typeface="Arial"/>
                <a:cs typeface="Arial"/>
              </a:rPr>
              <a:t>Local</a:t>
            </a:r>
            <a:r>
              <a:rPr sz="1300" b="1" spc="15" dirty="0">
                <a:latin typeface="Arial"/>
                <a:cs typeface="Arial"/>
              </a:rPr>
              <a:t> </a:t>
            </a:r>
            <a:r>
              <a:rPr sz="1300" b="1" spc="-5" dirty="0">
                <a:latin typeface="Arial"/>
                <a:cs typeface="Arial"/>
              </a:rPr>
              <a:t>tax</a:t>
            </a:r>
            <a:endParaRPr sz="1300">
              <a:latin typeface="Arial"/>
              <a:cs typeface="Arial"/>
            </a:endParaRPr>
          </a:p>
        </p:txBody>
      </p:sp>
      <p:sp>
        <p:nvSpPr>
          <p:cNvPr id="13326" name="object 14">
            <a:extLst>
              <a:ext uri="{FF2B5EF4-FFF2-40B4-BE49-F238E27FC236}">
                <a16:creationId xmlns:a16="http://schemas.microsoft.com/office/drawing/2014/main" id="{D762B6B5-5AD8-46EE-AA29-26798B2A75FE}"/>
              </a:ext>
            </a:extLst>
          </p:cNvPr>
          <p:cNvSpPr>
            <a:spLocks/>
          </p:cNvSpPr>
          <p:nvPr/>
        </p:nvSpPr>
        <p:spPr bwMode="auto">
          <a:xfrm>
            <a:off x="9999663" y="3013076"/>
            <a:ext cx="330200" cy="263525"/>
          </a:xfrm>
          <a:custGeom>
            <a:avLst/>
            <a:gdLst>
              <a:gd name="T0" fmla="*/ 164973 w 330200"/>
              <a:gd name="T1" fmla="*/ 0 h 264160"/>
              <a:gd name="T2" fmla="*/ 112829 w 330200"/>
              <a:gd name="T3" fmla="*/ 6695 h 264160"/>
              <a:gd name="T4" fmla="*/ 67543 w 330200"/>
              <a:gd name="T5" fmla="*/ 25338 h 264160"/>
              <a:gd name="T6" fmla="*/ 31830 w 330200"/>
              <a:gd name="T7" fmla="*/ 53767 h 264160"/>
              <a:gd name="T8" fmla="*/ 8410 w 330200"/>
              <a:gd name="T9" fmla="*/ 89820 h 264160"/>
              <a:gd name="T10" fmla="*/ 0 w 330200"/>
              <a:gd name="T11" fmla="*/ 131332 h 264160"/>
              <a:gd name="T12" fmla="*/ 8410 w 330200"/>
              <a:gd name="T13" fmla="*/ 172845 h 264160"/>
              <a:gd name="T14" fmla="*/ 31830 w 330200"/>
              <a:gd name="T15" fmla="*/ 208896 h 264160"/>
              <a:gd name="T16" fmla="*/ 67543 w 330200"/>
              <a:gd name="T17" fmla="*/ 237325 h 264160"/>
              <a:gd name="T18" fmla="*/ 112829 w 330200"/>
              <a:gd name="T19" fmla="*/ 255968 h 264160"/>
              <a:gd name="T20" fmla="*/ 164973 w 330200"/>
              <a:gd name="T21" fmla="*/ 262664 h 264160"/>
              <a:gd name="T22" fmla="*/ 217115 w 330200"/>
              <a:gd name="T23" fmla="*/ 255968 h 264160"/>
              <a:gd name="T24" fmla="*/ 262398 w 330200"/>
              <a:gd name="T25" fmla="*/ 237325 h 264160"/>
              <a:gd name="T26" fmla="*/ 298106 w 330200"/>
              <a:gd name="T27" fmla="*/ 208896 h 264160"/>
              <a:gd name="T28" fmla="*/ 321523 w 330200"/>
              <a:gd name="T29" fmla="*/ 172845 h 264160"/>
              <a:gd name="T30" fmla="*/ 329933 w 330200"/>
              <a:gd name="T31" fmla="*/ 131332 h 264160"/>
              <a:gd name="T32" fmla="*/ 321523 w 330200"/>
              <a:gd name="T33" fmla="*/ 89820 h 264160"/>
              <a:gd name="T34" fmla="*/ 298106 w 330200"/>
              <a:gd name="T35" fmla="*/ 53767 h 264160"/>
              <a:gd name="T36" fmla="*/ 262398 w 330200"/>
              <a:gd name="T37" fmla="*/ 25338 h 264160"/>
              <a:gd name="T38" fmla="*/ 217115 w 330200"/>
              <a:gd name="T39" fmla="*/ 6695 h 264160"/>
              <a:gd name="T40" fmla="*/ 164973 w 330200"/>
              <a:gd name="T41" fmla="*/ 0 h 2641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0200" h="264160">
                <a:moveTo>
                  <a:pt x="164973" y="0"/>
                </a:moveTo>
                <a:lnTo>
                  <a:pt x="112829" y="6727"/>
                </a:lnTo>
                <a:lnTo>
                  <a:pt x="67543" y="25460"/>
                </a:lnTo>
                <a:lnTo>
                  <a:pt x="31830" y="54027"/>
                </a:lnTo>
                <a:lnTo>
                  <a:pt x="8410" y="90253"/>
                </a:lnTo>
                <a:lnTo>
                  <a:pt x="0" y="131965"/>
                </a:lnTo>
                <a:lnTo>
                  <a:pt x="8410" y="173678"/>
                </a:lnTo>
                <a:lnTo>
                  <a:pt x="31830" y="209904"/>
                </a:lnTo>
                <a:lnTo>
                  <a:pt x="67543" y="238470"/>
                </a:lnTo>
                <a:lnTo>
                  <a:pt x="112829" y="257203"/>
                </a:lnTo>
                <a:lnTo>
                  <a:pt x="164973" y="263931"/>
                </a:lnTo>
                <a:lnTo>
                  <a:pt x="217115" y="257203"/>
                </a:lnTo>
                <a:lnTo>
                  <a:pt x="262398" y="238470"/>
                </a:lnTo>
                <a:lnTo>
                  <a:pt x="298106" y="209904"/>
                </a:lnTo>
                <a:lnTo>
                  <a:pt x="321523" y="173678"/>
                </a:lnTo>
                <a:lnTo>
                  <a:pt x="329933" y="131965"/>
                </a:lnTo>
                <a:lnTo>
                  <a:pt x="321523" y="90253"/>
                </a:lnTo>
                <a:lnTo>
                  <a:pt x="298106" y="54027"/>
                </a:lnTo>
                <a:lnTo>
                  <a:pt x="262398" y="25460"/>
                </a:lnTo>
                <a:lnTo>
                  <a:pt x="217115" y="6727"/>
                </a:lnTo>
                <a:lnTo>
                  <a:pt x="164973"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27" name="object 15">
            <a:extLst>
              <a:ext uri="{FF2B5EF4-FFF2-40B4-BE49-F238E27FC236}">
                <a16:creationId xmlns:a16="http://schemas.microsoft.com/office/drawing/2014/main" id="{F143EF23-CA7D-4E30-92C0-95BB811A0BB4}"/>
              </a:ext>
            </a:extLst>
          </p:cNvPr>
          <p:cNvSpPr>
            <a:spLocks noChangeArrowheads="1"/>
          </p:cNvSpPr>
          <p:nvPr/>
        </p:nvSpPr>
        <p:spPr bwMode="auto">
          <a:xfrm>
            <a:off x="9690100" y="3059114"/>
            <a:ext cx="230188" cy="160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328" name="object 16">
            <a:extLst>
              <a:ext uri="{FF2B5EF4-FFF2-40B4-BE49-F238E27FC236}">
                <a16:creationId xmlns:a16="http://schemas.microsoft.com/office/drawing/2014/main" id="{E548235B-101F-469E-8E2B-3B6C60DC156B}"/>
              </a:ext>
            </a:extLst>
          </p:cNvPr>
          <p:cNvSpPr>
            <a:spLocks/>
          </p:cNvSpPr>
          <p:nvPr/>
        </p:nvSpPr>
        <p:spPr bwMode="auto">
          <a:xfrm>
            <a:off x="9779000" y="3097214"/>
            <a:ext cx="330200" cy="236537"/>
          </a:xfrm>
          <a:custGeom>
            <a:avLst/>
            <a:gdLst>
              <a:gd name="T0" fmla="*/ 164973 w 330200"/>
              <a:gd name="T1" fmla="*/ 0 h 236220"/>
              <a:gd name="T2" fmla="*/ 112829 w 330200"/>
              <a:gd name="T3" fmla="*/ 6031 h 236220"/>
              <a:gd name="T4" fmla="*/ 67543 w 330200"/>
              <a:gd name="T5" fmla="*/ 22829 h 236220"/>
              <a:gd name="T6" fmla="*/ 31830 w 330200"/>
              <a:gd name="T7" fmla="*/ 48440 h 236220"/>
              <a:gd name="T8" fmla="*/ 8410 w 330200"/>
              <a:gd name="T9" fmla="*/ 80917 h 236220"/>
              <a:gd name="T10" fmla="*/ 0 w 330200"/>
              <a:gd name="T11" fmla="*/ 118312 h 236220"/>
              <a:gd name="T12" fmla="*/ 8410 w 330200"/>
              <a:gd name="T13" fmla="*/ 155707 h 236220"/>
              <a:gd name="T14" fmla="*/ 31830 w 330200"/>
              <a:gd name="T15" fmla="*/ 188184 h 236220"/>
              <a:gd name="T16" fmla="*/ 67543 w 330200"/>
              <a:gd name="T17" fmla="*/ 213797 h 236220"/>
              <a:gd name="T18" fmla="*/ 112829 w 330200"/>
              <a:gd name="T19" fmla="*/ 230593 h 236220"/>
              <a:gd name="T20" fmla="*/ 164973 w 330200"/>
              <a:gd name="T21" fmla="*/ 236625 h 236220"/>
              <a:gd name="T22" fmla="*/ 217115 w 330200"/>
              <a:gd name="T23" fmla="*/ 230593 h 236220"/>
              <a:gd name="T24" fmla="*/ 262398 w 330200"/>
              <a:gd name="T25" fmla="*/ 213797 h 236220"/>
              <a:gd name="T26" fmla="*/ 298106 w 330200"/>
              <a:gd name="T27" fmla="*/ 188184 h 236220"/>
              <a:gd name="T28" fmla="*/ 321523 w 330200"/>
              <a:gd name="T29" fmla="*/ 155707 h 236220"/>
              <a:gd name="T30" fmla="*/ 329933 w 330200"/>
              <a:gd name="T31" fmla="*/ 118312 h 236220"/>
              <a:gd name="T32" fmla="*/ 321523 w 330200"/>
              <a:gd name="T33" fmla="*/ 80917 h 236220"/>
              <a:gd name="T34" fmla="*/ 298106 w 330200"/>
              <a:gd name="T35" fmla="*/ 48440 h 236220"/>
              <a:gd name="T36" fmla="*/ 262398 w 330200"/>
              <a:gd name="T37" fmla="*/ 22829 h 236220"/>
              <a:gd name="T38" fmla="*/ 217115 w 330200"/>
              <a:gd name="T39" fmla="*/ 6031 h 236220"/>
              <a:gd name="T40" fmla="*/ 164973 w 330200"/>
              <a:gd name="T41" fmla="*/ 0 h 236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0200" h="236220">
                <a:moveTo>
                  <a:pt x="164973" y="0"/>
                </a:moveTo>
                <a:lnTo>
                  <a:pt x="112829" y="6015"/>
                </a:lnTo>
                <a:lnTo>
                  <a:pt x="67543" y="22767"/>
                </a:lnTo>
                <a:lnTo>
                  <a:pt x="31830" y="48310"/>
                </a:lnTo>
                <a:lnTo>
                  <a:pt x="8410" y="80701"/>
                </a:lnTo>
                <a:lnTo>
                  <a:pt x="0" y="117995"/>
                </a:lnTo>
                <a:lnTo>
                  <a:pt x="8410" y="155290"/>
                </a:lnTo>
                <a:lnTo>
                  <a:pt x="31830" y="187680"/>
                </a:lnTo>
                <a:lnTo>
                  <a:pt x="67543" y="213224"/>
                </a:lnTo>
                <a:lnTo>
                  <a:pt x="112829" y="229975"/>
                </a:lnTo>
                <a:lnTo>
                  <a:pt x="164973" y="235991"/>
                </a:lnTo>
                <a:lnTo>
                  <a:pt x="217115" y="229975"/>
                </a:lnTo>
                <a:lnTo>
                  <a:pt x="262398" y="213224"/>
                </a:lnTo>
                <a:lnTo>
                  <a:pt x="298106" y="187680"/>
                </a:lnTo>
                <a:lnTo>
                  <a:pt x="321523" y="155290"/>
                </a:lnTo>
                <a:lnTo>
                  <a:pt x="329933" y="117995"/>
                </a:lnTo>
                <a:lnTo>
                  <a:pt x="321523" y="80701"/>
                </a:lnTo>
                <a:lnTo>
                  <a:pt x="298106" y="48310"/>
                </a:lnTo>
                <a:lnTo>
                  <a:pt x="262398" y="22767"/>
                </a:lnTo>
                <a:lnTo>
                  <a:pt x="217115" y="6015"/>
                </a:lnTo>
                <a:lnTo>
                  <a:pt x="164973"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29" name="object 17">
            <a:extLst>
              <a:ext uri="{FF2B5EF4-FFF2-40B4-BE49-F238E27FC236}">
                <a16:creationId xmlns:a16="http://schemas.microsoft.com/office/drawing/2014/main" id="{FBAB5619-0306-48DD-8E02-57C83A1FFE44}"/>
              </a:ext>
            </a:extLst>
          </p:cNvPr>
          <p:cNvSpPr>
            <a:spLocks/>
          </p:cNvSpPr>
          <p:nvPr/>
        </p:nvSpPr>
        <p:spPr bwMode="auto">
          <a:xfrm>
            <a:off x="10109200" y="3125788"/>
            <a:ext cx="330200" cy="188912"/>
          </a:xfrm>
          <a:custGeom>
            <a:avLst/>
            <a:gdLst>
              <a:gd name="T0" fmla="*/ 164973 w 330200"/>
              <a:gd name="T1" fmla="*/ 0 h 188595"/>
              <a:gd name="T2" fmla="*/ 100759 w 330200"/>
              <a:gd name="T3" fmla="*/ 7431 h 188595"/>
              <a:gd name="T4" fmla="*/ 48320 w 330200"/>
              <a:gd name="T5" fmla="*/ 27700 h 188595"/>
              <a:gd name="T6" fmla="*/ 12964 w 330200"/>
              <a:gd name="T7" fmla="*/ 57763 h 188595"/>
              <a:gd name="T8" fmla="*/ 0 w 330200"/>
              <a:gd name="T9" fmla="*/ 94576 h 188595"/>
              <a:gd name="T10" fmla="*/ 12964 w 330200"/>
              <a:gd name="T11" fmla="*/ 131389 h 188595"/>
              <a:gd name="T12" fmla="*/ 48320 w 330200"/>
              <a:gd name="T13" fmla="*/ 161451 h 188595"/>
              <a:gd name="T14" fmla="*/ 100759 w 330200"/>
              <a:gd name="T15" fmla="*/ 181720 h 188595"/>
              <a:gd name="T16" fmla="*/ 164973 w 330200"/>
              <a:gd name="T17" fmla="*/ 189152 h 188595"/>
              <a:gd name="T18" fmla="*/ 229184 w 330200"/>
              <a:gd name="T19" fmla="*/ 181720 h 188595"/>
              <a:gd name="T20" fmla="*/ 281619 w 330200"/>
              <a:gd name="T21" fmla="*/ 161451 h 188595"/>
              <a:gd name="T22" fmla="*/ 316970 w 330200"/>
              <a:gd name="T23" fmla="*/ 131389 h 188595"/>
              <a:gd name="T24" fmla="*/ 329933 w 330200"/>
              <a:gd name="T25" fmla="*/ 94576 h 188595"/>
              <a:gd name="T26" fmla="*/ 316970 w 330200"/>
              <a:gd name="T27" fmla="*/ 57763 h 188595"/>
              <a:gd name="T28" fmla="*/ 281619 w 330200"/>
              <a:gd name="T29" fmla="*/ 27700 h 188595"/>
              <a:gd name="T30" fmla="*/ 229184 w 330200"/>
              <a:gd name="T31" fmla="*/ 7431 h 188595"/>
              <a:gd name="T32" fmla="*/ 164973 w 330200"/>
              <a:gd name="T33" fmla="*/ 0 h 1885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0200" h="188595">
                <a:moveTo>
                  <a:pt x="164973" y="0"/>
                </a:moveTo>
                <a:lnTo>
                  <a:pt x="100759" y="7407"/>
                </a:lnTo>
                <a:lnTo>
                  <a:pt x="48320" y="27608"/>
                </a:lnTo>
                <a:lnTo>
                  <a:pt x="12964" y="57569"/>
                </a:lnTo>
                <a:lnTo>
                  <a:pt x="0" y="94259"/>
                </a:lnTo>
                <a:lnTo>
                  <a:pt x="12964" y="130949"/>
                </a:lnTo>
                <a:lnTo>
                  <a:pt x="48320" y="160910"/>
                </a:lnTo>
                <a:lnTo>
                  <a:pt x="100759" y="181111"/>
                </a:lnTo>
                <a:lnTo>
                  <a:pt x="164973" y="188518"/>
                </a:lnTo>
                <a:lnTo>
                  <a:pt x="229184" y="181111"/>
                </a:lnTo>
                <a:lnTo>
                  <a:pt x="281619" y="160910"/>
                </a:lnTo>
                <a:lnTo>
                  <a:pt x="316970" y="130949"/>
                </a:lnTo>
                <a:lnTo>
                  <a:pt x="329933" y="94259"/>
                </a:lnTo>
                <a:lnTo>
                  <a:pt x="316970" y="57569"/>
                </a:lnTo>
                <a:lnTo>
                  <a:pt x="281619" y="27608"/>
                </a:lnTo>
                <a:lnTo>
                  <a:pt x="229184" y="7407"/>
                </a:lnTo>
                <a:lnTo>
                  <a:pt x="164973"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30" name="object 18">
            <a:extLst>
              <a:ext uri="{FF2B5EF4-FFF2-40B4-BE49-F238E27FC236}">
                <a16:creationId xmlns:a16="http://schemas.microsoft.com/office/drawing/2014/main" id="{46210F13-9CDE-4CA2-ABC5-ED116845A79D}"/>
              </a:ext>
            </a:extLst>
          </p:cNvPr>
          <p:cNvSpPr>
            <a:spLocks/>
          </p:cNvSpPr>
          <p:nvPr/>
        </p:nvSpPr>
        <p:spPr bwMode="auto">
          <a:xfrm>
            <a:off x="9993313" y="3024188"/>
            <a:ext cx="309562" cy="246062"/>
          </a:xfrm>
          <a:custGeom>
            <a:avLst/>
            <a:gdLst>
              <a:gd name="T0" fmla="*/ 154066 w 310515"/>
              <a:gd name="T1" fmla="*/ 0 h 246379"/>
              <a:gd name="T2" fmla="*/ 105371 w 310515"/>
              <a:gd name="T3" fmla="*/ 6248 h 246379"/>
              <a:gd name="T4" fmla="*/ 63077 w 310515"/>
              <a:gd name="T5" fmla="*/ 23648 h 246379"/>
              <a:gd name="T6" fmla="*/ 29725 w 310515"/>
              <a:gd name="T7" fmla="*/ 50180 h 246379"/>
              <a:gd name="T8" fmla="*/ 7855 w 310515"/>
              <a:gd name="T9" fmla="*/ 83827 h 246379"/>
              <a:gd name="T10" fmla="*/ 0 w 310515"/>
              <a:gd name="T11" fmla="*/ 122569 h 246379"/>
              <a:gd name="T12" fmla="*/ 7855 w 310515"/>
              <a:gd name="T13" fmla="*/ 161310 h 246379"/>
              <a:gd name="T14" fmla="*/ 29725 w 310515"/>
              <a:gd name="T15" fmla="*/ 194958 h 246379"/>
              <a:gd name="T16" fmla="*/ 63077 w 310515"/>
              <a:gd name="T17" fmla="*/ 221490 h 246379"/>
              <a:gd name="T18" fmla="*/ 105371 w 310515"/>
              <a:gd name="T19" fmla="*/ 238889 h 246379"/>
              <a:gd name="T20" fmla="*/ 154066 w 310515"/>
              <a:gd name="T21" fmla="*/ 245138 h 246379"/>
              <a:gd name="T22" fmla="*/ 202761 w 310515"/>
              <a:gd name="T23" fmla="*/ 238889 h 246379"/>
              <a:gd name="T24" fmla="*/ 245050 w 310515"/>
              <a:gd name="T25" fmla="*/ 221490 h 246379"/>
              <a:gd name="T26" fmla="*/ 278397 w 310515"/>
              <a:gd name="T27" fmla="*/ 194958 h 246379"/>
              <a:gd name="T28" fmla="*/ 300266 w 310515"/>
              <a:gd name="T29" fmla="*/ 161310 h 246379"/>
              <a:gd name="T30" fmla="*/ 308119 w 310515"/>
              <a:gd name="T31" fmla="*/ 122569 h 246379"/>
              <a:gd name="T32" fmla="*/ 300266 w 310515"/>
              <a:gd name="T33" fmla="*/ 83827 h 246379"/>
              <a:gd name="T34" fmla="*/ 278397 w 310515"/>
              <a:gd name="T35" fmla="*/ 50180 h 246379"/>
              <a:gd name="T36" fmla="*/ 245050 w 310515"/>
              <a:gd name="T37" fmla="*/ 23648 h 246379"/>
              <a:gd name="T38" fmla="*/ 202761 w 310515"/>
              <a:gd name="T39" fmla="*/ 6248 h 246379"/>
              <a:gd name="T40" fmla="*/ 154066 w 310515"/>
              <a:gd name="T41" fmla="*/ 0 h 2463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0515" h="246379">
                <a:moveTo>
                  <a:pt x="155016" y="0"/>
                </a:moveTo>
                <a:lnTo>
                  <a:pt x="106020" y="6264"/>
                </a:lnTo>
                <a:lnTo>
                  <a:pt x="63466" y="23709"/>
                </a:lnTo>
                <a:lnTo>
                  <a:pt x="29909" y="50310"/>
                </a:lnTo>
                <a:lnTo>
                  <a:pt x="7903" y="84043"/>
                </a:lnTo>
                <a:lnTo>
                  <a:pt x="0" y="122885"/>
                </a:lnTo>
                <a:lnTo>
                  <a:pt x="7903" y="161726"/>
                </a:lnTo>
                <a:lnTo>
                  <a:pt x="29909" y="195460"/>
                </a:lnTo>
                <a:lnTo>
                  <a:pt x="63466" y="222061"/>
                </a:lnTo>
                <a:lnTo>
                  <a:pt x="106020" y="239505"/>
                </a:lnTo>
                <a:lnTo>
                  <a:pt x="155016" y="245770"/>
                </a:lnTo>
                <a:lnTo>
                  <a:pt x="204011" y="239505"/>
                </a:lnTo>
                <a:lnTo>
                  <a:pt x="246561" y="222061"/>
                </a:lnTo>
                <a:lnTo>
                  <a:pt x="280114" y="195460"/>
                </a:lnTo>
                <a:lnTo>
                  <a:pt x="302117" y="161726"/>
                </a:lnTo>
                <a:lnTo>
                  <a:pt x="310019" y="122885"/>
                </a:lnTo>
                <a:lnTo>
                  <a:pt x="302117" y="84043"/>
                </a:lnTo>
                <a:lnTo>
                  <a:pt x="280114" y="50310"/>
                </a:lnTo>
                <a:lnTo>
                  <a:pt x="246561" y="23709"/>
                </a:lnTo>
                <a:lnTo>
                  <a:pt x="204011" y="6264"/>
                </a:lnTo>
                <a:lnTo>
                  <a:pt x="1550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31" name="object 19">
            <a:extLst>
              <a:ext uri="{FF2B5EF4-FFF2-40B4-BE49-F238E27FC236}">
                <a16:creationId xmlns:a16="http://schemas.microsoft.com/office/drawing/2014/main" id="{71BBF1FD-7176-41EB-8677-84512468BB3B}"/>
              </a:ext>
            </a:extLst>
          </p:cNvPr>
          <p:cNvSpPr>
            <a:spLocks noChangeArrowheads="1"/>
          </p:cNvSpPr>
          <p:nvPr/>
        </p:nvSpPr>
        <p:spPr bwMode="auto">
          <a:xfrm>
            <a:off x="9702800" y="3067051"/>
            <a:ext cx="215900" cy="1492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332" name="object 20">
            <a:extLst>
              <a:ext uri="{FF2B5EF4-FFF2-40B4-BE49-F238E27FC236}">
                <a16:creationId xmlns:a16="http://schemas.microsoft.com/office/drawing/2014/main" id="{E024FBB6-D304-43BE-A6F4-47BDC35134C9}"/>
              </a:ext>
            </a:extLst>
          </p:cNvPr>
          <p:cNvSpPr>
            <a:spLocks/>
          </p:cNvSpPr>
          <p:nvPr/>
        </p:nvSpPr>
        <p:spPr bwMode="auto">
          <a:xfrm>
            <a:off x="9786938" y="3101975"/>
            <a:ext cx="309562" cy="222250"/>
          </a:xfrm>
          <a:custGeom>
            <a:avLst/>
            <a:gdLst>
              <a:gd name="T0" fmla="*/ 154066 w 310515"/>
              <a:gd name="T1" fmla="*/ 0 h 220979"/>
              <a:gd name="T2" fmla="*/ 105371 w 310515"/>
              <a:gd name="T3" fmla="*/ 5688 h 220979"/>
              <a:gd name="T4" fmla="*/ 63077 w 310515"/>
              <a:gd name="T5" fmla="*/ 21529 h 220979"/>
              <a:gd name="T6" fmla="*/ 29725 w 310515"/>
              <a:gd name="T7" fmla="*/ 45685 h 220979"/>
              <a:gd name="T8" fmla="*/ 0 w 310515"/>
              <a:gd name="T9" fmla="*/ 111584 h 220979"/>
              <a:gd name="T10" fmla="*/ 7855 w 310515"/>
              <a:gd name="T11" fmla="*/ 146853 h 220979"/>
              <a:gd name="T12" fmla="*/ 29725 w 310515"/>
              <a:gd name="T13" fmla="*/ 177484 h 220979"/>
              <a:gd name="T14" fmla="*/ 63077 w 310515"/>
              <a:gd name="T15" fmla="*/ 201640 h 220979"/>
              <a:gd name="T16" fmla="*/ 105371 w 310515"/>
              <a:gd name="T17" fmla="*/ 217481 h 220979"/>
              <a:gd name="T18" fmla="*/ 154066 w 310515"/>
              <a:gd name="T19" fmla="*/ 223169 h 220979"/>
              <a:gd name="T20" fmla="*/ 202761 w 310515"/>
              <a:gd name="T21" fmla="*/ 217481 h 220979"/>
              <a:gd name="T22" fmla="*/ 245050 w 310515"/>
              <a:gd name="T23" fmla="*/ 201640 h 220979"/>
              <a:gd name="T24" fmla="*/ 278397 w 310515"/>
              <a:gd name="T25" fmla="*/ 177484 h 220979"/>
              <a:gd name="T26" fmla="*/ 300266 w 310515"/>
              <a:gd name="T27" fmla="*/ 146853 h 220979"/>
              <a:gd name="T28" fmla="*/ 308119 w 310515"/>
              <a:gd name="T29" fmla="*/ 111584 h 220979"/>
              <a:gd name="T30" fmla="*/ 300266 w 310515"/>
              <a:gd name="T31" fmla="*/ 76315 h 220979"/>
              <a:gd name="T32" fmla="*/ 278397 w 310515"/>
              <a:gd name="T33" fmla="*/ 45685 h 220979"/>
              <a:gd name="T34" fmla="*/ 245050 w 310515"/>
              <a:gd name="T35" fmla="*/ 21529 h 220979"/>
              <a:gd name="T36" fmla="*/ 202761 w 310515"/>
              <a:gd name="T37" fmla="*/ 5688 h 220979"/>
              <a:gd name="T38" fmla="*/ 154066 w 310515"/>
              <a:gd name="T39" fmla="*/ 0 h 2209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0515" h="220979">
                <a:moveTo>
                  <a:pt x="155016" y="0"/>
                </a:moveTo>
                <a:lnTo>
                  <a:pt x="106020" y="5623"/>
                </a:lnTo>
                <a:lnTo>
                  <a:pt x="63466" y="21284"/>
                </a:lnTo>
                <a:lnTo>
                  <a:pt x="29909" y="45164"/>
                </a:lnTo>
                <a:lnTo>
                  <a:pt x="0" y="110312"/>
                </a:lnTo>
                <a:lnTo>
                  <a:pt x="7903" y="145178"/>
                </a:lnTo>
                <a:lnTo>
                  <a:pt x="29909" y="175460"/>
                </a:lnTo>
                <a:lnTo>
                  <a:pt x="63466" y="199340"/>
                </a:lnTo>
                <a:lnTo>
                  <a:pt x="106020" y="215000"/>
                </a:lnTo>
                <a:lnTo>
                  <a:pt x="155016" y="220624"/>
                </a:lnTo>
                <a:lnTo>
                  <a:pt x="204011" y="215000"/>
                </a:lnTo>
                <a:lnTo>
                  <a:pt x="246561" y="199340"/>
                </a:lnTo>
                <a:lnTo>
                  <a:pt x="280114" y="175460"/>
                </a:lnTo>
                <a:lnTo>
                  <a:pt x="302117" y="145178"/>
                </a:lnTo>
                <a:lnTo>
                  <a:pt x="310019" y="110312"/>
                </a:lnTo>
                <a:lnTo>
                  <a:pt x="302117" y="75445"/>
                </a:lnTo>
                <a:lnTo>
                  <a:pt x="280114" y="45164"/>
                </a:lnTo>
                <a:lnTo>
                  <a:pt x="246561" y="21284"/>
                </a:lnTo>
                <a:lnTo>
                  <a:pt x="204011" y="5623"/>
                </a:lnTo>
                <a:lnTo>
                  <a:pt x="1550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33" name="object 21">
            <a:extLst>
              <a:ext uri="{FF2B5EF4-FFF2-40B4-BE49-F238E27FC236}">
                <a16:creationId xmlns:a16="http://schemas.microsoft.com/office/drawing/2014/main" id="{C315ADA0-5F94-48F3-A2BA-F46D37CAEDC8}"/>
              </a:ext>
            </a:extLst>
          </p:cNvPr>
          <p:cNvSpPr>
            <a:spLocks/>
          </p:cNvSpPr>
          <p:nvPr/>
        </p:nvSpPr>
        <p:spPr bwMode="auto">
          <a:xfrm>
            <a:off x="10096501" y="3128963"/>
            <a:ext cx="309563" cy="176212"/>
          </a:xfrm>
          <a:custGeom>
            <a:avLst/>
            <a:gdLst>
              <a:gd name="T0" fmla="*/ 155260 w 308609"/>
              <a:gd name="T1" fmla="*/ 0 h 176529"/>
              <a:gd name="T2" fmla="*/ 94826 w 308609"/>
              <a:gd name="T3" fmla="*/ 6888 h 176529"/>
              <a:gd name="T4" fmla="*/ 45476 w 308609"/>
              <a:gd name="T5" fmla="*/ 25673 h 176529"/>
              <a:gd name="T6" fmla="*/ 12201 w 308609"/>
              <a:gd name="T7" fmla="*/ 53536 h 176529"/>
              <a:gd name="T8" fmla="*/ 0 w 308609"/>
              <a:gd name="T9" fmla="*/ 87656 h 176529"/>
              <a:gd name="T10" fmla="*/ 12201 w 308609"/>
              <a:gd name="T11" fmla="*/ 121779 h 176529"/>
              <a:gd name="T12" fmla="*/ 45476 w 308609"/>
              <a:gd name="T13" fmla="*/ 149641 h 176529"/>
              <a:gd name="T14" fmla="*/ 94826 w 308609"/>
              <a:gd name="T15" fmla="*/ 168426 h 176529"/>
              <a:gd name="T16" fmla="*/ 155260 w 308609"/>
              <a:gd name="T17" fmla="*/ 175314 h 176529"/>
              <a:gd name="T18" fmla="*/ 215692 w 308609"/>
              <a:gd name="T19" fmla="*/ 168426 h 176529"/>
              <a:gd name="T20" fmla="*/ 265038 w 308609"/>
              <a:gd name="T21" fmla="*/ 149641 h 176529"/>
              <a:gd name="T22" fmla="*/ 298307 w 308609"/>
              <a:gd name="T23" fmla="*/ 121779 h 176529"/>
              <a:gd name="T24" fmla="*/ 310508 w 308609"/>
              <a:gd name="T25" fmla="*/ 87656 h 176529"/>
              <a:gd name="T26" fmla="*/ 298307 w 308609"/>
              <a:gd name="T27" fmla="*/ 53536 h 176529"/>
              <a:gd name="T28" fmla="*/ 265038 w 308609"/>
              <a:gd name="T29" fmla="*/ 25673 h 176529"/>
              <a:gd name="T30" fmla="*/ 215692 w 308609"/>
              <a:gd name="T31" fmla="*/ 6888 h 176529"/>
              <a:gd name="T32" fmla="*/ 155260 w 308609"/>
              <a:gd name="T33" fmla="*/ 0 h 1765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8609" h="176529">
                <a:moveTo>
                  <a:pt x="154305" y="0"/>
                </a:moveTo>
                <a:lnTo>
                  <a:pt x="94243" y="6912"/>
                </a:lnTo>
                <a:lnTo>
                  <a:pt x="45196" y="25765"/>
                </a:lnTo>
                <a:lnTo>
                  <a:pt x="12126" y="53728"/>
                </a:lnTo>
                <a:lnTo>
                  <a:pt x="0" y="87972"/>
                </a:lnTo>
                <a:lnTo>
                  <a:pt x="12126" y="122217"/>
                </a:lnTo>
                <a:lnTo>
                  <a:pt x="45196" y="150180"/>
                </a:lnTo>
                <a:lnTo>
                  <a:pt x="94243" y="169033"/>
                </a:lnTo>
                <a:lnTo>
                  <a:pt x="154305" y="175945"/>
                </a:lnTo>
                <a:lnTo>
                  <a:pt x="214364" y="169033"/>
                </a:lnTo>
                <a:lnTo>
                  <a:pt x="263407" y="150180"/>
                </a:lnTo>
                <a:lnTo>
                  <a:pt x="296472" y="122217"/>
                </a:lnTo>
                <a:lnTo>
                  <a:pt x="308597" y="87972"/>
                </a:lnTo>
                <a:lnTo>
                  <a:pt x="296472" y="53728"/>
                </a:lnTo>
                <a:lnTo>
                  <a:pt x="263407" y="25765"/>
                </a:lnTo>
                <a:lnTo>
                  <a:pt x="214364" y="6912"/>
                </a:lnTo>
                <a:lnTo>
                  <a:pt x="15430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34" name="object 22">
            <a:extLst>
              <a:ext uri="{FF2B5EF4-FFF2-40B4-BE49-F238E27FC236}">
                <a16:creationId xmlns:a16="http://schemas.microsoft.com/office/drawing/2014/main" id="{2F4778C7-E614-4A7A-82B5-8557B1558CCC}"/>
              </a:ext>
            </a:extLst>
          </p:cNvPr>
          <p:cNvSpPr>
            <a:spLocks/>
          </p:cNvSpPr>
          <p:nvPr/>
        </p:nvSpPr>
        <p:spPr bwMode="auto">
          <a:xfrm>
            <a:off x="9990139" y="3038475"/>
            <a:ext cx="293687" cy="230188"/>
          </a:xfrm>
          <a:custGeom>
            <a:avLst/>
            <a:gdLst>
              <a:gd name="T0" fmla="*/ 146797 w 293370"/>
              <a:gd name="T1" fmla="*/ 0 h 230504"/>
              <a:gd name="T2" fmla="*/ 89658 w 293370"/>
              <a:gd name="T3" fmla="*/ 9028 h 230504"/>
              <a:gd name="T4" fmla="*/ 42995 w 293370"/>
              <a:gd name="T5" fmla="*/ 33648 h 230504"/>
              <a:gd name="T6" fmla="*/ 11535 w 293370"/>
              <a:gd name="T7" fmla="*/ 70166 h 230504"/>
              <a:gd name="T8" fmla="*/ 0 w 293370"/>
              <a:gd name="T9" fmla="*/ 114885 h 230504"/>
              <a:gd name="T10" fmla="*/ 11535 w 293370"/>
              <a:gd name="T11" fmla="*/ 159606 h 230504"/>
              <a:gd name="T12" fmla="*/ 42995 w 293370"/>
              <a:gd name="T13" fmla="*/ 196123 h 230504"/>
              <a:gd name="T14" fmla="*/ 89658 w 293370"/>
              <a:gd name="T15" fmla="*/ 220744 h 230504"/>
              <a:gd name="T16" fmla="*/ 146797 w 293370"/>
              <a:gd name="T17" fmla="*/ 229772 h 230504"/>
              <a:gd name="T18" fmla="*/ 203938 w 293370"/>
              <a:gd name="T19" fmla="*/ 220744 h 230504"/>
              <a:gd name="T20" fmla="*/ 250599 w 293370"/>
              <a:gd name="T21" fmla="*/ 196123 h 230504"/>
              <a:gd name="T22" fmla="*/ 282060 w 293370"/>
              <a:gd name="T23" fmla="*/ 159606 h 230504"/>
              <a:gd name="T24" fmla="*/ 293597 w 293370"/>
              <a:gd name="T25" fmla="*/ 114885 h 230504"/>
              <a:gd name="T26" fmla="*/ 282060 w 293370"/>
              <a:gd name="T27" fmla="*/ 70166 h 230504"/>
              <a:gd name="T28" fmla="*/ 250599 w 293370"/>
              <a:gd name="T29" fmla="*/ 33648 h 230504"/>
              <a:gd name="T30" fmla="*/ 203938 w 293370"/>
              <a:gd name="T31" fmla="*/ 9028 h 230504"/>
              <a:gd name="T32" fmla="*/ 146797 w 293370"/>
              <a:gd name="T33" fmla="*/ 0 h 2305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3370" h="230504">
                <a:moveTo>
                  <a:pt x="146481" y="0"/>
                </a:moveTo>
                <a:lnTo>
                  <a:pt x="89464" y="9052"/>
                </a:lnTo>
                <a:lnTo>
                  <a:pt x="42903" y="33740"/>
                </a:lnTo>
                <a:lnTo>
                  <a:pt x="11511" y="70358"/>
                </a:lnTo>
                <a:lnTo>
                  <a:pt x="0" y="115201"/>
                </a:lnTo>
                <a:lnTo>
                  <a:pt x="11511" y="160044"/>
                </a:lnTo>
                <a:lnTo>
                  <a:pt x="42903" y="196662"/>
                </a:lnTo>
                <a:lnTo>
                  <a:pt x="89464" y="221350"/>
                </a:lnTo>
                <a:lnTo>
                  <a:pt x="146481" y="230403"/>
                </a:lnTo>
                <a:lnTo>
                  <a:pt x="203498" y="221350"/>
                </a:lnTo>
                <a:lnTo>
                  <a:pt x="250059" y="196662"/>
                </a:lnTo>
                <a:lnTo>
                  <a:pt x="281452" y="160044"/>
                </a:lnTo>
                <a:lnTo>
                  <a:pt x="292963" y="115201"/>
                </a:lnTo>
                <a:lnTo>
                  <a:pt x="281452" y="70358"/>
                </a:lnTo>
                <a:lnTo>
                  <a:pt x="250059" y="33740"/>
                </a:lnTo>
                <a:lnTo>
                  <a:pt x="203498" y="9052"/>
                </a:lnTo>
                <a:lnTo>
                  <a:pt x="146481"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35" name="object 23">
            <a:extLst>
              <a:ext uri="{FF2B5EF4-FFF2-40B4-BE49-F238E27FC236}">
                <a16:creationId xmlns:a16="http://schemas.microsoft.com/office/drawing/2014/main" id="{B8E5813A-747C-40C9-A009-FBA70CBAF281}"/>
              </a:ext>
            </a:extLst>
          </p:cNvPr>
          <p:cNvSpPr>
            <a:spLocks noChangeArrowheads="1"/>
          </p:cNvSpPr>
          <p:nvPr/>
        </p:nvSpPr>
        <p:spPr bwMode="auto">
          <a:xfrm>
            <a:off x="9717088" y="3078164"/>
            <a:ext cx="203200" cy="1412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336" name="object 24">
            <a:extLst>
              <a:ext uri="{FF2B5EF4-FFF2-40B4-BE49-F238E27FC236}">
                <a16:creationId xmlns:a16="http://schemas.microsoft.com/office/drawing/2014/main" id="{BC28C1DF-8F5B-4408-8DD6-42AD1F75E669}"/>
              </a:ext>
            </a:extLst>
          </p:cNvPr>
          <p:cNvSpPr>
            <a:spLocks/>
          </p:cNvSpPr>
          <p:nvPr/>
        </p:nvSpPr>
        <p:spPr bwMode="auto">
          <a:xfrm>
            <a:off x="9796463" y="3113089"/>
            <a:ext cx="292100" cy="206375"/>
          </a:xfrm>
          <a:custGeom>
            <a:avLst/>
            <a:gdLst>
              <a:gd name="T0" fmla="*/ 145770 w 292100"/>
              <a:gd name="T1" fmla="*/ 0 h 207010"/>
              <a:gd name="T2" fmla="*/ 89030 w 292100"/>
              <a:gd name="T3" fmla="*/ 8070 h 207010"/>
              <a:gd name="T4" fmla="*/ 42695 w 292100"/>
              <a:gd name="T5" fmla="*/ 30081 h 207010"/>
              <a:gd name="T6" fmla="*/ 11455 w 292100"/>
              <a:gd name="T7" fmla="*/ 62728 h 207010"/>
              <a:gd name="T8" fmla="*/ 0 w 292100"/>
              <a:gd name="T9" fmla="*/ 102706 h 207010"/>
              <a:gd name="T10" fmla="*/ 11455 w 292100"/>
              <a:gd name="T11" fmla="*/ 142685 h 207010"/>
              <a:gd name="T12" fmla="*/ 42695 w 292100"/>
              <a:gd name="T13" fmla="*/ 175332 h 207010"/>
              <a:gd name="T14" fmla="*/ 89030 w 292100"/>
              <a:gd name="T15" fmla="*/ 197342 h 207010"/>
              <a:gd name="T16" fmla="*/ 145770 w 292100"/>
              <a:gd name="T17" fmla="*/ 205413 h 207010"/>
              <a:gd name="T18" fmla="*/ 202510 w 292100"/>
              <a:gd name="T19" fmla="*/ 197342 h 207010"/>
              <a:gd name="T20" fmla="*/ 248845 w 292100"/>
              <a:gd name="T21" fmla="*/ 175332 h 207010"/>
              <a:gd name="T22" fmla="*/ 280085 w 292100"/>
              <a:gd name="T23" fmla="*/ 142685 h 207010"/>
              <a:gd name="T24" fmla="*/ 291541 w 292100"/>
              <a:gd name="T25" fmla="*/ 102706 h 207010"/>
              <a:gd name="T26" fmla="*/ 280085 w 292100"/>
              <a:gd name="T27" fmla="*/ 62728 h 207010"/>
              <a:gd name="T28" fmla="*/ 248845 w 292100"/>
              <a:gd name="T29" fmla="*/ 30081 h 207010"/>
              <a:gd name="T30" fmla="*/ 202510 w 292100"/>
              <a:gd name="T31" fmla="*/ 8070 h 207010"/>
              <a:gd name="T32" fmla="*/ 145770 w 292100"/>
              <a:gd name="T33" fmla="*/ 0 h 2070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2100" h="207010">
                <a:moveTo>
                  <a:pt x="145770" y="0"/>
                </a:moveTo>
                <a:lnTo>
                  <a:pt x="89030" y="8120"/>
                </a:lnTo>
                <a:lnTo>
                  <a:pt x="42695" y="30267"/>
                </a:lnTo>
                <a:lnTo>
                  <a:pt x="11455" y="63115"/>
                </a:lnTo>
                <a:lnTo>
                  <a:pt x="0" y="103339"/>
                </a:lnTo>
                <a:lnTo>
                  <a:pt x="11455" y="143564"/>
                </a:lnTo>
                <a:lnTo>
                  <a:pt x="42695" y="176412"/>
                </a:lnTo>
                <a:lnTo>
                  <a:pt x="89030" y="198558"/>
                </a:lnTo>
                <a:lnTo>
                  <a:pt x="145770" y="206679"/>
                </a:lnTo>
                <a:lnTo>
                  <a:pt x="202510" y="198558"/>
                </a:lnTo>
                <a:lnTo>
                  <a:pt x="248845" y="176412"/>
                </a:lnTo>
                <a:lnTo>
                  <a:pt x="280085" y="143564"/>
                </a:lnTo>
                <a:lnTo>
                  <a:pt x="291541" y="103339"/>
                </a:lnTo>
                <a:lnTo>
                  <a:pt x="280085" y="63115"/>
                </a:lnTo>
                <a:lnTo>
                  <a:pt x="248845" y="30267"/>
                </a:lnTo>
                <a:lnTo>
                  <a:pt x="202510" y="8120"/>
                </a:lnTo>
                <a:lnTo>
                  <a:pt x="14577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37" name="object 25">
            <a:extLst>
              <a:ext uri="{FF2B5EF4-FFF2-40B4-BE49-F238E27FC236}">
                <a16:creationId xmlns:a16="http://schemas.microsoft.com/office/drawing/2014/main" id="{453721EF-E383-4131-94D2-73B6F00C29D0}"/>
              </a:ext>
            </a:extLst>
          </p:cNvPr>
          <p:cNvSpPr>
            <a:spLocks/>
          </p:cNvSpPr>
          <p:nvPr/>
        </p:nvSpPr>
        <p:spPr bwMode="auto">
          <a:xfrm>
            <a:off x="10088563" y="3136900"/>
            <a:ext cx="292100" cy="165100"/>
          </a:xfrm>
          <a:custGeom>
            <a:avLst/>
            <a:gdLst>
              <a:gd name="T0" fmla="*/ 145770 w 292100"/>
              <a:gd name="T1" fmla="*/ 0 h 165100"/>
              <a:gd name="T2" fmla="*/ 89030 w 292100"/>
              <a:gd name="T3" fmla="*/ 6473 h 165100"/>
              <a:gd name="T4" fmla="*/ 42695 w 292100"/>
              <a:gd name="T5" fmla="*/ 24128 h 165100"/>
              <a:gd name="T6" fmla="*/ 11455 w 292100"/>
              <a:gd name="T7" fmla="*/ 50315 h 165100"/>
              <a:gd name="T8" fmla="*/ 0 w 292100"/>
              <a:gd name="T9" fmla="*/ 82384 h 165100"/>
              <a:gd name="T10" fmla="*/ 11455 w 292100"/>
              <a:gd name="T11" fmla="*/ 114454 h 165100"/>
              <a:gd name="T12" fmla="*/ 42695 w 292100"/>
              <a:gd name="T13" fmla="*/ 140641 h 165100"/>
              <a:gd name="T14" fmla="*/ 89030 w 292100"/>
              <a:gd name="T15" fmla="*/ 158296 h 165100"/>
              <a:gd name="T16" fmla="*/ 145770 w 292100"/>
              <a:gd name="T17" fmla="*/ 164769 h 165100"/>
              <a:gd name="T18" fmla="*/ 202510 w 292100"/>
              <a:gd name="T19" fmla="*/ 158296 h 165100"/>
              <a:gd name="T20" fmla="*/ 248845 w 292100"/>
              <a:gd name="T21" fmla="*/ 140641 h 165100"/>
              <a:gd name="T22" fmla="*/ 280085 w 292100"/>
              <a:gd name="T23" fmla="*/ 114454 h 165100"/>
              <a:gd name="T24" fmla="*/ 291541 w 292100"/>
              <a:gd name="T25" fmla="*/ 82384 h 165100"/>
              <a:gd name="T26" fmla="*/ 280085 w 292100"/>
              <a:gd name="T27" fmla="*/ 50315 h 165100"/>
              <a:gd name="T28" fmla="*/ 248845 w 292100"/>
              <a:gd name="T29" fmla="*/ 24128 h 165100"/>
              <a:gd name="T30" fmla="*/ 202510 w 292100"/>
              <a:gd name="T31" fmla="*/ 6473 h 165100"/>
              <a:gd name="T32" fmla="*/ 145770 w 292100"/>
              <a:gd name="T33" fmla="*/ 0 h 1651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2100" h="165100">
                <a:moveTo>
                  <a:pt x="145770" y="0"/>
                </a:moveTo>
                <a:lnTo>
                  <a:pt x="89030" y="6473"/>
                </a:lnTo>
                <a:lnTo>
                  <a:pt x="42695" y="24128"/>
                </a:lnTo>
                <a:lnTo>
                  <a:pt x="11455" y="50315"/>
                </a:lnTo>
                <a:lnTo>
                  <a:pt x="0" y="82384"/>
                </a:lnTo>
                <a:lnTo>
                  <a:pt x="11455" y="114454"/>
                </a:lnTo>
                <a:lnTo>
                  <a:pt x="42695" y="140641"/>
                </a:lnTo>
                <a:lnTo>
                  <a:pt x="89030" y="158296"/>
                </a:lnTo>
                <a:lnTo>
                  <a:pt x="145770" y="164769"/>
                </a:lnTo>
                <a:lnTo>
                  <a:pt x="202510" y="158296"/>
                </a:lnTo>
                <a:lnTo>
                  <a:pt x="248845" y="140641"/>
                </a:lnTo>
                <a:lnTo>
                  <a:pt x="280085" y="114454"/>
                </a:lnTo>
                <a:lnTo>
                  <a:pt x="291541" y="82384"/>
                </a:lnTo>
                <a:lnTo>
                  <a:pt x="280085" y="50315"/>
                </a:lnTo>
                <a:lnTo>
                  <a:pt x="248845" y="24128"/>
                </a:lnTo>
                <a:lnTo>
                  <a:pt x="202510" y="6473"/>
                </a:lnTo>
                <a:lnTo>
                  <a:pt x="14577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38" name="object 26">
            <a:extLst>
              <a:ext uri="{FF2B5EF4-FFF2-40B4-BE49-F238E27FC236}">
                <a16:creationId xmlns:a16="http://schemas.microsoft.com/office/drawing/2014/main" id="{E0334627-6AFA-470B-8ED0-248D08A00D94}"/>
              </a:ext>
            </a:extLst>
          </p:cNvPr>
          <p:cNvSpPr>
            <a:spLocks/>
          </p:cNvSpPr>
          <p:nvPr/>
        </p:nvSpPr>
        <p:spPr bwMode="auto">
          <a:xfrm>
            <a:off x="9799639" y="2955925"/>
            <a:ext cx="339725" cy="236538"/>
          </a:xfrm>
          <a:custGeom>
            <a:avLst/>
            <a:gdLst>
              <a:gd name="T0" fmla="*/ 169318 w 340359"/>
              <a:gd name="T1" fmla="*/ 0 h 236219"/>
              <a:gd name="T2" fmla="*/ 115799 w 340359"/>
              <a:gd name="T3" fmla="*/ 6031 h 236219"/>
              <a:gd name="T4" fmla="*/ 69319 w 340359"/>
              <a:gd name="T5" fmla="*/ 22829 h 236219"/>
              <a:gd name="T6" fmla="*/ 32667 w 340359"/>
              <a:gd name="T7" fmla="*/ 48440 h 236219"/>
              <a:gd name="T8" fmla="*/ 8631 w 340359"/>
              <a:gd name="T9" fmla="*/ 80919 h 236219"/>
              <a:gd name="T10" fmla="*/ 0 w 340359"/>
              <a:gd name="T11" fmla="*/ 118314 h 236219"/>
              <a:gd name="T12" fmla="*/ 8631 w 340359"/>
              <a:gd name="T13" fmla="*/ 155710 h 236219"/>
              <a:gd name="T14" fmla="*/ 32667 w 340359"/>
              <a:gd name="T15" fmla="*/ 188187 h 236219"/>
              <a:gd name="T16" fmla="*/ 69319 w 340359"/>
              <a:gd name="T17" fmla="*/ 213800 h 236219"/>
              <a:gd name="T18" fmla="*/ 115799 w 340359"/>
              <a:gd name="T19" fmla="*/ 230597 h 236219"/>
              <a:gd name="T20" fmla="*/ 169318 w 340359"/>
              <a:gd name="T21" fmla="*/ 236629 h 236219"/>
              <a:gd name="T22" fmla="*/ 222831 w 340359"/>
              <a:gd name="T23" fmla="*/ 230597 h 236219"/>
              <a:gd name="T24" fmla="*/ 269307 w 340359"/>
              <a:gd name="T25" fmla="*/ 213800 h 236219"/>
              <a:gd name="T26" fmla="*/ 305958 w 340359"/>
              <a:gd name="T27" fmla="*/ 188187 h 236219"/>
              <a:gd name="T28" fmla="*/ 329993 w 340359"/>
              <a:gd name="T29" fmla="*/ 155710 h 236219"/>
              <a:gd name="T30" fmla="*/ 338625 w 340359"/>
              <a:gd name="T31" fmla="*/ 118314 h 236219"/>
              <a:gd name="T32" fmla="*/ 329993 w 340359"/>
              <a:gd name="T33" fmla="*/ 80919 h 236219"/>
              <a:gd name="T34" fmla="*/ 305958 w 340359"/>
              <a:gd name="T35" fmla="*/ 48440 h 236219"/>
              <a:gd name="T36" fmla="*/ 269307 w 340359"/>
              <a:gd name="T37" fmla="*/ 22829 h 236219"/>
              <a:gd name="T38" fmla="*/ 222831 w 340359"/>
              <a:gd name="T39" fmla="*/ 6031 h 236219"/>
              <a:gd name="T40" fmla="*/ 169318 w 340359"/>
              <a:gd name="T41" fmla="*/ 0 h 2362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40359" h="236219">
                <a:moveTo>
                  <a:pt x="169951" y="0"/>
                </a:moveTo>
                <a:lnTo>
                  <a:pt x="116232" y="6015"/>
                </a:lnTo>
                <a:lnTo>
                  <a:pt x="69578" y="22767"/>
                </a:lnTo>
                <a:lnTo>
                  <a:pt x="32789" y="48310"/>
                </a:lnTo>
                <a:lnTo>
                  <a:pt x="8663" y="80701"/>
                </a:lnTo>
                <a:lnTo>
                  <a:pt x="0" y="117995"/>
                </a:lnTo>
                <a:lnTo>
                  <a:pt x="8663" y="155290"/>
                </a:lnTo>
                <a:lnTo>
                  <a:pt x="32789" y="187680"/>
                </a:lnTo>
                <a:lnTo>
                  <a:pt x="69578" y="213224"/>
                </a:lnTo>
                <a:lnTo>
                  <a:pt x="116232" y="229975"/>
                </a:lnTo>
                <a:lnTo>
                  <a:pt x="169951" y="235991"/>
                </a:lnTo>
                <a:lnTo>
                  <a:pt x="223664" y="229975"/>
                </a:lnTo>
                <a:lnTo>
                  <a:pt x="270314" y="213224"/>
                </a:lnTo>
                <a:lnTo>
                  <a:pt x="307101" y="187680"/>
                </a:lnTo>
                <a:lnTo>
                  <a:pt x="331226" y="155290"/>
                </a:lnTo>
                <a:lnTo>
                  <a:pt x="339890" y="117995"/>
                </a:lnTo>
                <a:lnTo>
                  <a:pt x="331226" y="80701"/>
                </a:lnTo>
                <a:lnTo>
                  <a:pt x="307101" y="48310"/>
                </a:lnTo>
                <a:lnTo>
                  <a:pt x="270314" y="22767"/>
                </a:lnTo>
                <a:lnTo>
                  <a:pt x="223664" y="6015"/>
                </a:lnTo>
                <a:lnTo>
                  <a:pt x="169951"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39" name="object 27">
            <a:extLst>
              <a:ext uri="{FF2B5EF4-FFF2-40B4-BE49-F238E27FC236}">
                <a16:creationId xmlns:a16="http://schemas.microsoft.com/office/drawing/2014/main" id="{7CFE7808-14B3-4D39-8B71-6CEC7A29C59C}"/>
              </a:ext>
            </a:extLst>
          </p:cNvPr>
          <p:cNvSpPr>
            <a:spLocks/>
          </p:cNvSpPr>
          <p:nvPr/>
        </p:nvSpPr>
        <p:spPr bwMode="auto">
          <a:xfrm>
            <a:off x="9805988" y="2971801"/>
            <a:ext cx="317500" cy="219075"/>
          </a:xfrm>
          <a:custGeom>
            <a:avLst/>
            <a:gdLst>
              <a:gd name="T0" fmla="*/ 158572 w 317500"/>
              <a:gd name="T1" fmla="*/ 0 h 219710"/>
              <a:gd name="T2" fmla="*/ 108450 w 317500"/>
              <a:gd name="T3" fmla="*/ 5555 h 219710"/>
              <a:gd name="T4" fmla="*/ 64920 w 317500"/>
              <a:gd name="T5" fmla="*/ 21026 h 219710"/>
              <a:gd name="T6" fmla="*/ 30594 w 317500"/>
              <a:gd name="T7" fmla="*/ 44617 h 219710"/>
              <a:gd name="T8" fmla="*/ 0 w 317500"/>
              <a:gd name="T9" fmla="*/ 108980 h 219710"/>
              <a:gd name="T10" fmla="*/ 8083 w 317500"/>
              <a:gd name="T11" fmla="*/ 143428 h 219710"/>
              <a:gd name="T12" fmla="*/ 30594 w 317500"/>
              <a:gd name="T13" fmla="*/ 173345 h 219710"/>
              <a:gd name="T14" fmla="*/ 64920 w 317500"/>
              <a:gd name="T15" fmla="*/ 196936 h 219710"/>
              <a:gd name="T16" fmla="*/ 108450 w 317500"/>
              <a:gd name="T17" fmla="*/ 212406 h 219710"/>
              <a:gd name="T18" fmla="*/ 158572 w 317500"/>
              <a:gd name="T19" fmla="*/ 217961 h 219710"/>
              <a:gd name="T20" fmla="*/ 208687 w 317500"/>
              <a:gd name="T21" fmla="*/ 212406 h 219710"/>
              <a:gd name="T22" fmla="*/ 252213 w 317500"/>
              <a:gd name="T23" fmla="*/ 196936 h 219710"/>
              <a:gd name="T24" fmla="*/ 286537 w 317500"/>
              <a:gd name="T25" fmla="*/ 173345 h 219710"/>
              <a:gd name="T26" fmla="*/ 309047 w 317500"/>
              <a:gd name="T27" fmla="*/ 143428 h 219710"/>
              <a:gd name="T28" fmla="*/ 317131 w 317500"/>
              <a:gd name="T29" fmla="*/ 108980 h 219710"/>
              <a:gd name="T30" fmla="*/ 309047 w 317500"/>
              <a:gd name="T31" fmla="*/ 74533 h 219710"/>
              <a:gd name="T32" fmla="*/ 286537 w 317500"/>
              <a:gd name="T33" fmla="*/ 44617 h 219710"/>
              <a:gd name="T34" fmla="*/ 252213 w 317500"/>
              <a:gd name="T35" fmla="*/ 21026 h 219710"/>
              <a:gd name="T36" fmla="*/ 208687 w 317500"/>
              <a:gd name="T37" fmla="*/ 5555 h 219710"/>
              <a:gd name="T38" fmla="*/ 158572 w 317500"/>
              <a:gd name="T39" fmla="*/ 0 h 2197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7500" h="219710">
                <a:moveTo>
                  <a:pt x="158572" y="0"/>
                </a:moveTo>
                <a:lnTo>
                  <a:pt x="108450" y="5587"/>
                </a:lnTo>
                <a:lnTo>
                  <a:pt x="64920" y="21148"/>
                </a:lnTo>
                <a:lnTo>
                  <a:pt x="30594" y="44876"/>
                </a:lnTo>
                <a:lnTo>
                  <a:pt x="0" y="109613"/>
                </a:lnTo>
                <a:lnTo>
                  <a:pt x="8083" y="144261"/>
                </a:lnTo>
                <a:lnTo>
                  <a:pt x="30594" y="174351"/>
                </a:lnTo>
                <a:lnTo>
                  <a:pt x="64920" y="198079"/>
                </a:lnTo>
                <a:lnTo>
                  <a:pt x="108450" y="213639"/>
                </a:lnTo>
                <a:lnTo>
                  <a:pt x="158572" y="219227"/>
                </a:lnTo>
                <a:lnTo>
                  <a:pt x="208687" y="213639"/>
                </a:lnTo>
                <a:lnTo>
                  <a:pt x="252213" y="198079"/>
                </a:lnTo>
                <a:lnTo>
                  <a:pt x="286537" y="174351"/>
                </a:lnTo>
                <a:lnTo>
                  <a:pt x="309047" y="144261"/>
                </a:lnTo>
                <a:lnTo>
                  <a:pt x="317131" y="109613"/>
                </a:lnTo>
                <a:lnTo>
                  <a:pt x="309047" y="74966"/>
                </a:lnTo>
                <a:lnTo>
                  <a:pt x="286537" y="44876"/>
                </a:lnTo>
                <a:lnTo>
                  <a:pt x="252213" y="21148"/>
                </a:lnTo>
                <a:lnTo>
                  <a:pt x="208687" y="5587"/>
                </a:lnTo>
                <a:lnTo>
                  <a:pt x="15857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40" name="object 28">
            <a:extLst>
              <a:ext uri="{FF2B5EF4-FFF2-40B4-BE49-F238E27FC236}">
                <a16:creationId xmlns:a16="http://schemas.microsoft.com/office/drawing/2014/main" id="{91DFDC63-9F1A-4FBF-9DB4-7116325E3980}"/>
              </a:ext>
            </a:extLst>
          </p:cNvPr>
          <p:cNvSpPr>
            <a:spLocks/>
          </p:cNvSpPr>
          <p:nvPr/>
        </p:nvSpPr>
        <p:spPr bwMode="auto">
          <a:xfrm>
            <a:off x="9813926" y="2987676"/>
            <a:ext cx="334963" cy="207963"/>
          </a:xfrm>
          <a:custGeom>
            <a:avLst/>
            <a:gdLst>
              <a:gd name="T0" fmla="*/ 167424 w 334645"/>
              <a:gd name="T1" fmla="*/ 0 h 207010"/>
              <a:gd name="T2" fmla="*/ 114505 w 334645"/>
              <a:gd name="T3" fmla="*/ 5316 h 207010"/>
              <a:gd name="T4" fmla="*/ 68545 w 334645"/>
              <a:gd name="T5" fmla="*/ 20122 h 207010"/>
              <a:gd name="T6" fmla="*/ 32303 w 334645"/>
              <a:gd name="T7" fmla="*/ 42699 h 207010"/>
              <a:gd name="T8" fmla="*/ 0 w 334645"/>
              <a:gd name="T9" fmla="*/ 104293 h 207010"/>
              <a:gd name="T10" fmla="*/ 8535 w 334645"/>
              <a:gd name="T11" fmla="*/ 137258 h 207010"/>
              <a:gd name="T12" fmla="*/ 32303 w 334645"/>
              <a:gd name="T13" fmla="*/ 165888 h 207010"/>
              <a:gd name="T14" fmla="*/ 68545 w 334645"/>
              <a:gd name="T15" fmla="*/ 188465 h 207010"/>
              <a:gd name="T16" fmla="*/ 114505 w 334645"/>
              <a:gd name="T17" fmla="*/ 203269 h 207010"/>
              <a:gd name="T18" fmla="*/ 167424 w 334645"/>
              <a:gd name="T19" fmla="*/ 208586 h 207010"/>
              <a:gd name="T20" fmla="*/ 220337 w 334645"/>
              <a:gd name="T21" fmla="*/ 203269 h 207010"/>
              <a:gd name="T22" fmla="*/ 266293 w 334645"/>
              <a:gd name="T23" fmla="*/ 188465 h 207010"/>
              <a:gd name="T24" fmla="*/ 302533 w 334645"/>
              <a:gd name="T25" fmla="*/ 165888 h 207010"/>
              <a:gd name="T26" fmla="*/ 326300 w 334645"/>
              <a:gd name="T27" fmla="*/ 137258 h 207010"/>
              <a:gd name="T28" fmla="*/ 334836 w 334645"/>
              <a:gd name="T29" fmla="*/ 104293 h 207010"/>
              <a:gd name="T30" fmla="*/ 326300 w 334645"/>
              <a:gd name="T31" fmla="*/ 71328 h 207010"/>
              <a:gd name="T32" fmla="*/ 302533 w 334645"/>
              <a:gd name="T33" fmla="*/ 42699 h 207010"/>
              <a:gd name="T34" fmla="*/ 266293 w 334645"/>
              <a:gd name="T35" fmla="*/ 20122 h 207010"/>
              <a:gd name="T36" fmla="*/ 220337 w 334645"/>
              <a:gd name="T37" fmla="*/ 5316 h 207010"/>
              <a:gd name="T38" fmla="*/ 167424 w 334645"/>
              <a:gd name="T39" fmla="*/ 0 h 2070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34645" h="207010">
                <a:moveTo>
                  <a:pt x="167106" y="0"/>
                </a:moveTo>
                <a:lnTo>
                  <a:pt x="114287" y="5268"/>
                </a:lnTo>
                <a:lnTo>
                  <a:pt x="68415" y="19938"/>
                </a:lnTo>
                <a:lnTo>
                  <a:pt x="32241" y="42308"/>
                </a:lnTo>
                <a:lnTo>
                  <a:pt x="0" y="103339"/>
                </a:lnTo>
                <a:lnTo>
                  <a:pt x="8519" y="136003"/>
                </a:lnTo>
                <a:lnTo>
                  <a:pt x="32241" y="164371"/>
                </a:lnTo>
                <a:lnTo>
                  <a:pt x="68415" y="186741"/>
                </a:lnTo>
                <a:lnTo>
                  <a:pt x="114287" y="201411"/>
                </a:lnTo>
                <a:lnTo>
                  <a:pt x="167106" y="206679"/>
                </a:lnTo>
                <a:lnTo>
                  <a:pt x="219919" y="201411"/>
                </a:lnTo>
                <a:lnTo>
                  <a:pt x="265787" y="186741"/>
                </a:lnTo>
                <a:lnTo>
                  <a:pt x="301959" y="164371"/>
                </a:lnTo>
                <a:lnTo>
                  <a:pt x="325681" y="136003"/>
                </a:lnTo>
                <a:lnTo>
                  <a:pt x="334200" y="103339"/>
                </a:lnTo>
                <a:lnTo>
                  <a:pt x="325681" y="70676"/>
                </a:lnTo>
                <a:lnTo>
                  <a:pt x="301959" y="42308"/>
                </a:lnTo>
                <a:lnTo>
                  <a:pt x="265787" y="19938"/>
                </a:lnTo>
                <a:lnTo>
                  <a:pt x="219919" y="5268"/>
                </a:lnTo>
                <a:lnTo>
                  <a:pt x="167106"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41" name="object 29">
            <a:extLst>
              <a:ext uri="{FF2B5EF4-FFF2-40B4-BE49-F238E27FC236}">
                <a16:creationId xmlns:a16="http://schemas.microsoft.com/office/drawing/2014/main" id="{A9840C68-E42E-4F57-A497-5621A96C9CE9}"/>
              </a:ext>
            </a:extLst>
          </p:cNvPr>
          <p:cNvSpPr>
            <a:spLocks noChangeArrowheads="1"/>
          </p:cNvSpPr>
          <p:nvPr/>
        </p:nvSpPr>
        <p:spPr bwMode="auto">
          <a:xfrm>
            <a:off x="9620251" y="3163888"/>
            <a:ext cx="238125" cy="15081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342" name="object 30">
            <a:extLst>
              <a:ext uri="{FF2B5EF4-FFF2-40B4-BE49-F238E27FC236}">
                <a16:creationId xmlns:a16="http://schemas.microsoft.com/office/drawing/2014/main" id="{B6B72DB9-3B5A-40CB-8717-54A98A504D49}"/>
              </a:ext>
            </a:extLst>
          </p:cNvPr>
          <p:cNvSpPr>
            <a:spLocks/>
          </p:cNvSpPr>
          <p:nvPr/>
        </p:nvSpPr>
        <p:spPr bwMode="auto">
          <a:xfrm>
            <a:off x="9720263" y="3144839"/>
            <a:ext cx="330200" cy="236537"/>
          </a:xfrm>
          <a:custGeom>
            <a:avLst/>
            <a:gdLst>
              <a:gd name="T0" fmla="*/ 164973 w 330200"/>
              <a:gd name="T1" fmla="*/ 0 h 236220"/>
              <a:gd name="T2" fmla="*/ 112829 w 330200"/>
              <a:gd name="T3" fmla="*/ 6031 h 236220"/>
              <a:gd name="T4" fmla="*/ 67543 w 330200"/>
              <a:gd name="T5" fmla="*/ 22829 h 236220"/>
              <a:gd name="T6" fmla="*/ 31830 w 330200"/>
              <a:gd name="T7" fmla="*/ 48440 h 236220"/>
              <a:gd name="T8" fmla="*/ 8410 w 330200"/>
              <a:gd name="T9" fmla="*/ 80917 h 236220"/>
              <a:gd name="T10" fmla="*/ 0 w 330200"/>
              <a:gd name="T11" fmla="*/ 118312 h 236220"/>
              <a:gd name="T12" fmla="*/ 8410 w 330200"/>
              <a:gd name="T13" fmla="*/ 155707 h 236220"/>
              <a:gd name="T14" fmla="*/ 31830 w 330200"/>
              <a:gd name="T15" fmla="*/ 188184 h 236220"/>
              <a:gd name="T16" fmla="*/ 67543 w 330200"/>
              <a:gd name="T17" fmla="*/ 213797 h 236220"/>
              <a:gd name="T18" fmla="*/ 112829 w 330200"/>
              <a:gd name="T19" fmla="*/ 230593 h 236220"/>
              <a:gd name="T20" fmla="*/ 164973 w 330200"/>
              <a:gd name="T21" fmla="*/ 236625 h 236220"/>
              <a:gd name="T22" fmla="*/ 217115 w 330200"/>
              <a:gd name="T23" fmla="*/ 230593 h 236220"/>
              <a:gd name="T24" fmla="*/ 262398 w 330200"/>
              <a:gd name="T25" fmla="*/ 213797 h 236220"/>
              <a:gd name="T26" fmla="*/ 298106 w 330200"/>
              <a:gd name="T27" fmla="*/ 188184 h 236220"/>
              <a:gd name="T28" fmla="*/ 321523 w 330200"/>
              <a:gd name="T29" fmla="*/ 155707 h 236220"/>
              <a:gd name="T30" fmla="*/ 329933 w 330200"/>
              <a:gd name="T31" fmla="*/ 118312 h 236220"/>
              <a:gd name="T32" fmla="*/ 321523 w 330200"/>
              <a:gd name="T33" fmla="*/ 80917 h 236220"/>
              <a:gd name="T34" fmla="*/ 298106 w 330200"/>
              <a:gd name="T35" fmla="*/ 48440 h 236220"/>
              <a:gd name="T36" fmla="*/ 262398 w 330200"/>
              <a:gd name="T37" fmla="*/ 22829 h 236220"/>
              <a:gd name="T38" fmla="*/ 217115 w 330200"/>
              <a:gd name="T39" fmla="*/ 6031 h 236220"/>
              <a:gd name="T40" fmla="*/ 164973 w 330200"/>
              <a:gd name="T41" fmla="*/ 0 h 236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0200" h="236220">
                <a:moveTo>
                  <a:pt x="164973" y="0"/>
                </a:moveTo>
                <a:lnTo>
                  <a:pt x="112829" y="6015"/>
                </a:lnTo>
                <a:lnTo>
                  <a:pt x="67543" y="22767"/>
                </a:lnTo>
                <a:lnTo>
                  <a:pt x="31830" y="48310"/>
                </a:lnTo>
                <a:lnTo>
                  <a:pt x="8410" y="80701"/>
                </a:lnTo>
                <a:lnTo>
                  <a:pt x="0" y="117995"/>
                </a:lnTo>
                <a:lnTo>
                  <a:pt x="8410" y="155290"/>
                </a:lnTo>
                <a:lnTo>
                  <a:pt x="31830" y="187680"/>
                </a:lnTo>
                <a:lnTo>
                  <a:pt x="67543" y="213224"/>
                </a:lnTo>
                <a:lnTo>
                  <a:pt x="112829" y="229975"/>
                </a:lnTo>
                <a:lnTo>
                  <a:pt x="164973" y="235991"/>
                </a:lnTo>
                <a:lnTo>
                  <a:pt x="217115" y="229975"/>
                </a:lnTo>
                <a:lnTo>
                  <a:pt x="262398" y="213224"/>
                </a:lnTo>
                <a:lnTo>
                  <a:pt x="298106" y="187680"/>
                </a:lnTo>
                <a:lnTo>
                  <a:pt x="321523" y="155290"/>
                </a:lnTo>
                <a:lnTo>
                  <a:pt x="329933" y="117995"/>
                </a:lnTo>
                <a:lnTo>
                  <a:pt x="321523" y="80701"/>
                </a:lnTo>
                <a:lnTo>
                  <a:pt x="298106" y="48310"/>
                </a:lnTo>
                <a:lnTo>
                  <a:pt x="262398" y="22767"/>
                </a:lnTo>
                <a:lnTo>
                  <a:pt x="217115" y="6015"/>
                </a:lnTo>
                <a:lnTo>
                  <a:pt x="164973"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43" name="object 31">
            <a:extLst>
              <a:ext uri="{FF2B5EF4-FFF2-40B4-BE49-F238E27FC236}">
                <a16:creationId xmlns:a16="http://schemas.microsoft.com/office/drawing/2014/main" id="{16D73967-E988-44C5-AF64-CDAA8EA21D8E}"/>
              </a:ext>
            </a:extLst>
          </p:cNvPr>
          <p:cNvSpPr>
            <a:spLocks/>
          </p:cNvSpPr>
          <p:nvPr/>
        </p:nvSpPr>
        <p:spPr bwMode="auto">
          <a:xfrm>
            <a:off x="9731376" y="3148014"/>
            <a:ext cx="307975" cy="219075"/>
          </a:xfrm>
          <a:custGeom>
            <a:avLst/>
            <a:gdLst>
              <a:gd name="T0" fmla="*/ 153672 w 308609"/>
              <a:gd name="T1" fmla="*/ 0 h 219710"/>
              <a:gd name="T2" fmla="*/ 105100 w 308609"/>
              <a:gd name="T3" fmla="*/ 5555 h 219710"/>
              <a:gd name="T4" fmla="*/ 62915 w 308609"/>
              <a:gd name="T5" fmla="*/ 21026 h 219710"/>
              <a:gd name="T6" fmla="*/ 29650 w 308609"/>
              <a:gd name="T7" fmla="*/ 44617 h 219710"/>
              <a:gd name="T8" fmla="*/ 0 w 308609"/>
              <a:gd name="T9" fmla="*/ 108980 h 219710"/>
              <a:gd name="T10" fmla="*/ 7834 w 308609"/>
              <a:gd name="T11" fmla="*/ 143428 h 219710"/>
              <a:gd name="T12" fmla="*/ 29650 w 308609"/>
              <a:gd name="T13" fmla="*/ 173345 h 219710"/>
              <a:gd name="T14" fmla="*/ 62915 w 308609"/>
              <a:gd name="T15" fmla="*/ 196936 h 219710"/>
              <a:gd name="T16" fmla="*/ 105100 w 308609"/>
              <a:gd name="T17" fmla="*/ 212406 h 219710"/>
              <a:gd name="T18" fmla="*/ 153672 w 308609"/>
              <a:gd name="T19" fmla="*/ 217961 h 219710"/>
              <a:gd name="T20" fmla="*/ 202241 w 308609"/>
              <a:gd name="T21" fmla="*/ 212406 h 219710"/>
              <a:gd name="T22" fmla="*/ 244422 w 308609"/>
              <a:gd name="T23" fmla="*/ 196936 h 219710"/>
              <a:gd name="T24" fmla="*/ 277683 w 308609"/>
              <a:gd name="T25" fmla="*/ 173345 h 219710"/>
              <a:gd name="T26" fmla="*/ 299496 w 308609"/>
              <a:gd name="T27" fmla="*/ 143428 h 219710"/>
              <a:gd name="T28" fmla="*/ 307330 w 308609"/>
              <a:gd name="T29" fmla="*/ 108980 h 219710"/>
              <a:gd name="T30" fmla="*/ 299496 w 308609"/>
              <a:gd name="T31" fmla="*/ 74533 h 219710"/>
              <a:gd name="T32" fmla="*/ 277683 w 308609"/>
              <a:gd name="T33" fmla="*/ 44617 h 219710"/>
              <a:gd name="T34" fmla="*/ 244422 w 308609"/>
              <a:gd name="T35" fmla="*/ 21026 h 219710"/>
              <a:gd name="T36" fmla="*/ 202241 w 308609"/>
              <a:gd name="T37" fmla="*/ 5555 h 219710"/>
              <a:gd name="T38" fmla="*/ 153672 w 308609"/>
              <a:gd name="T39" fmla="*/ 0 h 2197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8609" h="219710">
                <a:moveTo>
                  <a:pt x="154305" y="0"/>
                </a:moveTo>
                <a:lnTo>
                  <a:pt x="105533" y="5587"/>
                </a:lnTo>
                <a:lnTo>
                  <a:pt x="63175" y="21148"/>
                </a:lnTo>
                <a:lnTo>
                  <a:pt x="29772" y="44876"/>
                </a:lnTo>
                <a:lnTo>
                  <a:pt x="0" y="109613"/>
                </a:lnTo>
                <a:lnTo>
                  <a:pt x="7866" y="144261"/>
                </a:lnTo>
                <a:lnTo>
                  <a:pt x="29772" y="174351"/>
                </a:lnTo>
                <a:lnTo>
                  <a:pt x="63175" y="198079"/>
                </a:lnTo>
                <a:lnTo>
                  <a:pt x="105533" y="213639"/>
                </a:lnTo>
                <a:lnTo>
                  <a:pt x="154305" y="219227"/>
                </a:lnTo>
                <a:lnTo>
                  <a:pt x="203074" y="213639"/>
                </a:lnTo>
                <a:lnTo>
                  <a:pt x="245429" y="198079"/>
                </a:lnTo>
                <a:lnTo>
                  <a:pt x="278828" y="174351"/>
                </a:lnTo>
                <a:lnTo>
                  <a:pt x="300731" y="144261"/>
                </a:lnTo>
                <a:lnTo>
                  <a:pt x="308597" y="109613"/>
                </a:lnTo>
                <a:lnTo>
                  <a:pt x="300731" y="74966"/>
                </a:lnTo>
                <a:lnTo>
                  <a:pt x="278828" y="44876"/>
                </a:lnTo>
                <a:lnTo>
                  <a:pt x="245429" y="21148"/>
                </a:lnTo>
                <a:lnTo>
                  <a:pt x="203074" y="5587"/>
                </a:lnTo>
                <a:lnTo>
                  <a:pt x="15430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44" name="object 32">
            <a:extLst>
              <a:ext uri="{FF2B5EF4-FFF2-40B4-BE49-F238E27FC236}">
                <a16:creationId xmlns:a16="http://schemas.microsoft.com/office/drawing/2014/main" id="{99AF0434-55FB-42C2-A7D2-AD28929E3A1D}"/>
              </a:ext>
            </a:extLst>
          </p:cNvPr>
          <p:cNvSpPr>
            <a:spLocks/>
          </p:cNvSpPr>
          <p:nvPr/>
        </p:nvSpPr>
        <p:spPr bwMode="auto">
          <a:xfrm>
            <a:off x="9736138" y="3108326"/>
            <a:ext cx="304800" cy="250825"/>
          </a:xfrm>
          <a:custGeom>
            <a:avLst/>
            <a:gdLst>
              <a:gd name="T0" fmla="*/ 152171 w 304800"/>
              <a:gd name="T1" fmla="*/ 0 h 251460"/>
              <a:gd name="T2" fmla="*/ 104070 w 304800"/>
              <a:gd name="T3" fmla="*/ 6375 h 251460"/>
              <a:gd name="T4" fmla="*/ 62298 w 304800"/>
              <a:gd name="T5" fmla="*/ 24128 h 251460"/>
              <a:gd name="T6" fmla="*/ 29358 w 304800"/>
              <a:gd name="T7" fmla="*/ 51196 h 251460"/>
              <a:gd name="T8" fmla="*/ 7757 w 304800"/>
              <a:gd name="T9" fmla="*/ 85522 h 251460"/>
              <a:gd name="T10" fmla="*/ 0 w 304800"/>
              <a:gd name="T11" fmla="*/ 125045 h 251460"/>
              <a:gd name="T12" fmla="*/ 7757 w 304800"/>
              <a:gd name="T13" fmla="*/ 164566 h 251460"/>
              <a:gd name="T14" fmla="*/ 29358 w 304800"/>
              <a:gd name="T15" fmla="*/ 198892 h 251460"/>
              <a:gd name="T16" fmla="*/ 62298 w 304800"/>
              <a:gd name="T17" fmla="*/ 225962 h 251460"/>
              <a:gd name="T18" fmla="*/ 104070 w 304800"/>
              <a:gd name="T19" fmla="*/ 243714 h 251460"/>
              <a:gd name="T20" fmla="*/ 152171 w 304800"/>
              <a:gd name="T21" fmla="*/ 250090 h 251460"/>
              <a:gd name="T22" fmla="*/ 200267 w 304800"/>
              <a:gd name="T23" fmla="*/ 243714 h 251460"/>
              <a:gd name="T24" fmla="*/ 242039 w 304800"/>
              <a:gd name="T25" fmla="*/ 225962 h 251460"/>
              <a:gd name="T26" fmla="*/ 274980 w 304800"/>
              <a:gd name="T27" fmla="*/ 198892 h 251460"/>
              <a:gd name="T28" fmla="*/ 296584 w 304800"/>
              <a:gd name="T29" fmla="*/ 164566 h 251460"/>
              <a:gd name="T30" fmla="*/ 304342 w 304800"/>
              <a:gd name="T31" fmla="*/ 125045 h 251460"/>
              <a:gd name="T32" fmla="*/ 296584 w 304800"/>
              <a:gd name="T33" fmla="*/ 85522 h 251460"/>
              <a:gd name="T34" fmla="*/ 274980 w 304800"/>
              <a:gd name="T35" fmla="*/ 51196 h 251460"/>
              <a:gd name="T36" fmla="*/ 242039 w 304800"/>
              <a:gd name="T37" fmla="*/ 24128 h 251460"/>
              <a:gd name="T38" fmla="*/ 200267 w 304800"/>
              <a:gd name="T39" fmla="*/ 6375 h 251460"/>
              <a:gd name="T40" fmla="*/ 152171 w 304800"/>
              <a:gd name="T41" fmla="*/ 0 h 2514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4800" h="251460">
                <a:moveTo>
                  <a:pt x="152171" y="0"/>
                </a:moveTo>
                <a:lnTo>
                  <a:pt x="104070" y="6407"/>
                </a:lnTo>
                <a:lnTo>
                  <a:pt x="62298" y="24250"/>
                </a:lnTo>
                <a:lnTo>
                  <a:pt x="29358" y="51456"/>
                </a:lnTo>
                <a:lnTo>
                  <a:pt x="7757" y="85956"/>
                </a:lnTo>
                <a:lnTo>
                  <a:pt x="0" y="125679"/>
                </a:lnTo>
                <a:lnTo>
                  <a:pt x="7757" y="165401"/>
                </a:lnTo>
                <a:lnTo>
                  <a:pt x="29358" y="199901"/>
                </a:lnTo>
                <a:lnTo>
                  <a:pt x="62298" y="227108"/>
                </a:lnTo>
                <a:lnTo>
                  <a:pt x="104070" y="244950"/>
                </a:lnTo>
                <a:lnTo>
                  <a:pt x="152171" y="251358"/>
                </a:lnTo>
                <a:lnTo>
                  <a:pt x="200267" y="244950"/>
                </a:lnTo>
                <a:lnTo>
                  <a:pt x="242039" y="227108"/>
                </a:lnTo>
                <a:lnTo>
                  <a:pt x="274980" y="199901"/>
                </a:lnTo>
                <a:lnTo>
                  <a:pt x="296584" y="165401"/>
                </a:lnTo>
                <a:lnTo>
                  <a:pt x="304342" y="125679"/>
                </a:lnTo>
                <a:lnTo>
                  <a:pt x="296584" y="85956"/>
                </a:lnTo>
                <a:lnTo>
                  <a:pt x="274980" y="51456"/>
                </a:lnTo>
                <a:lnTo>
                  <a:pt x="242039" y="24250"/>
                </a:lnTo>
                <a:lnTo>
                  <a:pt x="200267" y="6407"/>
                </a:lnTo>
                <a:lnTo>
                  <a:pt x="152171"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45" name="object 33">
            <a:extLst>
              <a:ext uri="{FF2B5EF4-FFF2-40B4-BE49-F238E27FC236}">
                <a16:creationId xmlns:a16="http://schemas.microsoft.com/office/drawing/2014/main" id="{A47147A5-E046-4821-A364-C12E1E1D4038}"/>
              </a:ext>
            </a:extLst>
          </p:cNvPr>
          <p:cNvSpPr>
            <a:spLocks/>
          </p:cNvSpPr>
          <p:nvPr/>
        </p:nvSpPr>
        <p:spPr bwMode="auto">
          <a:xfrm>
            <a:off x="9980613" y="3171825"/>
            <a:ext cx="330200" cy="236538"/>
          </a:xfrm>
          <a:custGeom>
            <a:avLst/>
            <a:gdLst>
              <a:gd name="T0" fmla="*/ 164973 w 330200"/>
              <a:gd name="T1" fmla="*/ 0 h 236220"/>
              <a:gd name="T2" fmla="*/ 112829 w 330200"/>
              <a:gd name="T3" fmla="*/ 6031 h 236220"/>
              <a:gd name="T4" fmla="*/ 67543 w 330200"/>
              <a:gd name="T5" fmla="*/ 22829 h 236220"/>
              <a:gd name="T6" fmla="*/ 31830 w 330200"/>
              <a:gd name="T7" fmla="*/ 48440 h 236220"/>
              <a:gd name="T8" fmla="*/ 8410 w 330200"/>
              <a:gd name="T9" fmla="*/ 80919 h 236220"/>
              <a:gd name="T10" fmla="*/ 0 w 330200"/>
              <a:gd name="T11" fmla="*/ 118313 h 236220"/>
              <a:gd name="T12" fmla="*/ 8410 w 330200"/>
              <a:gd name="T13" fmla="*/ 155708 h 236220"/>
              <a:gd name="T14" fmla="*/ 31830 w 330200"/>
              <a:gd name="T15" fmla="*/ 188186 h 236220"/>
              <a:gd name="T16" fmla="*/ 67543 w 330200"/>
              <a:gd name="T17" fmla="*/ 213798 h 236220"/>
              <a:gd name="T18" fmla="*/ 112829 w 330200"/>
              <a:gd name="T19" fmla="*/ 230595 h 236220"/>
              <a:gd name="T20" fmla="*/ 164973 w 330200"/>
              <a:gd name="T21" fmla="*/ 236627 h 236220"/>
              <a:gd name="T22" fmla="*/ 217115 w 330200"/>
              <a:gd name="T23" fmla="*/ 230595 h 236220"/>
              <a:gd name="T24" fmla="*/ 262398 w 330200"/>
              <a:gd name="T25" fmla="*/ 213798 h 236220"/>
              <a:gd name="T26" fmla="*/ 298106 w 330200"/>
              <a:gd name="T27" fmla="*/ 188186 h 236220"/>
              <a:gd name="T28" fmla="*/ 321523 w 330200"/>
              <a:gd name="T29" fmla="*/ 155708 h 236220"/>
              <a:gd name="T30" fmla="*/ 329933 w 330200"/>
              <a:gd name="T31" fmla="*/ 118313 h 236220"/>
              <a:gd name="T32" fmla="*/ 321523 w 330200"/>
              <a:gd name="T33" fmla="*/ 80919 h 236220"/>
              <a:gd name="T34" fmla="*/ 298106 w 330200"/>
              <a:gd name="T35" fmla="*/ 48440 h 236220"/>
              <a:gd name="T36" fmla="*/ 262398 w 330200"/>
              <a:gd name="T37" fmla="*/ 22829 h 236220"/>
              <a:gd name="T38" fmla="*/ 217115 w 330200"/>
              <a:gd name="T39" fmla="*/ 6031 h 236220"/>
              <a:gd name="T40" fmla="*/ 164973 w 330200"/>
              <a:gd name="T41" fmla="*/ 0 h 236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0200" h="236220">
                <a:moveTo>
                  <a:pt x="164973" y="0"/>
                </a:moveTo>
                <a:lnTo>
                  <a:pt x="112829" y="6015"/>
                </a:lnTo>
                <a:lnTo>
                  <a:pt x="67543" y="22767"/>
                </a:lnTo>
                <a:lnTo>
                  <a:pt x="31830" y="48310"/>
                </a:lnTo>
                <a:lnTo>
                  <a:pt x="8410" y="80701"/>
                </a:lnTo>
                <a:lnTo>
                  <a:pt x="0" y="117995"/>
                </a:lnTo>
                <a:lnTo>
                  <a:pt x="8410" y="155290"/>
                </a:lnTo>
                <a:lnTo>
                  <a:pt x="31830" y="187680"/>
                </a:lnTo>
                <a:lnTo>
                  <a:pt x="67543" y="213224"/>
                </a:lnTo>
                <a:lnTo>
                  <a:pt x="112829" y="229975"/>
                </a:lnTo>
                <a:lnTo>
                  <a:pt x="164973" y="235991"/>
                </a:lnTo>
                <a:lnTo>
                  <a:pt x="217115" y="229975"/>
                </a:lnTo>
                <a:lnTo>
                  <a:pt x="262398" y="213224"/>
                </a:lnTo>
                <a:lnTo>
                  <a:pt x="298106" y="187680"/>
                </a:lnTo>
                <a:lnTo>
                  <a:pt x="321523" y="155290"/>
                </a:lnTo>
                <a:lnTo>
                  <a:pt x="329933" y="117995"/>
                </a:lnTo>
                <a:lnTo>
                  <a:pt x="321523" y="80701"/>
                </a:lnTo>
                <a:lnTo>
                  <a:pt x="298106" y="48310"/>
                </a:lnTo>
                <a:lnTo>
                  <a:pt x="262398" y="22767"/>
                </a:lnTo>
                <a:lnTo>
                  <a:pt x="217115" y="6015"/>
                </a:lnTo>
                <a:lnTo>
                  <a:pt x="164973"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46" name="object 34">
            <a:extLst>
              <a:ext uri="{FF2B5EF4-FFF2-40B4-BE49-F238E27FC236}">
                <a16:creationId xmlns:a16="http://schemas.microsoft.com/office/drawing/2014/main" id="{A7912C77-E844-439A-A3E6-056C8F5106E2}"/>
              </a:ext>
            </a:extLst>
          </p:cNvPr>
          <p:cNvSpPr>
            <a:spLocks/>
          </p:cNvSpPr>
          <p:nvPr/>
        </p:nvSpPr>
        <p:spPr bwMode="auto">
          <a:xfrm>
            <a:off x="9974264" y="3173413"/>
            <a:ext cx="307975" cy="220662"/>
          </a:xfrm>
          <a:custGeom>
            <a:avLst/>
            <a:gdLst>
              <a:gd name="T0" fmla="*/ 153672 w 308609"/>
              <a:gd name="T1" fmla="*/ 0 h 219710"/>
              <a:gd name="T2" fmla="*/ 105100 w 308609"/>
              <a:gd name="T3" fmla="*/ 5635 h 219710"/>
              <a:gd name="T4" fmla="*/ 62915 w 308609"/>
              <a:gd name="T5" fmla="*/ 21332 h 219710"/>
              <a:gd name="T6" fmla="*/ 29650 w 308609"/>
              <a:gd name="T7" fmla="*/ 45265 h 219710"/>
              <a:gd name="T8" fmla="*/ 0 w 308609"/>
              <a:gd name="T9" fmla="*/ 110565 h 219710"/>
              <a:gd name="T10" fmla="*/ 7834 w 308609"/>
              <a:gd name="T11" fmla="*/ 145514 h 219710"/>
              <a:gd name="T12" fmla="*/ 29650 w 308609"/>
              <a:gd name="T13" fmla="*/ 175865 h 219710"/>
              <a:gd name="T14" fmla="*/ 62915 w 308609"/>
              <a:gd name="T15" fmla="*/ 199799 h 219710"/>
              <a:gd name="T16" fmla="*/ 105100 w 308609"/>
              <a:gd name="T17" fmla="*/ 215495 h 219710"/>
              <a:gd name="T18" fmla="*/ 153672 w 308609"/>
              <a:gd name="T19" fmla="*/ 221131 h 219710"/>
              <a:gd name="T20" fmla="*/ 202241 w 308609"/>
              <a:gd name="T21" fmla="*/ 215495 h 219710"/>
              <a:gd name="T22" fmla="*/ 244422 w 308609"/>
              <a:gd name="T23" fmla="*/ 199799 h 219710"/>
              <a:gd name="T24" fmla="*/ 277683 w 308609"/>
              <a:gd name="T25" fmla="*/ 175865 h 219710"/>
              <a:gd name="T26" fmla="*/ 299496 w 308609"/>
              <a:gd name="T27" fmla="*/ 145514 h 219710"/>
              <a:gd name="T28" fmla="*/ 307330 w 308609"/>
              <a:gd name="T29" fmla="*/ 110565 h 219710"/>
              <a:gd name="T30" fmla="*/ 299496 w 308609"/>
              <a:gd name="T31" fmla="*/ 75617 h 219710"/>
              <a:gd name="T32" fmla="*/ 277683 w 308609"/>
              <a:gd name="T33" fmla="*/ 45265 h 219710"/>
              <a:gd name="T34" fmla="*/ 244422 w 308609"/>
              <a:gd name="T35" fmla="*/ 21332 h 219710"/>
              <a:gd name="T36" fmla="*/ 202241 w 308609"/>
              <a:gd name="T37" fmla="*/ 5635 h 219710"/>
              <a:gd name="T38" fmla="*/ 153672 w 308609"/>
              <a:gd name="T39" fmla="*/ 0 h 2197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8609" h="219710">
                <a:moveTo>
                  <a:pt x="154305" y="0"/>
                </a:moveTo>
                <a:lnTo>
                  <a:pt x="105533" y="5587"/>
                </a:lnTo>
                <a:lnTo>
                  <a:pt x="63175" y="21148"/>
                </a:lnTo>
                <a:lnTo>
                  <a:pt x="29772" y="44876"/>
                </a:lnTo>
                <a:lnTo>
                  <a:pt x="0" y="109613"/>
                </a:lnTo>
                <a:lnTo>
                  <a:pt x="7866" y="144261"/>
                </a:lnTo>
                <a:lnTo>
                  <a:pt x="29772" y="174351"/>
                </a:lnTo>
                <a:lnTo>
                  <a:pt x="63175" y="198079"/>
                </a:lnTo>
                <a:lnTo>
                  <a:pt x="105533" y="213639"/>
                </a:lnTo>
                <a:lnTo>
                  <a:pt x="154305" y="219227"/>
                </a:lnTo>
                <a:lnTo>
                  <a:pt x="203074" y="213639"/>
                </a:lnTo>
                <a:lnTo>
                  <a:pt x="245429" y="198079"/>
                </a:lnTo>
                <a:lnTo>
                  <a:pt x="278828" y="174351"/>
                </a:lnTo>
                <a:lnTo>
                  <a:pt x="300731" y="144261"/>
                </a:lnTo>
                <a:lnTo>
                  <a:pt x="308597" y="109613"/>
                </a:lnTo>
                <a:lnTo>
                  <a:pt x="300731" y="74966"/>
                </a:lnTo>
                <a:lnTo>
                  <a:pt x="278828" y="44876"/>
                </a:lnTo>
                <a:lnTo>
                  <a:pt x="245429" y="21148"/>
                </a:lnTo>
                <a:lnTo>
                  <a:pt x="203074" y="5587"/>
                </a:lnTo>
                <a:lnTo>
                  <a:pt x="15430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47" name="object 35">
            <a:extLst>
              <a:ext uri="{FF2B5EF4-FFF2-40B4-BE49-F238E27FC236}">
                <a16:creationId xmlns:a16="http://schemas.microsoft.com/office/drawing/2014/main" id="{30278327-0460-4996-93A1-B0C036A5CC79}"/>
              </a:ext>
            </a:extLst>
          </p:cNvPr>
          <p:cNvSpPr>
            <a:spLocks/>
          </p:cNvSpPr>
          <p:nvPr/>
        </p:nvSpPr>
        <p:spPr bwMode="auto">
          <a:xfrm>
            <a:off x="9972675" y="3160714"/>
            <a:ext cx="292100" cy="223837"/>
          </a:xfrm>
          <a:custGeom>
            <a:avLst/>
            <a:gdLst>
              <a:gd name="T0" fmla="*/ 145770 w 292100"/>
              <a:gd name="T1" fmla="*/ 0 h 223520"/>
              <a:gd name="T2" fmla="*/ 89030 w 292100"/>
              <a:gd name="T3" fmla="*/ 8802 h 223520"/>
              <a:gd name="T4" fmla="*/ 42695 w 292100"/>
              <a:gd name="T5" fmla="*/ 32810 h 223520"/>
              <a:gd name="T6" fmla="*/ 11455 w 292100"/>
              <a:gd name="T7" fmla="*/ 68420 h 223520"/>
              <a:gd name="T8" fmla="*/ 0 w 292100"/>
              <a:gd name="T9" fmla="*/ 112026 h 223520"/>
              <a:gd name="T10" fmla="*/ 11455 w 292100"/>
              <a:gd name="T11" fmla="*/ 155632 h 223520"/>
              <a:gd name="T12" fmla="*/ 42695 w 292100"/>
              <a:gd name="T13" fmla="*/ 191241 h 223520"/>
              <a:gd name="T14" fmla="*/ 89030 w 292100"/>
              <a:gd name="T15" fmla="*/ 215248 h 223520"/>
              <a:gd name="T16" fmla="*/ 145770 w 292100"/>
              <a:gd name="T17" fmla="*/ 224052 h 223520"/>
              <a:gd name="T18" fmla="*/ 202510 w 292100"/>
              <a:gd name="T19" fmla="*/ 215248 h 223520"/>
              <a:gd name="T20" fmla="*/ 248845 w 292100"/>
              <a:gd name="T21" fmla="*/ 191241 h 223520"/>
              <a:gd name="T22" fmla="*/ 280085 w 292100"/>
              <a:gd name="T23" fmla="*/ 155632 h 223520"/>
              <a:gd name="T24" fmla="*/ 291541 w 292100"/>
              <a:gd name="T25" fmla="*/ 112026 h 223520"/>
              <a:gd name="T26" fmla="*/ 280085 w 292100"/>
              <a:gd name="T27" fmla="*/ 68420 h 223520"/>
              <a:gd name="T28" fmla="*/ 248845 w 292100"/>
              <a:gd name="T29" fmla="*/ 32810 h 223520"/>
              <a:gd name="T30" fmla="*/ 202510 w 292100"/>
              <a:gd name="T31" fmla="*/ 8802 h 223520"/>
              <a:gd name="T32" fmla="*/ 145770 w 292100"/>
              <a:gd name="T33" fmla="*/ 0 h 2235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2100" h="223520">
                <a:moveTo>
                  <a:pt x="145770" y="0"/>
                </a:moveTo>
                <a:lnTo>
                  <a:pt x="89030" y="8778"/>
                </a:lnTo>
                <a:lnTo>
                  <a:pt x="42695" y="32718"/>
                </a:lnTo>
                <a:lnTo>
                  <a:pt x="11455" y="68226"/>
                </a:lnTo>
                <a:lnTo>
                  <a:pt x="0" y="111709"/>
                </a:lnTo>
                <a:lnTo>
                  <a:pt x="11455" y="155192"/>
                </a:lnTo>
                <a:lnTo>
                  <a:pt x="42695" y="190700"/>
                </a:lnTo>
                <a:lnTo>
                  <a:pt x="89030" y="214639"/>
                </a:lnTo>
                <a:lnTo>
                  <a:pt x="145770" y="223418"/>
                </a:lnTo>
                <a:lnTo>
                  <a:pt x="202510" y="214639"/>
                </a:lnTo>
                <a:lnTo>
                  <a:pt x="248845" y="190700"/>
                </a:lnTo>
                <a:lnTo>
                  <a:pt x="280085" y="155192"/>
                </a:lnTo>
                <a:lnTo>
                  <a:pt x="291541" y="111709"/>
                </a:lnTo>
                <a:lnTo>
                  <a:pt x="280085" y="68226"/>
                </a:lnTo>
                <a:lnTo>
                  <a:pt x="248845" y="32718"/>
                </a:lnTo>
                <a:lnTo>
                  <a:pt x="202510" y="8778"/>
                </a:lnTo>
                <a:lnTo>
                  <a:pt x="14577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37" name="object 36">
            <a:extLst>
              <a:ext uri="{FF2B5EF4-FFF2-40B4-BE49-F238E27FC236}">
                <a16:creationId xmlns:a16="http://schemas.microsoft.com/office/drawing/2014/main" id="{BF6A5A64-81F5-4182-9AC9-A4A853D61C21}"/>
              </a:ext>
            </a:extLst>
          </p:cNvPr>
          <p:cNvSpPr txBox="1"/>
          <p:nvPr/>
        </p:nvSpPr>
        <p:spPr>
          <a:xfrm>
            <a:off x="9737725" y="3084513"/>
            <a:ext cx="585788" cy="197490"/>
          </a:xfrm>
          <a:prstGeom prst="rect">
            <a:avLst/>
          </a:prstGeom>
        </p:spPr>
        <p:txBody>
          <a:bodyPr lIns="0" tIns="12700" rIns="0" bIns="0">
            <a:spAutoFit/>
          </a:bodyPr>
          <a:lstStyle/>
          <a:p>
            <a:pPr marL="12700">
              <a:spcBef>
                <a:spcPts val="100"/>
              </a:spcBef>
              <a:defRPr/>
            </a:pPr>
            <a:r>
              <a:rPr sz="1200" b="1" spc="-5" dirty="0">
                <a:latin typeface="Arial"/>
                <a:cs typeface="Arial"/>
              </a:rPr>
              <a:t>Internet</a:t>
            </a:r>
            <a:endParaRPr sz="1200">
              <a:latin typeface="Arial"/>
              <a:cs typeface="Arial"/>
            </a:endParaRPr>
          </a:p>
        </p:txBody>
      </p:sp>
      <p:sp>
        <p:nvSpPr>
          <p:cNvPr id="13349" name="object 37">
            <a:extLst>
              <a:ext uri="{FF2B5EF4-FFF2-40B4-BE49-F238E27FC236}">
                <a16:creationId xmlns:a16="http://schemas.microsoft.com/office/drawing/2014/main" id="{84EE43C5-707D-46C3-9162-D3A9B3E68B3C}"/>
              </a:ext>
            </a:extLst>
          </p:cNvPr>
          <p:cNvSpPr txBox="1">
            <a:spLocks noChangeArrowheads="1"/>
          </p:cNvSpPr>
          <p:nvPr/>
        </p:nvSpPr>
        <p:spPr bwMode="auto">
          <a:xfrm>
            <a:off x="1828800" y="982664"/>
            <a:ext cx="2438400" cy="546945"/>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53975" rIns="0" bIns="0">
            <a:spAutoFit/>
          </a:bodyPr>
          <a:lstStyle>
            <a:lvl1pPr marL="317500" indent="-841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425"/>
              </a:spcBef>
              <a:buNone/>
            </a:pPr>
            <a:r>
              <a:rPr lang="id-ID" altLang="id-ID" sz="1600" b="1">
                <a:solidFill>
                  <a:srgbClr val="FFFFFF"/>
                </a:solidFill>
                <a:latin typeface="Arial" panose="020B0604020202020204" pitchFamily="34" charset="0"/>
                <a:cs typeface="Arial" panose="020B0604020202020204" pitchFamily="34" charset="0"/>
              </a:rPr>
              <a:t>Basic administrative  information system</a:t>
            </a:r>
            <a:endParaRPr lang="id-ID" altLang="id-ID" sz="1600">
              <a:latin typeface="Arial" panose="020B0604020202020204" pitchFamily="34" charset="0"/>
              <a:cs typeface="Arial" panose="020B0604020202020204" pitchFamily="34" charset="0"/>
            </a:endParaRPr>
          </a:p>
        </p:txBody>
      </p:sp>
      <p:sp>
        <p:nvSpPr>
          <p:cNvPr id="13350" name="object 38">
            <a:extLst>
              <a:ext uri="{FF2B5EF4-FFF2-40B4-BE49-F238E27FC236}">
                <a16:creationId xmlns:a16="http://schemas.microsoft.com/office/drawing/2014/main" id="{AC5A5564-DAAB-47B3-AA2B-7B12288AB39C}"/>
              </a:ext>
            </a:extLst>
          </p:cNvPr>
          <p:cNvSpPr txBox="1">
            <a:spLocks noChangeArrowheads="1"/>
          </p:cNvSpPr>
          <p:nvPr/>
        </p:nvSpPr>
        <p:spPr bwMode="auto">
          <a:xfrm>
            <a:off x="1981200" y="2811464"/>
            <a:ext cx="2133600" cy="359073"/>
          </a:xfrm>
          <a:prstGeom prst="rect">
            <a:avLst/>
          </a:prstGeom>
          <a:solidFill>
            <a:srgbClr val="303030"/>
          </a:solidFill>
          <a:ln w="12700">
            <a:solidFill>
              <a:srgbClr val="979797"/>
            </a:solidFill>
            <a:miter lim="800000"/>
            <a:headEnd/>
            <a:tailEnd/>
          </a:ln>
        </p:spPr>
        <p:txBody>
          <a:bodyPr lIns="0" tIns="25400" rIns="0" bIns="0">
            <a:spAutoFit/>
          </a:bodyPr>
          <a:lstStyle>
            <a:lvl1pPr marL="449263" indent="-3238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1250"/>
              </a:lnSpc>
              <a:spcBef>
                <a:spcPts val="200"/>
              </a:spcBef>
              <a:buNone/>
            </a:pPr>
            <a:r>
              <a:rPr lang="id-ID" altLang="id-ID" sz="1300" b="1">
                <a:solidFill>
                  <a:srgbClr val="FFFFFF"/>
                </a:solidFill>
                <a:latin typeface="Arial" panose="020B0604020202020204" pitchFamily="34" charset="0"/>
                <a:cs typeface="Arial" panose="020B0604020202020204" pitchFamily="34" charset="0"/>
              </a:rPr>
              <a:t>Ministry of construction  &amp; transportation</a:t>
            </a:r>
            <a:endParaRPr lang="id-ID" altLang="id-ID" sz="1300">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00BD91FB-FF43-4536-B6F3-F27DC250AF3D}"/>
              </a:ext>
            </a:extLst>
          </p:cNvPr>
          <p:cNvSpPr txBox="1"/>
          <p:nvPr/>
        </p:nvSpPr>
        <p:spPr>
          <a:xfrm>
            <a:off x="2022476" y="3273425"/>
            <a:ext cx="1052513" cy="420688"/>
          </a:xfrm>
          <a:prstGeom prst="rect">
            <a:avLst/>
          </a:prstGeom>
        </p:spPr>
        <p:txBody>
          <a:bodyPr lIns="0" tIns="12065" rIns="0" bIns="0">
            <a:spAutoFit/>
          </a:bodyPr>
          <a:lstStyle/>
          <a:p>
            <a:pPr marL="135890" indent="-123825">
              <a:spcBef>
                <a:spcPts val="95"/>
              </a:spcBef>
              <a:buClr>
                <a:srgbClr val="FFFF00"/>
              </a:buClr>
              <a:buSzPct val="73076"/>
              <a:buFont typeface="Wingdings"/>
              <a:buChar char=""/>
              <a:tabLst>
                <a:tab pos="136525" algn="l"/>
              </a:tabLst>
              <a:defRPr/>
            </a:pPr>
            <a:r>
              <a:rPr sz="1300" b="1" spc="-45" dirty="0">
                <a:latin typeface="Arial"/>
                <a:cs typeface="Arial"/>
              </a:rPr>
              <a:t>A</a:t>
            </a:r>
            <a:r>
              <a:rPr sz="1300" b="1" spc="-5" dirty="0">
                <a:latin typeface="Arial"/>
                <a:cs typeface="Arial"/>
              </a:rPr>
              <a:t>utom</a:t>
            </a:r>
            <a:r>
              <a:rPr sz="1300" b="1" spc="5" dirty="0">
                <a:latin typeface="Arial"/>
                <a:cs typeface="Arial"/>
              </a:rPr>
              <a:t>o</a:t>
            </a:r>
            <a:r>
              <a:rPr sz="1300" b="1" spc="-5" dirty="0">
                <a:latin typeface="Arial"/>
                <a:cs typeface="Arial"/>
              </a:rPr>
              <a:t>bi</a:t>
            </a:r>
            <a:r>
              <a:rPr sz="1300" b="1" spc="5" dirty="0">
                <a:latin typeface="Arial"/>
                <a:cs typeface="Arial"/>
              </a:rPr>
              <a:t>l</a:t>
            </a:r>
            <a:r>
              <a:rPr sz="1300" b="1" spc="-5" dirty="0">
                <a:latin typeface="Arial"/>
                <a:cs typeface="Arial"/>
              </a:rPr>
              <a:t>e</a:t>
            </a:r>
            <a:endParaRPr sz="1300">
              <a:latin typeface="Arial"/>
              <a:cs typeface="Arial"/>
            </a:endParaRPr>
          </a:p>
          <a:p>
            <a:pPr marL="135890" indent="-123825">
              <a:buClr>
                <a:srgbClr val="FFFF00"/>
              </a:buClr>
              <a:buSzPct val="73076"/>
              <a:buFont typeface="Wingdings"/>
              <a:buChar char=""/>
              <a:tabLst>
                <a:tab pos="136525" algn="l"/>
              </a:tabLst>
              <a:defRPr/>
            </a:pPr>
            <a:r>
              <a:rPr sz="1300" b="1" spc="-5" dirty="0">
                <a:latin typeface="Arial"/>
                <a:cs typeface="Arial"/>
              </a:rPr>
              <a:t>Real</a:t>
            </a:r>
            <a:r>
              <a:rPr sz="1300" b="1" spc="-55" dirty="0">
                <a:latin typeface="Arial"/>
                <a:cs typeface="Arial"/>
              </a:rPr>
              <a:t> </a:t>
            </a:r>
            <a:r>
              <a:rPr sz="1300" b="1" spc="-5" dirty="0">
                <a:latin typeface="Arial"/>
                <a:cs typeface="Arial"/>
              </a:rPr>
              <a:t>Estate</a:t>
            </a:r>
            <a:endParaRPr sz="1300">
              <a:latin typeface="Arial"/>
              <a:cs typeface="Arial"/>
            </a:endParaRPr>
          </a:p>
        </p:txBody>
      </p:sp>
      <p:sp>
        <p:nvSpPr>
          <p:cNvPr id="41" name="object 40">
            <a:extLst>
              <a:ext uri="{FF2B5EF4-FFF2-40B4-BE49-F238E27FC236}">
                <a16:creationId xmlns:a16="http://schemas.microsoft.com/office/drawing/2014/main" id="{42088475-0F15-43EB-A2C2-93614506FDC8}"/>
              </a:ext>
            </a:extLst>
          </p:cNvPr>
          <p:cNvSpPr txBox="1"/>
          <p:nvPr/>
        </p:nvSpPr>
        <p:spPr>
          <a:xfrm>
            <a:off x="1981200" y="3878264"/>
            <a:ext cx="2133600" cy="228909"/>
          </a:xfrm>
          <a:prstGeom prst="rect">
            <a:avLst/>
          </a:prstGeom>
          <a:solidFill>
            <a:srgbClr val="303030"/>
          </a:solidFill>
          <a:ln w="12700">
            <a:solidFill>
              <a:srgbClr val="979797"/>
            </a:solidFill>
          </a:ln>
        </p:spPr>
        <p:txBody>
          <a:bodyPr lIns="0" tIns="28575" rIns="0" bIns="0">
            <a:spAutoFit/>
          </a:bodyPr>
          <a:lstStyle/>
          <a:p>
            <a:pPr marL="471170">
              <a:spcBef>
                <a:spcPts val="225"/>
              </a:spcBef>
              <a:defRPr/>
            </a:pPr>
            <a:r>
              <a:rPr sz="1300" b="1" spc="-5" dirty="0">
                <a:solidFill>
                  <a:srgbClr val="FFFFFF"/>
                </a:solidFill>
                <a:latin typeface="Arial"/>
                <a:cs typeface="Arial"/>
              </a:rPr>
              <a:t>Supreme</a:t>
            </a:r>
            <a:r>
              <a:rPr sz="1300" b="1" dirty="0">
                <a:solidFill>
                  <a:srgbClr val="FFFFFF"/>
                </a:solidFill>
                <a:latin typeface="Arial"/>
                <a:cs typeface="Arial"/>
              </a:rPr>
              <a:t> </a:t>
            </a:r>
            <a:r>
              <a:rPr sz="1300" b="1" spc="-5" dirty="0">
                <a:solidFill>
                  <a:srgbClr val="FFFFFF"/>
                </a:solidFill>
                <a:latin typeface="Arial"/>
                <a:cs typeface="Arial"/>
              </a:rPr>
              <a:t>Court</a:t>
            </a:r>
            <a:endParaRPr sz="1300">
              <a:latin typeface="Arial"/>
              <a:cs typeface="Arial"/>
            </a:endParaRPr>
          </a:p>
        </p:txBody>
      </p:sp>
      <p:sp>
        <p:nvSpPr>
          <p:cNvPr id="42" name="object 41">
            <a:extLst>
              <a:ext uri="{FF2B5EF4-FFF2-40B4-BE49-F238E27FC236}">
                <a16:creationId xmlns:a16="http://schemas.microsoft.com/office/drawing/2014/main" id="{9864B68F-3FE9-41E3-B3C2-4D050C79F3DE}"/>
              </a:ext>
            </a:extLst>
          </p:cNvPr>
          <p:cNvSpPr txBox="1"/>
          <p:nvPr/>
        </p:nvSpPr>
        <p:spPr>
          <a:xfrm>
            <a:off x="2022476" y="4264025"/>
            <a:ext cx="1673225" cy="420688"/>
          </a:xfrm>
          <a:prstGeom prst="rect">
            <a:avLst/>
          </a:prstGeom>
        </p:spPr>
        <p:txBody>
          <a:bodyPr lIns="0" tIns="12065" rIns="0" bIns="0">
            <a:spAutoFit/>
          </a:bodyPr>
          <a:lstStyle/>
          <a:p>
            <a:pPr marL="135890" indent="-123825">
              <a:spcBef>
                <a:spcPts val="95"/>
              </a:spcBef>
              <a:buClr>
                <a:srgbClr val="FFFF00"/>
              </a:buClr>
              <a:buSzPct val="73076"/>
              <a:buFont typeface="Wingdings"/>
              <a:buChar char=""/>
              <a:tabLst>
                <a:tab pos="136525" algn="l"/>
              </a:tabLst>
              <a:defRPr/>
            </a:pPr>
            <a:r>
              <a:rPr sz="1300" b="1" spc="-5" dirty="0">
                <a:latin typeface="Arial"/>
                <a:cs typeface="Arial"/>
              </a:rPr>
              <a:t>Real estate</a:t>
            </a:r>
            <a:r>
              <a:rPr sz="1300" b="1" spc="-30" dirty="0">
                <a:latin typeface="Arial"/>
                <a:cs typeface="Arial"/>
              </a:rPr>
              <a:t> </a:t>
            </a:r>
            <a:r>
              <a:rPr sz="1300" b="1" spc="-5" dirty="0">
                <a:latin typeface="Arial"/>
                <a:cs typeface="Arial"/>
              </a:rPr>
              <a:t>registry</a:t>
            </a:r>
            <a:endParaRPr sz="1300">
              <a:latin typeface="Arial"/>
              <a:cs typeface="Arial"/>
            </a:endParaRPr>
          </a:p>
          <a:p>
            <a:pPr marL="135890" indent="-123825">
              <a:buClr>
                <a:srgbClr val="FFFF00"/>
              </a:buClr>
              <a:buSzPct val="73076"/>
              <a:buFont typeface="Wingdings"/>
              <a:buChar char=""/>
              <a:tabLst>
                <a:tab pos="136525" algn="l"/>
              </a:tabLst>
              <a:defRPr/>
            </a:pPr>
            <a:r>
              <a:rPr sz="1300" b="1" spc="-5" dirty="0">
                <a:latin typeface="Arial"/>
                <a:cs typeface="Arial"/>
              </a:rPr>
              <a:t>Corporate</a:t>
            </a:r>
            <a:r>
              <a:rPr sz="1300" b="1" spc="-25" dirty="0">
                <a:latin typeface="Arial"/>
                <a:cs typeface="Arial"/>
              </a:rPr>
              <a:t> </a:t>
            </a:r>
            <a:r>
              <a:rPr sz="1300" b="1" spc="-5" dirty="0">
                <a:latin typeface="Arial"/>
                <a:cs typeface="Arial"/>
              </a:rPr>
              <a:t>registry</a:t>
            </a:r>
            <a:endParaRPr sz="1300">
              <a:latin typeface="Arial"/>
              <a:cs typeface="Arial"/>
            </a:endParaRPr>
          </a:p>
        </p:txBody>
      </p:sp>
      <p:sp>
        <p:nvSpPr>
          <p:cNvPr id="13354" name="object 42">
            <a:extLst>
              <a:ext uri="{FF2B5EF4-FFF2-40B4-BE49-F238E27FC236}">
                <a16:creationId xmlns:a16="http://schemas.microsoft.com/office/drawing/2014/main" id="{E860B577-6C41-4B92-B58F-D6DA6BE5A355}"/>
              </a:ext>
            </a:extLst>
          </p:cNvPr>
          <p:cNvSpPr txBox="1">
            <a:spLocks noChangeArrowheads="1"/>
          </p:cNvSpPr>
          <p:nvPr/>
        </p:nvSpPr>
        <p:spPr bwMode="auto">
          <a:xfrm>
            <a:off x="1981200" y="4868864"/>
            <a:ext cx="2133600" cy="359073"/>
          </a:xfrm>
          <a:prstGeom prst="rect">
            <a:avLst/>
          </a:prstGeom>
          <a:solidFill>
            <a:srgbClr val="303030"/>
          </a:solidFill>
          <a:ln w="12700">
            <a:solidFill>
              <a:srgbClr val="979797"/>
            </a:solidFill>
            <a:miter lim="800000"/>
            <a:headEnd/>
            <a:tailEnd/>
          </a:ln>
        </p:spPr>
        <p:txBody>
          <a:bodyPr lIns="0" tIns="25400" rIns="0" bIns="0">
            <a:spAutoFit/>
          </a:bodyPr>
          <a:lstStyle>
            <a:lvl1pPr marL="508000" indent="73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1250"/>
              </a:lnSpc>
              <a:spcBef>
                <a:spcPts val="200"/>
              </a:spcBef>
              <a:buNone/>
            </a:pPr>
            <a:r>
              <a:rPr lang="id-ID" altLang="id-ID" sz="1300" b="1">
                <a:solidFill>
                  <a:srgbClr val="FFFFFF"/>
                </a:solidFill>
                <a:latin typeface="Arial" panose="020B0604020202020204" pitchFamily="34" charset="0"/>
                <a:cs typeface="Arial" panose="020B0604020202020204" pitchFamily="34" charset="0"/>
              </a:rPr>
              <a:t>National Tax  Administration</a:t>
            </a:r>
            <a:endParaRPr lang="id-ID" altLang="id-ID" sz="1300">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0D520614-0F13-40DD-A03C-545D8ED6842F}"/>
              </a:ext>
            </a:extLst>
          </p:cNvPr>
          <p:cNvSpPr txBox="1"/>
          <p:nvPr/>
        </p:nvSpPr>
        <p:spPr>
          <a:xfrm>
            <a:off x="2022475" y="5254625"/>
            <a:ext cx="1836738" cy="420688"/>
          </a:xfrm>
          <a:prstGeom prst="rect">
            <a:avLst/>
          </a:prstGeom>
        </p:spPr>
        <p:txBody>
          <a:bodyPr lIns="0" tIns="12065" rIns="0" bIns="0">
            <a:spAutoFit/>
          </a:bodyPr>
          <a:lstStyle/>
          <a:p>
            <a:pPr marL="135890" indent="-123825">
              <a:spcBef>
                <a:spcPts val="95"/>
              </a:spcBef>
              <a:buClr>
                <a:srgbClr val="FFFF00"/>
              </a:buClr>
              <a:buSzPct val="73076"/>
              <a:buFont typeface="Wingdings"/>
              <a:buChar char=""/>
              <a:tabLst>
                <a:tab pos="136525" algn="l"/>
              </a:tabLst>
              <a:defRPr/>
            </a:pPr>
            <a:r>
              <a:rPr sz="1300" b="1" spc="-5" dirty="0">
                <a:latin typeface="Arial"/>
                <a:cs typeface="Arial"/>
              </a:rPr>
              <a:t>Business</a:t>
            </a:r>
            <a:r>
              <a:rPr sz="1300" b="1" spc="-10" dirty="0">
                <a:latin typeface="Arial"/>
                <a:cs typeface="Arial"/>
              </a:rPr>
              <a:t> </a:t>
            </a:r>
            <a:r>
              <a:rPr sz="1300" b="1" spc="-5" dirty="0">
                <a:latin typeface="Arial"/>
                <a:cs typeface="Arial"/>
              </a:rPr>
              <a:t>registration</a:t>
            </a:r>
            <a:endParaRPr sz="1300">
              <a:latin typeface="Arial"/>
              <a:cs typeface="Arial"/>
            </a:endParaRPr>
          </a:p>
          <a:p>
            <a:pPr marL="135890" indent="-123825">
              <a:buClr>
                <a:srgbClr val="FFFF00"/>
              </a:buClr>
              <a:buSzPct val="73076"/>
              <a:buFont typeface="Wingdings"/>
              <a:buChar char=""/>
              <a:tabLst>
                <a:tab pos="136525" algn="l"/>
              </a:tabLst>
              <a:defRPr/>
            </a:pPr>
            <a:r>
              <a:rPr sz="1300" b="1" spc="-5" dirty="0">
                <a:latin typeface="Arial"/>
                <a:cs typeface="Arial"/>
              </a:rPr>
              <a:t>National</a:t>
            </a:r>
            <a:r>
              <a:rPr sz="1300" b="1" spc="15" dirty="0">
                <a:latin typeface="Arial"/>
                <a:cs typeface="Arial"/>
              </a:rPr>
              <a:t> </a:t>
            </a:r>
            <a:r>
              <a:rPr sz="1300" b="1" spc="-5" dirty="0">
                <a:latin typeface="Arial"/>
                <a:cs typeface="Arial"/>
              </a:rPr>
              <a:t>tax</a:t>
            </a:r>
            <a:endParaRPr sz="1300">
              <a:latin typeface="Arial"/>
              <a:cs typeface="Arial"/>
            </a:endParaRPr>
          </a:p>
        </p:txBody>
      </p:sp>
      <p:sp>
        <p:nvSpPr>
          <p:cNvPr id="13356" name="object 44">
            <a:extLst>
              <a:ext uri="{FF2B5EF4-FFF2-40B4-BE49-F238E27FC236}">
                <a16:creationId xmlns:a16="http://schemas.microsoft.com/office/drawing/2014/main" id="{1487F171-BAEE-4F8A-9260-ADAAEF38972D}"/>
              </a:ext>
            </a:extLst>
          </p:cNvPr>
          <p:cNvSpPr>
            <a:spLocks/>
          </p:cNvSpPr>
          <p:nvPr/>
        </p:nvSpPr>
        <p:spPr bwMode="auto">
          <a:xfrm>
            <a:off x="2305051" y="6011863"/>
            <a:ext cx="1706563" cy="304800"/>
          </a:xfrm>
          <a:custGeom>
            <a:avLst/>
            <a:gdLst>
              <a:gd name="T0" fmla="*/ 0 w 1706880"/>
              <a:gd name="T1" fmla="*/ 0 h 304800"/>
              <a:gd name="T2" fmla="*/ 1705928 w 1706880"/>
              <a:gd name="T3" fmla="*/ 0 h 304800"/>
              <a:gd name="T4" fmla="*/ 1705928 w 1706880"/>
              <a:gd name="T5" fmla="*/ 304800 h 304800"/>
              <a:gd name="T6" fmla="*/ 0 w 1706880"/>
              <a:gd name="T7" fmla="*/ 304800 h 304800"/>
              <a:gd name="T8" fmla="*/ 0 w 170688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880" h="304800">
                <a:moveTo>
                  <a:pt x="0" y="0"/>
                </a:moveTo>
                <a:lnTo>
                  <a:pt x="1706562" y="0"/>
                </a:lnTo>
                <a:lnTo>
                  <a:pt x="1706562" y="304800"/>
                </a:lnTo>
                <a:lnTo>
                  <a:pt x="0" y="30480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57" name="object 45">
            <a:extLst>
              <a:ext uri="{FF2B5EF4-FFF2-40B4-BE49-F238E27FC236}">
                <a16:creationId xmlns:a16="http://schemas.microsoft.com/office/drawing/2014/main" id="{47F46EF6-B2DD-45CB-8873-8B9527F255CE}"/>
              </a:ext>
            </a:extLst>
          </p:cNvPr>
          <p:cNvSpPr>
            <a:spLocks/>
          </p:cNvSpPr>
          <p:nvPr/>
        </p:nvSpPr>
        <p:spPr bwMode="auto">
          <a:xfrm>
            <a:off x="2305051" y="6011863"/>
            <a:ext cx="1706563" cy="304800"/>
          </a:xfrm>
          <a:custGeom>
            <a:avLst/>
            <a:gdLst>
              <a:gd name="T0" fmla="*/ 0 w 1706880"/>
              <a:gd name="T1" fmla="*/ 0 h 304800"/>
              <a:gd name="T2" fmla="*/ 1705928 w 1706880"/>
              <a:gd name="T3" fmla="*/ 0 h 304800"/>
              <a:gd name="T4" fmla="*/ 1705928 w 1706880"/>
              <a:gd name="T5" fmla="*/ 304800 h 304800"/>
              <a:gd name="T6" fmla="*/ 0 w 1706880"/>
              <a:gd name="T7" fmla="*/ 304800 h 304800"/>
              <a:gd name="T8" fmla="*/ 0 w 170688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880" h="304800">
                <a:moveTo>
                  <a:pt x="0" y="0"/>
                </a:moveTo>
                <a:lnTo>
                  <a:pt x="1706562" y="0"/>
                </a:lnTo>
                <a:lnTo>
                  <a:pt x="1706562" y="304800"/>
                </a:lnTo>
                <a:lnTo>
                  <a:pt x="0" y="304800"/>
                </a:lnTo>
                <a:lnTo>
                  <a:pt x="0" y="0"/>
                </a:lnTo>
                <a:close/>
              </a:path>
            </a:pathLst>
          </a:custGeom>
          <a:noFill/>
          <a:ln w="12700">
            <a:solidFill>
              <a:srgbClr val="9797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58" name="object 46">
            <a:extLst>
              <a:ext uri="{FF2B5EF4-FFF2-40B4-BE49-F238E27FC236}">
                <a16:creationId xmlns:a16="http://schemas.microsoft.com/office/drawing/2014/main" id="{2C1FB315-464D-4C17-9B6C-A9EEAC51883A}"/>
              </a:ext>
            </a:extLst>
          </p:cNvPr>
          <p:cNvSpPr txBox="1">
            <a:spLocks noChangeArrowheads="1"/>
          </p:cNvSpPr>
          <p:nvPr/>
        </p:nvSpPr>
        <p:spPr bwMode="auto">
          <a:xfrm>
            <a:off x="2784475" y="6080126"/>
            <a:ext cx="750888"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1400"/>
              </a:lnSpc>
              <a:spcBef>
                <a:spcPct val="0"/>
              </a:spcBef>
              <a:buNone/>
            </a:pPr>
            <a:r>
              <a:rPr lang="id-ID" altLang="id-ID" sz="1400" b="1">
                <a:latin typeface="Gulim" panose="020B0600000101010101" pitchFamily="34" charset="-127"/>
                <a:ea typeface="Gulim" panose="020B0600000101010101" pitchFamily="34" charset="-127"/>
              </a:rPr>
              <a:t>기타 기관</a:t>
            </a:r>
            <a:endParaRPr lang="id-ID" altLang="id-ID" sz="1400">
              <a:latin typeface="Gulim" panose="020B0600000101010101" pitchFamily="34" charset="-127"/>
              <a:ea typeface="Gulim" panose="020B0600000101010101" pitchFamily="34" charset="-127"/>
            </a:endParaRPr>
          </a:p>
        </p:txBody>
      </p:sp>
      <p:sp>
        <p:nvSpPr>
          <p:cNvPr id="13359" name="object 47">
            <a:extLst>
              <a:ext uri="{FF2B5EF4-FFF2-40B4-BE49-F238E27FC236}">
                <a16:creationId xmlns:a16="http://schemas.microsoft.com/office/drawing/2014/main" id="{E50F0701-8954-451C-AA75-F2E78D350691}"/>
              </a:ext>
            </a:extLst>
          </p:cNvPr>
          <p:cNvSpPr>
            <a:spLocks/>
          </p:cNvSpPr>
          <p:nvPr/>
        </p:nvSpPr>
        <p:spPr bwMode="auto">
          <a:xfrm>
            <a:off x="2228851" y="5935663"/>
            <a:ext cx="1706563" cy="304800"/>
          </a:xfrm>
          <a:custGeom>
            <a:avLst/>
            <a:gdLst>
              <a:gd name="T0" fmla="*/ 0 w 1706880"/>
              <a:gd name="T1" fmla="*/ 0 h 304800"/>
              <a:gd name="T2" fmla="*/ 1705928 w 1706880"/>
              <a:gd name="T3" fmla="*/ 0 h 304800"/>
              <a:gd name="T4" fmla="*/ 1705928 w 1706880"/>
              <a:gd name="T5" fmla="*/ 304800 h 304800"/>
              <a:gd name="T6" fmla="*/ 0 w 1706880"/>
              <a:gd name="T7" fmla="*/ 304800 h 304800"/>
              <a:gd name="T8" fmla="*/ 0 w 170688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880" h="304800">
                <a:moveTo>
                  <a:pt x="0" y="0"/>
                </a:moveTo>
                <a:lnTo>
                  <a:pt x="1706562" y="0"/>
                </a:lnTo>
                <a:lnTo>
                  <a:pt x="1706562" y="304800"/>
                </a:lnTo>
                <a:lnTo>
                  <a:pt x="0" y="30480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60" name="object 48">
            <a:extLst>
              <a:ext uri="{FF2B5EF4-FFF2-40B4-BE49-F238E27FC236}">
                <a16:creationId xmlns:a16="http://schemas.microsoft.com/office/drawing/2014/main" id="{80699D71-6A0C-405A-AEB7-2F67468F088E}"/>
              </a:ext>
            </a:extLst>
          </p:cNvPr>
          <p:cNvSpPr>
            <a:spLocks/>
          </p:cNvSpPr>
          <p:nvPr/>
        </p:nvSpPr>
        <p:spPr bwMode="auto">
          <a:xfrm>
            <a:off x="2228851" y="5935663"/>
            <a:ext cx="1706563" cy="304800"/>
          </a:xfrm>
          <a:custGeom>
            <a:avLst/>
            <a:gdLst>
              <a:gd name="T0" fmla="*/ 0 w 1706880"/>
              <a:gd name="T1" fmla="*/ 0 h 304800"/>
              <a:gd name="T2" fmla="*/ 1705928 w 1706880"/>
              <a:gd name="T3" fmla="*/ 0 h 304800"/>
              <a:gd name="T4" fmla="*/ 1705928 w 1706880"/>
              <a:gd name="T5" fmla="*/ 304800 h 304800"/>
              <a:gd name="T6" fmla="*/ 0 w 1706880"/>
              <a:gd name="T7" fmla="*/ 304800 h 304800"/>
              <a:gd name="T8" fmla="*/ 0 w 170688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880" h="304800">
                <a:moveTo>
                  <a:pt x="0" y="0"/>
                </a:moveTo>
                <a:lnTo>
                  <a:pt x="1706562" y="0"/>
                </a:lnTo>
                <a:lnTo>
                  <a:pt x="1706562" y="304800"/>
                </a:lnTo>
                <a:lnTo>
                  <a:pt x="0" y="304800"/>
                </a:lnTo>
                <a:lnTo>
                  <a:pt x="0" y="0"/>
                </a:lnTo>
                <a:close/>
              </a:path>
            </a:pathLst>
          </a:custGeom>
          <a:noFill/>
          <a:ln w="12700">
            <a:solidFill>
              <a:srgbClr val="9797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61" name="object 49">
            <a:extLst>
              <a:ext uri="{FF2B5EF4-FFF2-40B4-BE49-F238E27FC236}">
                <a16:creationId xmlns:a16="http://schemas.microsoft.com/office/drawing/2014/main" id="{2B8A1F47-1C3A-4ECB-BFF0-735D72211EBF}"/>
              </a:ext>
            </a:extLst>
          </p:cNvPr>
          <p:cNvSpPr txBox="1">
            <a:spLocks noChangeArrowheads="1"/>
          </p:cNvSpPr>
          <p:nvPr/>
        </p:nvSpPr>
        <p:spPr bwMode="auto">
          <a:xfrm>
            <a:off x="2708275" y="6003926"/>
            <a:ext cx="750888"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1400"/>
              </a:lnSpc>
              <a:spcBef>
                <a:spcPct val="0"/>
              </a:spcBef>
              <a:buNone/>
            </a:pPr>
            <a:r>
              <a:rPr lang="id-ID" altLang="id-ID" sz="1400" b="1">
                <a:latin typeface="Gulim" panose="020B0600000101010101" pitchFamily="34" charset="-127"/>
                <a:ea typeface="Gulim" panose="020B0600000101010101" pitchFamily="34" charset="-127"/>
              </a:rPr>
              <a:t>기타 기관</a:t>
            </a:r>
            <a:endParaRPr lang="id-ID" altLang="id-ID" sz="1400">
              <a:latin typeface="Gulim" panose="020B0600000101010101" pitchFamily="34" charset="-127"/>
              <a:ea typeface="Gulim" panose="020B0600000101010101" pitchFamily="34" charset="-127"/>
            </a:endParaRPr>
          </a:p>
        </p:txBody>
      </p:sp>
      <p:sp>
        <p:nvSpPr>
          <p:cNvPr id="13362" name="object 50">
            <a:extLst>
              <a:ext uri="{FF2B5EF4-FFF2-40B4-BE49-F238E27FC236}">
                <a16:creationId xmlns:a16="http://schemas.microsoft.com/office/drawing/2014/main" id="{F89FF997-CE81-4D1F-835F-2375469D5887}"/>
              </a:ext>
            </a:extLst>
          </p:cNvPr>
          <p:cNvSpPr>
            <a:spLocks/>
          </p:cNvSpPr>
          <p:nvPr/>
        </p:nvSpPr>
        <p:spPr bwMode="auto">
          <a:xfrm>
            <a:off x="2152651" y="5859463"/>
            <a:ext cx="1706563" cy="304800"/>
          </a:xfrm>
          <a:custGeom>
            <a:avLst/>
            <a:gdLst>
              <a:gd name="T0" fmla="*/ 0 w 1706880"/>
              <a:gd name="T1" fmla="*/ 0 h 304800"/>
              <a:gd name="T2" fmla="*/ 1705928 w 1706880"/>
              <a:gd name="T3" fmla="*/ 0 h 304800"/>
              <a:gd name="T4" fmla="*/ 1705928 w 1706880"/>
              <a:gd name="T5" fmla="*/ 304800 h 304800"/>
              <a:gd name="T6" fmla="*/ 0 w 1706880"/>
              <a:gd name="T7" fmla="*/ 304800 h 304800"/>
              <a:gd name="T8" fmla="*/ 0 w 170688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880" h="304800">
                <a:moveTo>
                  <a:pt x="0" y="0"/>
                </a:moveTo>
                <a:lnTo>
                  <a:pt x="1706562" y="0"/>
                </a:lnTo>
                <a:lnTo>
                  <a:pt x="1706562" y="304800"/>
                </a:lnTo>
                <a:lnTo>
                  <a:pt x="0" y="30480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63" name="object 51">
            <a:extLst>
              <a:ext uri="{FF2B5EF4-FFF2-40B4-BE49-F238E27FC236}">
                <a16:creationId xmlns:a16="http://schemas.microsoft.com/office/drawing/2014/main" id="{98D65AA5-9996-41AA-8BCD-9992851BAB94}"/>
              </a:ext>
            </a:extLst>
          </p:cNvPr>
          <p:cNvSpPr>
            <a:spLocks/>
          </p:cNvSpPr>
          <p:nvPr/>
        </p:nvSpPr>
        <p:spPr bwMode="auto">
          <a:xfrm>
            <a:off x="2152651" y="5859463"/>
            <a:ext cx="1706563" cy="304800"/>
          </a:xfrm>
          <a:custGeom>
            <a:avLst/>
            <a:gdLst>
              <a:gd name="T0" fmla="*/ 0 w 1706880"/>
              <a:gd name="T1" fmla="*/ 0 h 304800"/>
              <a:gd name="T2" fmla="*/ 1705928 w 1706880"/>
              <a:gd name="T3" fmla="*/ 0 h 304800"/>
              <a:gd name="T4" fmla="*/ 1705928 w 1706880"/>
              <a:gd name="T5" fmla="*/ 304800 h 304800"/>
              <a:gd name="T6" fmla="*/ 0 w 1706880"/>
              <a:gd name="T7" fmla="*/ 304800 h 304800"/>
              <a:gd name="T8" fmla="*/ 0 w 170688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880" h="304800">
                <a:moveTo>
                  <a:pt x="0" y="0"/>
                </a:moveTo>
                <a:lnTo>
                  <a:pt x="1706562" y="0"/>
                </a:lnTo>
                <a:lnTo>
                  <a:pt x="1706562" y="304800"/>
                </a:lnTo>
                <a:lnTo>
                  <a:pt x="0" y="304800"/>
                </a:lnTo>
                <a:lnTo>
                  <a:pt x="0" y="0"/>
                </a:lnTo>
                <a:close/>
              </a:path>
            </a:pathLst>
          </a:custGeom>
          <a:noFill/>
          <a:ln w="12700">
            <a:solidFill>
              <a:srgbClr val="9797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53" name="object 52">
            <a:extLst>
              <a:ext uri="{FF2B5EF4-FFF2-40B4-BE49-F238E27FC236}">
                <a16:creationId xmlns:a16="http://schemas.microsoft.com/office/drawing/2014/main" id="{449D7156-DB64-44B4-9787-EFC6C6C972B4}"/>
              </a:ext>
            </a:extLst>
          </p:cNvPr>
          <p:cNvSpPr txBox="1"/>
          <p:nvPr/>
        </p:nvSpPr>
        <p:spPr>
          <a:xfrm>
            <a:off x="2306639" y="5875338"/>
            <a:ext cx="1400175" cy="212238"/>
          </a:xfrm>
          <a:prstGeom prst="rect">
            <a:avLst/>
          </a:prstGeom>
        </p:spPr>
        <p:txBody>
          <a:bodyPr lIns="0" tIns="12065" rIns="0" bIns="0">
            <a:spAutoFit/>
          </a:bodyPr>
          <a:lstStyle/>
          <a:p>
            <a:pPr marL="12700">
              <a:spcBef>
                <a:spcPts val="95"/>
              </a:spcBef>
              <a:defRPr/>
            </a:pPr>
            <a:r>
              <a:rPr sz="1300" b="1" spc="-5" dirty="0">
                <a:solidFill>
                  <a:srgbClr val="FFFFFF"/>
                </a:solidFill>
                <a:latin typeface="Arial"/>
                <a:cs typeface="Arial"/>
              </a:rPr>
              <a:t>Other</a:t>
            </a:r>
            <a:r>
              <a:rPr sz="1300" b="1" spc="-20" dirty="0">
                <a:solidFill>
                  <a:srgbClr val="FFFFFF"/>
                </a:solidFill>
                <a:latin typeface="Arial"/>
                <a:cs typeface="Arial"/>
              </a:rPr>
              <a:t> </a:t>
            </a:r>
            <a:r>
              <a:rPr sz="1300" b="1" spc="-5" dirty="0">
                <a:solidFill>
                  <a:srgbClr val="FFFFFF"/>
                </a:solidFill>
                <a:latin typeface="Arial"/>
                <a:cs typeface="Arial"/>
              </a:rPr>
              <a:t>institutions</a:t>
            </a:r>
            <a:endParaRPr sz="1300">
              <a:latin typeface="Arial"/>
              <a:cs typeface="Arial"/>
            </a:endParaRPr>
          </a:p>
        </p:txBody>
      </p:sp>
      <p:sp>
        <p:nvSpPr>
          <p:cNvPr id="13365" name="object 53">
            <a:extLst>
              <a:ext uri="{FF2B5EF4-FFF2-40B4-BE49-F238E27FC236}">
                <a16:creationId xmlns:a16="http://schemas.microsoft.com/office/drawing/2014/main" id="{36AC96B5-8C0A-4E7A-8445-A240C914A291}"/>
              </a:ext>
            </a:extLst>
          </p:cNvPr>
          <p:cNvSpPr>
            <a:spLocks/>
          </p:cNvSpPr>
          <p:nvPr/>
        </p:nvSpPr>
        <p:spPr bwMode="auto">
          <a:xfrm>
            <a:off x="4724400" y="2201863"/>
            <a:ext cx="1181100" cy="838200"/>
          </a:xfrm>
          <a:custGeom>
            <a:avLst/>
            <a:gdLst>
              <a:gd name="T0" fmla="*/ 0 w 1181100"/>
              <a:gd name="T1" fmla="*/ 0 h 838200"/>
              <a:gd name="T2" fmla="*/ 1181100 w 1181100"/>
              <a:gd name="T3" fmla="*/ 0 h 838200"/>
              <a:gd name="T4" fmla="*/ 1181100 w 1181100"/>
              <a:gd name="T5" fmla="*/ 838200 h 838200"/>
              <a:gd name="T6" fmla="*/ 0 w 1181100"/>
              <a:gd name="T7" fmla="*/ 838200 h 838200"/>
              <a:gd name="T8" fmla="*/ 0 w 1181100"/>
              <a:gd name="T9" fmla="*/ 0 h 838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1100" h="838200">
                <a:moveTo>
                  <a:pt x="0" y="0"/>
                </a:moveTo>
                <a:lnTo>
                  <a:pt x="1181100" y="0"/>
                </a:lnTo>
                <a:lnTo>
                  <a:pt x="1181100" y="838200"/>
                </a:lnTo>
                <a:lnTo>
                  <a:pt x="0" y="838200"/>
                </a:lnTo>
                <a:lnTo>
                  <a:pt x="0" y="0"/>
                </a:lnTo>
                <a:close/>
              </a:path>
            </a:pathLst>
          </a:custGeom>
          <a:noFill/>
          <a:ln w="12700">
            <a:solidFill>
              <a:srgbClr val="9797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66" name="object 54">
            <a:extLst>
              <a:ext uri="{FF2B5EF4-FFF2-40B4-BE49-F238E27FC236}">
                <a16:creationId xmlns:a16="http://schemas.microsoft.com/office/drawing/2014/main" id="{61DF0636-F4EA-44BA-8788-EE9BA14A458F}"/>
              </a:ext>
            </a:extLst>
          </p:cNvPr>
          <p:cNvSpPr txBox="1">
            <a:spLocks noChangeArrowheads="1"/>
          </p:cNvSpPr>
          <p:nvPr/>
        </p:nvSpPr>
        <p:spPr bwMode="auto">
          <a:xfrm>
            <a:off x="4837113" y="2208214"/>
            <a:ext cx="10033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8894" rIns="0" bIns="0">
            <a:spAutoFit/>
          </a:bodyPr>
          <a:lstStyle>
            <a:lvl1pPr marL="11113" indent="-476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83000"/>
              </a:lnSpc>
              <a:spcBef>
                <a:spcPts val="388"/>
              </a:spcBef>
              <a:buNone/>
            </a:pPr>
            <a:r>
              <a:rPr lang="id-ID" altLang="id-ID" sz="1400" b="1">
                <a:latin typeface="Arial" panose="020B0604020202020204" pitchFamily="34" charset="0"/>
                <a:cs typeface="Arial" panose="020B0604020202020204" pitchFamily="34" charset="0"/>
              </a:rPr>
              <a:t>Automated  data  distribution  system</a:t>
            </a:r>
            <a:endParaRPr lang="id-ID" altLang="id-ID" sz="1400">
              <a:latin typeface="Arial" panose="020B0604020202020204" pitchFamily="34" charset="0"/>
              <a:cs typeface="Arial" panose="020B0604020202020204" pitchFamily="34" charset="0"/>
            </a:endParaRPr>
          </a:p>
        </p:txBody>
      </p:sp>
      <p:sp>
        <p:nvSpPr>
          <p:cNvPr id="13367" name="object 55">
            <a:extLst>
              <a:ext uri="{FF2B5EF4-FFF2-40B4-BE49-F238E27FC236}">
                <a16:creationId xmlns:a16="http://schemas.microsoft.com/office/drawing/2014/main" id="{242A98E4-FA81-4180-BFD4-137CB2EA26C4}"/>
              </a:ext>
            </a:extLst>
          </p:cNvPr>
          <p:cNvSpPr>
            <a:spLocks/>
          </p:cNvSpPr>
          <p:nvPr/>
        </p:nvSpPr>
        <p:spPr bwMode="auto">
          <a:xfrm>
            <a:off x="4724400" y="3421063"/>
            <a:ext cx="1181100" cy="838200"/>
          </a:xfrm>
          <a:custGeom>
            <a:avLst/>
            <a:gdLst>
              <a:gd name="T0" fmla="*/ 0 w 1181100"/>
              <a:gd name="T1" fmla="*/ 0 h 838200"/>
              <a:gd name="T2" fmla="*/ 1181100 w 1181100"/>
              <a:gd name="T3" fmla="*/ 0 h 838200"/>
              <a:gd name="T4" fmla="*/ 1181100 w 1181100"/>
              <a:gd name="T5" fmla="*/ 838200 h 838200"/>
              <a:gd name="T6" fmla="*/ 0 w 1181100"/>
              <a:gd name="T7" fmla="*/ 838200 h 838200"/>
              <a:gd name="T8" fmla="*/ 0 w 1181100"/>
              <a:gd name="T9" fmla="*/ 0 h 838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1100" h="838200">
                <a:moveTo>
                  <a:pt x="0" y="0"/>
                </a:moveTo>
                <a:lnTo>
                  <a:pt x="1181100" y="0"/>
                </a:lnTo>
                <a:lnTo>
                  <a:pt x="1181100" y="838200"/>
                </a:lnTo>
                <a:lnTo>
                  <a:pt x="0" y="838200"/>
                </a:lnTo>
                <a:lnTo>
                  <a:pt x="0" y="0"/>
                </a:lnTo>
                <a:close/>
              </a:path>
            </a:pathLst>
          </a:custGeom>
          <a:noFill/>
          <a:ln w="12700">
            <a:solidFill>
              <a:srgbClr val="9797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68" name="object 56">
            <a:extLst>
              <a:ext uri="{FF2B5EF4-FFF2-40B4-BE49-F238E27FC236}">
                <a16:creationId xmlns:a16="http://schemas.microsoft.com/office/drawing/2014/main" id="{76937A6F-E18D-4A4C-BBD6-28150E0FCD48}"/>
              </a:ext>
            </a:extLst>
          </p:cNvPr>
          <p:cNvSpPr txBox="1">
            <a:spLocks noChangeArrowheads="1"/>
          </p:cNvSpPr>
          <p:nvPr/>
        </p:nvSpPr>
        <p:spPr bwMode="auto">
          <a:xfrm>
            <a:off x="4813300" y="3502025"/>
            <a:ext cx="1003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74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ts val="1513"/>
              </a:lnSpc>
              <a:spcBef>
                <a:spcPts val="300"/>
              </a:spcBef>
              <a:buNone/>
            </a:pPr>
            <a:r>
              <a:rPr lang="id-ID" altLang="id-ID" sz="1400" b="1">
                <a:latin typeface="Arial" panose="020B0604020202020204" pitchFamily="34" charset="0"/>
                <a:cs typeface="Arial" panose="020B0604020202020204" pitchFamily="34" charset="0"/>
              </a:rPr>
              <a:t>Data  Connection  system</a:t>
            </a:r>
            <a:endParaRPr lang="id-ID" altLang="id-ID" sz="1400">
              <a:latin typeface="Arial" panose="020B0604020202020204" pitchFamily="34" charset="0"/>
              <a:cs typeface="Arial" panose="020B0604020202020204" pitchFamily="34" charset="0"/>
            </a:endParaRPr>
          </a:p>
        </p:txBody>
      </p:sp>
      <p:sp>
        <p:nvSpPr>
          <p:cNvPr id="13369" name="object 57">
            <a:extLst>
              <a:ext uri="{FF2B5EF4-FFF2-40B4-BE49-F238E27FC236}">
                <a16:creationId xmlns:a16="http://schemas.microsoft.com/office/drawing/2014/main" id="{144A1948-B497-42B1-B869-3A3DF9130D30}"/>
              </a:ext>
            </a:extLst>
          </p:cNvPr>
          <p:cNvSpPr txBox="1">
            <a:spLocks noChangeArrowheads="1"/>
          </p:cNvSpPr>
          <p:nvPr/>
        </p:nvSpPr>
        <p:spPr bwMode="auto">
          <a:xfrm>
            <a:off x="6134100" y="3421063"/>
            <a:ext cx="1181100" cy="696344"/>
          </a:xfrm>
          <a:prstGeom prst="rect">
            <a:avLst/>
          </a:prstGeom>
          <a:noFill/>
          <a:ln w="12700">
            <a:solidFill>
              <a:srgbClr val="979797"/>
            </a:solidFill>
            <a:miter lim="800000"/>
            <a:headEnd/>
            <a:tailEnd/>
          </a:ln>
          <a:extLst>
            <a:ext uri="{909E8E84-426E-40DD-AFC4-6F175D3DCCD1}">
              <a14:hiddenFill xmlns:a14="http://schemas.microsoft.com/office/drawing/2010/main">
                <a:solidFill>
                  <a:srgbClr val="FFFFFF"/>
                </a:solidFill>
              </a14:hiddenFill>
            </a:ext>
          </a:extLst>
        </p:spPr>
        <p:txBody>
          <a:bodyPr lIns="0" tIns="118110" rIns="0" bIns="0">
            <a:spAutoFit/>
          </a:bodyPr>
          <a:lstStyle>
            <a:lvl1pPr marL="16827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ts val="1513"/>
              </a:lnSpc>
              <a:spcBef>
                <a:spcPts val="925"/>
              </a:spcBef>
              <a:buNone/>
            </a:pPr>
            <a:r>
              <a:rPr lang="id-ID" altLang="id-ID" sz="1400" b="1">
                <a:latin typeface="Arial" panose="020B0604020202020204" pitchFamily="34" charset="0"/>
                <a:cs typeface="Arial" panose="020B0604020202020204" pitchFamily="34" charset="0"/>
              </a:rPr>
              <a:t>Operation  Support  system</a:t>
            </a:r>
            <a:endParaRPr lang="id-ID" altLang="id-ID" sz="1400">
              <a:latin typeface="Arial" panose="020B0604020202020204" pitchFamily="34" charset="0"/>
              <a:cs typeface="Arial" panose="020B0604020202020204" pitchFamily="34" charset="0"/>
            </a:endParaRPr>
          </a:p>
        </p:txBody>
      </p:sp>
      <p:sp>
        <p:nvSpPr>
          <p:cNvPr id="13370" name="object 58">
            <a:extLst>
              <a:ext uri="{FF2B5EF4-FFF2-40B4-BE49-F238E27FC236}">
                <a16:creationId xmlns:a16="http://schemas.microsoft.com/office/drawing/2014/main" id="{A1746B48-52B8-4014-98D2-EE99E0394BF9}"/>
              </a:ext>
            </a:extLst>
          </p:cNvPr>
          <p:cNvSpPr txBox="1">
            <a:spLocks noChangeArrowheads="1"/>
          </p:cNvSpPr>
          <p:nvPr/>
        </p:nvSpPr>
        <p:spPr bwMode="auto">
          <a:xfrm>
            <a:off x="8323264" y="2320925"/>
            <a:ext cx="61277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7465" rIns="0" bIns="0">
            <a:spAutoFit/>
          </a:bodyPr>
          <a:lstStyle>
            <a:lvl1pPr marL="50800" indent="-396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ts val="1513"/>
              </a:lnSpc>
              <a:spcBef>
                <a:spcPts val="300"/>
              </a:spcBef>
              <a:buNone/>
            </a:pPr>
            <a:r>
              <a:rPr lang="id-ID" altLang="id-ID" sz="1400" b="1">
                <a:latin typeface="Arial" panose="020B0604020202020204" pitchFamily="34" charset="0"/>
                <a:cs typeface="Arial" panose="020B0604020202020204" pitchFamily="34" charset="0"/>
              </a:rPr>
              <a:t>Citizen  Portal  Site</a:t>
            </a:r>
            <a:endParaRPr lang="id-ID" altLang="id-ID" sz="1400">
              <a:latin typeface="Arial" panose="020B0604020202020204" pitchFamily="34" charset="0"/>
              <a:cs typeface="Arial" panose="020B0604020202020204" pitchFamily="34" charset="0"/>
            </a:endParaRPr>
          </a:p>
        </p:txBody>
      </p:sp>
      <p:sp>
        <p:nvSpPr>
          <p:cNvPr id="13371" name="object 59">
            <a:extLst>
              <a:ext uri="{FF2B5EF4-FFF2-40B4-BE49-F238E27FC236}">
                <a16:creationId xmlns:a16="http://schemas.microsoft.com/office/drawing/2014/main" id="{AD72A81D-9A0B-4978-A547-AA01C50A5290}"/>
              </a:ext>
            </a:extLst>
          </p:cNvPr>
          <p:cNvSpPr>
            <a:spLocks noChangeArrowheads="1"/>
          </p:cNvSpPr>
          <p:nvPr/>
        </p:nvSpPr>
        <p:spPr bwMode="auto">
          <a:xfrm>
            <a:off x="5445125" y="6080125"/>
            <a:ext cx="1092200" cy="350838"/>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372" name="object 60">
            <a:extLst>
              <a:ext uri="{FF2B5EF4-FFF2-40B4-BE49-F238E27FC236}">
                <a16:creationId xmlns:a16="http://schemas.microsoft.com/office/drawing/2014/main" id="{F2FF42EA-5A46-4B6D-9029-16EE21F09252}"/>
              </a:ext>
            </a:extLst>
          </p:cNvPr>
          <p:cNvSpPr txBox="1">
            <a:spLocks noChangeArrowheads="1"/>
          </p:cNvSpPr>
          <p:nvPr/>
        </p:nvSpPr>
        <p:spPr bwMode="auto">
          <a:xfrm>
            <a:off x="5575300" y="6183313"/>
            <a:ext cx="812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1600"/>
              </a:lnSpc>
              <a:spcBef>
                <a:spcPct val="0"/>
              </a:spcBef>
              <a:buNone/>
            </a:pPr>
            <a:r>
              <a:rPr lang="id-ID" altLang="id-ID" sz="1600" b="1">
                <a:latin typeface="GulimChe" panose="020B0609000101010101" pitchFamily="49" charset="-127"/>
                <a:ea typeface="GulimChe" panose="020B0609000101010101" pitchFamily="49" charset="-127"/>
              </a:rPr>
              <a:t>관련기관</a:t>
            </a:r>
            <a:endParaRPr lang="id-ID" altLang="id-ID" sz="1600">
              <a:latin typeface="GulimChe" panose="020B0609000101010101" pitchFamily="49" charset="-127"/>
              <a:ea typeface="GulimChe" panose="020B0609000101010101" pitchFamily="49" charset="-127"/>
            </a:endParaRPr>
          </a:p>
        </p:txBody>
      </p:sp>
      <p:sp>
        <p:nvSpPr>
          <p:cNvPr id="13373" name="object 61">
            <a:extLst>
              <a:ext uri="{FF2B5EF4-FFF2-40B4-BE49-F238E27FC236}">
                <a16:creationId xmlns:a16="http://schemas.microsoft.com/office/drawing/2014/main" id="{D3B93880-FBB7-43DA-84B3-F1ED996E17D9}"/>
              </a:ext>
            </a:extLst>
          </p:cNvPr>
          <p:cNvSpPr>
            <a:spLocks noChangeArrowheads="1"/>
          </p:cNvSpPr>
          <p:nvPr/>
        </p:nvSpPr>
        <p:spPr bwMode="auto">
          <a:xfrm>
            <a:off x="6191251" y="5303839"/>
            <a:ext cx="739775" cy="4032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374" name="object 62">
            <a:extLst>
              <a:ext uri="{FF2B5EF4-FFF2-40B4-BE49-F238E27FC236}">
                <a16:creationId xmlns:a16="http://schemas.microsoft.com/office/drawing/2014/main" id="{A74E5EBB-BD5F-421A-A815-8ACD128A262C}"/>
              </a:ext>
            </a:extLst>
          </p:cNvPr>
          <p:cNvSpPr txBox="1">
            <a:spLocks noChangeArrowheads="1"/>
          </p:cNvSpPr>
          <p:nvPr/>
        </p:nvSpPr>
        <p:spPr bwMode="auto">
          <a:xfrm>
            <a:off x="6162675" y="5705476"/>
            <a:ext cx="9032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3019" rIns="0" bIns="0">
            <a:spAutoFit/>
          </a:bodyPr>
          <a:lstStyle>
            <a:lvl1pPr marL="76200" indent="-76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1300"/>
              </a:lnSpc>
              <a:spcBef>
                <a:spcPts val="263"/>
              </a:spcBef>
              <a:buNone/>
            </a:pPr>
            <a:r>
              <a:rPr lang="id-ID" altLang="id-ID" sz="1200" b="1">
                <a:latin typeface="Arial" panose="020B0604020202020204" pitchFamily="34" charset="0"/>
                <a:cs typeface="Arial" panose="020B0604020202020204" pitchFamily="34" charset="0"/>
              </a:rPr>
              <a:t>Certification  institution</a:t>
            </a:r>
            <a:endParaRPr lang="id-ID" altLang="id-ID" sz="1200">
              <a:latin typeface="Arial" panose="020B0604020202020204" pitchFamily="34" charset="0"/>
              <a:cs typeface="Arial" panose="020B0604020202020204" pitchFamily="34" charset="0"/>
            </a:endParaRPr>
          </a:p>
        </p:txBody>
      </p:sp>
      <p:sp>
        <p:nvSpPr>
          <p:cNvPr id="13375" name="object 63">
            <a:extLst>
              <a:ext uri="{FF2B5EF4-FFF2-40B4-BE49-F238E27FC236}">
                <a16:creationId xmlns:a16="http://schemas.microsoft.com/office/drawing/2014/main" id="{B9F43C9E-DFA7-4967-8856-467DA0C73A61}"/>
              </a:ext>
            </a:extLst>
          </p:cNvPr>
          <p:cNvSpPr>
            <a:spLocks/>
          </p:cNvSpPr>
          <p:nvPr/>
        </p:nvSpPr>
        <p:spPr bwMode="auto">
          <a:xfrm>
            <a:off x="4986338" y="5332413"/>
            <a:ext cx="692150" cy="366712"/>
          </a:xfrm>
          <a:custGeom>
            <a:avLst/>
            <a:gdLst>
              <a:gd name="T0" fmla="*/ 342825 w 692150"/>
              <a:gd name="T1" fmla="*/ 18331 h 366395"/>
              <a:gd name="T2" fmla="*/ 258891 w 692150"/>
              <a:gd name="T3" fmla="*/ 18331 h 366395"/>
              <a:gd name="T4" fmla="*/ 302039 w 692150"/>
              <a:gd name="T5" fmla="*/ 0 h 366395"/>
              <a:gd name="T6" fmla="*/ 342825 w 692150"/>
              <a:gd name="T7" fmla="*/ 18331 h 366395"/>
              <a:gd name="T8" fmla="*/ 565005 w 692150"/>
              <a:gd name="T9" fmla="*/ 366911 h 366395"/>
              <a:gd name="T10" fmla="*/ 69757 w 692150"/>
              <a:gd name="T11" fmla="*/ 361802 h 366395"/>
              <a:gd name="T12" fmla="*/ 0 w 692150"/>
              <a:gd name="T13" fmla="*/ 239799 h 366395"/>
              <a:gd name="T14" fmla="*/ 959 w 692150"/>
              <a:gd name="T15" fmla="*/ 61601 h 366395"/>
              <a:gd name="T16" fmla="*/ 164443 w 692150"/>
              <a:gd name="T17" fmla="*/ 49882 h 366395"/>
              <a:gd name="T18" fmla="*/ 217660 w 692150"/>
              <a:gd name="T19" fmla="*/ 17128 h 366395"/>
              <a:gd name="T20" fmla="*/ 258891 w 692150"/>
              <a:gd name="T21" fmla="*/ 18331 h 366395"/>
              <a:gd name="T22" fmla="*/ 342825 w 692150"/>
              <a:gd name="T23" fmla="*/ 18331 h 366395"/>
              <a:gd name="T24" fmla="*/ 413026 w 692150"/>
              <a:gd name="T25" fmla="*/ 49882 h 366395"/>
              <a:gd name="T26" fmla="*/ 474064 w 692150"/>
              <a:gd name="T27" fmla="*/ 49882 h 366395"/>
              <a:gd name="T28" fmla="*/ 524973 w 692150"/>
              <a:gd name="T29" fmla="*/ 67012 h 366395"/>
              <a:gd name="T30" fmla="*/ 611177 w 692150"/>
              <a:gd name="T31" fmla="*/ 67012 h 366395"/>
              <a:gd name="T32" fmla="*/ 647228 w 692150"/>
              <a:gd name="T33" fmla="*/ 98264 h 366395"/>
              <a:gd name="T34" fmla="*/ 689435 w 692150"/>
              <a:gd name="T35" fmla="*/ 98264 h 366395"/>
              <a:gd name="T36" fmla="*/ 691574 w 692150"/>
              <a:gd name="T37" fmla="*/ 239799 h 366395"/>
              <a:gd name="T38" fmla="*/ 565005 w 692150"/>
              <a:gd name="T39" fmla="*/ 366911 h 366395"/>
              <a:gd name="T40" fmla="*/ 474064 w 692150"/>
              <a:gd name="T41" fmla="*/ 49882 h 366395"/>
              <a:gd name="T42" fmla="*/ 413026 w 692150"/>
              <a:gd name="T43" fmla="*/ 49882 h 366395"/>
              <a:gd name="T44" fmla="*/ 469598 w 692150"/>
              <a:gd name="T45" fmla="*/ 48380 h 366395"/>
              <a:gd name="T46" fmla="*/ 474064 w 692150"/>
              <a:gd name="T47" fmla="*/ 49882 h 366395"/>
              <a:gd name="T48" fmla="*/ 611177 w 692150"/>
              <a:gd name="T49" fmla="*/ 67012 h 366395"/>
              <a:gd name="T50" fmla="*/ 524973 w 692150"/>
              <a:gd name="T51" fmla="*/ 67012 h 366395"/>
              <a:gd name="T52" fmla="*/ 599044 w 692150"/>
              <a:gd name="T53" fmla="*/ 56494 h 366395"/>
              <a:gd name="T54" fmla="*/ 611177 w 692150"/>
              <a:gd name="T55" fmla="*/ 67012 h 366395"/>
              <a:gd name="T56" fmla="*/ 689435 w 692150"/>
              <a:gd name="T57" fmla="*/ 98264 h 366395"/>
              <a:gd name="T58" fmla="*/ 647228 w 692150"/>
              <a:gd name="T59" fmla="*/ 98264 h 366395"/>
              <a:gd name="T60" fmla="*/ 689417 w 692150"/>
              <a:gd name="T61" fmla="*/ 97061 h 366395"/>
              <a:gd name="T62" fmla="*/ 689435 w 692150"/>
              <a:gd name="T63" fmla="*/ 98264 h 366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92150" h="366395">
                <a:moveTo>
                  <a:pt x="342825" y="18299"/>
                </a:moveTo>
                <a:lnTo>
                  <a:pt x="258891" y="18299"/>
                </a:lnTo>
                <a:lnTo>
                  <a:pt x="302039" y="0"/>
                </a:lnTo>
                <a:lnTo>
                  <a:pt x="342825" y="18299"/>
                </a:lnTo>
                <a:close/>
              </a:path>
              <a:path w="692150" h="366395">
                <a:moveTo>
                  <a:pt x="565005" y="366277"/>
                </a:moveTo>
                <a:lnTo>
                  <a:pt x="69757" y="361177"/>
                </a:lnTo>
                <a:lnTo>
                  <a:pt x="0" y="239385"/>
                </a:lnTo>
                <a:lnTo>
                  <a:pt x="959" y="61495"/>
                </a:lnTo>
                <a:lnTo>
                  <a:pt x="164443" y="49796"/>
                </a:lnTo>
                <a:lnTo>
                  <a:pt x="217660" y="17098"/>
                </a:lnTo>
                <a:lnTo>
                  <a:pt x="258891" y="18299"/>
                </a:lnTo>
                <a:lnTo>
                  <a:pt x="342825" y="18299"/>
                </a:lnTo>
                <a:lnTo>
                  <a:pt x="413026" y="49796"/>
                </a:lnTo>
                <a:lnTo>
                  <a:pt x="474064" y="49796"/>
                </a:lnTo>
                <a:lnTo>
                  <a:pt x="524973" y="66896"/>
                </a:lnTo>
                <a:lnTo>
                  <a:pt x="611177" y="66896"/>
                </a:lnTo>
                <a:lnTo>
                  <a:pt x="647228" y="98094"/>
                </a:lnTo>
                <a:lnTo>
                  <a:pt x="689435" y="98094"/>
                </a:lnTo>
                <a:lnTo>
                  <a:pt x="691574" y="239385"/>
                </a:lnTo>
                <a:lnTo>
                  <a:pt x="565005" y="366277"/>
                </a:lnTo>
                <a:close/>
              </a:path>
              <a:path w="692150" h="366395">
                <a:moveTo>
                  <a:pt x="474064" y="49796"/>
                </a:moveTo>
                <a:lnTo>
                  <a:pt x="413026" y="49796"/>
                </a:lnTo>
                <a:lnTo>
                  <a:pt x="469598" y="48296"/>
                </a:lnTo>
                <a:lnTo>
                  <a:pt x="474064" y="49796"/>
                </a:lnTo>
                <a:close/>
              </a:path>
              <a:path w="692150" h="366395">
                <a:moveTo>
                  <a:pt x="611177" y="66896"/>
                </a:moveTo>
                <a:lnTo>
                  <a:pt x="524973" y="66896"/>
                </a:lnTo>
                <a:lnTo>
                  <a:pt x="599044" y="56396"/>
                </a:lnTo>
                <a:lnTo>
                  <a:pt x="611177" y="66896"/>
                </a:lnTo>
                <a:close/>
              </a:path>
              <a:path w="692150" h="366395">
                <a:moveTo>
                  <a:pt x="689435" y="98094"/>
                </a:moveTo>
                <a:lnTo>
                  <a:pt x="647228" y="98094"/>
                </a:lnTo>
                <a:lnTo>
                  <a:pt x="689417" y="96893"/>
                </a:lnTo>
                <a:lnTo>
                  <a:pt x="689435" y="980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76" name="object 64">
            <a:extLst>
              <a:ext uri="{FF2B5EF4-FFF2-40B4-BE49-F238E27FC236}">
                <a16:creationId xmlns:a16="http://schemas.microsoft.com/office/drawing/2014/main" id="{5C827932-7236-4A4E-8B14-C423932DADAE}"/>
              </a:ext>
            </a:extLst>
          </p:cNvPr>
          <p:cNvSpPr>
            <a:spLocks/>
          </p:cNvSpPr>
          <p:nvPr/>
        </p:nvSpPr>
        <p:spPr bwMode="auto">
          <a:xfrm>
            <a:off x="4981576" y="5224464"/>
            <a:ext cx="703263" cy="212725"/>
          </a:xfrm>
          <a:custGeom>
            <a:avLst/>
            <a:gdLst>
              <a:gd name="T0" fmla="*/ 2873 w 703579"/>
              <a:gd name="T1" fmla="*/ 193442 h 212089"/>
              <a:gd name="T2" fmla="*/ 0 w 703579"/>
              <a:gd name="T3" fmla="*/ 27461 h 212089"/>
              <a:gd name="T4" fmla="*/ 21793 w 703579"/>
              <a:gd name="T5" fmla="*/ 0 h 212089"/>
              <a:gd name="T6" fmla="*/ 685923 w 703579"/>
              <a:gd name="T7" fmla="*/ 3620 h 212089"/>
              <a:gd name="T8" fmla="*/ 702687 w 703579"/>
              <a:gd name="T9" fmla="*/ 20218 h 212089"/>
              <a:gd name="T10" fmla="*/ 701272 w 703579"/>
              <a:gd name="T11" fmla="*/ 113168 h 212089"/>
              <a:gd name="T12" fmla="*/ 287398 w 703579"/>
              <a:gd name="T13" fmla="*/ 113168 h 212089"/>
              <a:gd name="T14" fmla="*/ 256742 w 703579"/>
              <a:gd name="T15" fmla="*/ 127050 h 212089"/>
              <a:gd name="T16" fmla="*/ 252449 w 703579"/>
              <a:gd name="T17" fmla="*/ 133388 h 212089"/>
              <a:gd name="T18" fmla="*/ 199980 w 703579"/>
              <a:gd name="T19" fmla="*/ 133388 h 212089"/>
              <a:gd name="T20" fmla="*/ 181778 w 703579"/>
              <a:gd name="T21" fmla="*/ 143647 h 212089"/>
              <a:gd name="T22" fmla="*/ 170392 w 703579"/>
              <a:gd name="T23" fmla="*/ 167489 h 212089"/>
              <a:gd name="T24" fmla="*/ 122623 w 703579"/>
              <a:gd name="T25" fmla="*/ 167489 h 212089"/>
              <a:gd name="T26" fmla="*/ 96278 w 703579"/>
              <a:gd name="T27" fmla="*/ 180466 h 212089"/>
              <a:gd name="T28" fmla="*/ 94839 w 703579"/>
              <a:gd name="T29" fmla="*/ 182276 h 212089"/>
              <a:gd name="T30" fmla="*/ 32093 w 703579"/>
              <a:gd name="T31" fmla="*/ 182276 h 212089"/>
              <a:gd name="T32" fmla="*/ 2873 w 703579"/>
              <a:gd name="T33" fmla="*/ 193442 h 212089"/>
              <a:gd name="T34" fmla="*/ 388944 w 703579"/>
              <a:gd name="T35" fmla="*/ 188614 h 212089"/>
              <a:gd name="T36" fmla="*/ 385353 w 703579"/>
              <a:gd name="T37" fmla="*/ 155417 h 212089"/>
              <a:gd name="T38" fmla="*/ 361164 w 703579"/>
              <a:gd name="T39" fmla="*/ 151795 h 212089"/>
              <a:gd name="T40" fmla="*/ 338650 w 703579"/>
              <a:gd name="T41" fmla="*/ 128860 h 212089"/>
              <a:gd name="T42" fmla="*/ 315897 w 703579"/>
              <a:gd name="T43" fmla="*/ 116788 h 212089"/>
              <a:gd name="T44" fmla="*/ 287398 w 703579"/>
              <a:gd name="T45" fmla="*/ 113168 h 212089"/>
              <a:gd name="T46" fmla="*/ 701272 w 703579"/>
              <a:gd name="T47" fmla="*/ 113168 h 212089"/>
              <a:gd name="T48" fmla="*/ 700600 w 703579"/>
              <a:gd name="T49" fmla="*/ 157229 h 212089"/>
              <a:gd name="T50" fmla="*/ 443551 w 703579"/>
              <a:gd name="T51" fmla="*/ 157229 h 212089"/>
              <a:gd name="T52" fmla="*/ 419361 w 703579"/>
              <a:gd name="T53" fmla="*/ 165677 h 212089"/>
              <a:gd name="T54" fmla="*/ 388944 w 703579"/>
              <a:gd name="T55" fmla="*/ 188614 h 212089"/>
              <a:gd name="T56" fmla="*/ 239976 w 703579"/>
              <a:gd name="T57" fmla="*/ 151795 h 212089"/>
              <a:gd name="T58" fmla="*/ 224649 w 703579"/>
              <a:gd name="T59" fmla="*/ 136104 h 212089"/>
              <a:gd name="T60" fmla="*/ 199980 w 703579"/>
              <a:gd name="T61" fmla="*/ 133388 h 212089"/>
              <a:gd name="T62" fmla="*/ 252449 w 703579"/>
              <a:gd name="T63" fmla="*/ 133388 h 212089"/>
              <a:gd name="T64" fmla="*/ 239976 w 703579"/>
              <a:gd name="T65" fmla="*/ 151795 h 212089"/>
              <a:gd name="T66" fmla="*/ 542942 w 703579"/>
              <a:gd name="T67" fmla="*/ 182276 h 212089"/>
              <a:gd name="T68" fmla="*/ 503425 w 703579"/>
              <a:gd name="T69" fmla="*/ 181371 h 212089"/>
              <a:gd name="T70" fmla="*/ 470613 w 703579"/>
              <a:gd name="T71" fmla="*/ 159341 h 212089"/>
              <a:gd name="T72" fmla="*/ 443551 w 703579"/>
              <a:gd name="T73" fmla="*/ 157229 h 212089"/>
              <a:gd name="T74" fmla="*/ 700600 w 703579"/>
              <a:gd name="T75" fmla="*/ 157229 h 212089"/>
              <a:gd name="T76" fmla="*/ 700430 w 703579"/>
              <a:gd name="T77" fmla="*/ 168394 h 212089"/>
              <a:gd name="T78" fmla="*/ 566892 w 703579"/>
              <a:gd name="T79" fmla="*/ 168394 h 212089"/>
              <a:gd name="T80" fmla="*/ 542942 w 703579"/>
              <a:gd name="T81" fmla="*/ 182276 h 212089"/>
              <a:gd name="T82" fmla="*/ 165493 w 703579"/>
              <a:gd name="T83" fmla="*/ 177749 h 212089"/>
              <a:gd name="T84" fmla="*/ 148008 w 703579"/>
              <a:gd name="T85" fmla="*/ 169299 h 212089"/>
              <a:gd name="T86" fmla="*/ 122623 w 703579"/>
              <a:gd name="T87" fmla="*/ 167489 h 212089"/>
              <a:gd name="T88" fmla="*/ 170392 w 703579"/>
              <a:gd name="T89" fmla="*/ 167489 h 212089"/>
              <a:gd name="T90" fmla="*/ 165493 w 703579"/>
              <a:gd name="T91" fmla="*/ 177749 h 212089"/>
              <a:gd name="T92" fmla="*/ 642093 w 703579"/>
              <a:gd name="T93" fmla="*/ 213360 h 212089"/>
              <a:gd name="T94" fmla="*/ 622454 w 703579"/>
              <a:gd name="T95" fmla="*/ 181371 h 212089"/>
              <a:gd name="T96" fmla="*/ 596111 w 703579"/>
              <a:gd name="T97" fmla="*/ 171111 h 212089"/>
              <a:gd name="T98" fmla="*/ 566892 w 703579"/>
              <a:gd name="T99" fmla="*/ 168394 h 212089"/>
              <a:gd name="T100" fmla="*/ 700430 w 703579"/>
              <a:gd name="T101" fmla="*/ 168394 h 212089"/>
              <a:gd name="T102" fmla="*/ 699869 w 703579"/>
              <a:gd name="T103" fmla="*/ 205212 h 212089"/>
              <a:gd name="T104" fmla="*/ 668440 w 703579"/>
              <a:gd name="T105" fmla="*/ 205212 h 212089"/>
              <a:gd name="T106" fmla="*/ 642093 w 703579"/>
              <a:gd name="T107" fmla="*/ 213360 h 212089"/>
              <a:gd name="T108" fmla="*/ 75201 w 703579"/>
              <a:gd name="T109" fmla="*/ 207022 h 212089"/>
              <a:gd name="T110" fmla="*/ 52448 w 703579"/>
              <a:gd name="T111" fmla="*/ 186802 h 212089"/>
              <a:gd name="T112" fmla="*/ 32093 w 703579"/>
              <a:gd name="T113" fmla="*/ 182276 h 212089"/>
              <a:gd name="T114" fmla="*/ 94839 w 703579"/>
              <a:gd name="T115" fmla="*/ 182276 h 212089"/>
              <a:gd name="T116" fmla="*/ 75201 w 703579"/>
              <a:gd name="T117" fmla="*/ 207022 h 212089"/>
              <a:gd name="T118" fmla="*/ 699814 w 703579"/>
              <a:gd name="T119" fmla="*/ 208832 h 212089"/>
              <a:gd name="T120" fmla="*/ 668440 w 703579"/>
              <a:gd name="T121" fmla="*/ 205212 h 212089"/>
              <a:gd name="T122" fmla="*/ 699869 w 703579"/>
              <a:gd name="T123" fmla="*/ 205212 h 212089"/>
              <a:gd name="T124" fmla="*/ 699814 w 703579"/>
              <a:gd name="T125" fmla="*/ 208832 h 21208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03579" h="212089">
                <a:moveTo>
                  <a:pt x="2875" y="192287"/>
                </a:moveTo>
                <a:lnTo>
                  <a:pt x="0" y="27297"/>
                </a:lnTo>
                <a:lnTo>
                  <a:pt x="21813" y="0"/>
                </a:lnTo>
                <a:lnTo>
                  <a:pt x="686539" y="3598"/>
                </a:lnTo>
                <a:lnTo>
                  <a:pt x="703319" y="20098"/>
                </a:lnTo>
                <a:lnTo>
                  <a:pt x="701902" y="112493"/>
                </a:lnTo>
                <a:lnTo>
                  <a:pt x="287656" y="112493"/>
                </a:lnTo>
                <a:lnTo>
                  <a:pt x="256972" y="126291"/>
                </a:lnTo>
                <a:lnTo>
                  <a:pt x="252675" y="132591"/>
                </a:lnTo>
                <a:lnTo>
                  <a:pt x="200160" y="132591"/>
                </a:lnTo>
                <a:lnTo>
                  <a:pt x="181942" y="142790"/>
                </a:lnTo>
                <a:lnTo>
                  <a:pt x="170546" y="166489"/>
                </a:lnTo>
                <a:lnTo>
                  <a:pt x="122733" y="166489"/>
                </a:lnTo>
                <a:lnTo>
                  <a:pt x="96364" y="179388"/>
                </a:lnTo>
                <a:lnTo>
                  <a:pt x="94925" y="181188"/>
                </a:lnTo>
                <a:lnTo>
                  <a:pt x="32121" y="181188"/>
                </a:lnTo>
                <a:lnTo>
                  <a:pt x="2875" y="192287"/>
                </a:lnTo>
                <a:close/>
              </a:path>
              <a:path w="703579" h="212089">
                <a:moveTo>
                  <a:pt x="389294" y="187488"/>
                </a:moveTo>
                <a:lnTo>
                  <a:pt x="385699" y="154489"/>
                </a:lnTo>
                <a:lnTo>
                  <a:pt x="361488" y="150889"/>
                </a:lnTo>
                <a:lnTo>
                  <a:pt x="338954" y="128091"/>
                </a:lnTo>
                <a:lnTo>
                  <a:pt x="316181" y="116091"/>
                </a:lnTo>
                <a:lnTo>
                  <a:pt x="287656" y="112493"/>
                </a:lnTo>
                <a:lnTo>
                  <a:pt x="701902" y="112493"/>
                </a:lnTo>
                <a:lnTo>
                  <a:pt x="701230" y="156290"/>
                </a:lnTo>
                <a:lnTo>
                  <a:pt x="443949" y="156290"/>
                </a:lnTo>
                <a:lnTo>
                  <a:pt x="419738" y="164688"/>
                </a:lnTo>
                <a:lnTo>
                  <a:pt x="389294" y="187488"/>
                </a:lnTo>
                <a:close/>
              </a:path>
              <a:path w="703579" h="212089">
                <a:moveTo>
                  <a:pt x="240192" y="150889"/>
                </a:moveTo>
                <a:lnTo>
                  <a:pt x="224851" y="135291"/>
                </a:lnTo>
                <a:lnTo>
                  <a:pt x="200160" y="132591"/>
                </a:lnTo>
                <a:lnTo>
                  <a:pt x="252675" y="132591"/>
                </a:lnTo>
                <a:lnTo>
                  <a:pt x="240192" y="150889"/>
                </a:lnTo>
                <a:close/>
              </a:path>
              <a:path w="703579" h="212089">
                <a:moveTo>
                  <a:pt x="543430" y="181188"/>
                </a:moveTo>
                <a:lnTo>
                  <a:pt x="503877" y="180288"/>
                </a:lnTo>
                <a:lnTo>
                  <a:pt x="471036" y="158390"/>
                </a:lnTo>
                <a:lnTo>
                  <a:pt x="443949" y="156290"/>
                </a:lnTo>
                <a:lnTo>
                  <a:pt x="701230" y="156290"/>
                </a:lnTo>
                <a:lnTo>
                  <a:pt x="701060" y="167389"/>
                </a:lnTo>
                <a:lnTo>
                  <a:pt x="567402" y="167389"/>
                </a:lnTo>
                <a:lnTo>
                  <a:pt x="543430" y="181188"/>
                </a:lnTo>
                <a:close/>
              </a:path>
              <a:path w="703579" h="212089">
                <a:moveTo>
                  <a:pt x="165641" y="176688"/>
                </a:moveTo>
                <a:lnTo>
                  <a:pt x="148142" y="168288"/>
                </a:lnTo>
                <a:lnTo>
                  <a:pt x="122733" y="166489"/>
                </a:lnTo>
                <a:lnTo>
                  <a:pt x="170546" y="166489"/>
                </a:lnTo>
                <a:lnTo>
                  <a:pt x="165641" y="176688"/>
                </a:lnTo>
                <a:close/>
              </a:path>
              <a:path w="703579" h="212089">
                <a:moveTo>
                  <a:pt x="642671" y="212086"/>
                </a:moveTo>
                <a:lnTo>
                  <a:pt x="623014" y="180288"/>
                </a:lnTo>
                <a:lnTo>
                  <a:pt x="596647" y="170089"/>
                </a:lnTo>
                <a:lnTo>
                  <a:pt x="567402" y="167389"/>
                </a:lnTo>
                <a:lnTo>
                  <a:pt x="701060" y="167389"/>
                </a:lnTo>
                <a:lnTo>
                  <a:pt x="700498" y="203986"/>
                </a:lnTo>
                <a:lnTo>
                  <a:pt x="669040" y="203986"/>
                </a:lnTo>
                <a:lnTo>
                  <a:pt x="642671" y="212086"/>
                </a:lnTo>
                <a:close/>
              </a:path>
              <a:path w="703579" h="212089">
                <a:moveTo>
                  <a:pt x="75269" y="205786"/>
                </a:moveTo>
                <a:lnTo>
                  <a:pt x="52496" y="185687"/>
                </a:lnTo>
                <a:lnTo>
                  <a:pt x="32121" y="181188"/>
                </a:lnTo>
                <a:lnTo>
                  <a:pt x="94925" y="181188"/>
                </a:lnTo>
                <a:lnTo>
                  <a:pt x="75269" y="205786"/>
                </a:lnTo>
                <a:close/>
              </a:path>
              <a:path w="703579" h="212089">
                <a:moveTo>
                  <a:pt x="700443" y="207586"/>
                </a:moveTo>
                <a:lnTo>
                  <a:pt x="669040" y="203986"/>
                </a:lnTo>
                <a:lnTo>
                  <a:pt x="700498" y="203986"/>
                </a:lnTo>
                <a:lnTo>
                  <a:pt x="700443" y="207586"/>
                </a:lnTo>
                <a:close/>
              </a:path>
            </a:pathLst>
          </a:custGeom>
          <a:solidFill>
            <a:srgbClr val="FAC7C7"/>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77" name="object 65">
            <a:extLst>
              <a:ext uri="{FF2B5EF4-FFF2-40B4-BE49-F238E27FC236}">
                <a16:creationId xmlns:a16="http://schemas.microsoft.com/office/drawing/2014/main" id="{650E27A6-423B-44BC-AA04-1974EFF4D7B7}"/>
              </a:ext>
            </a:extLst>
          </p:cNvPr>
          <p:cNvSpPr>
            <a:spLocks/>
          </p:cNvSpPr>
          <p:nvPr/>
        </p:nvSpPr>
        <p:spPr bwMode="auto">
          <a:xfrm>
            <a:off x="4987926" y="5380038"/>
            <a:ext cx="695325" cy="323850"/>
          </a:xfrm>
          <a:custGeom>
            <a:avLst/>
            <a:gdLst>
              <a:gd name="T0" fmla="*/ 456175 w 695325"/>
              <a:gd name="T1" fmla="*/ 292977 h 322579"/>
              <a:gd name="T2" fmla="*/ 303238 w 695325"/>
              <a:gd name="T3" fmla="*/ 292977 h 322579"/>
              <a:gd name="T4" fmla="*/ 303238 w 695325"/>
              <a:gd name="T5" fmla="*/ 0 h 322579"/>
              <a:gd name="T6" fmla="*/ 380185 w 695325"/>
              <a:gd name="T7" fmla="*/ 0 h 322579"/>
              <a:gd name="T8" fmla="*/ 380185 w 695325"/>
              <a:gd name="T9" fmla="*/ 175666 h 322579"/>
              <a:gd name="T10" fmla="*/ 456175 w 695325"/>
              <a:gd name="T11" fmla="*/ 175666 h 322579"/>
              <a:gd name="T12" fmla="*/ 456175 w 695325"/>
              <a:gd name="T13" fmla="*/ 292977 h 322579"/>
              <a:gd name="T14" fmla="*/ 692491 w 695325"/>
              <a:gd name="T15" fmla="*/ 294187 h 322579"/>
              <a:gd name="T16" fmla="*/ 472715 w 695325"/>
              <a:gd name="T17" fmla="*/ 294187 h 322579"/>
              <a:gd name="T18" fmla="*/ 472715 w 695325"/>
              <a:gd name="T19" fmla="*/ 100380 h 322579"/>
              <a:gd name="T20" fmla="*/ 502440 w 695325"/>
              <a:gd name="T21" fmla="*/ 100380 h 322579"/>
              <a:gd name="T22" fmla="*/ 502440 w 695325"/>
              <a:gd name="T23" fmla="*/ 84659 h 322579"/>
              <a:gd name="T24" fmla="*/ 487097 w 695325"/>
              <a:gd name="T25" fmla="*/ 70145 h 322579"/>
              <a:gd name="T26" fmla="*/ 482064 w 695325"/>
              <a:gd name="T27" fmla="*/ 45050 h 322579"/>
              <a:gd name="T28" fmla="*/ 502440 w 695325"/>
              <a:gd name="T29" fmla="*/ 41120 h 322579"/>
              <a:gd name="T30" fmla="*/ 500521 w 695325"/>
              <a:gd name="T31" fmla="*/ 19955 h 322579"/>
              <a:gd name="T32" fmla="*/ 525212 w 695325"/>
              <a:gd name="T33" fmla="*/ 19955 h 322579"/>
              <a:gd name="T34" fmla="*/ 526171 w 695325"/>
              <a:gd name="T35" fmla="*/ 39910 h 322579"/>
              <a:gd name="T36" fmla="*/ 540554 w 695325"/>
              <a:gd name="T37" fmla="*/ 42329 h 322579"/>
              <a:gd name="T38" fmla="*/ 537438 w 695325"/>
              <a:gd name="T39" fmla="*/ 74077 h 322579"/>
              <a:gd name="T40" fmla="*/ 525212 w 695325"/>
              <a:gd name="T41" fmla="*/ 85868 h 322579"/>
              <a:gd name="T42" fmla="*/ 525212 w 695325"/>
              <a:gd name="T43" fmla="*/ 99171 h 322579"/>
              <a:gd name="T44" fmla="*/ 555896 w 695325"/>
              <a:gd name="T45" fmla="*/ 99171 h 322579"/>
              <a:gd name="T46" fmla="*/ 558053 w 695325"/>
              <a:gd name="T47" fmla="*/ 178084 h 322579"/>
              <a:gd name="T48" fmla="*/ 694929 w 695325"/>
              <a:gd name="T49" fmla="*/ 178084 h 322579"/>
              <a:gd name="T50" fmla="*/ 692491 w 695325"/>
              <a:gd name="T51" fmla="*/ 294187 h 322579"/>
              <a:gd name="T52" fmla="*/ 654658 w 695325"/>
              <a:gd name="T53" fmla="*/ 324724 h 322579"/>
              <a:gd name="T54" fmla="*/ 15581 w 695325"/>
              <a:gd name="T55" fmla="*/ 322004 h 322579"/>
              <a:gd name="T56" fmla="*/ 0 w 695325"/>
              <a:gd name="T57" fmla="*/ 291769 h 322579"/>
              <a:gd name="T58" fmla="*/ 5273 w 695325"/>
              <a:gd name="T59" fmla="*/ 141198 h 322579"/>
              <a:gd name="T60" fmla="*/ 104994 w 695325"/>
              <a:gd name="T61" fmla="*/ 141198 h 322579"/>
              <a:gd name="T62" fmla="*/ 104994 w 695325"/>
              <a:gd name="T63" fmla="*/ 51703 h 322579"/>
              <a:gd name="T64" fmla="*/ 240432 w 695325"/>
              <a:gd name="T65" fmla="*/ 51703 h 322579"/>
              <a:gd name="T66" fmla="*/ 240432 w 695325"/>
              <a:gd name="T67" fmla="*/ 126684 h 322579"/>
              <a:gd name="T68" fmla="*/ 289813 w 695325"/>
              <a:gd name="T69" fmla="*/ 126684 h 322579"/>
              <a:gd name="T70" fmla="*/ 289813 w 695325"/>
              <a:gd name="T71" fmla="*/ 292977 h 322579"/>
              <a:gd name="T72" fmla="*/ 456175 w 695325"/>
              <a:gd name="T73" fmla="*/ 292977 h 322579"/>
              <a:gd name="T74" fmla="*/ 456175 w 695325"/>
              <a:gd name="T75" fmla="*/ 294187 h 322579"/>
              <a:gd name="T76" fmla="*/ 692491 w 695325"/>
              <a:gd name="T77" fmla="*/ 294187 h 322579"/>
              <a:gd name="T78" fmla="*/ 692053 w 695325"/>
              <a:gd name="T79" fmla="*/ 315048 h 322579"/>
              <a:gd name="T80" fmla="*/ 654658 w 695325"/>
              <a:gd name="T81" fmla="*/ 324724 h 322579"/>
              <a:gd name="T82" fmla="*/ 456175 w 695325"/>
              <a:gd name="T83" fmla="*/ 175666 h 322579"/>
              <a:gd name="T84" fmla="*/ 408951 w 695325"/>
              <a:gd name="T85" fmla="*/ 175666 h 322579"/>
              <a:gd name="T86" fmla="*/ 408951 w 695325"/>
              <a:gd name="T87" fmla="*/ 52912 h 322579"/>
              <a:gd name="T88" fmla="*/ 456175 w 695325"/>
              <a:gd name="T89" fmla="*/ 52912 h 322579"/>
              <a:gd name="T90" fmla="*/ 456175 w 695325"/>
              <a:gd name="T91" fmla="*/ 175666 h 32257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95325" h="322579">
                <a:moveTo>
                  <a:pt x="456175" y="290682"/>
                </a:moveTo>
                <a:lnTo>
                  <a:pt x="303238" y="290682"/>
                </a:lnTo>
                <a:lnTo>
                  <a:pt x="303238" y="0"/>
                </a:lnTo>
                <a:lnTo>
                  <a:pt x="380185" y="0"/>
                </a:lnTo>
                <a:lnTo>
                  <a:pt x="380185" y="174290"/>
                </a:lnTo>
                <a:lnTo>
                  <a:pt x="456175" y="174290"/>
                </a:lnTo>
                <a:lnTo>
                  <a:pt x="456175" y="290682"/>
                </a:lnTo>
                <a:close/>
              </a:path>
              <a:path w="695325" h="322579">
                <a:moveTo>
                  <a:pt x="692491" y="291882"/>
                </a:moveTo>
                <a:lnTo>
                  <a:pt x="472715" y="291882"/>
                </a:lnTo>
                <a:lnTo>
                  <a:pt x="472715" y="99594"/>
                </a:lnTo>
                <a:lnTo>
                  <a:pt x="502440" y="99594"/>
                </a:lnTo>
                <a:lnTo>
                  <a:pt x="502440" y="83996"/>
                </a:lnTo>
                <a:lnTo>
                  <a:pt x="487097" y="69596"/>
                </a:lnTo>
                <a:lnTo>
                  <a:pt x="482064" y="44697"/>
                </a:lnTo>
                <a:lnTo>
                  <a:pt x="502440" y="40798"/>
                </a:lnTo>
                <a:lnTo>
                  <a:pt x="500521" y="19799"/>
                </a:lnTo>
                <a:lnTo>
                  <a:pt x="525212" y="19799"/>
                </a:lnTo>
                <a:lnTo>
                  <a:pt x="526171" y="39597"/>
                </a:lnTo>
                <a:lnTo>
                  <a:pt x="540554" y="41998"/>
                </a:lnTo>
                <a:lnTo>
                  <a:pt x="537438" y="73496"/>
                </a:lnTo>
                <a:lnTo>
                  <a:pt x="525212" y="85195"/>
                </a:lnTo>
                <a:lnTo>
                  <a:pt x="525212" y="98394"/>
                </a:lnTo>
                <a:lnTo>
                  <a:pt x="555896" y="98394"/>
                </a:lnTo>
                <a:lnTo>
                  <a:pt x="558053" y="176689"/>
                </a:lnTo>
                <a:lnTo>
                  <a:pt x="694929" y="176689"/>
                </a:lnTo>
                <a:lnTo>
                  <a:pt x="692491" y="291882"/>
                </a:lnTo>
                <a:close/>
              </a:path>
              <a:path w="695325" h="322579">
                <a:moveTo>
                  <a:pt x="654658" y="322181"/>
                </a:moveTo>
                <a:lnTo>
                  <a:pt x="15581" y="319481"/>
                </a:lnTo>
                <a:lnTo>
                  <a:pt x="0" y="289483"/>
                </a:lnTo>
                <a:lnTo>
                  <a:pt x="5273" y="140092"/>
                </a:lnTo>
                <a:lnTo>
                  <a:pt x="104994" y="140092"/>
                </a:lnTo>
                <a:lnTo>
                  <a:pt x="104994" y="51298"/>
                </a:lnTo>
                <a:lnTo>
                  <a:pt x="240432" y="51298"/>
                </a:lnTo>
                <a:lnTo>
                  <a:pt x="240432" y="125692"/>
                </a:lnTo>
                <a:lnTo>
                  <a:pt x="289813" y="125692"/>
                </a:lnTo>
                <a:lnTo>
                  <a:pt x="289813" y="290682"/>
                </a:lnTo>
                <a:lnTo>
                  <a:pt x="456175" y="290682"/>
                </a:lnTo>
                <a:lnTo>
                  <a:pt x="456175" y="291882"/>
                </a:lnTo>
                <a:lnTo>
                  <a:pt x="692491" y="291882"/>
                </a:lnTo>
                <a:lnTo>
                  <a:pt x="692053" y="312580"/>
                </a:lnTo>
                <a:lnTo>
                  <a:pt x="654658" y="322181"/>
                </a:lnTo>
                <a:close/>
              </a:path>
              <a:path w="695325" h="322579">
                <a:moveTo>
                  <a:pt x="456175" y="174290"/>
                </a:moveTo>
                <a:lnTo>
                  <a:pt x="408951" y="174290"/>
                </a:lnTo>
                <a:lnTo>
                  <a:pt x="408951" y="52497"/>
                </a:lnTo>
                <a:lnTo>
                  <a:pt x="456175" y="52497"/>
                </a:lnTo>
                <a:lnTo>
                  <a:pt x="456175" y="174290"/>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78" name="object 66">
            <a:extLst>
              <a:ext uri="{FF2B5EF4-FFF2-40B4-BE49-F238E27FC236}">
                <a16:creationId xmlns:a16="http://schemas.microsoft.com/office/drawing/2014/main" id="{5A932329-2124-4B1E-AD9B-70ED9BB0E8A8}"/>
              </a:ext>
            </a:extLst>
          </p:cNvPr>
          <p:cNvSpPr>
            <a:spLocks noChangeArrowheads="1"/>
          </p:cNvSpPr>
          <p:nvPr/>
        </p:nvSpPr>
        <p:spPr bwMode="auto">
          <a:xfrm>
            <a:off x="5289550" y="5330825"/>
            <a:ext cx="261938" cy="3492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379" name="object 67">
            <a:extLst>
              <a:ext uri="{FF2B5EF4-FFF2-40B4-BE49-F238E27FC236}">
                <a16:creationId xmlns:a16="http://schemas.microsoft.com/office/drawing/2014/main" id="{9549A546-B5D4-4B1D-9A1D-845D700B9FD8}"/>
              </a:ext>
            </a:extLst>
          </p:cNvPr>
          <p:cNvSpPr>
            <a:spLocks/>
          </p:cNvSpPr>
          <p:nvPr/>
        </p:nvSpPr>
        <p:spPr bwMode="auto">
          <a:xfrm>
            <a:off x="5289550" y="5391151"/>
            <a:ext cx="14288" cy="288925"/>
          </a:xfrm>
          <a:custGeom>
            <a:avLst/>
            <a:gdLst>
              <a:gd name="T0" fmla="*/ 0 w 13970"/>
              <a:gd name="T1" fmla="*/ 288155 h 289560"/>
              <a:gd name="T2" fmla="*/ 14543 w 13970"/>
              <a:gd name="T3" fmla="*/ 288155 h 289560"/>
              <a:gd name="T4" fmla="*/ 14543 w 13970"/>
              <a:gd name="T5" fmla="*/ 0 h 289560"/>
              <a:gd name="T6" fmla="*/ 0 w 13970"/>
              <a:gd name="T7" fmla="*/ 0 h 289560"/>
              <a:gd name="T8" fmla="*/ 0 w 13970"/>
              <a:gd name="T9" fmla="*/ 288155 h 289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289560">
                <a:moveTo>
                  <a:pt x="0" y="289423"/>
                </a:moveTo>
                <a:lnTo>
                  <a:pt x="13903" y="289423"/>
                </a:lnTo>
                <a:lnTo>
                  <a:pt x="13903" y="0"/>
                </a:lnTo>
                <a:lnTo>
                  <a:pt x="0" y="0"/>
                </a:lnTo>
                <a:lnTo>
                  <a:pt x="0" y="289423"/>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80" name="object 68">
            <a:extLst>
              <a:ext uri="{FF2B5EF4-FFF2-40B4-BE49-F238E27FC236}">
                <a16:creationId xmlns:a16="http://schemas.microsoft.com/office/drawing/2014/main" id="{0D89AC6F-1A2A-446E-A3C3-EF4CF364C7D6}"/>
              </a:ext>
            </a:extLst>
          </p:cNvPr>
          <p:cNvSpPr>
            <a:spLocks/>
          </p:cNvSpPr>
          <p:nvPr/>
        </p:nvSpPr>
        <p:spPr bwMode="auto">
          <a:xfrm>
            <a:off x="5372100" y="5391150"/>
            <a:ext cx="0" cy="173038"/>
          </a:xfrm>
          <a:custGeom>
            <a:avLst/>
            <a:gdLst>
              <a:gd name="T0" fmla="*/ 0 h 173989"/>
              <a:gd name="T1" fmla="*/ 171796 h 173989"/>
              <a:gd name="T2" fmla="*/ 0 60000 65536"/>
              <a:gd name="T3" fmla="*/ 0 60000 65536"/>
            </a:gdLst>
            <a:ahLst/>
            <a:cxnLst>
              <a:cxn ang="T2">
                <a:pos x="0" y="T0"/>
              </a:cxn>
              <a:cxn ang="T3">
                <a:pos x="0" y="T1"/>
              </a:cxn>
            </a:cxnLst>
            <a:rect l="0" t="0" r="r" b="b"/>
            <a:pathLst>
              <a:path h="173989">
                <a:moveTo>
                  <a:pt x="0" y="0"/>
                </a:moveTo>
                <a:lnTo>
                  <a:pt x="0" y="173689"/>
                </a:lnTo>
              </a:path>
            </a:pathLst>
          </a:custGeom>
          <a:noFill/>
          <a:ln w="11266">
            <a:solidFill>
              <a:srgbClr val="B8B8D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81" name="object 69">
            <a:extLst>
              <a:ext uri="{FF2B5EF4-FFF2-40B4-BE49-F238E27FC236}">
                <a16:creationId xmlns:a16="http://schemas.microsoft.com/office/drawing/2014/main" id="{CB9C34FC-2CDA-4D4E-9C8A-D643D801BC58}"/>
              </a:ext>
            </a:extLst>
          </p:cNvPr>
          <p:cNvSpPr>
            <a:spLocks/>
          </p:cNvSpPr>
          <p:nvPr/>
        </p:nvSpPr>
        <p:spPr bwMode="auto">
          <a:xfrm>
            <a:off x="5348288" y="5383214"/>
            <a:ext cx="0" cy="180975"/>
          </a:xfrm>
          <a:custGeom>
            <a:avLst/>
            <a:gdLst>
              <a:gd name="T0" fmla="*/ 0 h 181610"/>
              <a:gd name="T1" fmla="*/ 179923 h 181610"/>
              <a:gd name="T2" fmla="*/ 0 60000 65536"/>
              <a:gd name="T3" fmla="*/ 0 60000 65536"/>
            </a:gdLst>
            <a:ahLst/>
            <a:cxnLst>
              <a:cxn ang="T2">
                <a:pos x="0" y="T0"/>
              </a:cxn>
              <a:cxn ang="T3">
                <a:pos x="0" y="T1"/>
              </a:cxn>
            </a:cxnLst>
            <a:rect l="0" t="0" r="r" b="b"/>
            <a:pathLst>
              <a:path h="181610">
                <a:moveTo>
                  <a:pt x="0" y="0"/>
                </a:moveTo>
                <a:lnTo>
                  <a:pt x="0" y="181188"/>
                </a:lnTo>
              </a:path>
            </a:pathLst>
          </a:custGeom>
          <a:noFill/>
          <a:ln w="14142">
            <a:solidFill>
              <a:srgbClr val="B8B8D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82" name="object 70">
            <a:extLst>
              <a:ext uri="{FF2B5EF4-FFF2-40B4-BE49-F238E27FC236}">
                <a16:creationId xmlns:a16="http://schemas.microsoft.com/office/drawing/2014/main" id="{6D6D7B1E-0BBF-442B-BBA1-FB5CC87F5A3F}"/>
              </a:ext>
            </a:extLst>
          </p:cNvPr>
          <p:cNvSpPr>
            <a:spLocks/>
          </p:cNvSpPr>
          <p:nvPr/>
        </p:nvSpPr>
        <p:spPr bwMode="auto">
          <a:xfrm>
            <a:off x="5092700" y="5437188"/>
            <a:ext cx="147638" cy="0"/>
          </a:xfrm>
          <a:custGeom>
            <a:avLst/>
            <a:gdLst>
              <a:gd name="T0" fmla="*/ 0 w 147320"/>
              <a:gd name="T1" fmla="*/ 147801 w 147320"/>
              <a:gd name="T2" fmla="*/ 0 60000 65536"/>
              <a:gd name="T3" fmla="*/ 0 60000 65536"/>
            </a:gdLst>
            <a:ahLst/>
            <a:cxnLst>
              <a:cxn ang="T2">
                <a:pos x="T0" y="0"/>
              </a:cxn>
              <a:cxn ang="T3">
                <a:pos x="T1" y="0"/>
              </a:cxn>
            </a:cxnLst>
            <a:rect l="0" t="0" r="r" b="b"/>
            <a:pathLst>
              <a:path w="147320">
                <a:moveTo>
                  <a:pt x="0" y="0"/>
                </a:moveTo>
                <a:lnTo>
                  <a:pt x="147165" y="0"/>
                </a:lnTo>
              </a:path>
            </a:pathLst>
          </a:custGeom>
          <a:noFill/>
          <a:ln w="11294">
            <a:solidFill>
              <a:srgbClr val="B8B8D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83" name="object 71">
            <a:extLst>
              <a:ext uri="{FF2B5EF4-FFF2-40B4-BE49-F238E27FC236}">
                <a16:creationId xmlns:a16="http://schemas.microsoft.com/office/drawing/2014/main" id="{BC553361-8324-44F1-9A03-3493BA1DA24C}"/>
              </a:ext>
            </a:extLst>
          </p:cNvPr>
          <p:cNvSpPr>
            <a:spLocks/>
          </p:cNvSpPr>
          <p:nvPr/>
        </p:nvSpPr>
        <p:spPr bwMode="auto">
          <a:xfrm>
            <a:off x="5100638" y="5443539"/>
            <a:ext cx="0" cy="236537"/>
          </a:xfrm>
          <a:custGeom>
            <a:avLst/>
            <a:gdLst>
              <a:gd name="T0" fmla="*/ 0 h 237489"/>
              <a:gd name="T1" fmla="*/ 235287 h 237489"/>
              <a:gd name="T2" fmla="*/ 0 60000 65536"/>
              <a:gd name="T3" fmla="*/ 0 60000 65536"/>
            </a:gdLst>
            <a:ahLst/>
            <a:cxnLst>
              <a:cxn ang="T2">
                <a:pos x="0" y="T0"/>
              </a:cxn>
              <a:cxn ang="T3">
                <a:pos x="0" y="T1"/>
              </a:cxn>
            </a:cxnLst>
            <a:rect l="0" t="0" r="r" b="b"/>
            <a:pathLst>
              <a:path h="237489">
                <a:moveTo>
                  <a:pt x="0" y="0"/>
                </a:moveTo>
                <a:lnTo>
                  <a:pt x="0" y="237185"/>
                </a:lnTo>
              </a:path>
            </a:pathLst>
          </a:custGeom>
          <a:noFill/>
          <a:ln w="15205">
            <a:solidFill>
              <a:srgbClr val="B8B8D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84" name="object 72">
            <a:extLst>
              <a:ext uri="{FF2B5EF4-FFF2-40B4-BE49-F238E27FC236}">
                <a16:creationId xmlns:a16="http://schemas.microsoft.com/office/drawing/2014/main" id="{06AD1A81-CCBF-4FC5-B75E-33F40762044F}"/>
              </a:ext>
            </a:extLst>
          </p:cNvPr>
          <p:cNvSpPr>
            <a:spLocks/>
          </p:cNvSpPr>
          <p:nvPr/>
        </p:nvSpPr>
        <p:spPr bwMode="auto">
          <a:xfrm>
            <a:off x="5227638" y="5443538"/>
            <a:ext cx="12700" cy="69850"/>
          </a:xfrm>
          <a:custGeom>
            <a:avLst/>
            <a:gdLst>
              <a:gd name="T0" fmla="*/ 12704 w 12700"/>
              <a:gd name="T1" fmla="*/ 68936 h 70485"/>
              <a:gd name="T2" fmla="*/ 0 w 12700"/>
              <a:gd name="T3" fmla="*/ 68052 h 70485"/>
              <a:gd name="T4" fmla="*/ 0 w 12700"/>
              <a:gd name="T5" fmla="*/ 0 h 70485"/>
              <a:gd name="T6" fmla="*/ 12704 w 12700"/>
              <a:gd name="T7" fmla="*/ 0 h 70485"/>
              <a:gd name="T8" fmla="*/ 12704 w 12700"/>
              <a:gd name="T9" fmla="*/ 68936 h 704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0" h="70485">
                <a:moveTo>
                  <a:pt x="12704" y="70195"/>
                </a:moveTo>
                <a:lnTo>
                  <a:pt x="0" y="69295"/>
                </a:lnTo>
                <a:lnTo>
                  <a:pt x="0" y="0"/>
                </a:lnTo>
                <a:lnTo>
                  <a:pt x="12704" y="0"/>
                </a:lnTo>
                <a:lnTo>
                  <a:pt x="12704" y="70195"/>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85" name="object 73">
            <a:extLst>
              <a:ext uri="{FF2B5EF4-FFF2-40B4-BE49-F238E27FC236}">
                <a16:creationId xmlns:a16="http://schemas.microsoft.com/office/drawing/2014/main" id="{28E98DA7-2874-451F-A33A-1F896036A527}"/>
              </a:ext>
            </a:extLst>
          </p:cNvPr>
          <p:cNvSpPr>
            <a:spLocks/>
          </p:cNvSpPr>
          <p:nvPr/>
        </p:nvSpPr>
        <p:spPr bwMode="auto">
          <a:xfrm>
            <a:off x="5099051" y="5462588"/>
            <a:ext cx="131763" cy="0"/>
          </a:xfrm>
          <a:custGeom>
            <a:avLst/>
            <a:gdLst>
              <a:gd name="T0" fmla="*/ 0 w 131445"/>
              <a:gd name="T1" fmla="*/ 131758 w 131445"/>
              <a:gd name="T2" fmla="*/ 0 60000 65536"/>
              <a:gd name="T3" fmla="*/ 0 60000 65536"/>
            </a:gdLst>
            <a:ahLst/>
            <a:cxnLst>
              <a:cxn ang="T2">
                <a:pos x="T0" y="0"/>
              </a:cxn>
              <a:cxn ang="T3">
                <a:pos x="T1" y="0"/>
              </a:cxn>
            </a:cxnLst>
            <a:rect l="0" t="0" r="r" b="b"/>
            <a:pathLst>
              <a:path w="131445">
                <a:moveTo>
                  <a:pt x="0" y="0"/>
                </a:moveTo>
                <a:lnTo>
                  <a:pt x="131123" y="0"/>
                </a:lnTo>
              </a:path>
            </a:pathLst>
          </a:custGeom>
          <a:noFill/>
          <a:ln w="12298">
            <a:solidFill>
              <a:srgbClr val="B8B8D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86" name="object 74">
            <a:extLst>
              <a:ext uri="{FF2B5EF4-FFF2-40B4-BE49-F238E27FC236}">
                <a16:creationId xmlns:a16="http://schemas.microsoft.com/office/drawing/2014/main" id="{0440C7A1-700A-4259-8637-1F22DFBE1ADC}"/>
              </a:ext>
            </a:extLst>
          </p:cNvPr>
          <p:cNvSpPr>
            <a:spLocks/>
          </p:cNvSpPr>
          <p:nvPr/>
        </p:nvSpPr>
        <p:spPr bwMode="auto">
          <a:xfrm>
            <a:off x="5100638" y="5484813"/>
            <a:ext cx="131762" cy="0"/>
          </a:xfrm>
          <a:custGeom>
            <a:avLst/>
            <a:gdLst>
              <a:gd name="T0" fmla="*/ 0 w 131445"/>
              <a:gd name="T1" fmla="*/ 131756 w 131445"/>
              <a:gd name="T2" fmla="*/ 0 60000 65536"/>
              <a:gd name="T3" fmla="*/ 0 60000 65536"/>
            </a:gdLst>
            <a:ahLst/>
            <a:cxnLst>
              <a:cxn ang="T2">
                <a:pos x="T0" y="0"/>
              </a:cxn>
              <a:cxn ang="T3">
                <a:pos x="T1" y="0"/>
              </a:cxn>
            </a:cxnLst>
            <a:rect l="0" t="0" r="r" b="b"/>
            <a:pathLst>
              <a:path w="131445">
                <a:moveTo>
                  <a:pt x="0" y="0"/>
                </a:moveTo>
                <a:lnTo>
                  <a:pt x="131123" y="0"/>
                </a:lnTo>
              </a:path>
            </a:pathLst>
          </a:custGeom>
          <a:noFill/>
          <a:ln w="12298">
            <a:solidFill>
              <a:srgbClr val="B8B8D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387" name="object 75">
            <a:extLst>
              <a:ext uri="{FF2B5EF4-FFF2-40B4-BE49-F238E27FC236}">
                <a16:creationId xmlns:a16="http://schemas.microsoft.com/office/drawing/2014/main" id="{FAFC6201-B4BD-42ED-8F57-6789D225A719}"/>
              </a:ext>
            </a:extLst>
          </p:cNvPr>
          <p:cNvSpPr>
            <a:spLocks/>
          </p:cNvSpPr>
          <p:nvPr/>
        </p:nvSpPr>
        <p:spPr bwMode="auto">
          <a:xfrm>
            <a:off x="5100638" y="5500688"/>
            <a:ext cx="131762" cy="12700"/>
          </a:xfrm>
          <a:custGeom>
            <a:avLst/>
            <a:gdLst>
              <a:gd name="T0" fmla="*/ 0 w 131445"/>
              <a:gd name="T1" fmla="*/ 12298 h 12700"/>
              <a:gd name="T2" fmla="*/ 131515 w 131445"/>
              <a:gd name="T3" fmla="*/ 12298 h 12700"/>
              <a:gd name="T4" fmla="*/ 131515 w 131445"/>
              <a:gd name="T5" fmla="*/ 0 h 12700"/>
              <a:gd name="T6" fmla="*/ 0 w 131445"/>
              <a:gd name="T7" fmla="*/ 0 h 12700"/>
              <a:gd name="T8" fmla="*/ 0 w 131445"/>
              <a:gd name="T9" fmla="*/ 12298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45" h="12700">
                <a:moveTo>
                  <a:pt x="0" y="12298"/>
                </a:moveTo>
                <a:lnTo>
                  <a:pt x="130883" y="12298"/>
                </a:lnTo>
                <a:lnTo>
                  <a:pt x="130883" y="0"/>
                </a:lnTo>
                <a:lnTo>
                  <a:pt x="0" y="0"/>
                </a:lnTo>
                <a:lnTo>
                  <a:pt x="0" y="1229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88" name="object 76">
            <a:extLst>
              <a:ext uri="{FF2B5EF4-FFF2-40B4-BE49-F238E27FC236}">
                <a16:creationId xmlns:a16="http://schemas.microsoft.com/office/drawing/2014/main" id="{53DA3EBC-A2C5-4170-8A2D-797B6833B5A4}"/>
              </a:ext>
            </a:extLst>
          </p:cNvPr>
          <p:cNvSpPr>
            <a:spLocks/>
          </p:cNvSpPr>
          <p:nvPr/>
        </p:nvSpPr>
        <p:spPr bwMode="auto">
          <a:xfrm>
            <a:off x="5254625" y="5514975"/>
            <a:ext cx="26988" cy="165100"/>
          </a:xfrm>
          <a:custGeom>
            <a:avLst/>
            <a:gdLst>
              <a:gd name="T0" fmla="*/ 0 w 26670"/>
              <a:gd name="T1" fmla="*/ 164688 h 165100"/>
              <a:gd name="T2" fmla="*/ 27246 w 26670"/>
              <a:gd name="T3" fmla="*/ 164688 h 165100"/>
              <a:gd name="T4" fmla="*/ 27246 w 26670"/>
              <a:gd name="T5" fmla="*/ 0 h 165100"/>
              <a:gd name="T6" fmla="*/ 0 w 26670"/>
              <a:gd name="T7" fmla="*/ 0 h 165100"/>
              <a:gd name="T8" fmla="*/ 0 w 26670"/>
              <a:gd name="T9" fmla="*/ 164688 h 165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70" h="165100">
                <a:moveTo>
                  <a:pt x="0" y="164688"/>
                </a:moveTo>
                <a:lnTo>
                  <a:pt x="26608" y="164688"/>
                </a:lnTo>
                <a:lnTo>
                  <a:pt x="26608" y="0"/>
                </a:lnTo>
                <a:lnTo>
                  <a:pt x="0" y="0"/>
                </a:lnTo>
                <a:lnTo>
                  <a:pt x="0" y="16468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89" name="object 77">
            <a:extLst>
              <a:ext uri="{FF2B5EF4-FFF2-40B4-BE49-F238E27FC236}">
                <a16:creationId xmlns:a16="http://schemas.microsoft.com/office/drawing/2014/main" id="{5D7583AB-4BD5-4C9A-B502-6665D1916268}"/>
              </a:ext>
            </a:extLst>
          </p:cNvPr>
          <p:cNvSpPr>
            <a:spLocks/>
          </p:cNvSpPr>
          <p:nvPr/>
        </p:nvSpPr>
        <p:spPr bwMode="auto">
          <a:xfrm>
            <a:off x="5232401" y="5526089"/>
            <a:ext cx="11113" cy="20637"/>
          </a:xfrm>
          <a:custGeom>
            <a:avLst/>
            <a:gdLst>
              <a:gd name="T0" fmla="*/ 0 w 10795"/>
              <a:gd name="T1" fmla="*/ 0 h 20320"/>
              <a:gd name="T2" fmla="*/ 11178 w 10795"/>
              <a:gd name="T3" fmla="*/ 0 h 20320"/>
              <a:gd name="T4" fmla="*/ 11178 w 10795"/>
              <a:gd name="T5" fmla="*/ 20422 h 20320"/>
              <a:gd name="T6" fmla="*/ 0 w 10795"/>
              <a:gd name="T7" fmla="*/ 2042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0" name="object 78">
            <a:extLst>
              <a:ext uri="{FF2B5EF4-FFF2-40B4-BE49-F238E27FC236}">
                <a16:creationId xmlns:a16="http://schemas.microsoft.com/office/drawing/2014/main" id="{75DF25BE-3970-48EB-86D6-DEFA8416F152}"/>
              </a:ext>
            </a:extLst>
          </p:cNvPr>
          <p:cNvSpPr>
            <a:spLocks/>
          </p:cNvSpPr>
          <p:nvPr/>
        </p:nvSpPr>
        <p:spPr bwMode="auto">
          <a:xfrm>
            <a:off x="5232401" y="5559425"/>
            <a:ext cx="11113" cy="20638"/>
          </a:xfrm>
          <a:custGeom>
            <a:avLst/>
            <a:gdLst>
              <a:gd name="T0" fmla="*/ 0 w 10795"/>
              <a:gd name="T1" fmla="*/ 0 h 20320"/>
              <a:gd name="T2" fmla="*/ 11178 w 10795"/>
              <a:gd name="T3" fmla="*/ 0 h 20320"/>
              <a:gd name="T4" fmla="*/ 11178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1" name="object 79">
            <a:extLst>
              <a:ext uri="{FF2B5EF4-FFF2-40B4-BE49-F238E27FC236}">
                <a16:creationId xmlns:a16="http://schemas.microsoft.com/office/drawing/2014/main" id="{C082C86B-7DB0-41CF-81D2-38EEF4FD2D37}"/>
              </a:ext>
            </a:extLst>
          </p:cNvPr>
          <p:cNvSpPr>
            <a:spLocks/>
          </p:cNvSpPr>
          <p:nvPr/>
        </p:nvSpPr>
        <p:spPr bwMode="auto">
          <a:xfrm>
            <a:off x="5232401" y="5659439"/>
            <a:ext cx="11113" cy="20637"/>
          </a:xfrm>
          <a:custGeom>
            <a:avLst/>
            <a:gdLst>
              <a:gd name="T0" fmla="*/ 0 w 10795"/>
              <a:gd name="T1" fmla="*/ 0 h 20320"/>
              <a:gd name="T2" fmla="*/ 11178 w 10795"/>
              <a:gd name="T3" fmla="*/ 0 h 20320"/>
              <a:gd name="T4" fmla="*/ 11178 w 10795"/>
              <a:gd name="T5" fmla="*/ 20421 h 20320"/>
              <a:gd name="T6" fmla="*/ 0 w 10795"/>
              <a:gd name="T7" fmla="*/ 20421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2" name="object 80">
            <a:extLst>
              <a:ext uri="{FF2B5EF4-FFF2-40B4-BE49-F238E27FC236}">
                <a16:creationId xmlns:a16="http://schemas.microsoft.com/office/drawing/2014/main" id="{900BBD8B-548B-4554-80EF-587BD1DCA20E}"/>
              </a:ext>
            </a:extLst>
          </p:cNvPr>
          <p:cNvSpPr>
            <a:spLocks/>
          </p:cNvSpPr>
          <p:nvPr/>
        </p:nvSpPr>
        <p:spPr bwMode="auto">
          <a:xfrm>
            <a:off x="5210176" y="5659439"/>
            <a:ext cx="11113" cy="20637"/>
          </a:xfrm>
          <a:custGeom>
            <a:avLst/>
            <a:gdLst>
              <a:gd name="T0" fmla="*/ 0 w 10795"/>
              <a:gd name="T1" fmla="*/ 0 h 20320"/>
              <a:gd name="T2" fmla="*/ 11178 w 10795"/>
              <a:gd name="T3" fmla="*/ 0 h 20320"/>
              <a:gd name="T4" fmla="*/ 11178 w 10795"/>
              <a:gd name="T5" fmla="*/ 20421 h 20320"/>
              <a:gd name="T6" fmla="*/ 0 w 10795"/>
              <a:gd name="T7" fmla="*/ 20421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3" name="object 81">
            <a:extLst>
              <a:ext uri="{FF2B5EF4-FFF2-40B4-BE49-F238E27FC236}">
                <a16:creationId xmlns:a16="http://schemas.microsoft.com/office/drawing/2014/main" id="{3CF0620C-DD39-4937-BA45-5A5FCFE13370}"/>
              </a:ext>
            </a:extLst>
          </p:cNvPr>
          <p:cNvSpPr>
            <a:spLocks/>
          </p:cNvSpPr>
          <p:nvPr/>
        </p:nvSpPr>
        <p:spPr bwMode="auto">
          <a:xfrm>
            <a:off x="5187951" y="5659439"/>
            <a:ext cx="11113" cy="20637"/>
          </a:xfrm>
          <a:custGeom>
            <a:avLst/>
            <a:gdLst>
              <a:gd name="T0" fmla="*/ 0 w 10795"/>
              <a:gd name="T1" fmla="*/ 0 h 20320"/>
              <a:gd name="T2" fmla="*/ 11178 w 10795"/>
              <a:gd name="T3" fmla="*/ 0 h 20320"/>
              <a:gd name="T4" fmla="*/ 11178 w 10795"/>
              <a:gd name="T5" fmla="*/ 20421 h 20320"/>
              <a:gd name="T6" fmla="*/ 0 w 10795"/>
              <a:gd name="T7" fmla="*/ 20421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4" name="object 82">
            <a:extLst>
              <a:ext uri="{FF2B5EF4-FFF2-40B4-BE49-F238E27FC236}">
                <a16:creationId xmlns:a16="http://schemas.microsoft.com/office/drawing/2014/main" id="{E76AF666-DFE1-4EF6-AE16-D30489819CD0}"/>
              </a:ext>
            </a:extLst>
          </p:cNvPr>
          <p:cNvSpPr>
            <a:spLocks/>
          </p:cNvSpPr>
          <p:nvPr/>
        </p:nvSpPr>
        <p:spPr bwMode="auto">
          <a:xfrm>
            <a:off x="5164138" y="5659439"/>
            <a:ext cx="11112" cy="20637"/>
          </a:xfrm>
          <a:custGeom>
            <a:avLst/>
            <a:gdLst>
              <a:gd name="T0" fmla="*/ 0 w 10795"/>
              <a:gd name="T1" fmla="*/ 0 h 20320"/>
              <a:gd name="T2" fmla="*/ 11176 w 10795"/>
              <a:gd name="T3" fmla="*/ 0 h 20320"/>
              <a:gd name="T4" fmla="*/ 11176 w 10795"/>
              <a:gd name="T5" fmla="*/ 20421 h 20320"/>
              <a:gd name="T6" fmla="*/ 0 w 10795"/>
              <a:gd name="T7" fmla="*/ 20421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5" name="object 83">
            <a:extLst>
              <a:ext uri="{FF2B5EF4-FFF2-40B4-BE49-F238E27FC236}">
                <a16:creationId xmlns:a16="http://schemas.microsoft.com/office/drawing/2014/main" id="{168DDD46-AA11-427D-B1FB-412EFCA455A7}"/>
              </a:ext>
            </a:extLst>
          </p:cNvPr>
          <p:cNvSpPr>
            <a:spLocks/>
          </p:cNvSpPr>
          <p:nvPr/>
        </p:nvSpPr>
        <p:spPr bwMode="auto">
          <a:xfrm>
            <a:off x="5141913" y="5659439"/>
            <a:ext cx="11112" cy="20637"/>
          </a:xfrm>
          <a:custGeom>
            <a:avLst/>
            <a:gdLst>
              <a:gd name="T0" fmla="*/ 0 w 10795"/>
              <a:gd name="T1" fmla="*/ 0 h 20320"/>
              <a:gd name="T2" fmla="*/ 11176 w 10795"/>
              <a:gd name="T3" fmla="*/ 0 h 20320"/>
              <a:gd name="T4" fmla="*/ 11176 w 10795"/>
              <a:gd name="T5" fmla="*/ 20421 h 20320"/>
              <a:gd name="T6" fmla="*/ 0 w 10795"/>
              <a:gd name="T7" fmla="*/ 20421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6" name="object 84">
            <a:extLst>
              <a:ext uri="{FF2B5EF4-FFF2-40B4-BE49-F238E27FC236}">
                <a16:creationId xmlns:a16="http://schemas.microsoft.com/office/drawing/2014/main" id="{A5E57B55-C579-4AEB-AAEE-27E62BF7562D}"/>
              </a:ext>
            </a:extLst>
          </p:cNvPr>
          <p:cNvSpPr>
            <a:spLocks/>
          </p:cNvSpPr>
          <p:nvPr/>
        </p:nvSpPr>
        <p:spPr bwMode="auto">
          <a:xfrm>
            <a:off x="5118101" y="5659439"/>
            <a:ext cx="11113" cy="20637"/>
          </a:xfrm>
          <a:custGeom>
            <a:avLst/>
            <a:gdLst>
              <a:gd name="T0" fmla="*/ 0 w 10795"/>
              <a:gd name="T1" fmla="*/ 0 h 20320"/>
              <a:gd name="T2" fmla="*/ 11178 w 10795"/>
              <a:gd name="T3" fmla="*/ 0 h 20320"/>
              <a:gd name="T4" fmla="*/ 11178 w 10795"/>
              <a:gd name="T5" fmla="*/ 20421 h 20320"/>
              <a:gd name="T6" fmla="*/ 0 w 10795"/>
              <a:gd name="T7" fmla="*/ 20421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7" name="object 85">
            <a:extLst>
              <a:ext uri="{FF2B5EF4-FFF2-40B4-BE49-F238E27FC236}">
                <a16:creationId xmlns:a16="http://schemas.microsoft.com/office/drawing/2014/main" id="{B7F5409E-5F74-4783-9F60-C8E2E6489FF7}"/>
              </a:ext>
            </a:extLst>
          </p:cNvPr>
          <p:cNvSpPr>
            <a:spLocks/>
          </p:cNvSpPr>
          <p:nvPr/>
        </p:nvSpPr>
        <p:spPr bwMode="auto">
          <a:xfrm>
            <a:off x="5232401" y="5629275"/>
            <a:ext cx="11113" cy="20638"/>
          </a:xfrm>
          <a:custGeom>
            <a:avLst/>
            <a:gdLst>
              <a:gd name="T0" fmla="*/ 0 w 10795"/>
              <a:gd name="T1" fmla="*/ 0 h 20320"/>
              <a:gd name="T2" fmla="*/ 11178 w 10795"/>
              <a:gd name="T3" fmla="*/ 0 h 20320"/>
              <a:gd name="T4" fmla="*/ 11178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8" name="object 86">
            <a:extLst>
              <a:ext uri="{FF2B5EF4-FFF2-40B4-BE49-F238E27FC236}">
                <a16:creationId xmlns:a16="http://schemas.microsoft.com/office/drawing/2014/main" id="{2C71647A-D122-4C53-B25B-92A0363F473E}"/>
              </a:ext>
            </a:extLst>
          </p:cNvPr>
          <p:cNvSpPr>
            <a:spLocks/>
          </p:cNvSpPr>
          <p:nvPr/>
        </p:nvSpPr>
        <p:spPr bwMode="auto">
          <a:xfrm>
            <a:off x="5210176" y="5629275"/>
            <a:ext cx="11113" cy="20638"/>
          </a:xfrm>
          <a:custGeom>
            <a:avLst/>
            <a:gdLst>
              <a:gd name="T0" fmla="*/ 0 w 10795"/>
              <a:gd name="T1" fmla="*/ 0 h 20320"/>
              <a:gd name="T2" fmla="*/ 11178 w 10795"/>
              <a:gd name="T3" fmla="*/ 0 h 20320"/>
              <a:gd name="T4" fmla="*/ 11178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399" name="object 87">
            <a:extLst>
              <a:ext uri="{FF2B5EF4-FFF2-40B4-BE49-F238E27FC236}">
                <a16:creationId xmlns:a16="http://schemas.microsoft.com/office/drawing/2014/main" id="{4C43136D-243B-4001-A921-EBF9C8573355}"/>
              </a:ext>
            </a:extLst>
          </p:cNvPr>
          <p:cNvSpPr>
            <a:spLocks/>
          </p:cNvSpPr>
          <p:nvPr/>
        </p:nvSpPr>
        <p:spPr bwMode="auto">
          <a:xfrm>
            <a:off x="5187951" y="5629275"/>
            <a:ext cx="11113" cy="20638"/>
          </a:xfrm>
          <a:custGeom>
            <a:avLst/>
            <a:gdLst>
              <a:gd name="T0" fmla="*/ 0 w 10795"/>
              <a:gd name="T1" fmla="*/ 0 h 20320"/>
              <a:gd name="T2" fmla="*/ 11178 w 10795"/>
              <a:gd name="T3" fmla="*/ 0 h 20320"/>
              <a:gd name="T4" fmla="*/ 11178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0" name="object 88">
            <a:extLst>
              <a:ext uri="{FF2B5EF4-FFF2-40B4-BE49-F238E27FC236}">
                <a16:creationId xmlns:a16="http://schemas.microsoft.com/office/drawing/2014/main" id="{7CB42D6D-E821-45FF-AFCC-ABFD404F81F9}"/>
              </a:ext>
            </a:extLst>
          </p:cNvPr>
          <p:cNvSpPr>
            <a:spLocks/>
          </p:cNvSpPr>
          <p:nvPr/>
        </p:nvSpPr>
        <p:spPr bwMode="auto">
          <a:xfrm>
            <a:off x="5164138" y="5629275"/>
            <a:ext cx="11112" cy="20638"/>
          </a:xfrm>
          <a:custGeom>
            <a:avLst/>
            <a:gdLst>
              <a:gd name="T0" fmla="*/ 0 w 10795"/>
              <a:gd name="T1" fmla="*/ 0 h 20320"/>
              <a:gd name="T2" fmla="*/ 11176 w 10795"/>
              <a:gd name="T3" fmla="*/ 0 h 20320"/>
              <a:gd name="T4" fmla="*/ 11176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1" name="object 89">
            <a:extLst>
              <a:ext uri="{FF2B5EF4-FFF2-40B4-BE49-F238E27FC236}">
                <a16:creationId xmlns:a16="http://schemas.microsoft.com/office/drawing/2014/main" id="{B62385ED-0D8D-45C4-9F66-1C2741E13C94}"/>
              </a:ext>
            </a:extLst>
          </p:cNvPr>
          <p:cNvSpPr>
            <a:spLocks/>
          </p:cNvSpPr>
          <p:nvPr/>
        </p:nvSpPr>
        <p:spPr bwMode="auto">
          <a:xfrm>
            <a:off x="5141913" y="5629275"/>
            <a:ext cx="11112" cy="20638"/>
          </a:xfrm>
          <a:custGeom>
            <a:avLst/>
            <a:gdLst>
              <a:gd name="T0" fmla="*/ 0 w 10795"/>
              <a:gd name="T1" fmla="*/ 0 h 20320"/>
              <a:gd name="T2" fmla="*/ 11176 w 10795"/>
              <a:gd name="T3" fmla="*/ 0 h 20320"/>
              <a:gd name="T4" fmla="*/ 11176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2" name="object 90">
            <a:extLst>
              <a:ext uri="{FF2B5EF4-FFF2-40B4-BE49-F238E27FC236}">
                <a16:creationId xmlns:a16="http://schemas.microsoft.com/office/drawing/2014/main" id="{74D1A7F3-E3CF-4034-9ACF-5B94EDCA3F32}"/>
              </a:ext>
            </a:extLst>
          </p:cNvPr>
          <p:cNvSpPr>
            <a:spLocks/>
          </p:cNvSpPr>
          <p:nvPr/>
        </p:nvSpPr>
        <p:spPr bwMode="auto">
          <a:xfrm>
            <a:off x="5118101" y="5629275"/>
            <a:ext cx="11113" cy="20638"/>
          </a:xfrm>
          <a:custGeom>
            <a:avLst/>
            <a:gdLst>
              <a:gd name="T0" fmla="*/ 0 w 10795"/>
              <a:gd name="T1" fmla="*/ 0 h 20320"/>
              <a:gd name="T2" fmla="*/ 11178 w 10795"/>
              <a:gd name="T3" fmla="*/ 0 h 20320"/>
              <a:gd name="T4" fmla="*/ 11178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3" name="object 91">
            <a:extLst>
              <a:ext uri="{FF2B5EF4-FFF2-40B4-BE49-F238E27FC236}">
                <a16:creationId xmlns:a16="http://schemas.microsoft.com/office/drawing/2014/main" id="{3CBD37E0-A43D-4E0D-8236-81EE466C060D}"/>
              </a:ext>
            </a:extLst>
          </p:cNvPr>
          <p:cNvSpPr>
            <a:spLocks/>
          </p:cNvSpPr>
          <p:nvPr/>
        </p:nvSpPr>
        <p:spPr bwMode="auto">
          <a:xfrm>
            <a:off x="5232401" y="5595939"/>
            <a:ext cx="11113" cy="20637"/>
          </a:xfrm>
          <a:custGeom>
            <a:avLst/>
            <a:gdLst>
              <a:gd name="T0" fmla="*/ 0 w 10795"/>
              <a:gd name="T1" fmla="*/ 0 h 20320"/>
              <a:gd name="T2" fmla="*/ 11178 w 10795"/>
              <a:gd name="T3" fmla="*/ 0 h 20320"/>
              <a:gd name="T4" fmla="*/ 11178 w 10795"/>
              <a:gd name="T5" fmla="*/ 20422 h 20320"/>
              <a:gd name="T6" fmla="*/ 0 w 10795"/>
              <a:gd name="T7" fmla="*/ 2042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4" name="object 92">
            <a:extLst>
              <a:ext uri="{FF2B5EF4-FFF2-40B4-BE49-F238E27FC236}">
                <a16:creationId xmlns:a16="http://schemas.microsoft.com/office/drawing/2014/main" id="{22B76BE1-3DF7-476B-9518-F9BA263FA100}"/>
              </a:ext>
            </a:extLst>
          </p:cNvPr>
          <p:cNvSpPr>
            <a:spLocks/>
          </p:cNvSpPr>
          <p:nvPr/>
        </p:nvSpPr>
        <p:spPr bwMode="auto">
          <a:xfrm>
            <a:off x="5210176" y="5595939"/>
            <a:ext cx="11113" cy="20637"/>
          </a:xfrm>
          <a:custGeom>
            <a:avLst/>
            <a:gdLst>
              <a:gd name="T0" fmla="*/ 0 w 10795"/>
              <a:gd name="T1" fmla="*/ 0 h 20320"/>
              <a:gd name="T2" fmla="*/ 11178 w 10795"/>
              <a:gd name="T3" fmla="*/ 0 h 20320"/>
              <a:gd name="T4" fmla="*/ 11178 w 10795"/>
              <a:gd name="T5" fmla="*/ 20422 h 20320"/>
              <a:gd name="T6" fmla="*/ 0 w 10795"/>
              <a:gd name="T7" fmla="*/ 2042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5" name="object 93">
            <a:extLst>
              <a:ext uri="{FF2B5EF4-FFF2-40B4-BE49-F238E27FC236}">
                <a16:creationId xmlns:a16="http://schemas.microsoft.com/office/drawing/2014/main" id="{EA9A07FF-AC63-4EA8-97A2-46621169884D}"/>
              </a:ext>
            </a:extLst>
          </p:cNvPr>
          <p:cNvSpPr>
            <a:spLocks/>
          </p:cNvSpPr>
          <p:nvPr/>
        </p:nvSpPr>
        <p:spPr bwMode="auto">
          <a:xfrm>
            <a:off x="5187951" y="5595939"/>
            <a:ext cx="11113" cy="20637"/>
          </a:xfrm>
          <a:custGeom>
            <a:avLst/>
            <a:gdLst>
              <a:gd name="T0" fmla="*/ 0 w 10795"/>
              <a:gd name="T1" fmla="*/ 0 h 20320"/>
              <a:gd name="T2" fmla="*/ 11178 w 10795"/>
              <a:gd name="T3" fmla="*/ 0 h 20320"/>
              <a:gd name="T4" fmla="*/ 11178 w 10795"/>
              <a:gd name="T5" fmla="*/ 20422 h 20320"/>
              <a:gd name="T6" fmla="*/ 0 w 10795"/>
              <a:gd name="T7" fmla="*/ 2042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6" name="object 94">
            <a:extLst>
              <a:ext uri="{FF2B5EF4-FFF2-40B4-BE49-F238E27FC236}">
                <a16:creationId xmlns:a16="http://schemas.microsoft.com/office/drawing/2014/main" id="{3E0F2553-920E-42D0-8FF5-17823A27519E}"/>
              </a:ext>
            </a:extLst>
          </p:cNvPr>
          <p:cNvSpPr>
            <a:spLocks/>
          </p:cNvSpPr>
          <p:nvPr/>
        </p:nvSpPr>
        <p:spPr bwMode="auto">
          <a:xfrm>
            <a:off x="5164138" y="5595939"/>
            <a:ext cx="11112" cy="20637"/>
          </a:xfrm>
          <a:custGeom>
            <a:avLst/>
            <a:gdLst>
              <a:gd name="T0" fmla="*/ 0 w 10795"/>
              <a:gd name="T1" fmla="*/ 0 h 20320"/>
              <a:gd name="T2" fmla="*/ 11176 w 10795"/>
              <a:gd name="T3" fmla="*/ 0 h 20320"/>
              <a:gd name="T4" fmla="*/ 11176 w 10795"/>
              <a:gd name="T5" fmla="*/ 20422 h 20320"/>
              <a:gd name="T6" fmla="*/ 0 w 10795"/>
              <a:gd name="T7" fmla="*/ 2042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7" name="object 95">
            <a:extLst>
              <a:ext uri="{FF2B5EF4-FFF2-40B4-BE49-F238E27FC236}">
                <a16:creationId xmlns:a16="http://schemas.microsoft.com/office/drawing/2014/main" id="{798C4930-9959-4674-8685-33AA673037F8}"/>
              </a:ext>
            </a:extLst>
          </p:cNvPr>
          <p:cNvSpPr>
            <a:spLocks/>
          </p:cNvSpPr>
          <p:nvPr/>
        </p:nvSpPr>
        <p:spPr bwMode="auto">
          <a:xfrm>
            <a:off x="5141913" y="5595939"/>
            <a:ext cx="11112" cy="20637"/>
          </a:xfrm>
          <a:custGeom>
            <a:avLst/>
            <a:gdLst>
              <a:gd name="T0" fmla="*/ 0 w 10795"/>
              <a:gd name="T1" fmla="*/ 0 h 20320"/>
              <a:gd name="T2" fmla="*/ 11176 w 10795"/>
              <a:gd name="T3" fmla="*/ 0 h 20320"/>
              <a:gd name="T4" fmla="*/ 11176 w 10795"/>
              <a:gd name="T5" fmla="*/ 20422 h 20320"/>
              <a:gd name="T6" fmla="*/ 0 w 10795"/>
              <a:gd name="T7" fmla="*/ 2042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8" name="object 96">
            <a:extLst>
              <a:ext uri="{FF2B5EF4-FFF2-40B4-BE49-F238E27FC236}">
                <a16:creationId xmlns:a16="http://schemas.microsoft.com/office/drawing/2014/main" id="{5BB7391D-D66E-47EA-A2D5-CB0D93C2988E}"/>
              </a:ext>
            </a:extLst>
          </p:cNvPr>
          <p:cNvSpPr>
            <a:spLocks/>
          </p:cNvSpPr>
          <p:nvPr/>
        </p:nvSpPr>
        <p:spPr bwMode="auto">
          <a:xfrm>
            <a:off x="5118101" y="5595939"/>
            <a:ext cx="11113" cy="20637"/>
          </a:xfrm>
          <a:custGeom>
            <a:avLst/>
            <a:gdLst>
              <a:gd name="T0" fmla="*/ 0 w 10795"/>
              <a:gd name="T1" fmla="*/ 0 h 20320"/>
              <a:gd name="T2" fmla="*/ 11178 w 10795"/>
              <a:gd name="T3" fmla="*/ 0 h 20320"/>
              <a:gd name="T4" fmla="*/ 11178 w 10795"/>
              <a:gd name="T5" fmla="*/ 20422 h 20320"/>
              <a:gd name="T6" fmla="*/ 0 w 10795"/>
              <a:gd name="T7" fmla="*/ 2042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09" name="object 97">
            <a:extLst>
              <a:ext uri="{FF2B5EF4-FFF2-40B4-BE49-F238E27FC236}">
                <a16:creationId xmlns:a16="http://schemas.microsoft.com/office/drawing/2014/main" id="{FF882855-CC3E-4BB8-BC3B-CBAAE4C9F733}"/>
              </a:ext>
            </a:extLst>
          </p:cNvPr>
          <p:cNvSpPr>
            <a:spLocks/>
          </p:cNvSpPr>
          <p:nvPr/>
        </p:nvSpPr>
        <p:spPr bwMode="auto">
          <a:xfrm>
            <a:off x="5103814" y="5524501"/>
            <a:ext cx="98425" cy="15875"/>
          </a:xfrm>
          <a:custGeom>
            <a:avLst/>
            <a:gdLst>
              <a:gd name="T0" fmla="*/ 0 w 97154"/>
              <a:gd name="T1" fmla="*/ 16660 h 14604"/>
              <a:gd name="T2" fmla="*/ 99148 w 97154"/>
              <a:gd name="T3" fmla="*/ 16660 h 14604"/>
              <a:gd name="T4" fmla="*/ 99148 w 97154"/>
              <a:gd name="T5" fmla="*/ 0 h 14604"/>
              <a:gd name="T6" fmla="*/ 0 w 97154"/>
              <a:gd name="T7" fmla="*/ 0 h 14604"/>
              <a:gd name="T8" fmla="*/ 0 w 97154"/>
              <a:gd name="T9" fmla="*/ 16660 h 146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154" h="14604">
                <a:moveTo>
                  <a:pt x="0" y="14099"/>
                </a:moveTo>
                <a:lnTo>
                  <a:pt x="96604" y="14099"/>
                </a:lnTo>
                <a:lnTo>
                  <a:pt x="96604" y="0"/>
                </a:lnTo>
                <a:lnTo>
                  <a:pt x="0" y="0"/>
                </a:lnTo>
                <a:lnTo>
                  <a:pt x="0" y="1409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0" name="object 98">
            <a:extLst>
              <a:ext uri="{FF2B5EF4-FFF2-40B4-BE49-F238E27FC236}">
                <a16:creationId xmlns:a16="http://schemas.microsoft.com/office/drawing/2014/main" id="{4D0D972D-58CA-4C74-BFF4-2B2ECC8786F6}"/>
              </a:ext>
            </a:extLst>
          </p:cNvPr>
          <p:cNvSpPr>
            <a:spLocks/>
          </p:cNvSpPr>
          <p:nvPr/>
        </p:nvSpPr>
        <p:spPr bwMode="auto">
          <a:xfrm>
            <a:off x="5102226" y="5549900"/>
            <a:ext cx="98425" cy="12700"/>
          </a:xfrm>
          <a:custGeom>
            <a:avLst/>
            <a:gdLst>
              <a:gd name="T0" fmla="*/ 0 w 99060"/>
              <a:gd name="T1" fmla="*/ 11971 h 13335"/>
              <a:gd name="T2" fmla="*/ 97499 w 99060"/>
              <a:gd name="T3" fmla="*/ 11971 h 13335"/>
              <a:gd name="T4" fmla="*/ 97499 w 99060"/>
              <a:gd name="T5" fmla="*/ 0 h 13335"/>
              <a:gd name="T6" fmla="*/ 0 w 99060"/>
              <a:gd name="T7" fmla="*/ 0 h 13335"/>
              <a:gd name="T8" fmla="*/ 0 w 99060"/>
              <a:gd name="T9" fmla="*/ 11971 h 13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0" h="13335">
                <a:moveTo>
                  <a:pt x="0" y="13199"/>
                </a:moveTo>
                <a:lnTo>
                  <a:pt x="98761" y="13199"/>
                </a:lnTo>
                <a:lnTo>
                  <a:pt x="98761" y="0"/>
                </a:lnTo>
                <a:lnTo>
                  <a:pt x="0" y="0"/>
                </a:lnTo>
                <a:lnTo>
                  <a:pt x="0" y="1319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1" name="object 99">
            <a:extLst>
              <a:ext uri="{FF2B5EF4-FFF2-40B4-BE49-F238E27FC236}">
                <a16:creationId xmlns:a16="http://schemas.microsoft.com/office/drawing/2014/main" id="{7F0E18C1-10D1-45B3-A33E-444B97774D79}"/>
              </a:ext>
            </a:extLst>
          </p:cNvPr>
          <p:cNvSpPr>
            <a:spLocks/>
          </p:cNvSpPr>
          <p:nvPr/>
        </p:nvSpPr>
        <p:spPr bwMode="auto">
          <a:xfrm>
            <a:off x="5210176" y="5526089"/>
            <a:ext cx="11113" cy="20637"/>
          </a:xfrm>
          <a:custGeom>
            <a:avLst/>
            <a:gdLst>
              <a:gd name="T0" fmla="*/ 0 w 10795"/>
              <a:gd name="T1" fmla="*/ 0 h 20320"/>
              <a:gd name="T2" fmla="*/ 11178 w 10795"/>
              <a:gd name="T3" fmla="*/ 0 h 20320"/>
              <a:gd name="T4" fmla="*/ 11178 w 10795"/>
              <a:gd name="T5" fmla="*/ 20422 h 20320"/>
              <a:gd name="T6" fmla="*/ 0 w 10795"/>
              <a:gd name="T7" fmla="*/ 2042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2" name="object 100">
            <a:extLst>
              <a:ext uri="{FF2B5EF4-FFF2-40B4-BE49-F238E27FC236}">
                <a16:creationId xmlns:a16="http://schemas.microsoft.com/office/drawing/2014/main" id="{5981B0A2-0F48-45EB-B852-594CA8FBDBA7}"/>
              </a:ext>
            </a:extLst>
          </p:cNvPr>
          <p:cNvSpPr>
            <a:spLocks/>
          </p:cNvSpPr>
          <p:nvPr/>
        </p:nvSpPr>
        <p:spPr bwMode="auto">
          <a:xfrm>
            <a:off x="5211764" y="5559425"/>
            <a:ext cx="9525" cy="19050"/>
          </a:xfrm>
          <a:custGeom>
            <a:avLst/>
            <a:gdLst>
              <a:gd name="T0" fmla="*/ 0 w 10795"/>
              <a:gd name="T1" fmla="*/ 0 h 19685"/>
              <a:gd name="T2" fmla="*/ 8211 w 10795"/>
              <a:gd name="T3" fmla="*/ 0 h 19685"/>
              <a:gd name="T4" fmla="*/ 8211 w 10795"/>
              <a:gd name="T5" fmla="*/ 18260 h 19685"/>
              <a:gd name="T6" fmla="*/ 0 w 10795"/>
              <a:gd name="T7" fmla="*/ 18260 h 19685"/>
              <a:gd name="T8" fmla="*/ 0 w 10795"/>
              <a:gd name="T9" fmla="*/ 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19685">
                <a:moveTo>
                  <a:pt x="0" y="0"/>
                </a:moveTo>
                <a:lnTo>
                  <a:pt x="10547" y="0"/>
                </a:lnTo>
                <a:lnTo>
                  <a:pt x="10547" y="19498"/>
                </a:lnTo>
                <a:lnTo>
                  <a:pt x="0" y="19498"/>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3" name="object 101">
            <a:extLst>
              <a:ext uri="{FF2B5EF4-FFF2-40B4-BE49-F238E27FC236}">
                <a16:creationId xmlns:a16="http://schemas.microsoft.com/office/drawing/2014/main" id="{B2607770-35DB-4636-A202-596A09FBA8FB}"/>
              </a:ext>
            </a:extLst>
          </p:cNvPr>
          <p:cNvSpPr>
            <a:spLocks/>
          </p:cNvSpPr>
          <p:nvPr/>
        </p:nvSpPr>
        <p:spPr bwMode="auto">
          <a:xfrm>
            <a:off x="5405438" y="5453063"/>
            <a:ext cx="44450" cy="12700"/>
          </a:xfrm>
          <a:custGeom>
            <a:avLst/>
            <a:gdLst>
              <a:gd name="T0" fmla="*/ 0 w 44450"/>
              <a:gd name="T1" fmla="*/ 0 h 11429"/>
              <a:gd name="T2" fmla="*/ 44107 w 44450"/>
              <a:gd name="T3" fmla="*/ 0 h 11429"/>
              <a:gd name="T4" fmla="*/ 44107 w 44450"/>
              <a:gd name="T5" fmla="*/ 13705 h 11429"/>
              <a:gd name="T6" fmla="*/ 0 w 44450"/>
              <a:gd name="T7" fmla="*/ 13705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4107" y="0"/>
                </a:lnTo>
                <a:lnTo>
                  <a:pt x="44107" y="11099"/>
                </a:lnTo>
                <a:lnTo>
                  <a:pt x="0" y="110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4" name="object 102">
            <a:extLst>
              <a:ext uri="{FF2B5EF4-FFF2-40B4-BE49-F238E27FC236}">
                <a16:creationId xmlns:a16="http://schemas.microsoft.com/office/drawing/2014/main" id="{B0D063B7-90C2-440E-BA9D-B85722FD2872}"/>
              </a:ext>
            </a:extLst>
          </p:cNvPr>
          <p:cNvSpPr>
            <a:spLocks/>
          </p:cNvSpPr>
          <p:nvPr/>
        </p:nvSpPr>
        <p:spPr bwMode="auto">
          <a:xfrm>
            <a:off x="5405438" y="5473701"/>
            <a:ext cx="44450" cy="11113"/>
          </a:xfrm>
          <a:custGeom>
            <a:avLst/>
            <a:gdLst>
              <a:gd name="T0" fmla="*/ 0 w 44450"/>
              <a:gd name="T1" fmla="*/ 0 h 11429"/>
              <a:gd name="T2" fmla="*/ 44106 w 44450"/>
              <a:gd name="T3" fmla="*/ 0 h 11429"/>
              <a:gd name="T4" fmla="*/ 44106 w 44450"/>
              <a:gd name="T5" fmla="*/ 10778 h 11429"/>
              <a:gd name="T6" fmla="*/ 0 w 44450"/>
              <a:gd name="T7" fmla="*/ 10778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4106" y="0"/>
                </a:lnTo>
                <a:lnTo>
                  <a:pt x="44106" y="11399"/>
                </a:lnTo>
                <a:lnTo>
                  <a:pt x="0" y="113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5" name="object 103">
            <a:extLst>
              <a:ext uri="{FF2B5EF4-FFF2-40B4-BE49-F238E27FC236}">
                <a16:creationId xmlns:a16="http://schemas.microsoft.com/office/drawing/2014/main" id="{131A735F-C2F6-4DB0-A616-D79906FF95A0}"/>
              </a:ext>
            </a:extLst>
          </p:cNvPr>
          <p:cNvSpPr>
            <a:spLocks/>
          </p:cNvSpPr>
          <p:nvPr/>
        </p:nvSpPr>
        <p:spPr bwMode="auto">
          <a:xfrm>
            <a:off x="5403850" y="5492750"/>
            <a:ext cx="44450" cy="12700"/>
          </a:xfrm>
          <a:custGeom>
            <a:avLst/>
            <a:gdLst>
              <a:gd name="T0" fmla="*/ 0 w 44450"/>
              <a:gd name="T1" fmla="*/ 0 h 11429"/>
              <a:gd name="T2" fmla="*/ 44106 w 44450"/>
              <a:gd name="T3" fmla="*/ 0 h 11429"/>
              <a:gd name="T4" fmla="*/ 44106 w 44450"/>
              <a:gd name="T5" fmla="*/ 13705 h 11429"/>
              <a:gd name="T6" fmla="*/ 0 w 44450"/>
              <a:gd name="T7" fmla="*/ 13705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4106" y="0"/>
                </a:lnTo>
                <a:lnTo>
                  <a:pt x="44106" y="11099"/>
                </a:lnTo>
                <a:lnTo>
                  <a:pt x="0" y="110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6" name="object 104">
            <a:extLst>
              <a:ext uri="{FF2B5EF4-FFF2-40B4-BE49-F238E27FC236}">
                <a16:creationId xmlns:a16="http://schemas.microsoft.com/office/drawing/2014/main" id="{46A83CA7-2859-4035-8229-2499BC18EDC1}"/>
              </a:ext>
            </a:extLst>
          </p:cNvPr>
          <p:cNvSpPr>
            <a:spLocks/>
          </p:cNvSpPr>
          <p:nvPr/>
        </p:nvSpPr>
        <p:spPr bwMode="auto">
          <a:xfrm>
            <a:off x="5405438" y="5513388"/>
            <a:ext cx="44450" cy="11112"/>
          </a:xfrm>
          <a:custGeom>
            <a:avLst/>
            <a:gdLst>
              <a:gd name="T0" fmla="*/ 0 w 44450"/>
              <a:gd name="T1" fmla="*/ 0 h 11429"/>
              <a:gd name="T2" fmla="*/ 44346 w 44450"/>
              <a:gd name="T3" fmla="*/ 0 h 11429"/>
              <a:gd name="T4" fmla="*/ 44346 w 44450"/>
              <a:gd name="T5" fmla="*/ 10776 h 11429"/>
              <a:gd name="T6" fmla="*/ 0 w 44450"/>
              <a:gd name="T7" fmla="*/ 10776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4346" y="0"/>
                </a:lnTo>
                <a:lnTo>
                  <a:pt x="44346" y="11399"/>
                </a:lnTo>
                <a:lnTo>
                  <a:pt x="0" y="113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7" name="object 105">
            <a:extLst>
              <a:ext uri="{FF2B5EF4-FFF2-40B4-BE49-F238E27FC236}">
                <a16:creationId xmlns:a16="http://schemas.microsoft.com/office/drawing/2014/main" id="{10338E62-30BE-4897-BBBE-7B82DAA58387}"/>
              </a:ext>
            </a:extLst>
          </p:cNvPr>
          <p:cNvSpPr>
            <a:spLocks/>
          </p:cNvSpPr>
          <p:nvPr/>
        </p:nvSpPr>
        <p:spPr bwMode="auto">
          <a:xfrm>
            <a:off x="5403850" y="5532438"/>
            <a:ext cx="44450" cy="12700"/>
          </a:xfrm>
          <a:custGeom>
            <a:avLst/>
            <a:gdLst>
              <a:gd name="T0" fmla="*/ 0 w 44450"/>
              <a:gd name="T1" fmla="*/ 0 h 12064"/>
              <a:gd name="T2" fmla="*/ 44106 w 44450"/>
              <a:gd name="T3" fmla="*/ 0 h 12064"/>
              <a:gd name="T4" fmla="*/ 44106 w 44450"/>
              <a:gd name="T5" fmla="*/ 12966 h 12064"/>
              <a:gd name="T6" fmla="*/ 0 w 44450"/>
              <a:gd name="T7" fmla="*/ 12966 h 12064"/>
              <a:gd name="T8" fmla="*/ 0 w 44450"/>
              <a:gd name="T9" fmla="*/ 0 h 12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2064">
                <a:moveTo>
                  <a:pt x="0" y="0"/>
                </a:moveTo>
                <a:lnTo>
                  <a:pt x="44106" y="0"/>
                </a:lnTo>
                <a:lnTo>
                  <a:pt x="44106" y="11700"/>
                </a:lnTo>
                <a:lnTo>
                  <a:pt x="0" y="11700"/>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8" name="object 106">
            <a:extLst>
              <a:ext uri="{FF2B5EF4-FFF2-40B4-BE49-F238E27FC236}">
                <a16:creationId xmlns:a16="http://schemas.microsoft.com/office/drawing/2014/main" id="{47F7D960-201F-4F45-BA43-228E896884D3}"/>
              </a:ext>
            </a:extLst>
          </p:cNvPr>
          <p:cNvSpPr>
            <a:spLocks/>
          </p:cNvSpPr>
          <p:nvPr/>
        </p:nvSpPr>
        <p:spPr bwMode="auto">
          <a:xfrm>
            <a:off x="5403850" y="5551488"/>
            <a:ext cx="44450" cy="12700"/>
          </a:xfrm>
          <a:custGeom>
            <a:avLst/>
            <a:gdLst>
              <a:gd name="T0" fmla="*/ 0 w 44450"/>
              <a:gd name="T1" fmla="*/ 0 h 11429"/>
              <a:gd name="T2" fmla="*/ 44107 w 44450"/>
              <a:gd name="T3" fmla="*/ 0 h 11429"/>
              <a:gd name="T4" fmla="*/ 44107 w 44450"/>
              <a:gd name="T5" fmla="*/ 14076 h 11429"/>
              <a:gd name="T6" fmla="*/ 0 w 44450"/>
              <a:gd name="T7" fmla="*/ 14076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4107" y="0"/>
                </a:lnTo>
                <a:lnTo>
                  <a:pt x="44107" y="11399"/>
                </a:lnTo>
                <a:lnTo>
                  <a:pt x="0" y="11399"/>
                </a:lnTo>
                <a:lnTo>
                  <a:pt x="0" y="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19" name="object 107">
            <a:extLst>
              <a:ext uri="{FF2B5EF4-FFF2-40B4-BE49-F238E27FC236}">
                <a16:creationId xmlns:a16="http://schemas.microsoft.com/office/drawing/2014/main" id="{CA193A07-8720-48B4-B7A7-26C7D8343C84}"/>
              </a:ext>
            </a:extLst>
          </p:cNvPr>
          <p:cNvSpPr>
            <a:spLocks/>
          </p:cNvSpPr>
          <p:nvPr/>
        </p:nvSpPr>
        <p:spPr bwMode="auto">
          <a:xfrm>
            <a:off x="5322888" y="5384801"/>
            <a:ext cx="0" cy="295275"/>
          </a:xfrm>
          <a:custGeom>
            <a:avLst/>
            <a:gdLst>
              <a:gd name="T0" fmla="*/ 0 h 295910"/>
              <a:gd name="T1" fmla="*/ 294513 h 295910"/>
              <a:gd name="T2" fmla="*/ 0 60000 65536"/>
              <a:gd name="T3" fmla="*/ 0 60000 65536"/>
            </a:gdLst>
            <a:ahLst/>
            <a:cxnLst>
              <a:cxn ang="T2">
                <a:pos x="0" y="T0"/>
              </a:cxn>
              <a:cxn ang="T3">
                <a:pos x="0" y="T1"/>
              </a:cxn>
            </a:cxnLst>
            <a:rect l="0" t="0" r="r" b="b"/>
            <a:pathLst>
              <a:path h="295910">
                <a:moveTo>
                  <a:pt x="0" y="0"/>
                </a:moveTo>
                <a:lnTo>
                  <a:pt x="0" y="295781"/>
                </a:lnTo>
              </a:path>
            </a:pathLst>
          </a:custGeom>
          <a:noFill/>
          <a:ln w="13663">
            <a:solidFill>
              <a:srgbClr val="B8B8D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20" name="object 108">
            <a:extLst>
              <a:ext uri="{FF2B5EF4-FFF2-40B4-BE49-F238E27FC236}">
                <a16:creationId xmlns:a16="http://schemas.microsoft.com/office/drawing/2014/main" id="{191EED53-7A71-4065-A3FF-C504879E08A6}"/>
              </a:ext>
            </a:extLst>
          </p:cNvPr>
          <p:cNvSpPr>
            <a:spLocks/>
          </p:cNvSpPr>
          <p:nvPr/>
        </p:nvSpPr>
        <p:spPr bwMode="auto">
          <a:xfrm>
            <a:off x="5557839" y="5664201"/>
            <a:ext cx="115887" cy="17463"/>
          </a:xfrm>
          <a:custGeom>
            <a:avLst/>
            <a:gdLst>
              <a:gd name="T0" fmla="*/ 0 w 114935"/>
              <a:gd name="T1" fmla="*/ 17788 h 16510"/>
              <a:gd name="T2" fmla="*/ 116488 w 114935"/>
              <a:gd name="T3" fmla="*/ 17788 h 16510"/>
              <a:gd name="T4" fmla="*/ 116488 w 114935"/>
              <a:gd name="T5" fmla="*/ 0 h 16510"/>
              <a:gd name="T6" fmla="*/ 0 w 114935"/>
              <a:gd name="T7" fmla="*/ 0 h 16510"/>
              <a:gd name="T8" fmla="*/ 0 w 114935"/>
              <a:gd name="T9" fmla="*/ 17788 h 16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935" h="16510">
                <a:moveTo>
                  <a:pt x="0" y="15899"/>
                </a:moveTo>
                <a:lnTo>
                  <a:pt x="114582" y="15899"/>
                </a:lnTo>
                <a:lnTo>
                  <a:pt x="114582" y="0"/>
                </a:lnTo>
                <a:lnTo>
                  <a:pt x="0" y="0"/>
                </a:lnTo>
                <a:lnTo>
                  <a:pt x="0" y="1589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1" name="object 109">
            <a:extLst>
              <a:ext uri="{FF2B5EF4-FFF2-40B4-BE49-F238E27FC236}">
                <a16:creationId xmlns:a16="http://schemas.microsoft.com/office/drawing/2014/main" id="{A08D9302-17B6-4C70-9FE5-F09B9F5978FD}"/>
              </a:ext>
            </a:extLst>
          </p:cNvPr>
          <p:cNvSpPr>
            <a:spLocks/>
          </p:cNvSpPr>
          <p:nvPr/>
        </p:nvSpPr>
        <p:spPr bwMode="auto">
          <a:xfrm>
            <a:off x="5557839" y="5638801"/>
            <a:ext cx="115887" cy="15875"/>
          </a:xfrm>
          <a:custGeom>
            <a:avLst/>
            <a:gdLst>
              <a:gd name="T0" fmla="*/ 0 w 114935"/>
              <a:gd name="T1" fmla="*/ 15253 h 16510"/>
              <a:gd name="T2" fmla="*/ 116732 w 114935"/>
              <a:gd name="T3" fmla="*/ 15253 h 16510"/>
              <a:gd name="T4" fmla="*/ 116732 w 114935"/>
              <a:gd name="T5" fmla="*/ 0 h 16510"/>
              <a:gd name="T6" fmla="*/ 0 w 114935"/>
              <a:gd name="T7" fmla="*/ 0 h 16510"/>
              <a:gd name="T8" fmla="*/ 0 w 114935"/>
              <a:gd name="T9" fmla="*/ 15253 h 16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935" h="16510">
                <a:moveTo>
                  <a:pt x="0" y="16498"/>
                </a:moveTo>
                <a:lnTo>
                  <a:pt x="114822" y="16498"/>
                </a:lnTo>
                <a:lnTo>
                  <a:pt x="114822" y="0"/>
                </a:lnTo>
                <a:lnTo>
                  <a:pt x="0" y="0"/>
                </a:lnTo>
                <a:lnTo>
                  <a:pt x="0" y="1649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2" name="object 110">
            <a:extLst>
              <a:ext uri="{FF2B5EF4-FFF2-40B4-BE49-F238E27FC236}">
                <a16:creationId xmlns:a16="http://schemas.microsoft.com/office/drawing/2014/main" id="{9E8853BB-24BD-4564-811A-548A509CCDEA}"/>
              </a:ext>
            </a:extLst>
          </p:cNvPr>
          <p:cNvSpPr>
            <a:spLocks/>
          </p:cNvSpPr>
          <p:nvPr/>
        </p:nvSpPr>
        <p:spPr bwMode="auto">
          <a:xfrm>
            <a:off x="5557838" y="5611813"/>
            <a:ext cx="114300" cy="17462"/>
          </a:xfrm>
          <a:custGeom>
            <a:avLst/>
            <a:gdLst>
              <a:gd name="T0" fmla="*/ 0 w 113664"/>
              <a:gd name="T1" fmla="*/ 18455 h 16510"/>
              <a:gd name="T2" fmla="*/ 114899 w 113664"/>
              <a:gd name="T3" fmla="*/ 18455 h 16510"/>
              <a:gd name="T4" fmla="*/ 114899 w 113664"/>
              <a:gd name="T5" fmla="*/ 0 h 16510"/>
              <a:gd name="T6" fmla="*/ 0 w 113664"/>
              <a:gd name="T7" fmla="*/ 0 h 16510"/>
              <a:gd name="T8" fmla="*/ 0 w 113664"/>
              <a:gd name="T9" fmla="*/ 18455 h 16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664" h="16510">
                <a:moveTo>
                  <a:pt x="0" y="16498"/>
                </a:moveTo>
                <a:lnTo>
                  <a:pt x="113624" y="16498"/>
                </a:lnTo>
                <a:lnTo>
                  <a:pt x="113624" y="0"/>
                </a:lnTo>
                <a:lnTo>
                  <a:pt x="0" y="0"/>
                </a:lnTo>
                <a:lnTo>
                  <a:pt x="0" y="1649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3" name="object 111">
            <a:extLst>
              <a:ext uri="{FF2B5EF4-FFF2-40B4-BE49-F238E27FC236}">
                <a16:creationId xmlns:a16="http://schemas.microsoft.com/office/drawing/2014/main" id="{6EDEA07B-7051-4694-AD74-0F8ED8EA793D}"/>
              </a:ext>
            </a:extLst>
          </p:cNvPr>
          <p:cNvSpPr>
            <a:spLocks/>
          </p:cNvSpPr>
          <p:nvPr/>
        </p:nvSpPr>
        <p:spPr bwMode="auto">
          <a:xfrm>
            <a:off x="5557838" y="5586413"/>
            <a:ext cx="120650" cy="17462"/>
          </a:xfrm>
          <a:custGeom>
            <a:avLst/>
            <a:gdLst>
              <a:gd name="T0" fmla="*/ 0 w 120650"/>
              <a:gd name="T1" fmla="*/ 17073 h 17779"/>
              <a:gd name="T2" fmla="*/ 120575 w 120650"/>
              <a:gd name="T3" fmla="*/ 17073 h 17779"/>
              <a:gd name="T4" fmla="*/ 120575 w 120650"/>
              <a:gd name="T5" fmla="*/ 0 h 17779"/>
              <a:gd name="T6" fmla="*/ 0 w 120650"/>
              <a:gd name="T7" fmla="*/ 0 h 17779"/>
              <a:gd name="T8" fmla="*/ 0 w 120650"/>
              <a:gd name="T9" fmla="*/ 17073 h 17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650" h="17779">
                <a:moveTo>
                  <a:pt x="0" y="17699"/>
                </a:moveTo>
                <a:lnTo>
                  <a:pt x="120575" y="17699"/>
                </a:lnTo>
                <a:lnTo>
                  <a:pt x="120575" y="0"/>
                </a:lnTo>
                <a:lnTo>
                  <a:pt x="0" y="0"/>
                </a:lnTo>
                <a:lnTo>
                  <a:pt x="0" y="1769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4" name="object 112">
            <a:extLst>
              <a:ext uri="{FF2B5EF4-FFF2-40B4-BE49-F238E27FC236}">
                <a16:creationId xmlns:a16="http://schemas.microsoft.com/office/drawing/2014/main" id="{F868DAF7-B067-4B43-A946-94E00BBEBA1A}"/>
              </a:ext>
            </a:extLst>
          </p:cNvPr>
          <p:cNvSpPr>
            <a:spLocks/>
          </p:cNvSpPr>
          <p:nvPr/>
        </p:nvSpPr>
        <p:spPr bwMode="auto">
          <a:xfrm>
            <a:off x="5557839" y="5561014"/>
            <a:ext cx="117475" cy="15875"/>
          </a:xfrm>
          <a:custGeom>
            <a:avLst/>
            <a:gdLst>
              <a:gd name="T0" fmla="*/ 0 w 116839"/>
              <a:gd name="T1" fmla="*/ 15598 h 15875"/>
              <a:gd name="T2" fmla="*/ 118014 w 116839"/>
              <a:gd name="T3" fmla="*/ 15598 h 15875"/>
              <a:gd name="T4" fmla="*/ 118014 w 116839"/>
              <a:gd name="T5" fmla="*/ 0 h 15875"/>
              <a:gd name="T6" fmla="*/ 0 w 116839"/>
              <a:gd name="T7" fmla="*/ 0 h 15875"/>
              <a:gd name="T8" fmla="*/ 0 w 116839"/>
              <a:gd name="T9" fmla="*/ 15598 h 15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839" h="15875">
                <a:moveTo>
                  <a:pt x="0" y="15598"/>
                </a:moveTo>
                <a:lnTo>
                  <a:pt x="116740" y="15598"/>
                </a:lnTo>
                <a:lnTo>
                  <a:pt x="116740" y="0"/>
                </a:lnTo>
                <a:lnTo>
                  <a:pt x="0" y="0"/>
                </a:lnTo>
                <a:lnTo>
                  <a:pt x="0" y="1559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5" name="object 113">
            <a:extLst>
              <a:ext uri="{FF2B5EF4-FFF2-40B4-BE49-F238E27FC236}">
                <a16:creationId xmlns:a16="http://schemas.microsoft.com/office/drawing/2014/main" id="{1E3DC5D9-C8B9-458F-9C5B-759311EC3D34}"/>
              </a:ext>
            </a:extLst>
          </p:cNvPr>
          <p:cNvSpPr>
            <a:spLocks/>
          </p:cNvSpPr>
          <p:nvPr/>
        </p:nvSpPr>
        <p:spPr bwMode="auto">
          <a:xfrm>
            <a:off x="5008564" y="5526089"/>
            <a:ext cx="14287" cy="153987"/>
          </a:xfrm>
          <a:custGeom>
            <a:avLst/>
            <a:gdLst>
              <a:gd name="T0" fmla="*/ 0 w 13335"/>
              <a:gd name="T1" fmla="*/ 152598 h 154939"/>
              <a:gd name="T2" fmla="*/ 15134 w 13335"/>
              <a:gd name="T3" fmla="*/ 152598 h 154939"/>
              <a:gd name="T4" fmla="*/ 15134 w 13335"/>
              <a:gd name="T5" fmla="*/ 0 h 154939"/>
              <a:gd name="T6" fmla="*/ 0 w 13335"/>
              <a:gd name="T7" fmla="*/ 0 h 154939"/>
              <a:gd name="T8" fmla="*/ 0 w 13335"/>
              <a:gd name="T9" fmla="*/ 152598 h 154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154939">
                <a:moveTo>
                  <a:pt x="0" y="154490"/>
                </a:moveTo>
                <a:lnTo>
                  <a:pt x="13185" y="154490"/>
                </a:lnTo>
                <a:lnTo>
                  <a:pt x="13185" y="0"/>
                </a:lnTo>
                <a:lnTo>
                  <a:pt x="0" y="0"/>
                </a:lnTo>
                <a:lnTo>
                  <a:pt x="0" y="15449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6" name="object 114">
            <a:extLst>
              <a:ext uri="{FF2B5EF4-FFF2-40B4-BE49-F238E27FC236}">
                <a16:creationId xmlns:a16="http://schemas.microsoft.com/office/drawing/2014/main" id="{F009EB72-AFAB-4DB4-8770-5BFFF94DC1FB}"/>
              </a:ext>
            </a:extLst>
          </p:cNvPr>
          <p:cNvSpPr>
            <a:spLocks/>
          </p:cNvSpPr>
          <p:nvPr/>
        </p:nvSpPr>
        <p:spPr bwMode="auto">
          <a:xfrm>
            <a:off x="5030788" y="5526089"/>
            <a:ext cx="12700" cy="153987"/>
          </a:xfrm>
          <a:custGeom>
            <a:avLst/>
            <a:gdLst>
              <a:gd name="T0" fmla="*/ 0 w 13335"/>
              <a:gd name="T1" fmla="*/ 152598 h 154939"/>
              <a:gd name="T2" fmla="*/ 11958 w 13335"/>
              <a:gd name="T3" fmla="*/ 152598 h 154939"/>
              <a:gd name="T4" fmla="*/ 11958 w 13335"/>
              <a:gd name="T5" fmla="*/ 0 h 154939"/>
              <a:gd name="T6" fmla="*/ 0 w 13335"/>
              <a:gd name="T7" fmla="*/ 0 h 154939"/>
              <a:gd name="T8" fmla="*/ 0 w 13335"/>
              <a:gd name="T9" fmla="*/ 152598 h 154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154939">
                <a:moveTo>
                  <a:pt x="0" y="154490"/>
                </a:moveTo>
                <a:lnTo>
                  <a:pt x="13184" y="154490"/>
                </a:lnTo>
                <a:lnTo>
                  <a:pt x="13184" y="0"/>
                </a:lnTo>
                <a:lnTo>
                  <a:pt x="0" y="0"/>
                </a:lnTo>
                <a:lnTo>
                  <a:pt x="0" y="15449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7" name="object 115">
            <a:extLst>
              <a:ext uri="{FF2B5EF4-FFF2-40B4-BE49-F238E27FC236}">
                <a16:creationId xmlns:a16="http://schemas.microsoft.com/office/drawing/2014/main" id="{3BE36087-04CF-4B3D-A67B-041ADE312248}"/>
              </a:ext>
            </a:extLst>
          </p:cNvPr>
          <p:cNvSpPr>
            <a:spLocks/>
          </p:cNvSpPr>
          <p:nvPr/>
        </p:nvSpPr>
        <p:spPr bwMode="auto">
          <a:xfrm>
            <a:off x="5051425" y="5526089"/>
            <a:ext cx="12700" cy="153987"/>
          </a:xfrm>
          <a:custGeom>
            <a:avLst/>
            <a:gdLst>
              <a:gd name="T0" fmla="*/ 0 w 13970"/>
              <a:gd name="T1" fmla="*/ 152598 h 154939"/>
              <a:gd name="T2" fmla="*/ 11094 w 13970"/>
              <a:gd name="T3" fmla="*/ 152598 h 154939"/>
              <a:gd name="T4" fmla="*/ 11094 w 13970"/>
              <a:gd name="T5" fmla="*/ 0 h 154939"/>
              <a:gd name="T6" fmla="*/ 0 w 13970"/>
              <a:gd name="T7" fmla="*/ 0 h 154939"/>
              <a:gd name="T8" fmla="*/ 0 w 13970"/>
              <a:gd name="T9" fmla="*/ 152598 h 154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154939">
                <a:moveTo>
                  <a:pt x="0" y="154490"/>
                </a:moveTo>
                <a:lnTo>
                  <a:pt x="13423" y="154490"/>
                </a:lnTo>
                <a:lnTo>
                  <a:pt x="13423" y="0"/>
                </a:lnTo>
                <a:lnTo>
                  <a:pt x="0" y="0"/>
                </a:lnTo>
                <a:lnTo>
                  <a:pt x="0" y="15449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8" name="object 116">
            <a:extLst>
              <a:ext uri="{FF2B5EF4-FFF2-40B4-BE49-F238E27FC236}">
                <a16:creationId xmlns:a16="http://schemas.microsoft.com/office/drawing/2014/main" id="{67D8D7D6-3045-4610-9AE6-EA8328C48618}"/>
              </a:ext>
            </a:extLst>
          </p:cNvPr>
          <p:cNvSpPr>
            <a:spLocks/>
          </p:cNvSpPr>
          <p:nvPr/>
        </p:nvSpPr>
        <p:spPr bwMode="auto">
          <a:xfrm>
            <a:off x="5072063" y="5526089"/>
            <a:ext cx="12700" cy="153987"/>
          </a:xfrm>
          <a:custGeom>
            <a:avLst/>
            <a:gdLst>
              <a:gd name="T0" fmla="*/ 0 w 13970"/>
              <a:gd name="T1" fmla="*/ 152598 h 154939"/>
              <a:gd name="T2" fmla="*/ 11094 w 13970"/>
              <a:gd name="T3" fmla="*/ 152598 h 154939"/>
              <a:gd name="T4" fmla="*/ 11094 w 13970"/>
              <a:gd name="T5" fmla="*/ 0 h 154939"/>
              <a:gd name="T6" fmla="*/ 0 w 13970"/>
              <a:gd name="T7" fmla="*/ 0 h 154939"/>
              <a:gd name="T8" fmla="*/ 0 w 13970"/>
              <a:gd name="T9" fmla="*/ 152598 h 154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154939">
                <a:moveTo>
                  <a:pt x="0" y="154490"/>
                </a:moveTo>
                <a:lnTo>
                  <a:pt x="13423" y="154490"/>
                </a:lnTo>
                <a:lnTo>
                  <a:pt x="13423" y="0"/>
                </a:lnTo>
                <a:lnTo>
                  <a:pt x="0" y="0"/>
                </a:lnTo>
                <a:lnTo>
                  <a:pt x="0" y="154490"/>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29" name="object 117">
            <a:extLst>
              <a:ext uri="{FF2B5EF4-FFF2-40B4-BE49-F238E27FC236}">
                <a16:creationId xmlns:a16="http://schemas.microsoft.com/office/drawing/2014/main" id="{3DD2972E-7CB7-496C-A2A2-A81FE69F1337}"/>
              </a:ext>
            </a:extLst>
          </p:cNvPr>
          <p:cNvSpPr>
            <a:spLocks/>
          </p:cNvSpPr>
          <p:nvPr/>
        </p:nvSpPr>
        <p:spPr bwMode="auto">
          <a:xfrm>
            <a:off x="4994276" y="5407026"/>
            <a:ext cx="68263" cy="34925"/>
          </a:xfrm>
          <a:custGeom>
            <a:avLst/>
            <a:gdLst>
              <a:gd name="T0" fmla="*/ 2099 w 69214"/>
              <a:gd name="T1" fmla="*/ 22198 h 34925"/>
              <a:gd name="T2" fmla="*/ 33110 w 69214"/>
              <a:gd name="T3" fmla="*/ 0 h 34925"/>
              <a:gd name="T4" fmla="*/ 46402 w 69214"/>
              <a:gd name="T5" fmla="*/ 3899 h 34925"/>
              <a:gd name="T6" fmla="*/ 52230 w 69214"/>
              <a:gd name="T7" fmla="*/ 7198 h 34925"/>
              <a:gd name="T8" fmla="*/ 57360 w 69214"/>
              <a:gd name="T9" fmla="*/ 11398 h 34925"/>
              <a:gd name="T10" fmla="*/ 31477 w 69214"/>
              <a:gd name="T11" fmla="*/ 11398 h 34925"/>
              <a:gd name="T12" fmla="*/ 19121 w 69214"/>
              <a:gd name="T13" fmla="*/ 12298 h 34925"/>
              <a:gd name="T14" fmla="*/ 9794 w 69214"/>
              <a:gd name="T15" fmla="*/ 16199 h 34925"/>
              <a:gd name="T16" fmla="*/ 3964 w 69214"/>
              <a:gd name="T17" fmla="*/ 20098 h 34925"/>
              <a:gd name="T18" fmla="*/ 2099 w 69214"/>
              <a:gd name="T19" fmla="*/ 22198 h 34925"/>
              <a:gd name="T20" fmla="*/ 61790 w 69214"/>
              <a:gd name="T21" fmla="*/ 34497 h 34925"/>
              <a:gd name="T22" fmla="*/ 31477 w 69214"/>
              <a:gd name="T23" fmla="*/ 11398 h 34925"/>
              <a:gd name="T24" fmla="*/ 57360 w 69214"/>
              <a:gd name="T25" fmla="*/ 11398 h 34925"/>
              <a:gd name="T26" fmla="*/ 61325 w 69214"/>
              <a:gd name="T27" fmla="*/ 15299 h 34925"/>
              <a:gd name="T28" fmla="*/ 64355 w 69214"/>
              <a:gd name="T29" fmla="*/ 18899 h 34925"/>
              <a:gd name="T30" fmla="*/ 66921 w 69214"/>
              <a:gd name="T31" fmla="*/ 22198 h 34925"/>
              <a:gd name="T32" fmla="*/ 61790 w 69214"/>
              <a:gd name="T33" fmla="*/ 34497 h 349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9214" h="34925">
                <a:moveTo>
                  <a:pt x="2158" y="22198"/>
                </a:moveTo>
                <a:lnTo>
                  <a:pt x="34039" y="0"/>
                </a:lnTo>
                <a:lnTo>
                  <a:pt x="47703" y="3899"/>
                </a:lnTo>
                <a:lnTo>
                  <a:pt x="53696" y="7198"/>
                </a:lnTo>
                <a:lnTo>
                  <a:pt x="58969" y="11398"/>
                </a:lnTo>
                <a:lnTo>
                  <a:pt x="32361" y="11398"/>
                </a:lnTo>
                <a:lnTo>
                  <a:pt x="19657" y="12298"/>
                </a:lnTo>
                <a:lnTo>
                  <a:pt x="10068" y="16199"/>
                </a:lnTo>
                <a:lnTo>
                  <a:pt x="4075" y="20098"/>
                </a:lnTo>
                <a:lnTo>
                  <a:pt x="2158" y="22198"/>
                </a:lnTo>
                <a:close/>
              </a:path>
              <a:path w="69214" h="34925">
                <a:moveTo>
                  <a:pt x="63524" y="34497"/>
                </a:moveTo>
                <a:lnTo>
                  <a:pt x="32361" y="11398"/>
                </a:lnTo>
                <a:lnTo>
                  <a:pt x="58969" y="11398"/>
                </a:lnTo>
                <a:lnTo>
                  <a:pt x="63045" y="15299"/>
                </a:lnTo>
                <a:lnTo>
                  <a:pt x="66161" y="18899"/>
                </a:lnTo>
                <a:lnTo>
                  <a:pt x="68798" y="22198"/>
                </a:lnTo>
                <a:lnTo>
                  <a:pt x="63524" y="34497"/>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30" name="object 118">
            <a:extLst>
              <a:ext uri="{FF2B5EF4-FFF2-40B4-BE49-F238E27FC236}">
                <a16:creationId xmlns:a16="http://schemas.microsoft.com/office/drawing/2014/main" id="{271A974C-F61B-4DF4-BF6A-A04CC40D2A53}"/>
              </a:ext>
            </a:extLst>
          </p:cNvPr>
          <p:cNvSpPr>
            <a:spLocks/>
          </p:cNvSpPr>
          <p:nvPr/>
        </p:nvSpPr>
        <p:spPr bwMode="auto">
          <a:xfrm>
            <a:off x="5037139" y="5356226"/>
            <a:ext cx="198437" cy="130175"/>
          </a:xfrm>
          <a:custGeom>
            <a:avLst/>
            <a:gdLst>
              <a:gd name="T0" fmla="*/ 123226 w 199389"/>
              <a:gd name="T1" fmla="*/ 40997 h 130810"/>
              <a:gd name="T2" fmla="*/ 110880 w 199389"/>
              <a:gd name="T3" fmla="*/ 40997 h 130810"/>
              <a:gd name="T4" fmla="*/ 112779 w 199389"/>
              <a:gd name="T5" fmla="*/ 35947 h 130810"/>
              <a:gd name="T6" fmla="*/ 144120 w 199389"/>
              <a:gd name="T7" fmla="*/ 2080 h 130810"/>
              <a:gd name="T8" fmla="*/ 161215 w 199389"/>
              <a:gd name="T9" fmla="*/ 0 h 130810"/>
              <a:gd name="T10" fmla="*/ 176173 w 199389"/>
              <a:gd name="T11" fmla="*/ 5347 h 130810"/>
              <a:gd name="T12" fmla="*/ 182108 w 199389"/>
              <a:gd name="T13" fmla="*/ 9506 h 130810"/>
              <a:gd name="T14" fmla="*/ 185796 w 199389"/>
              <a:gd name="T15" fmla="*/ 13071 h 130810"/>
              <a:gd name="T16" fmla="*/ 152668 w 199389"/>
              <a:gd name="T17" fmla="*/ 13071 h 130810"/>
              <a:gd name="T18" fmla="*/ 142221 w 199389"/>
              <a:gd name="T19" fmla="*/ 16636 h 130810"/>
              <a:gd name="T20" fmla="*/ 134147 w 199389"/>
              <a:gd name="T21" fmla="*/ 22577 h 130810"/>
              <a:gd name="T22" fmla="*/ 127974 w 199389"/>
              <a:gd name="T23" fmla="*/ 30006 h 130810"/>
              <a:gd name="T24" fmla="*/ 123938 w 199389"/>
              <a:gd name="T25" fmla="*/ 38323 h 130810"/>
              <a:gd name="T26" fmla="*/ 123226 w 199389"/>
              <a:gd name="T27" fmla="*/ 40997 h 130810"/>
              <a:gd name="T28" fmla="*/ 197303 w 199389"/>
              <a:gd name="T29" fmla="*/ 46938 h 130810"/>
              <a:gd name="T30" fmla="*/ 187332 w 199389"/>
              <a:gd name="T31" fmla="*/ 46938 h 130810"/>
              <a:gd name="T32" fmla="*/ 186383 w 199389"/>
              <a:gd name="T33" fmla="*/ 40997 h 130810"/>
              <a:gd name="T34" fmla="*/ 184484 w 199389"/>
              <a:gd name="T35" fmla="*/ 34758 h 130810"/>
              <a:gd name="T36" fmla="*/ 163114 w 199389"/>
              <a:gd name="T37" fmla="*/ 13071 h 130810"/>
              <a:gd name="T38" fmla="*/ 185796 w 199389"/>
              <a:gd name="T39" fmla="*/ 13071 h 130810"/>
              <a:gd name="T40" fmla="*/ 187332 w 199389"/>
              <a:gd name="T41" fmla="*/ 14557 h 130810"/>
              <a:gd name="T42" fmla="*/ 193268 w 199389"/>
              <a:gd name="T43" fmla="*/ 24955 h 130810"/>
              <a:gd name="T44" fmla="*/ 197303 w 199389"/>
              <a:gd name="T45" fmla="*/ 46938 h 130810"/>
              <a:gd name="T46" fmla="*/ 9023 w 199389"/>
              <a:gd name="T47" fmla="*/ 129525 h 130810"/>
              <a:gd name="T48" fmla="*/ 0 w 199389"/>
              <a:gd name="T49" fmla="*/ 123584 h 130810"/>
              <a:gd name="T50" fmla="*/ 3086 w 199389"/>
              <a:gd name="T51" fmla="*/ 114077 h 130810"/>
              <a:gd name="T52" fmla="*/ 6886 w 199389"/>
              <a:gd name="T53" fmla="*/ 103976 h 130810"/>
              <a:gd name="T54" fmla="*/ 25405 w 199389"/>
              <a:gd name="T55" fmla="*/ 68625 h 130810"/>
              <a:gd name="T56" fmla="*/ 27779 w 199389"/>
              <a:gd name="T57" fmla="*/ 65654 h 130810"/>
              <a:gd name="T58" fmla="*/ 30153 w 199389"/>
              <a:gd name="T59" fmla="*/ 62387 h 130810"/>
              <a:gd name="T60" fmla="*/ 32527 w 199389"/>
              <a:gd name="T61" fmla="*/ 59415 h 130810"/>
              <a:gd name="T62" fmla="*/ 35139 w 199389"/>
              <a:gd name="T63" fmla="*/ 56742 h 130810"/>
              <a:gd name="T64" fmla="*/ 37751 w 199389"/>
              <a:gd name="T65" fmla="*/ 53770 h 130810"/>
              <a:gd name="T66" fmla="*/ 72653 w 199389"/>
              <a:gd name="T67" fmla="*/ 35054 h 130810"/>
              <a:gd name="T68" fmla="*/ 92360 w 199389"/>
              <a:gd name="T69" fmla="*/ 34758 h 130810"/>
              <a:gd name="T70" fmla="*/ 105656 w 199389"/>
              <a:gd name="T71" fmla="*/ 38620 h 130810"/>
              <a:gd name="T72" fmla="*/ 110880 w 199389"/>
              <a:gd name="T73" fmla="*/ 40997 h 130810"/>
              <a:gd name="T74" fmla="*/ 123226 w 199389"/>
              <a:gd name="T75" fmla="*/ 40997 h 130810"/>
              <a:gd name="T76" fmla="*/ 121880 w 199389"/>
              <a:gd name="T77" fmla="*/ 46046 h 130810"/>
              <a:gd name="T78" fmla="*/ 78827 w 199389"/>
              <a:gd name="T79" fmla="*/ 46046 h 130810"/>
              <a:gd name="T80" fmla="*/ 66954 w 199389"/>
              <a:gd name="T81" fmla="*/ 48424 h 130810"/>
              <a:gd name="T82" fmla="*/ 32527 w 199389"/>
              <a:gd name="T83" fmla="*/ 76349 h 130810"/>
              <a:gd name="T84" fmla="*/ 11158 w 199389"/>
              <a:gd name="T85" fmla="*/ 120910 h 130810"/>
              <a:gd name="T86" fmla="*/ 9023 w 199389"/>
              <a:gd name="T87" fmla="*/ 129525 h 130810"/>
              <a:gd name="T88" fmla="*/ 118240 w 199389"/>
              <a:gd name="T89" fmla="*/ 59712 h 130810"/>
              <a:gd name="T90" fmla="*/ 113254 w 199389"/>
              <a:gd name="T91" fmla="*/ 55850 h 130810"/>
              <a:gd name="T92" fmla="*/ 107080 w 199389"/>
              <a:gd name="T93" fmla="*/ 51988 h 130810"/>
              <a:gd name="T94" fmla="*/ 99246 w 199389"/>
              <a:gd name="T95" fmla="*/ 48424 h 130810"/>
              <a:gd name="T96" fmla="*/ 89748 w 199389"/>
              <a:gd name="T97" fmla="*/ 46046 h 130810"/>
              <a:gd name="T98" fmla="*/ 121880 w 199389"/>
              <a:gd name="T99" fmla="*/ 46046 h 130810"/>
              <a:gd name="T100" fmla="*/ 118240 w 199389"/>
              <a:gd name="T101" fmla="*/ 59712 h 1308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99389" h="130810">
                <a:moveTo>
                  <a:pt x="124411" y="41398"/>
                </a:moveTo>
                <a:lnTo>
                  <a:pt x="111946" y="41398"/>
                </a:lnTo>
                <a:lnTo>
                  <a:pt x="113864" y="36298"/>
                </a:lnTo>
                <a:lnTo>
                  <a:pt x="145506" y="2100"/>
                </a:lnTo>
                <a:lnTo>
                  <a:pt x="162765" y="0"/>
                </a:lnTo>
                <a:lnTo>
                  <a:pt x="177867" y="5399"/>
                </a:lnTo>
                <a:lnTo>
                  <a:pt x="183860" y="9599"/>
                </a:lnTo>
                <a:lnTo>
                  <a:pt x="187583" y="13199"/>
                </a:lnTo>
                <a:lnTo>
                  <a:pt x="154136" y="13199"/>
                </a:lnTo>
                <a:lnTo>
                  <a:pt x="143589" y="16799"/>
                </a:lnTo>
                <a:lnTo>
                  <a:pt x="135438" y="22798"/>
                </a:lnTo>
                <a:lnTo>
                  <a:pt x="129205" y="30299"/>
                </a:lnTo>
                <a:lnTo>
                  <a:pt x="125130" y="38698"/>
                </a:lnTo>
                <a:lnTo>
                  <a:pt x="124411" y="41398"/>
                </a:lnTo>
                <a:close/>
              </a:path>
              <a:path w="199389" h="130810">
                <a:moveTo>
                  <a:pt x="199201" y="47397"/>
                </a:moveTo>
                <a:lnTo>
                  <a:pt x="189134" y="47397"/>
                </a:lnTo>
                <a:lnTo>
                  <a:pt x="188175" y="41398"/>
                </a:lnTo>
                <a:lnTo>
                  <a:pt x="186258" y="35098"/>
                </a:lnTo>
                <a:lnTo>
                  <a:pt x="164683" y="13199"/>
                </a:lnTo>
                <a:lnTo>
                  <a:pt x="187583" y="13199"/>
                </a:lnTo>
                <a:lnTo>
                  <a:pt x="189134" y="14699"/>
                </a:lnTo>
                <a:lnTo>
                  <a:pt x="195127" y="25199"/>
                </a:lnTo>
                <a:lnTo>
                  <a:pt x="199201" y="47397"/>
                </a:lnTo>
                <a:close/>
              </a:path>
              <a:path w="199389" h="130810">
                <a:moveTo>
                  <a:pt x="9109" y="130792"/>
                </a:moveTo>
                <a:lnTo>
                  <a:pt x="0" y="124793"/>
                </a:lnTo>
                <a:lnTo>
                  <a:pt x="3116" y="115192"/>
                </a:lnTo>
                <a:lnTo>
                  <a:pt x="6952" y="104993"/>
                </a:lnTo>
                <a:lnTo>
                  <a:pt x="25649" y="69296"/>
                </a:lnTo>
                <a:lnTo>
                  <a:pt x="28046" y="66296"/>
                </a:lnTo>
                <a:lnTo>
                  <a:pt x="30443" y="62997"/>
                </a:lnTo>
                <a:lnTo>
                  <a:pt x="32840" y="59996"/>
                </a:lnTo>
                <a:lnTo>
                  <a:pt x="35477" y="57297"/>
                </a:lnTo>
                <a:lnTo>
                  <a:pt x="38114" y="54296"/>
                </a:lnTo>
                <a:lnTo>
                  <a:pt x="73352" y="35397"/>
                </a:lnTo>
                <a:lnTo>
                  <a:pt x="93248" y="35098"/>
                </a:lnTo>
                <a:lnTo>
                  <a:pt x="106672" y="38997"/>
                </a:lnTo>
                <a:lnTo>
                  <a:pt x="111946" y="41398"/>
                </a:lnTo>
                <a:lnTo>
                  <a:pt x="124411" y="41398"/>
                </a:lnTo>
                <a:lnTo>
                  <a:pt x="123053" y="46497"/>
                </a:lnTo>
                <a:lnTo>
                  <a:pt x="79585" y="46497"/>
                </a:lnTo>
                <a:lnTo>
                  <a:pt x="67598" y="48897"/>
                </a:lnTo>
                <a:lnTo>
                  <a:pt x="32840" y="77095"/>
                </a:lnTo>
                <a:lnTo>
                  <a:pt x="11266" y="122093"/>
                </a:lnTo>
                <a:lnTo>
                  <a:pt x="9109" y="130792"/>
                </a:lnTo>
                <a:close/>
              </a:path>
              <a:path w="199389" h="130810">
                <a:moveTo>
                  <a:pt x="119377" y="60296"/>
                </a:moveTo>
                <a:lnTo>
                  <a:pt x="114343" y="56396"/>
                </a:lnTo>
                <a:lnTo>
                  <a:pt x="108110" y="52497"/>
                </a:lnTo>
                <a:lnTo>
                  <a:pt x="100200" y="48897"/>
                </a:lnTo>
                <a:lnTo>
                  <a:pt x="90612" y="46497"/>
                </a:lnTo>
                <a:lnTo>
                  <a:pt x="123053" y="46497"/>
                </a:lnTo>
                <a:lnTo>
                  <a:pt x="119377" y="60296"/>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31" name="object 119">
            <a:extLst>
              <a:ext uri="{FF2B5EF4-FFF2-40B4-BE49-F238E27FC236}">
                <a16:creationId xmlns:a16="http://schemas.microsoft.com/office/drawing/2014/main" id="{AE8F3ECC-32AB-43BF-872A-623748CDE3CE}"/>
              </a:ext>
            </a:extLst>
          </p:cNvPr>
          <p:cNvSpPr>
            <a:spLocks/>
          </p:cNvSpPr>
          <p:nvPr/>
        </p:nvSpPr>
        <p:spPr bwMode="auto">
          <a:xfrm>
            <a:off x="5221288" y="5338764"/>
            <a:ext cx="127000" cy="52387"/>
          </a:xfrm>
          <a:custGeom>
            <a:avLst/>
            <a:gdLst>
              <a:gd name="T0" fmla="*/ 7832 w 127635"/>
              <a:gd name="T1" fmla="*/ 51866 h 52704"/>
              <a:gd name="T2" fmla="*/ 20885 w 127635"/>
              <a:gd name="T3" fmla="*/ 15707 h 52704"/>
              <a:gd name="T4" fmla="*/ 62894 w 127635"/>
              <a:gd name="T5" fmla="*/ 0 h 52704"/>
              <a:gd name="T6" fmla="*/ 76897 w 127635"/>
              <a:gd name="T7" fmla="*/ 1777 h 52704"/>
              <a:gd name="T8" fmla="*/ 89474 w 127635"/>
              <a:gd name="T9" fmla="*/ 6223 h 52704"/>
              <a:gd name="T10" fmla="*/ 98209 w 127635"/>
              <a:gd name="T11" fmla="*/ 10966 h 52704"/>
              <a:gd name="T12" fmla="*/ 61943 w 127635"/>
              <a:gd name="T13" fmla="*/ 10966 h 52704"/>
              <a:gd name="T14" fmla="*/ 51027 w 127635"/>
              <a:gd name="T15" fmla="*/ 13336 h 52704"/>
              <a:gd name="T16" fmla="*/ 14477 w 127635"/>
              <a:gd name="T17" fmla="*/ 42679 h 52704"/>
              <a:gd name="T18" fmla="*/ 9019 w 127635"/>
              <a:gd name="T19" fmla="*/ 50088 h 52704"/>
              <a:gd name="T20" fmla="*/ 7832 w 127635"/>
              <a:gd name="T21" fmla="*/ 51866 h 52704"/>
              <a:gd name="T22" fmla="*/ 116057 w 127635"/>
              <a:gd name="T23" fmla="*/ 43567 h 52704"/>
              <a:gd name="T24" fmla="*/ 88052 w 127635"/>
              <a:gd name="T25" fmla="*/ 17486 h 52704"/>
              <a:gd name="T26" fmla="*/ 61943 w 127635"/>
              <a:gd name="T27" fmla="*/ 10966 h 52704"/>
              <a:gd name="T28" fmla="*/ 98209 w 127635"/>
              <a:gd name="T29" fmla="*/ 10966 h 52704"/>
              <a:gd name="T30" fmla="*/ 100393 w 127635"/>
              <a:gd name="T31" fmla="*/ 12150 h 52704"/>
              <a:gd name="T32" fmla="*/ 109411 w 127635"/>
              <a:gd name="T33" fmla="*/ 19264 h 52704"/>
              <a:gd name="T34" fmla="*/ 126025 w 127635"/>
              <a:gd name="T35" fmla="*/ 38529 h 52704"/>
              <a:gd name="T36" fmla="*/ 116057 w 127635"/>
              <a:gd name="T37" fmla="*/ 43567 h 527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7635" h="52704">
                <a:moveTo>
                  <a:pt x="7910" y="52496"/>
                </a:moveTo>
                <a:lnTo>
                  <a:pt x="21094" y="15898"/>
                </a:lnTo>
                <a:lnTo>
                  <a:pt x="63524" y="0"/>
                </a:lnTo>
                <a:lnTo>
                  <a:pt x="77667" y="1799"/>
                </a:lnTo>
                <a:lnTo>
                  <a:pt x="90371" y="6299"/>
                </a:lnTo>
                <a:lnTo>
                  <a:pt x="99194" y="11099"/>
                </a:lnTo>
                <a:lnTo>
                  <a:pt x="62564" y="11099"/>
                </a:lnTo>
                <a:lnTo>
                  <a:pt x="51538" y="13498"/>
                </a:lnTo>
                <a:lnTo>
                  <a:pt x="14622" y="43197"/>
                </a:lnTo>
                <a:lnTo>
                  <a:pt x="9109" y="50696"/>
                </a:lnTo>
                <a:lnTo>
                  <a:pt x="7910" y="52496"/>
                </a:lnTo>
                <a:close/>
              </a:path>
              <a:path w="127635" h="52704">
                <a:moveTo>
                  <a:pt x="117220" y="44096"/>
                </a:moveTo>
                <a:lnTo>
                  <a:pt x="88934" y="17698"/>
                </a:lnTo>
                <a:lnTo>
                  <a:pt x="62564" y="11099"/>
                </a:lnTo>
                <a:lnTo>
                  <a:pt x="99194" y="11099"/>
                </a:lnTo>
                <a:lnTo>
                  <a:pt x="101399" y="12298"/>
                </a:lnTo>
                <a:lnTo>
                  <a:pt x="110508" y="19498"/>
                </a:lnTo>
                <a:lnTo>
                  <a:pt x="127288" y="38997"/>
                </a:lnTo>
                <a:lnTo>
                  <a:pt x="117220" y="44096"/>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32" name="object 120">
            <a:extLst>
              <a:ext uri="{FF2B5EF4-FFF2-40B4-BE49-F238E27FC236}">
                <a16:creationId xmlns:a16="http://schemas.microsoft.com/office/drawing/2014/main" id="{55638855-AA9C-4345-8B89-B4EF98BA3727}"/>
              </a:ext>
            </a:extLst>
          </p:cNvPr>
          <p:cNvSpPr>
            <a:spLocks/>
          </p:cNvSpPr>
          <p:nvPr/>
        </p:nvSpPr>
        <p:spPr bwMode="auto">
          <a:xfrm>
            <a:off x="5376863" y="5381626"/>
            <a:ext cx="114300" cy="49213"/>
          </a:xfrm>
          <a:custGeom>
            <a:avLst/>
            <a:gdLst>
              <a:gd name="T0" fmla="*/ 238 w 114935"/>
              <a:gd name="T1" fmla="*/ 49230 h 48895"/>
              <a:gd name="T2" fmla="*/ 20861 w 114935"/>
              <a:gd name="T3" fmla="*/ 13066 h 48895"/>
              <a:gd name="T4" fmla="*/ 58319 w 114935"/>
              <a:gd name="T5" fmla="*/ 0 h 48895"/>
              <a:gd name="T6" fmla="*/ 80841 w 114935"/>
              <a:gd name="T7" fmla="*/ 3645 h 48895"/>
              <a:gd name="T8" fmla="*/ 90324 w 114935"/>
              <a:gd name="T9" fmla="*/ 8204 h 48895"/>
              <a:gd name="T10" fmla="*/ 95702 w 114935"/>
              <a:gd name="T11" fmla="*/ 11547 h 48895"/>
              <a:gd name="T12" fmla="*/ 57371 w 114935"/>
              <a:gd name="T13" fmla="*/ 11547 h 48895"/>
              <a:gd name="T14" fmla="*/ 33191 w 114935"/>
              <a:gd name="T15" fmla="*/ 18233 h 48895"/>
              <a:gd name="T16" fmla="*/ 3793 w 114935"/>
              <a:gd name="T17" fmla="*/ 43760 h 48895"/>
              <a:gd name="T18" fmla="*/ 238 w 114935"/>
              <a:gd name="T19" fmla="*/ 49230 h 48895"/>
              <a:gd name="T20" fmla="*/ 110239 w 114935"/>
              <a:gd name="T21" fmla="*/ 39809 h 48895"/>
              <a:gd name="T22" fmla="*/ 81079 w 114935"/>
              <a:gd name="T23" fmla="*/ 14889 h 48895"/>
              <a:gd name="T24" fmla="*/ 57371 w 114935"/>
              <a:gd name="T25" fmla="*/ 11547 h 48895"/>
              <a:gd name="T26" fmla="*/ 95702 w 114935"/>
              <a:gd name="T27" fmla="*/ 11547 h 48895"/>
              <a:gd name="T28" fmla="*/ 98148 w 114935"/>
              <a:gd name="T29" fmla="*/ 13066 h 48895"/>
              <a:gd name="T30" fmla="*/ 104787 w 114935"/>
              <a:gd name="T31" fmla="*/ 18233 h 48895"/>
              <a:gd name="T32" fmla="*/ 109290 w 114935"/>
              <a:gd name="T33" fmla="*/ 23095 h 48895"/>
              <a:gd name="T34" fmla="*/ 113320 w 114935"/>
              <a:gd name="T35" fmla="*/ 27654 h 48895"/>
              <a:gd name="T36" fmla="*/ 110239 w 114935"/>
              <a:gd name="T37" fmla="*/ 39809 h 488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4935" h="48895">
                <a:moveTo>
                  <a:pt x="240" y="48596"/>
                </a:moveTo>
                <a:lnTo>
                  <a:pt x="21094" y="12898"/>
                </a:lnTo>
                <a:lnTo>
                  <a:pt x="58969" y="0"/>
                </a:lnTo>
                <a:lnTo>
                  <a:pt x="81742" y="3598"/>
                </a:lnTo>
                <a:lnTo>
                  <a:pt x="91331" y="8098"/>
                </a:lnTo>
                <a:lnTo>
                  <a:pt x="96769" y="11398"/>
                </a:lnTo>
                <a:lnTo>
                  <a:pt x="58011" y="11398"/>
                </a:lnTo>
                <a:lnTo>
                  <a:pt x="33560" y="17998"/>
                </a:lnTo>
                <a:lnTo>
                  <a:pt x="3835" y="43196"/>
                </a:lnTo>
                <a:lnTo>
                  <a:pt x="240" y="48596"/>
                </a:lnTo>
                <a:close/>
              </a:path>
              <a:path w="114935" h="48895">
                <a:moveTo>
                  <a:pt x="111467" y="39296"/>
                </a:moveTo>
                <a:lnTo>
                  <a:pt x="81982" y="14697"/>
                </a:lnTo>
                <a:lnTo>
                  <a:pt x="58011" y="11398"/>
                </a:lnTo>
                <a:lnTo>
                  <a:pt x="96769" y="11398"/>
                </a:lnTo>
                <a:lnTo>
                  <a:pt x="99241" y="12898"/>
                </a:lnTo>
                <a:lnTo>
                  <a:pt x="105954" y="17998"/>
                </a:lnTo>
                <a:lnTo>
                  <a:pt x="110508" y="22798"/>
                </a:lnTo>
                <a:lnTo>
                  <a:pt x="114583" y="27297"/>
                </a:lnTo>
                <a:lnTo>
                  <a:pt x="111467" y="39296"/>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33" name="object 121">
            <a:extLst>
              <a:ext uri="{FF2B5EF4-FFF2-40B4-BE49-F238E27FC236}">
                <a16:creationId xmlns:a16="http://schemas.microsoft.com/office/drawing/2014/main" id="{5FA3E7BE-B74B-4988-A35F-AAB8D50E8907}"/>
              </a:ext>
            </a:extLst>
          </p:cNvPr>
          <p:cNvSpPr>
            <a:spLocks/>
          </p:cNvSpPr>
          <p:nvPr/>
        </p:nvSpPr>
        <p:spPr bwMode="auto">
          <a:xfrm>
            <a:off x="5519738" y="5391151"/>
            <a:ext cx="150812" cy="93663"/>
          </a:xfrm>
          <a:custGeom>
            <a:avLst/>
            <a:gdLst>
              <a:gd name="T0" fmla="*/ 4093 w 150495"/>
              <a:gd name="T1" fmla="*/ 28221 h 94614"/>
              <a:gd name="T2" fmla="*/ 33941 w 150495"/>
              <a:gd name="T3" fmla="*/ 2057 h 94614"/>
              <a:gd name="T4" fmla="*/ 45978 w 150495"/>
              <a:gd name="T5" fmla="*/ 0 h 94614"/>
              <a:gd name="T6" fmla="*/ 72457 w 150495"/>
              <a:gd name="T7" fmla="*/ 4115 h 94614"/>
              <a:gd name="T8" fmla="*/ 84495 w 150495"/>
              <a:gd name="T9" fmla="*/ 9701 h 94614"/>
              <a:gd name="T10" fmla="*/ 88313 w 150495"/>
              <a:gd name="T11" fmla="*/ 12347 h 94614"/>
              <a:gd name="T12" fmla="*/ 58977 w 150495"/>
              <a:gd name="T13" fmla="*/ 12347 h 94614"/>
              <a:gd name="T14" fmla="*/ 36349 w 150495"/>
              <a:gd name="T15" fmla="*/ 13228 h 94614"/>
              <a:gd name="T16" fmla="*/ 19257 w 150495"/>
              <a:gd name="T17" fmla="*/ 18814 h 94614"/>
              <a:gd name="T18" fmla="*/ 8183 w 150495"/>
              <a:gd name="T19" fmla="*/ 25282 h 94614"/>
              <a:gd name="T20" fmla="*/ 4093 w 150495"/>
              <a:gd name="T21" fmla="*/ 28221 h 94614"/>
              <a:gd name="T22" fmla="*/ 91716 w 150495"/>
              <a:gd name="T23" fmla="*/ 92309 h 94614"/>
              <a:gd name="T24" fmla="*/ 83291 w 150495"/>
              <a:gd name="T25" fmla="*/ 89664 h 94614"/>
              <a:gd name="T26" fmla="*/ 84495 w 150495"/>
              <a:gd name="T27" fmla="*/ 81139 h 94614"/>
              <a:gd name="T28" fmla="*/ 86420 w 150495"/>
              <a:gd name="T29" fmla="*/ 73495 h 94614"/>
              <a:gd name="T30" fmla="*/ 88827 w 150495"/>
              <a:gd name="T31" fmla="*/ 65851 h 94614"/>
              <a:gd name="T32" fmla="*/ 92679 w 150495"/>
              <a:gd name="T33" fmla="*/ 58795 h 94614"/>
              <a:gd name="T34" fmla="*/ 102790 w 150495"/>
              <a:gd name="T35" fmla="*/ 46449 h 94614"/>
              <a:gd name="T36" fmla="*/ 100623 w 150495"/>
              <a:gd name="T37" fmla="*/ 41451 h 94614"/>
              <a:gd name="T38" fmla="*/ 70291 w 150495"/>
              <a:gd name="T39" fmla="*/ 14698 h 94614"/>
              <a:gd name="T40" fmla="*/ 58977 w 150495"/>
              <a:gd name="T41" fmla="*/ 12347 h 94614"/>
              <a:gd name="T42" fmla="*/ 88313 w 150495"/>
              <a:gd name="T43" fmla="*/ 12347 h 94614"/>
              <a:gd name="T44" fmla="*/ 93401 w 150495"/>
              <a:gd name="T45" fmla="*/ 15874 h 94614"/>
              <a:gd name="T46" fmla="*/ 100382 w 150495"/>
              <a:gd name="T47" fmla="*/ 22048 h 94614"/>
              <a:gd name="T48" fmla="*/ 105437 w 150495"/>
              <a:gd name="T49" fmla="*/ 27633 h 94614"/>
              <a:gd name="T50" fmla="*/ 111455 w 150495"/>
              <a:gd name="T51" fmla="*/ 41156 h 94614"/>
              <a:gd name="T52" fmla="*/ 150238 w 150495"/>
              <a:gd name="T53" fmla="*/ 41156 h 94614"/>
              <a:gd name="T54" fmla="*/ 148240 w 150495"/>
              <a:gd name="T55" fmla="*/ 47918 h 94614"/>
              <a:gd name="T56" fmla="*/ 136490 w 150495"/>
              <a:gd name="T57" fmla="*/ 47918 h 94614"/>
              <a:gd name="T58" fmla="*/ 124696 w 150495"/>
              <a:gd name="T59" fmla="*/ 49388 h 94614"/>
              <a:gd name="T60" fmla="*/ 111455 w 150495"/>
              <a:gd name="T61" fmla="*/ 55268 h 94614"/>
              <a:gd name="T62" fmla="*/ 105437 w 150495"/>
              <a:gd name="T63" fmla="*/ 60265 h 94614"/>
              <a:gd name="T64" fmla="*/ 100864 w 150495"/>
              <a:gd name="T65" fmla="*/ 66439 h 94614"/>
              <a:gd name="T66" fmla="*/ 94845 w 150495"/>
              <a:gd name="T67" fmla="*/ 78492 h 94614"/>
              <a:gd name="T68" fmla="*/ 91716 w 150495"/>
              <a:gd name="T69" fmla="*/ 92309 h 94614"/>
              <a:gd name="T70" fmla="*/ 150238 w 150495"/>
              <a:gd name="T71" fmla="*/ 41156 h 94614"/>
              <a:gd name="T72" fmla="*/ 111455 w 150495"/>
              <a:gd name="T73" fmla="*/ 41156 h 94614"/>
              <a:gd name="T74" fmla="*/ 115066 w 150495"/>
              <a:gd name="T75" fmla="*/ 39393 h 94614"/>
              <a:gd name="T76" fmla="*/ 127825 w 150495"/>
              <a:gd name="T77" fmla="*/ 36453 h 94614"/>
              <a:gd name="T78" fmla="*/ 143712 w 150495"/>
              <a:gd name="T79" fmla="*/ 37335 h 94614"/>
              <a:gd name="T80" fmla="*/ 150934 w 150495"/>
              <a:gd name="T81" fmla="*/ 38805 h 94614"/>
              <a:gd name="T82" fmla="*/ 150238 w 150495"/>
              <a:gd name="T83" fmla="*/ 41156 h 94614"/>
              <a:gd name="T84" fmla="*/ 147805 w 150495"/>
              <a:gd name="T85" fmla="*/ 49388 h 94614"/>
              <a:gd name="T86" fmla="*/ 136490 w 150495"/>
              <a:gd name="T87" fmla="*/ 47918 h 94614"/>
              <a:gd name="T88" fmla="*/ 148240 w 150495"/>
              <a:gd name="T89" fmla="*/ 47918 h 94614"/>
              <a:gd name="T90" fmla="*/ 147805 w 150495"/>
              <a:gd name="T91" fmla="*/ 49388 h 9461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0495" h="94614">
                <a:moveTo>
                  <a:pt x="4075" y="28797"/>
                </a:moveTo>
                <a:lnTo>
                  <a:pt x="33799" y="2099"/>
                </a:lnTo>
                <a:lnTo>
                  <a:pt x="45785" y="0"/>
                </a:lnTo>
                <a:lnTo>
                  <a:pt x="72153" y="4199"/>
                </a:lnTo>
                <a:lnTo>
                  <a:pt x="84140" y="9898"/>
                </a:lnTo>
                <a:lnTo>
                  <a:pt x="87942" y="12599"/>
                </a:lnTo>
                <a:lnTo>
                  <a:pt x="58729" y="12599"/>
                </a:lnTo>
                <a:lnTo>
                  <a:pt x="36197" y="13498"/>
                </a:lnTo>
                <a:lnTo>
                  <a:pt x="19177" y="19198"/>
                </a:lnTo>
                <a:lnTo>
                  <a:pt x="8149" y="25798"/>
                </a:lnTo>
                <a:lnTo>
                  <a:pt x="4075" y="28797"/>
                </a:lnTo>
                <a:close/>
              </a:path>
              <a:path w="150495" h="94614">
                <a:moveTo>
                  <a:pt x="91331" y="94193"/>
                </a:moveTo>
                <a:lnTo>
                  <a:pt x="82941" y="91494"/>
                </a:lnTo>
                <a:lnTo>
                  <a:pt x="84140" y="82795"/>
                </a:lnTo>
                <a:lnTo>
                  <a:pt x="86057" y="74995"/>
                </a:lnTo>
                <a:lnTo>
                  <a:pt x="88454" y="67195"/>
                </a:lnTo>
                <a:lnTo>
                  <a:pt x="92290" y="59995"/>
                </a:lnTo>
                <a:lnTo>
                  <a:pt x="102358" y="47397"/>
                </a:lnTo>
                <a:lnTo>
                  <a:pt x="100200" y="42297"/>
                </a:lnTo>
                <a:lnTo>
                  <a:pt x="69996" y="14998"/>
                </a:lnTo>
                <a:lnTo>
                  <a:pt x="58729" y="12599"/>
                </a:lnTo>
                <a:lnTo>
                  <a:pt x="87942" y="12599"/>
                </a:lnTo>
                <a:lnTo>
                  <a:pt x="93009" y="16198"/>
                </a:lnTo>
                <a:lnTo>
                  <a:pt x="99960" y="22498"/>
                </a:lnTo>
                <a:lnTo>
                  <a:pt x="104994" y="28197"/>
                </a:lnTo>
                <a:lnTo>
                  <a:pt x="110987" y="41996"/>
                </a:lnTo>
                <a:lnTo>
                  <a:pt x="149607" y="41996"/>
                </a:lnTo>
                <a:lnTo>
                  <a:pt x="147617" y="48896"/>
                </a:lnTo>
                <a:lnTo>
                  <a:pt x="135917" y="48896"/>
                </a:lnTo>
                <a:lnTo>
                  <a:pt x="124172" y="50396"/>
                </a:lnTo>
                <a:lnTo>
                  <a:pt x="110987" y="56396"/>
                </a:lnTo>
                <a:lnTo>
                  <a:pt x="104994" y="61495"/>
                </a:lnTo>
                <a:lnTo>
                  <a:pt x="100440" y="67795"/>
                </a:lnTo>
                <a:lnTo>
                  <a:pt x="94447" y="80094"/>
                </a:lnTo>
                <a:lnTo>
                  <a:pt x="91331" y="94193"/>
                </a:lnTo>
                <a:close/>
              </a:path>
              <a:path w="150495" h="94614">
                <a:moveTo>
                  <a:pt x="149607" y="41996"/>
                </a:moveTo>
                <a:lnTo>
                  <a:pt x="110987" y="41996"/>
                </a:lnTo>
                <a:lnTo>
                  <a:pt x="114583" y="40197"/>
                </a:lnTo>
                <a:lnTo>
                  <a:pt x="127288" y="37197"/>
                </a:lnTo>
                <a:lnTo>
                  <a:pt x="143109" y="38097"/>
                </a:lnTo>
                <a:lnTo>
                  <a:pt x="150300" y="39597"/>
                </a:lnTo>
                <a:lnTo>
                  <a:pt x="149607" y="41996"/>
                </a:lnTo>
                <a:close/>
              </a:path>
              <a:path w="150495" h="94614">
                <a:moveTo>
                  <a:pt x="147184" y="50396"/>
                </a:moveTo>
                <a:lnTo>
                  <a:pt x="135917" y="48896"/>
                </a:lnTo>
                <a:lnTo>
                  <a:pt x="147617" y="48896"/>
                </a:lnTo>
                <a:lnTo>
                  <a:pt x="147184" y="50396"/>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34" name="object 122">
            <a:extLst>
              <a:ext uri="{FF2B5EF4-FFF2-40B4-BE49-F238E27FC236}">
                <a16:creationId xmlns:a16="http://schemas.microsoft.com/office/drawing/2014/main" id="{13BF0DFE-6077-4934-A790-B68E1480BA86}"/>
              </a:ext>
            </a:extLst>
          </p:cNvPr>
          <p:cNvSpPr>
            <a:spLocks/>
          </p:cNvSpPr>
          <p:nvPr/>
        </p:nvSpPr>
        <p:spPr bwMode="auto">
          <a:xfrm>
            <a:off x="5491163" y="5326064"/>
            <a:ext cx="12700" cy="71437"/>
          </a:xfrm>
          <a:custGeom>
            <a:avLst/>
            <a:gdLst>
              <a:gd name="T0" fmla="*/ 12225 w 12700"/>
              <a:gd name="T1" fmla="*/ 71126 h 71120"/>
              <a:gd name="T2" fmla="*/ 0 w 12700"/>
              <a:gd name="T3" fmla="*/ 71126 h 71120"/>
              <a:gd name="T4" fmla="*/ 0 w 12700"/>
              <a:gd name="T5" fmla="*/ 1210 h 71120"/>
              <a:gd name="T6" fmla="*/ 12225 w 12700"/>
              <a:gd name="T7" fmla="*/ 0 h 71120"/>
              <a:gd name="T8" fmla="*/ 12225 w 12700"/>
              <a:gd name="T9" fmla="*/ 71126 h 71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0" h="71120">
                <a:moveTo>
                  <a:pt x="12225" y="70496"/>
                </a:moveTo>
                <a:lnTo>
                  <a:pt x="0" y="70496"/>
                </a:lnTo>
                <a:lnTo>
                  <a:pt x="0" y="1200"/>
                </a:lnTo>
                <a:lnTo>
                  <a:pt x="12225" y="0"/>
                </a:lnTo>
                <a:lnTo>
                  <a:pt x="12225" y="704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35" name="object 123">
            <a:extLst>
              <a:ext uri="{FF2B5EF4-FFF2-40B4-BE49-F238E27FC236}">
                <a16:creationId xmlns:a16="http://schemas.microsoft.com/office/drawing/2014/main" id="{D63B8C11-19E2-4405-B1EA-A3AD273BF7E2}"/>
              </a:ext>
            </a:extLst>
          </p:cNvPr>
          <p:cNvSpPr>
            <a:spLocks/>
          </p:cNvSpPr>
          <p:nvPr/>
        </p:nvSpPr>
        <p:spPr bwMode="auto">
          <a:xfrm>
            <a:off x="5480050" y="5394325"/>
            <a:ext cx="39688" cy="33338"/>
          </a:xfrm>
          <a:custGeom>
            <a:avLst/>
            <a:gdLst>
              <a:gd name="T0" fmla="*/ 0 w 39370"/>
              <a:gd name="T1" fmla="*/ 33025 h 33020"/>
              <a:gd name="T2" fmla="*/ 0 w 39370"/>
              <a:gd name="T3" fmla="*/ 7032 h 33020"/>
              <a:gd name="T4" fmla="*/ 5115 w 39370"/>
              <a:gd name="T5" fmla="*/ 0 h 33020"/>
              <a:gd name="T6" fmla="*/ 33129 w 39370"/>
              <a:gd name="T7" fmla="*/ 0 h 33020"/>
              <a:gd name="T8" fmla="*/ 39706 w 39370"/>
              <a:gd name="T9" fmla="*/ 7950 h 33020"/>
              <a:gd name="T10" fmla="*/ 39706 w 39370"/>
              <a:gd name="T11" fmla="*/ 9480 h 33020"/>
              <a:gd name="T12" fmla="*/ 10718 w 39370"/>
              <a:gd name="T13" fmla="*/ 9480 h 33020"/>
              <a:gd name="T14" fmla="*/ 10718 w 39370"/>
              <a:gd name="T15" fmla="*/ 32107 h 33020"/>
              <a:gd name="T16" fmla="*/ 0 w 39370"/>
              <a:gd name="T17" fmla="*/ 33025 h 33020"/>
              <a:gd name="T18" fmla="*/ 39706 w 39370"/>
              <a:gd name="T19" fmla="*/ 31191 h 33020"/>
              <a:gd name="T20" fmla="*/ 30450 w 39370"/>
              <a:gd name="T21" fmla="*/ 31191 h 33020"/>
              <a:gd name="T22" fmla="*/ 30450 w 39370"/>
              <a:gd name="T23" fmla="*/ 9480 h 33020"/>
              <a:gd name="T24" fmla="*/ 39706 w 39370"/>
              <a:gd name="T25" fmla="*/ 9480 h 33020"/>
              <a:gd name="T26" fmla="*/ 39706 w 39370"/>
              <a:gd name="T27" fmla="*/ 31191 h 33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9370" h="33020">
                <a:moveTo>
                  <a:pt x="0" y="32398"/>
                </a:moveTo>
                <a:lnTo>
                  <a:pt x="0" y="6899"/>
                </a:lnTo>
                <a:lnTo>
                  <a:pt x="5033" y="0"/>
                </a:lnTo>
                <a:lnTo>
                  <a:pt x="32601" y="0"/>
                </a:lnTo>
                <a:lnTo>
                  <a:pt x="39072" y="7799"/>
                </a:lnTo>
                <a:lnTo>
                  <a:pt x="39072" y="9300"/>
                </a:lnTo>
                <a:lnTo>
                  <a:pt x="10547" y="9300"/>
                </a:lnTo>
                <a:lnTo>
                  <a:pt x="10547" y="31498"/>
                </a:lnTo>
                <a:lnTo>
                  <a:pt x="0" y="32398"/>
                </a:lnTo>
                <a:close/>
              </a:path>
              <a:path w="39370" h="33020">
                <a:moveTo>
                  <a:pt x="39072" y="30598"/>
                </a:moveTo>
                <a:lnTo>
                  <a:pt x="29964" y="30598"/>
                </a:lnTo>
                <a:lnTo>
                  <a:pt x="29964" y="9300"/>
                </a:lnTo>
                <a:lnTo>
                  <a:pt x="39072" y="9300"/>
                </a:lnTo>
                <a:lnTo>
                  <a:pt x="39072" y="305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36" name="object 124">
            <a:extLst>
              <a:ext uri="{FF2B5EF4-FFF2-40B4-BE49-F238E27FC236}">
                <a16:creationId xmlns:a16="http://schemas.microsoft.com/office/drawing/2014/main" id="{A4387971-5FD8-4D0C-AEDA-AEC762910D49}"/>
              </a:ext>
            </a:extLst>
          </p:cNvPr>
          <p:cNvSpPr>
            <a:spLocks/>
          </p:cNvSpPr>
          <p:nvPr/>
        </p:nvSpPr>
        <p:spPr bwMode="auto">
          <a:xfrm>
            <a:off x="5462589" y="5418138"/>
            <a:ext cx="73025" cy="63500"/>
          </a:xfrm>
          <a:custGeom>
            <a:avLst/>
            <a:gdLst>
              <a:gd name="T0" fmla="*/ 22686 w 72389"/>
              <a:gd name="T1" fmla="*/ 62745 h 62864"/>
              <a:gd name="T2" fmla="*/ 20735 w 72389"/>
              <a:gd name="T3" fmla="*/ 49586 h 62864"/>
              <a:gd name="T4" fmla="*/ 7317 w 72389"/>
              <a:gd name="T5" fmla="*/ 35199 h 62864"/>
              <a:gd name="T6" fmla="*/ 0 w 72389"/>
              <a:gd name="T7" fmla="*/ 0 h 62864"/>
              <a:gd name="T8" fmla="*/ 73670 w 72389"/>
              <a:gd name="T9" fmla="*/ 0 h 62864"/>
              <a:gd name="T10" fmla="*/ 71890 w 72389"/>
              <a:gd name="T11" fmla="*/ 12549 h 62864"/>
              <a:gd name="T12" fmla="*/ 14635 w 72389"/>
              <a:gd name="T13" fmla="*/ 12549 h 62864"/>
              <a:gd name="T14" fmla="*/ 21466 w 72389"/>
              <a:gd name="T15" fmla="*/ 37036 h 62864"/>
              <a:gd name="T16" fmla="*/ 31224 w 72389"/>
              <a:gd name="T17" fmla="*/ 46218 h 62864"/>
              <a:gd name="T18" fmla="*/ 31956 w 72389"/>
              <a:gd name="T19" fmla="*/ 61828 h 62864"/>
              <a:gd name="T20" fmla="*/ 22686 w 72389"/>
              <a:gd name="T21" fmla="*/ 62745 h 62864"/>
              <a:gd name="T22" fmla="*/ 56594 w 72389"/>
              <a:gd name="T23" fmla="*/ 63665 h 62864"/>
              <a:gd name="T24" fmla="*/ 48544 w 72389"/>
              <a:gd name="T25" fmla="*/ 63665 h 62864"/>
              <a:gd name="T26" fmla="*/ 48544 w 72389"/>
              <a:gd name="T27" fmla="*/ 45606 h 62864"/>
              <a:gd name="T28" fmla="*/ 57814 w 72389"/>
              <a:gd name="T29" fmla="*/ 34586 h 62864"/>
              <a:gd name="T30" fmla="*/ 61229 w 72389"/>
              <a:gd name="T31" fmla="*/ 12549 h 62864"/>
              <a:gd name="T32" fmla="*/ 71890 w 72389"/>
              <a:gd name="T33" fmla="*/ 12549 h 62864"/>
              <a:gd name="T34" fmla="*/ 68547 w 72389"/>
              <a:gd name="T35" fmla="*/ 36117 h 62864"/>
              <a:gd name="T36" fmla="*/ 57814 w 72389"/>
              <a:gd name="T37" fmla="*/ 49586 h 62864"/>
              <a:gd name="T38" fmla="*/ 56594 w 72389"/>
              <a:gd name="T39" fmla="*/ 63665 h 628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2389" h="62864">
                <a:moveTo>
                  <a:pt x="22292" y="61495"/>
                </a:moveTo>
                <a:lnTo>
                  <a:pt x="20375" y="48597"/>
                </a:lnTo>
                <a:lnTo>
                  <a:pt x="7190" y="34497"/>
                </a:lnTo>
                <a:lnTo>
                  <a:pt x="0" y="0"/>
                </a:lnTo>
                <a:lnTo>
                  <a:pt x="72392" y="0"/>
                </a:lnTo>
                <a:lnTo>
                  <a:pt x="70643" y="12299"/>
                </a:lnTo>
                <a:lnTo>
                  <a:pt x="14382" y="12299"/>
                </a:lnTo>
                <a:lnTo>
                  <a:pt x="21094" y="36298"/>
                </a:lnTo>
                <a:lnTo>
                  <a:pt x="30682" y="45297"/>
                </a:lnTo>
                <a:lnTo>
                  <a:pt x="31402" y="60596"/>
                </a:lnTo>
                <a:lnTo>
                  <a:pt x="22292" y="61495"/>
                </a:lnTo>
                <a:close/>
              </a:path>
              <a:path w="72389" h="62864">
                <a:moveTo>
                  <a:pt x="55612" y="62396"/>
                </a:moveTo>
                <a:lnTo>
                  <a:pt x="47702" y="62396"/>
                </a:lnTo>
                <a:lnTo>
                  <a:pt x="47702" y="44697"/>
                </a:lnTo>
                <a:lnTo>
                  <a:pt x="56811" y="33897"/>
                </a:lnTo>
                <a:lnTo>
                  <a:pt x="60167" y="12299"/>
                </a:lnTo>
                <a:lnTo>
                  <a:pt x="70643" y="12299"/>
                </a:lnTo>
                <a:lnTo>
                  <a:pt x="67358" y="35397"/>
                </a:lnTo>
                <a:lnTo>
                  <a:pt x="56811" y="48597"/>
                </a:lnTo>
                <a:lnTo>
                  <a:pt x="55612" y="623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37" name="object 125">
            <a:extLst>
              <a:ext uri="{FF2B5EF4-FFF2-40B4-BE49-F238E27FC236}">
                <a16:creationId xmlns:a16="http://schemas.microsoft.com/office/drawing/2014/main" id="{18D7F2FF-EB0F-4D5B-B4E7-6BD57E329FF0}"/>
              </a:ext>
            </a:extLst>
          </p:cNvPr>
          <p:cNvSpPr>
            <a:spLocks/>
          </p:cNvSpPr>
          <p:nvPr/>
        </p:nvSpPr>
        <p:spPr bwMode="auto">
          <a:xfrm>
            <a:off x="5457825" y="5480050"/>
            <a:ext cx="90488" cy="0"/>
          </a:xfrm>
          <a:custGeom>
            <a:avLst/>
            <a:gdLst>
              <a:gd name="T0" fmla="*/ 0 w 90170"/>
              <a:gd name="T1" fmla="*/ 90540 w 90170"/>
              <a:gd name="T2" fmla="*/ 0 60000 65536"/>
              <a:gd name="T3" fmla="*/ 0 60000 65536"/>
            </a:gdLst>
            <a:ahLst/>
            <a:cxnLst>
              <a:cxn ang="T2">
                <a:pos x="T0" y="0"/>
              </a:cxn>
              <a:cxn ang="T3">
                <a:pos x="T1" y="0"/>
              </a:cxn>
            </a:cxnLst>
            <a:rect l="0" t="0" r="r" b="b"/>
            <a:pathLst>
              <a:path w="90170">
                <a:moveTo>
                  <a:pt x="0" y="0"/>
                </a:moveTo>
                <a:lnTo>
                  <a:pt x="89905" y="0"/>
                </a:lnTo>
              </a:path>
            </a:pathLst>
          </a:custGeom>
          <a:noFill/>
          <a:ln w="988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38" name="object 126">
            <a:extLst>
              <a:ext uri="{FF2B5EF4-FFF2-40B4-BE49-F238E27FC236}">
                <a16:creationId xmlns:a16="http://schemas.microsoft.com/office/drawing/2014/main" id="{E76EDAFF-A1BE-46A1-A892-732ABDF44B63}"/>
              </a:ext>
            </a:extLst>
          </p:cNvPr>
          <p:cNvSpPr>
            <a:spLocks/>
          </p:cNvSpPr>
          <p:nvPr/>
        </p:nvSpPr>
        <p:spPr bwMode="auto">
          <a:xfrm>
            <a:off x="5464175" y="5484813"/>
            <a:ext cx="0" cy="190500"/>
          </a:xfrm>
          <a:custGeom>
            <a:avLst/>
            <a:gdLst>
              <a:gd name="T0" fmla="*/ 0 h 189229"/>
              <a:gd name="T1" fmla="*/ 191734 h 189229"/>
              <a:gd name="T2" fmla="*/ 0 60000 65536"/>
              <a:gd name="T3" fmla="*/ 0 60000 65536"/>
            </a:gdLst>
            <a:ahLst/>
            <a:cxnLst>
              <a:cxn ang="T2">
                <a:pos x="0" y="T0"/>
              </a:cxn>
              <a:cxn ang="T3">
                <a:pos x="0" y="T1"/>
              </a:cxn>
            </a:cxnLst>
            <a:rect l="0" t="0" r="r" b="b"/>
            <a:pathLst>
              <a:path h="189229">
                <a:moveTo>
                  <a:pt x="0" y="0"/>
                </a:moveTo>
                <a:lnTo>
                  <a:pt x="0" y="189184"/>
                </a:lnTo>
              </a:path>
            </a:pathLst>
          </a:custGeom>
          <a:noFill/>
          <a:ln w="1247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39" name="object 127">
            <a:extLst>
              <a:ext uri="{FF2B5EF4-FFF2-40B4-BE49-F238E27FC236}">
                <a16:creationId xmlns:a16="http://schemas.microsoft.com/office/drawing/2014/main" id="{CD7E6659-8D9D-41F1-83C8-05780FA5A940}"/>
              </a:ext>
            </a:extLst>
          </p:cNvPr>
          <p:cNvSpPr>
            <a:spLocks/>
          </p:cNvSpPr>
          <p:nvPr/>
        </p:nvSpPr>
        <p:spPr bwMode="auto">
          <a:xfrm>
            <a:off x="5541963" y="5486401"/>
            <a:ext cx="0" cy="188913"/>
          </a:xfrm>
          <a:custGeom>
            <a:avLst/>
            <a:gdLst>
              <a:gd name="T0" fmla="*/ 0 h 189229"/>
              <a:gd name="T1" fmla="*/ 188057 h 189229"/>
              <a:gd name="T2" fmla="*/ 0 60000 65536"/>
              <a:gd name="T3" fmla="*/ 0 60000 65536"/>
            </a:gdLst>
            <a:ahLst/>
            <a:cxnLst>
              <a:cxn ang="T2">
                <a:pos x="0" y="T0"/>
              </a:cxn>
              <a:cxn ang="T3">
                <a:pos x="0" y="T1"/>
              </a:cxn>
            </a:cxnLst>
            <a:rect l="0" t="0" r="r" b="b"/>
            <a:pathLst>
              <a:path h="189229">
                <a:moveTo>
                  <a:pt x="0" y="0"/>
                </a:moveTo>
                <a:lnTo>
                  <a:pt x="0" y="188687"/>
                </a:lnTo>
              </a:path>
            </a:pathLst>
          </a:custGeom>
          <a:noFill/>
          <a:ln w="1054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40" name="object 128">
            <a:extLst>
              <a:ext uri="{FF2B5EF4-FFF2-40B4-BE49-F238E27FC236}">
                <a16:creationId xmlns:a16="http://schemas.microsoft.com/office/drawing/2014/main" id="{C2B00086-B527-4C46-9FE9-2E102B6B71B4}"/>
              </a:ext>
            </a:extLst>
          </p:cNvPr>
          <p:cNvSpPr>
            <a:spLocks/>
          </p:cNvSpPr>
          <p:nvPr/>
        </p:nvSpPr>
        <p:spPr bwMode="auto">
          <a:xfrm>
            <a:off x="5335588" y="5573713"/>
            <a:ext cx="88900" cy="0"/>
          </a:xfrm>
          <a:custGeom>
            <a:avLst/>
            <a:gdLst>
              <a:gd name="T0" fmla="*/ 0 w 90170"/>
              <a:gd name="T1" fmla="*/ 87611 w 90170"/>
              <a:gd name="T2" fmla="*/ 0 60000 65536"/>
              <a:gd name="T3" fmla="*/ 0 60000 65536"/>
            </a:gdLst>
            <a:ahLst/>
            <a:cxnLst>
              <a:cxn ang="T2">
                <a:pos x="T0" y="0"/>
              </a:cxn>
              <a:cxn ang="T3">
                <a:pos x="T1" y="0"/>
              </a:cxn>
            </a:cxnLst>
            <a:rect l="0" t="0" r="r" b="b"/>
            <a:pathLst>
              <a:path w="90170">
                <a:moveTo>
                  <a:pt x="0" y="0"/>
                </a:moveTo>
                <a:lnTo>
                  <a:pt x="90132" y="0"/>
                </a:lnTo>
              </a:path>
            </a:pathLst>
          </a:custGeom>
          <a:noFill/>
          <a:ln w="1270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41" name="object 129">
            <a:extLst>
              <a:ext uri="{FF2B5EF4-FFF2-40B4-BE49-F238E27FC236}">
                <a16:creationId xmlns:a16="http://schemas.microsoft.com/office/drawing/2014/main" id="{D14B5B58-CB95-411C-BB09-2469A6C085A9}"/>
              </a:ext>
            </a:extLst>
          </p:cNvPr>
          <p:cNvSpPr>
            <a:spLocks/>
          </p:cNvSpPr>
          <p:nvPr/>
        </p:nvSpPr>
        <p:spPr bwMode="auto">
          <a:xfrm>
            <a:off x="5341938" y="5580063"/>
            <a:ext cx="0" cy="95250"/>
          </a:xfrm>
          <a:custGeom>
            <a:avLst/>
            <a:gdLst>
              <a:gd name="T0" fmla="*/ 0 h 94614"/>
              <a:gd name="T1" fmla="*/ 95868 h 94614"/>
              <a:gd name="T2" fmla="*/ 0 60000 65536"/>
              <a:gd name="T3" fmla="*/ 0 60000 65536"/>
            </a:gdLst>
            <a:ahLst/>
            <a:cxnLst>
              <a:cxn ang="T2">
                <a:pos x="0" y="T0"/>
              </a:cxn>
              <a:cxn ang="T3">
                <a:pos x="0" y="T1"/>
              </a:cxn>
            </a:cxnLst>
            <a:rect l="0" t="0" r="r" b="b"/>
            <a:pathLst>
              <a:path h="94614">
                <a:moveTo>
                  <a:pt x="0" y="0"/>
                </a:moveTo>
                <a:lnTo>
                  <a:pt x="0" y="94592"/>
                </a:lnTo>
              </a:path>
            </a:pathLst>
          </a:custGeom>
          <a:noFill/>
          <a:ln w="1318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42" name="object 130">
            <a:extLst>
              <a:ext uri="{FF2B5EF4-FFF2-40B4-BE49-F238E27FC236}">
                <a16:creationId xmlns:a16="http://schemas.microsoft.com/office/drawing/2014/main" id="{D6C75133-F9B2-4293-A133-A15B27D05A89}"/>
              </a:ext>
            </a:extLst>
          </p:cNvPr>
          <p:cNvSpPr>
            <a:spLocks/>
          </p:cNvSpPr>
          <p:nvPr/>
        </p:nvSpPr>
        <p:spPr bwMode="auto">
          <a:xfrm>
            <a:off x="5419725" y="5580063"/>
            <a:ext cx="0" cy="95250"/>
          </a:xfrm>
          <a:custGeom>
            <a:avLst/>
            <a:gdLst>
              <a:gd name="T0" fmla="*/ 0 h 93979"/>
              <a:gd name="T1" fmla="*/ 96451 h 93979"/>
              <a:gd name="T2" fmla="*/ 0 60000 65536"/>
              <a:gd name="T3" fmla="*/ 0 60000 65536"/>
            </a:gdLst>
            <a:ahLst/>
            <a:cxnLst>
              <a:cxn ang="T2">
                <a:pos x="0" y="T0"/>
              </a:cxn>
              <a:cxn ang="T3">
                <a:pos x="0" y="T1"/>
              </a:cxn>
            </a:cxnLst>
            <a:rect l="0" t="0" r="r" b="b"/>
            <a:pathLst>
              <a:path h="93979">
                <a:moveTo>
                  <a:pt x="0" y="0"/>
                </a:moveTo>
                <a:lnTo>
                  <a:pt x="0" y="93894"/>
                </a:lnTo>
              </a:path>
            </a:pathLst>
          </a:custGeom>
          <a:noFill/>
          <a:ln w="1174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43" name="object 131">
            <a:extLst>
              <a:ext uri="{FF2B5EF4-FFF2-40B4-BE49-F238E27FC236}">
                <a16:creationId xmlns:a16="http://schemas.microsoft.com/office/drawing/2014/main" id="{2E457FF0-1C3C-48DE-977A-4E17517CDE8F}"/>
              </a:ext>
            </a:extLst>
          </p:cNvPr>
          <p:cNvSpPr>
            <a:spLocks/>
          </p:cNvSpPr>
          <p:nvPr/>
        </p:nvSpPr>
        <p:spPr bwMode="auto">
          <a:xfrm>
            <a:off x="5367338" y="5572125"/>
            <a:ext cx="0" cy="103188"/>
          </a:xfrm>
          <a:custGeom>
            <a:avLst/>
            <a:gdLst>
              <a:gd name="T0" fmla="*/ 0 h 102235"/>
              <a:gd name="T1" fmla="*/ 103904 h 102235"/>
              <a:gd name="T2" fmla="*/ 0 60000 65536"/>
              <a:gd name="T3" fmla="*/ 0 60000 65536"/>
            </a:gdLst>
            <a:ahLst/>
            <a:cxnLst>
              <a:cxn ang="T2">
                <a:pos x="0" y="T0"/>
              </a:cxn>
              <a:cxn ang="T3">
                <a:pos x="0" y="T1"/>
              </a:cxn>
            </a:cxnLst>
            <a:rect l="0" t="0" r="r" b="b"/>
            <a:pathLst>
              <a:path h="102235">
                <a:moveTo>
                  <a:pt x="0" y="0"/>
                </a:moveTo>
                <a:lnTo>
                  <a:pt x="0" y="101993"/>
                </a:lnTo>
              </a:path>
            </a:pathLst>
          </a:custGeom>
          <a:noFill/>
          <a:ln w="1270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44" name="object 132">
            <a:extLst>
              <a:ext uri="{FF2B5EF4-FFF2-40B4-BE49-F238E27FC236}">
                <a16:creationId xmlns:a16="http://schemas.microsoft.com/office/drawing/2014/main" id="{F4951DEC-70C4-466A-9E2A-962CD406E127}"/>
              </a:ext>
            </a:extLst>
          </p:cNvPr>
          <p:cNvSpPr>
            <a:spLocks/>
          </p:cNvSpPr>
          <p:nvPr/>
        </p:nvSpPr>
        <p:spPr bwMode="auto">
          <a:xfrm>
            <a:off x="5394325" y="5573713"/>
            <a:ext cx="0" cy="101600"/>
          </a:xfrm>
          <a:custGeom>
            <a:avLst/>
            <a:gdLst>
              <a:gd name="T0" fmla="*/ 0 h 101600"/>
              <a:gd name="T1" fmla="*/ 101093 h 101600"/>
              <a:gd name="T2" fmla="*/ 0 60000 65536"/>
              <a:gd name="T3" fmla="*/ 0 60000 65536"/>
            </a:gdLst>
            <a:ahLst/>
            <a:cxnLst>
              <a:cxn ang="T2">
                <a:pos x="0" y="T0"/>
              </a:cxn>
              <a:cxn ang="T3">
                <a:pos x="0" y="T1"/>
              </a:cxn>
            </a:cxnLst>
            <a:rect l="0" t="0" r="r" b="b"/>
            <a:pathLst>
              <a:path h="101600">
                <a:moveTo>
                  <a:pt x="0" y="0"/>
                </a:moveTo>
                <a:lnTo>
                  <a:pt x="0" y="101093"/>
                </a:lnTo>
              </a:path>
            </a:pathLst>
          </a:custGeom>
          <a:noFill/>
          <a:ln w="139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45" name="object 133">
            <a:extLst>
              <a:ext uri="{FF2B5EF4-FFF2-40B4-BE49-F238E27FC236}">
                <a16:creationId xmlns:a16="http://schemas.microsoft.com/office/drawing/2014/main" id="{9B273CAE-48FA-4ECE-A023-52247F847DA8}"/>
              </a:ext>
            </a:extLst>
          </p:cNvPr>
          <p:cNvSpPr>
            <a:spLocks/>
          </p:cNvSpPr>
          <p:nvPr/>
        </p:nvSpPr>
        <p:spPr bwMode="auto">
          <a:xfrm>
            <a:off x="5340351" y="5595938"/>
            <a:ext cx="80963" cy="17462"/>
          </a:xfrm>
          <a:custGeom>
            <a:avLst/>
            <a:gdLst>
              <a:gd name="T0" fmla="*/ 81737 w 80010"/>
              <a:gd name="T1" fmla="*/ 17736 h 17145"/>
              <a:gd name="T2" fmla="*/ 1471 w 80010"/>
              <a:gd name="T3" fmla="*/ 17736 h 17145"/>
              <a:gd name="T4" fmla="*/ 0 w 80010"/>
              <a:gd name="T5" fmla="*/ 0 h 17145"/>
              <a:gd name="T6" fmla="*/ 81737 w 80010"/>
              <a:gd name="T7" fmla="*/ 0 h 17145"/>
              <a:gd name="T8" fmla="*/ 81737 w 80010"/>
              <a:gd name="T9" fmla="*/ 17736 h 17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010" h="17145">
                <a:moveTo>
                  <a:pt x="79824" y="17098"/>
                </a:moveTo>
                <a:lnTo>
                  <a:pt x="1437" y="17098"/>
                </a:lnTo>
                <a:lnTo>
                  <a:pt x="0" y="0"/>
                </a:lnTo>
                <a:lnTo>
                  <a:pt x="79824" y="0"/>
                </a:lnTo>
                <a:lnTo>
                  <a:pt x="79824" y="170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46" name="object 134">
            <a:extLst>
              <a:ext uri="{FF2B5EF4-FFF2-40B4-BE49-F238E27FC236}">
                <a16:creationId xmlns:a16="http://schemas.microsoft.com/office/drawing/2014/main" id="{FB67F604-13AD-496D-BCCE-D42BDD85109F}"/>
              </a:ext>
            </a:extLst>
          </p:cNvPr>
          <p:cNvSpPr>
            <a:spLocks/>
          </p:cNvSpPr>
          <p:nvPr/>
        </p:nvSpPr>
        <p:spPr bwMode="auto">
          <a:xfrm>
            <a:off x="5340351" y="5629276"/>
            <a:ext cx="79375" cy="15875"/>
          </a:xfrm>
          <a:custGeom>
            <a:avLst/>
            <a:gdLst>
              <a:gd name="T0" fmla="*/ 0 w 78739"/>
              <a:gd name="T1" fmla="*/ 0 h 15875"/>
              <a:gd name="T2" fmla="*/ 79657 w 78739"/>
              <a:gd name="T3" fmla="*/ 0 h 15875"/>
              <a:gd name="T4" fmla="*/ 79657 w 78739"/>
              <a:gd name="T5" fmla="*/ 15599 h 15875"/>
              <a:gd name="T6" fmla="*/ 0 w 78739"/>
              <a:gd name="T7" fmla="*/ 15599 h 15875"/>
              <a:gd name="T8" fmla="*/ 0 w 78739"/>
              <a:gd name="T9" fmla="*/ 0 h 15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739" h="15875">
                <a:moveTo>
                  <a:pt x="0" y="0"/>
                </a:moveTo>
                <a:lnTo>
                  <a:pt x="78386" y="0"/>
                </a:lnTo>
                <a:lnTo>
                  <a:pt x="78386" y="15599"/>
                </a:lnTo>
                <a:lnTo>
                  <a:pt x="0" y="155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47" name="object 135">
            <a:extLst>
              <a:ext uri="{FF2B5EF4-FFF2-40B4-BE49-F238E27FC236}">
                <a16:creationId xmlns:a16="http://schemas.microsoft.com/office/drawing/2014/main" id="{C0A1FDE8-52DC-4CBF-8275-726611D3D236}"/>
              </a:ext>
            </a:extLst>
          </p:cNvPr>
          <p:cNvSpPr>
            <a:spLocks/>
          </p:cNvSpPr>
          <p:nvPr/>
        </p:nvSpPr>
        <p:spPr bwMode="auto">
          <a:xfrm>
            <a:off x="5338764" y="5659439"/>
            <a:ext cx="84137" cy="15875"/>
          </a:xfrm>
          <a:custGeom>
            <a:avLst/>
            <a:gdLst>
              <a:gd name="T0" fmla="*/ 84849 w 83185"/>
              <a:gd name="T1" fmla="*/ 15951 h 15239"/>
              <a:gd name="T2" fmla="*/ 0 w 83185"/>
              <a:gd name="T3" fmla="*/ 15951 h 15239"/>
              <a:gd name="T4" fmla="*/ 2207 w 83185"/>
              <a:gd name="T5" fmla="*/ 0 h 15239"/>
              <a:gd name="T6" fmla="*/ 84849 w 83185"/>
              <a:gd name="T7" fmla="*/ 0 h 15239"/>
              <a:gd name="T8" fmla="*/ 84849 w 83185"/>
              <a:gd name="T9" fmla="*/ 15951 h 152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185" h="15239">
                <a:moveTo>
                  <a:pt x="82940" y="14699"/>
                </a:moveTo>
                <a:lnTo>
                  <a:pt x="0" y="14699"/>
                </a:lnTo>
                <a:lnTo>
                  <a:pt x="2157" y="0"/>
                </a:lnTo>
                <a:lnTo>
                  <a:pt x="82940" y="0"/>
                </a:lnTo>
                <a:lnTo>
                  <a:pt x="82940" y="146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48" name="object 136">
            <a:extLst>
              <a:ext uri="{FF2B5EF4-FFF2-40B4-BE49-F238E27FC236}">
                <a16:creationId xmlns:a16="http://schemas.microsoft.com/office/drawing/2014/main" id="{A0C6BCE1-EC9B-428E-AE89-9E8A80893963}"/>
              </a:ext>
            </a:extLst>
          </p:cNvPr>
          <p:cNvSpPr>
            <a:spLocks/>
          </p:cNvSpPr>
          <p:nvPr/>
        </p:nvSpPr>
        <p:spPr bwMode="auto">
          <a:xfrm>
            <a:off x="5395914" y="5427663"/>
            <a:ext cx="53975" cy="12700"/>
          </a:xfrm>
          <a:custGeom>
            <a:avLst/>
            <a:gdLst>
              <a:gd name="T0" fmla="*/ 0 w 53975"/>
              <a:gd name="T1" fmla="*/ 0 h 13335"/>
              <a:gd name="T2" fmla="*/ 53935 w 53975"/>
              <a:gd name="T3" fmla="*/ 0 h 13335"/>
              <a:gd name="T4" fmla="*/ 53935 w 53975"/>
              <a:gd name="T5" fmla="*/ 11525 h 13335"/>
              <a:gd name="T6" fmla="*/ 0 w 53975"/>
              <a:gd name="T7" fmla="*/ 11525 h 13335"/>
              <a:gd name="T8" fmla="*/ 0 w 53975"/>
              <a:gd name="T9" fmla="*/ 0 h 13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5" h="13335">
                <a:moveTo>
                  <a:pt x="0" y="0"/>
                </a:moveTo>
                <a:lnTo>
                  <a:pt x="53935" y="0"/>
                </a:lnTo>
                <a:lnTo>
                  <a:pt x="53935" y="12706"/>
                </a:lnTo>
                <a:lnTo>
                  <a:pt x="0" y="1270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49" name="object 137">
            <a:extLst>
              <a:ext uri="{FF2B5EF4-FFF2-40B4-BE49-F238E27FC236}">
                <a16:creationId xmlns:a16="http://schemas.microsoft.com/office/drawing/2014/main" id="{19E8FC92-3279-421D-9A26-BDB7B997B187}"/>
              </a:ext>
            </a:extLst>
          </p:cNvPr>
          <p:cNvSpPr>
            <a:spLocks/>
          </p:cNvSpPr>
          <p:nvPr/>
        </p:nvSpPr>
        <p:spPr bwMode="auto">
          <a:xfrm>
            <a:off x="5400675" y="5440363"/>
            <a:ext cx="0" cy="119062"/>
          </a:xfrm>
          <a:custGeom>
            <a:avLst/>
            <a:gdLst>
              <a:gd name="T0" fmla="*/ 0 h 118745"/>
              <a:gd name="T1" fmla="*/ 119226 h 118745"/>
              <a:gd name="T2" fmla="*/ 0 60000 65536"/>
              <a:gd name="T3" fmla="*/ 0 60000 65536"/>
            </a:gdLst>
            <a:ahLst/>
            <a:cxnLst>
              <a:cxn ang="T2">
                <a:pos x="0" y="T0"/>
              </a:cxn>
              <a:cxn ang="T3">
                <a:pos x="0" y="T1"/>
              </a:cxn>
            </a:cxnLst>
            <a:rect l="0" t="0" r="r" b="b"/>
            <a:pathLst>
              <a:path h="118745">
                <a:moveTo>
                  <a:pt x="0" y="0"/>
                </a:moveTo>
                <a:lnTo>
                  <a:pt x="0" y="118592"/>
                </a:lnTo>
              </a:path>
            </a:pathLst>
          </a:custGeom>
          <a:noFill/>
          <a:ln w="982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50" name="object 138">
            <a:extLst>
              <a:ext uri="{FF2B5EF4-FFF2-40B4-BE49-F238E27FC236}">
                <a16:creationId xmlns:a16="http://schemas.microsoft.com/office/drawing/2014/main" id="{CC0332B7-6564-47B2-BBD8-152A514D0EBB}"/>
              </a:ext>
            </a:extLst>
          </p:cNvPr>
          <p:cNvSpPr>
            <a:spLocks/>
          </p:cNvSpPr>
          <p:nvPr/>
        </p:nvSpPr>
        <p:spPr bwMode="auto">
          <a:xfrm>
            <a:off x="5443538" y="5440363"/>
            <a:ext cx="0" cy="234950"/>
          </a:xfrm>
          <a:custGeom>
            <a:avLst/>
            <a:gdLst>
              <a:gd name="T0" fmla="*/ 0 h 234314"/>
              <a:gd name="T1" fmla="*/ 235257 h 234314"/>
              <a:gd name="T2" fmla="*/ 0 60000 65536"/>
              <a:gd name="T3" fmla="*/ 0 60000 65536"/>
            </a:gdLst>
            <a:ahLst/>
            <a:cxnLst>
              <a:cxn ang="T2">
                <a:pos x="0" y="T0"/>
              </a:cxn>
              <a:cxn ang="T3">
                <a:pos x="0" y="T1"/>
              </a:cxn>
            </a:cxnLst>
            <a:rect l="0" t="0" r="r" b="b"/>
            <a:pathLst>
              <a:path h="234314">
                <a:moveTo>
                  <a:pt x="0" y="0"/>
                </a:moveTo>
                <a:lnTo>
                  <a:pt x="0" y="233985"/>
                </a:lnTo>
              </a:path>
            </a:pathLst>
          </a:custGeom>
          <a:noFill/>
          <a:ln w="1318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51" name="object 139">
            <a:extLst>
              <a:ext uri="{FF2B5EF4-FFF2-40B4-BE49-F238E27FC236}">
                <a16:creationId xmlns:a16="http://schemas.microsoft.com/office/drawing/2014/main" id="{42DA6983-C47E-4B2C-8551-473D72693F5C}"/>
              </a:ext>
            </a:extLst>
          </p:cNvPr>
          <p:cNvSpPr>
            <a:spLocks/>
          </p:cNvSpPr>
          <p:nvPr/>
        </p:nvSpPr>
        <p:spPr bwMode="auto">
          <a:xfrm>
            <a:off x="5472113" y="5437189"/>
            <a:ext cx="55562" cy="7937"/>
          </a:xfrm>
          <a:custGeom>
            <a:avLst/>
            <a:gdLst>
              <a:gd name="T0" fmla="*/ 55220 w 55879"/>
              <a:gd name="T1" fmla="*/ 7809 h 7620"/>
              <a:gd name="T2" fmla="*/ 3317 w 55879"/>
              <a:gd name="T3" fmla="*/ 7809 h 7620"/>
              <a:gd name="T4" fmla="*/ 0 w 55879"/>
              <a:gd name="T5" fmla="*/ 0 h 7620"/>
              <a:gd name="T6" fmla="*/ 55220 w 55879"/>
              <a:gd name="T7" fmla="*/ 0 h 7620"/>
              <a:gd name="T8" fmla="*/ 55220 w 55879"/>
              <a:gd name="T9" fmla="*/ 7809 h 76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879" h="7620">
                <a:moveTo>
                  <a:pt x="55852" y="7198"/>
                </a:moveTo>
                <a:lnTo>
                  <a:pt x="3355" y="7198"/>
                </a:lnTo>
                <a:lnTo>
                  <a:pt x="0" y="0"/>
                </a:lnTo>
                <a:lnTo>
                  <a:pt x="55852" y="0"/>
                </a:lnTo>
                <a:lnTo>
                  <a:pt x="55852" y="7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52" name="object 140">
            <a:extLst>
              <a:ext uri="{FF2B5EF4-FFF2-40B4-BE49-F238E27FC236}">
                <a16:creationId xmlns:a16="http://schemas.microsoft.com/office/drawing/2014/main" id="{D8378B4F-C4B0-4652-98ED-72EB58D731F1}"/>
              </a:ext>
            </a:extLst>
          </p:cNvPr>
          <p:cNvSpPr>
            <a:spLocks/>
          </p:cNvSpPr>
          <p:nvPr/>
        </p:nvSpPr>
        <p:spPr bwMode="auto">
          <a:xfrm>
            <a:off x="5478464" y="5453064"/>
            <a:ext cx="46037" cy="7937"/>
          </a:xfrm>
          <a:custGeom>
            <a:avLst/>
            <a:gdLst>
              <a:gd name="T0" fmla="*/ 39241 w 45085"/>
              <a:gd name="T1" fmla="*/ 7490 h 8254"/>
              <a:gd name="T2" fmla="*/ 5748 w 45085"/>
              <a:gd name="T3" fmla="*/ 7490 h 8254"/>
              <a:gd name="T4" fmla="*/ 0 w 45085"/>
              <a:gd name="T5" fmla="*/ 0 h 8254"/>
              <a:gd name="T6" fmla="*/ 46740 w 45085"/>
              <a:gd name="T7" fmla="*/ 0 h 8254"/>
              <a:gd name="T8" fmla="*/ 39241 w 45085"/>
              <a:gd name="T9" fmla="*/ 7490 h 8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85" h="8254">
                <a:moveTo>
                  <a:pt x="37635" y="8100"/>
                </a:moveTo>
                <a:lnTo>
                  <a:pt x="5513" y="8100"/>
                </a:lnTo>
                <a:lnTo>
                  <a:pt x="0" y="0"/>
                </a:lnTo>
                <a:lnTo>
                  <a:pt x="44826" y="0"/>
                </a:lnTo>
                <a:lnTo>
                  <a:pt x="37635" y="8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53" name="object 141">
            <a:extLst>
              <a:ext uri="{FF2B5EF4-FFF2-40B4-BE49-F238E27FC236}">
                <a16:creationId xmlns:a16="http://schemas.microsoft.com/office/drawing/2014/main" id="{71FAC4C8-4F87-4F17-8377-1183115B3533}"/>
              </a:ext>
            </a:extLst>
          </p:cNvPr>
          <p:cNvSpPr>
            <a:spLocks/>
          </p:cNvSpPr>
          <p:nvPr/>
        </p:nvSpPr>
        <p:spPr bwMode="auto">
          <a:xfrm>
            <a:off x="5481638" y="5497514"/>
            <a:ext cx="11112" cy="20637"/>
          </a:xfrm>
          <a:custGeom>
            <a:avLst/>
            <a:gdLst>
              <a:gd name="T0" fmla="*/ 0 w 11429"/>
              <a:gd name="T1" fmla="*/ 0 h 20954"/>
              <a:gd name="T2" fmla="*/ 10650 w 11429"/>
              <a:gd name="T3" fmla="*/ 0 h 20954"/>
              <a:gd name="T4" fmla="*/ 10650 w 11429"/>
              <a:gd name="T5" fmla="*/ 19786 h 20954"/>
              <a:gd name="T6" fmla="*/ 0 w 11429"/>
              <a:gd name="T7" fmla="*/ 19786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266" y="0"/>
                </a:lnTo>
                <a:lnTo>
                  <a:pt x="1126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54" name="object 142">
            <a:extLst>
              <a:ext uri="{FF2B5EF4-FFF2-40B4-BE49-F238E27FC236}">
                <a16:creationId xmlns:a16="http://schemas.microsoft.com/office/drawing/2014/main" id="{65CB5838-F33B-41F9-A3B8-89AD337DF31B}"/>
              </a:ext>
            </a:extLst>
          </p:cNvPr>
          <p:cNvSpPr>
            <a:spLocks/>
          </p:cNvSpPr>
          <p:nvPr/>
        </p:nvSpPr>
        <p:spPr bwMode="auto">
          <a:xfrm>
            <a:off x="5497513" y="5497514"/>
            <a:ext cx="12700" cy="20637"/>
          </a:xfrm>
          <a:custGeom>
            <a:avLst/>
            <a:gdLst>
              <a:gd name="T0" fmla="*/ 0 w 11429"/>
              <a:gd name="T1" fmla="*/ 0 h 20954"/>
              <a:gd name="T2" fmla="*/ 13615 w 11429"/>
              <a:gd name="T3" fmla="*/ 0 h 20954"/>
              <a:gd name="T4" fmla="*/ 13615 w 11429"/>
              <a:gd name="T5" fmla="*/ 19786 h 20954"/>
              <a:gd name="T6" fmla="*/ 0 w 11429"/>
              <a:gd name="T7" fmla="*/ 19786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55" name="object 143">
            <a:extLst>
              <a:ext uri="{FF2B5EF4-FFF2-40B4-BE49-F238E27FC236}">
                <a16:creationId xmlns:a16="http://schemas.microsoft.com/office/drawing/2014/main" id="{2F1EAF86-3DC4-45F0-9438-C3F3ADFBFB1C}"/>
              </a:ext>
            </a:extLst>
          </p:cNvPr>
          <p:cNvSpPr>
            <a:spLocks/>
          </p:cNvSpPr>
          <p:nvPr/>
        </p:nvSpPr>
        <p:spPr bwMode="auto">
          <a:xfrm>
            <a:off x="5514976" y="5497514"/>
            <a:ext cx="11113" cy="20637"/>
          </a:xfrm>
          <a:custGeom>
            <a:avLst/>
            <a:gdLst>
              <a:gd name="T0" fmla="*/ 0 w 11429"/>
              <a:gd name="T1" fmla="*/ 0 h 20954"/>
              <a:gd name="T2" fmla="*/ 10425 w 11429"/>
              <a:gd name="T3" fmla="*/ 0 h 20954"/>
              <a:gd name="T4" fmla="*/ 10425 w 11429"/>
              <a:gd name="T5" fmla="*/ 19786 h 20954"/>
              <a:gd name="T6" fmla="*/ 0 w 11429"/>
              <a:gd name="T7" fmla="*/ 19786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56" name="object 144">
            <a:extLst>
              <a:ext uri="{FF2B5EF4-FFF2-40B4-BE49-F238E27FC236}">
                <a16:creationId xmlns:a16="http://schemas.microsoft.com/office/drawing/2014/main" id="{A24CB336-E80D-49D1-BA1C-4119CE5B357D}"/>
              </a:ext>
            </a:extLst>
          </p:cNvPr>
          <p:cNvSpPr>
            <a:spLocks/>
          </p:cNvSpPr>
          <p:nvPr/>
        </p:nvSpPr>
        <p:spPr bwMode="auto">
          <a:xfrm>
            <a:off x="5480050" y="5527675"/>
            <a:ext cx="12700" cy="20638"/>
          </a:xfrm>
          <a:custGeom>
            <a:avLst/>
            <a:gdLst>
              <a:gd name="T0" fmla="*/ 0 w 11429"/>
              <a:gd name="T1" fmla="*/ 0 h 20954"/>
              <a:gd name="T2" fmla="*/ 13911 w 11429"/>
              <a:gd name="T3" fmla="*/ 0 h 20954"/>
              <a:gd name="T4" fmla="*/ 13911 w 11429"/>
              <a:gd name="T5" fmla="*/ 20079 h 20954"/>
              <a:gd name="T6" fmla="*/ 0 w 11429"/>
              <a:gd name="T7" fmla="*/ 20079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266" y="0"/>
                </a:lnTo>
                <a:lnTo>
                  <a:pt x="11266" y="20698"/>
                </a:lnTo>
                <a:lnTo>
                  <a:pt x="0" y="206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57" name="object 145">
            <a:extLst>
              <a:ext uri="{FF2B5EF4-FFF2-40B4-BE49-F238E27FC236}">
                <a16:creationId xmlns:a16="http://schemas.microsoft.com/office/drawing/2014/main" id="{1A7BD588-C8DB-43EF-ACEE-31D1DBF2EBBF}"/>
              </a:ext>
            </a:extLst>
          </p:cNvPr>
          <p:cNvSpPr>
            <a:spLocks/>
          </p:cNvSpPr>
          <p:nvPr/>
        </p:nvSpPr>
        <p:spPr bwMode="auto">
          <a:xfrm>
            <a:off x="5497513" y="5527675"/>
            <a:ext cx="11112" cy="20638"/>
          </a:xfrm>
          <a:custGeom>
            <a:avLst/>
            <a:gdLst>
              <a:gd name="T0" fmla="*/ 0 w 11429"/>
              <a:gd name="T1" fmla="*/ 0 h 20954"/>
              <a:gd name="T2" fmla="*/ 10650 w 11429"/>
              <a:gd name="T3" fmla="*/ 0 h 20954"/>
              <a:gd name="T4" fmla="*/ 10650 w 11429"/>
              <a:gd name="T5" fmla="*/ 20079 h 20954"/>
              <a:gd name="T6" fmla="*/ 0 w 11429"/>
              <a:gd name="T7" fmla="*/ 20079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266" y="0"/>
                </a:lnTo>
                <a:lnTo>
                  <a:pt x="11266" y="20698"/>
                </a:lnTo>
                <a:lnTo>
                  <a:pt x="0" y="206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58" name="object 146">
            <a:extLst>
              <a:ext uri="{FF2B5EF4-FFF2-40B4-BE49-F238E27FC236}">
                <a16:creationId xmlns:a16="http://schemas.microsoft.com/office/drawing/2014/main" id="{44C2BB75-85C7-4393-80DC-35E6C4519463}"/>
              </a:ext>
            </a:extLst>
          </p:cNvPr>
          <p:cNvSpPr>
            <a:spLocks/>
          </p:cNvSpPr>
          <p:nvPr/>
        </p:nvSpPr>
        <p:spPr bwMode="auto">
          <a:xfrm>
            <a:off x="5514976" y="5527675"/>
            <a:ext cx="11113" cy="20638"/>
          </a:xfrm>
          <a:custGeom>
            <a:avLst/>
            <a:gdLst>
              <a:gd name="T0" fmla="*/ 0 w 11429"/>
              <a:gd name="T1" fmla="*/ 0 h 20954"/>
              <a:gd name="T2" fmla="*/ 10425 w 11429"/>
              <a:gd name="T3" fmla="*/ 0 h 20954"/>
              <a:gd name="T4" fmla="*/ 10425 w 11429"/>
              <a:gd name="T5" fmla="*/ 20079 h 20954"/>
              <a:gd name="T6" fmla="*/ 0 w 11429"/>
              <a:gd name="T7" fmla="*/ 20079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698"/>
                </a:lnTo>
                <a:lnTo>
                  <a:pt x="0" y="206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59" name="object 147">
            <a:extLst>
              <a:ext uri="{FF2B5EF4-FFF2-40B4-BE49-F238E27FC236}">
                <a16:creationId xmlns:a16="http://schemas.microsoft.com/office/drawing/2014/main" id="{AFD15C51-8458-4773-8523-6D302755E158}"/>
              </a:ext>
            </a:extLst>
          </p:cNvPr>
          <p:cNvSpPr>
            <a:spLocks/>
          </p:cNvSpPr>
          <p:nvPr/>
        </p:nvSpPr>
        <p:spPr bwMode="auto">
          <a:xfrm>
            <a:off x="5481638" y="5559425"/>
            <a:ext cx="11112" cy="20638"/>
          </a:xfrm>
          <a:custGeom>
            <a:avLst/>
            <a:gdLst>
              <a:gd name="T0" fmla="*/ 0 w 11429"/>
              <a:gd name="T1" fmla="*/ 0 h 20954"/>
              <a:gd name="T2" fmla="*/ 10650 w 11429"/>
              <a:gd name="T3" fmla="*/ 0 h 20954"/>
              <a:gd name="T4" fmla="*/ 10650 w 11429"/>
              <a:gd name="T5" fmla="*/ 19788 h 20954"/>
              <a:gd name="T6" fmla="*/ 0 w 11429"/>
              <a:gd name="T7" fmla="*/ 19788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266" y="0"/>
                </a:lnTo>
                <a:lnTo>
                  <a:pt x="1126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0" name="object 148">
            <a:extLst>
              <a:ext uri="{FF2B5EF4-FFF2-40B4-BE49-F238E27FC236}">
                <a16:creationId xmlns:a16="http://schemas.microsoft.com/office/drawing/2014/main" id="{1299A9A4-6E7A-4F25-B5B9-E5A336AFA83E}"/>
              </a:ext>
            </a:extLst>
          </p:cNvPr>
          <p:cNvSpPr>
            <a:spLocks/>
          </p:cNvSpPr>
          <p:nvPr/>
        </p:nvSpPr>
        <p:spPr bwMode="auto">
          <a:xfrm>
            <a:off x="5497513" y="5559425"/>
            <a:ext cx="12700" cy="20638"/>
          </a:xfrm>
          <a:custGeom>
            <a:avLst/>
            <a:gdLst>
              <a:gd name="T0" fmla="*/ 0 w 11429"/>
              <a:gd name="T1" fmla="*/ 0 h 20954"/>
              <a:gd name="T2" fmla="*/ 13615 w 11429"/>
              <a:gd name="T3" fmla="*/ 0 h 20954"/>
              <a:gd name="T4" fmla="*/ 13615 w 11429"/>
              <a:gd name="T5" fmla="*/ 19788 h 20954"/>
              <a:gd name="T6" fmla="*/ 0 w 11429"/>
              <a:gd name="T7" fmla="*/ 19788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1" name="object 149">
            <a:extLst>
              <a:ext uri="{FF2B5EF4-FFF2-40B4-BE49-F238E27FC236}">
                <a16:creationId xmlns:a16="http://schemas.microsoft.com/office/drawing/2014/main" id="{02BBB998-9594-46B1-BC9C-9C5778791786}"/>
              </a:ext>
            </a:extLst>
          </p:cNvPr>
          <p:cNvSpPr>
            <a:spLocks/>
          </p:cNvSpPr>
          <p:nvPr/>
        </p:nvSpPr>
        <p:spPr bwMode="auto">
          <a:xfrm>
            <a:off x="5514976" y="5559425"/>
            <a:ext cx="11113" cy="20638"/>
          </a:xfrm>
          <a:custGeom>
            <a:avLst/>
            <a:gdLst>
              <a:gd name="T0" fmla="*/ 0 w 11429"/>
              <a:gd name="T1" fmla="*/ 0 h 20954"/>
              <a:gd name="T2" fmla="*/ 10425 w 11429"/>
              <a:gd name="T3" fmla="*/ 0 h 20954"/>
              <a:gd name="T4" fmla="*/ 10425 w 11429"/>
              <a:gd name="T5" fmla="*/ 20079 h 20954"/>
              <a:gd name="T6" fmla="*/ 0 w 11429"/>
              <a:gd name="T7" fmla="*/ 20079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698"/>
                </a:lnTo>
                <a:lnTo>
                  <a:pt x="0" y="206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2" name="object 150">
            <a:extLst>
              <a:ext uri="{FF2B5EF4-FFF2-40B4-BE49-F238E27FC236}">
                <a16:creationId xmlns:a16="http://schemas.microsoft.com/office/drawing/2014/main" id="{9178E394-24E2-4B51-BC96-AB20DEBA7AE3}"/>
              </a:ext>
            </a:extLst>
          </p:cNvPr>
          <p:cNvSpPr>
            <a:spLocks/>
          </p:cNvSpPr>
          <p:nvPr/>
        </p:nvSpPr>
        <p:spPr bwMode="auto">
          <a:xfrm>
            <a:off x="5481638" y="5588001"/>
            <a:ext cx="11112" cy="22225"/>
          </a:xfrm>
          <a:custGeom>
            <a:avLst/>
            <a:gdLst>
              <a:gd name="T0" fmla="*/ 0 w 11429"/>
              <a:gd name="T1" fmla="*/ 0 h 20954"/>
              <a:gd name="T2" fmla="*/ 10650 w 11429"/>
              <a:gd name="T3" fmla="*/ 0 h 20954"/>
              <a:gd name="T4" fmla="*/ 10650 w 11429"/>
              <a:gd name="T5" fmla="*/ 22948 h 20954"/>
              <a:gd name="T6" fmla="*/ 0 w 11429"/>
              <a:gd name="T7" fmla="*/ 22948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266" y="0"/>
                </a:lnTo>
                <a:lnTo>
                  <a:pt x="1126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3" name="object 151">
            <a:extLst>
              <a:ext uri="{FF2B5EF4-FFF2-40B4-BE49-F238E27FC236}">
                <a16:creationId xmlns:a16="http://schemas.microsoft.com/office/drawing/2014/main" id="{6DCA006D-4C1D-4583-90C1-0630B9CF2FD1}"/>
              </a:ext>
            </a:extLst>
          </p:cNvPr>
          <p:cNvSpPr>
            <a:spLocks/>
          </p:cNvSpPr>
          <p:nvPr/>
        </p:nvSpPr>
        <p:spPr bwMode="auto">
          <a:xfrm>
            <a:off x="5497513" y="5588001"/>
            <a:ext cx="12700" cy="22225"/>
          </a:xfrm>
          <a:custGeom>
            <a:avLst/>
            <a:gdLst>
              <a:gd name="T0" fmla="*/ 0 w 11429"/>
              <a:gd name="T1" fmla="*/ 0 h 20954"/>
              <a:gd name="T2" fmla="*/ 13615 w 11429"/>
              <a:gd name="T3" fmla="*/ 0 h 20954"/>
              <a:gd name="T4" fmla="*/ 13615 w 11429"/>
              <a:gd name="T5" fmla="*/ 22948 h 20954"/>
              <a:gd name="T6" fmla="*/ 0 w 11429"/>
              <a:gd name="T7" fmla="*/ 22948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4" name="object 152">
            <a:extLst>
              <a:ext uri="{FF2B5EF4-FFF2-40B4-BE49-F238E27FC236}">
                <a16:creationId xmlns:a16="http://schemas.microsoft.com/office/drawing/2014/main" id="{74037AE1-2599-4632-BCF5-16EEA2165B5A}"/>
              </a:ext>
            </a:extLst>
          </p:cNvPr>
          <p:cNvSpPr>
            <a:spLocks/>
          </p:cNvSpPr>
          <p:nvPr/>
        </p:nvSpPr>
        <p:spPr bwMode="auto">
          <a:xfrm>
            <a:off x="5514976" y="5588001"/>
            <a:ext cx="11113" cy="22225"/>
          </a:xfrm>
          <a:custGeom>
            <a:avLst/>
            <a:gdLst>
              <a:gd name="T0" fmla="*/ 0 w 11429"/>
              <a:gd name="T1" fmla="*/ 0 h 20954"/>
              <a:gd name="T2" fmla="*/ 10425 w 11429"/>
              <a:gd name="T3" fmla="*/ 0 h 20954"/>
              <a:gd name="T4" fmla="*/ 10425 w 11429"/>
              <a:gd name="T5" fmla="*/ 22948 h 20954"/>
              <a:gd name="T6" fmla="*/ 0 w 11429"/>
              <a:gd name="T7" fmla="*/ 22948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5" name="object 153">
            <a:extLst>
              <a:ext uri="{FF2B5EF4-FFF2-40B4-BE49-F238E27FC236}">
                <a16:creationId xmlns:a16="http://schemas.microsoft.com/office/drawing/2014/main" id="{24A3A405-924A-4216-8259-F5485B5DAD7D}"/>
              </a:ext>
            </a:extLst>
          </p:cNvPr>
          <p:cNvSpPr>
            <a:spLocks/>
          </p:cNvSpPr>
          <p:nvPr/>
        </p:nvSpPr>
        <p:spPr bwMode="auto">
          <a:xfrm>
            <a:off x="5481638" y="5622925"/>
            <a:ext cx="11112" cy="20638"/>
          </a:xfrm>
          <a:custGeom>
            <a:avLst/>
            <a:gdLst>
              <a:gd name="T0" fmla="*/ 0 w 11429"/>
              <a:gd name="T1" fmla="*/ 0 h 20954"/>
              <a:gd name="T2" fmla="*/ 10650 w 11429"/>
              <a:gd name="T3" fmla="*/ 0 h 20954"/>
              <a:gd name="T4" fmla="*/ 10650 w 11429"/>
              <a:gd name="T5" fmla="*/ 19788 h 20954"/>
              <a:gd name="T6" fmla="*/ 0 w 11429"/>
              <a:gd name="T7" fmla="*/ 19788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266" y="0"/>
                </a:lnTo>
                <a:lnTo>
                  <a:pt x="1126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6" name="object 154">
            <a:extLst>
              <a:ext uri="{FF2B5EF4-FFF2-40B4-BE49-F238E27FC236}">
                <a16:creationId xmlns:a16="http://schemas.microsoft.com/office/drawing/2014/main" id="{107DBF27-D7C0-41EF-B0EC-40F5C2738ACC}"/>
              </a:ext>
            </a:extLst>
          </p:cNvPr>
          <p:cNvSpPr>
            <a:spLocks/>
          </p:cNvSpPr>
          <p:nvPr/>
        </p:nvSpPr>
        <p:spPr bwMode="auto">
          <a:xfrm>
            <a:off x="5497513" y="5622925"/>
            <a:ext cx="12700" cy="20638"/>
          </a:xfrm>
          <a:custGeom>
            <a:avLst/>
            <a:gdLst>
              <a:gd name="T0" fmla="*/ 0 w 11429"/>
              <a:gd name="T1" fmla="*/ 0 h 20954"/>
              <a:gd name="T2" fmla="*/ 13615 w 11429"/>
              <a:gd name="T3" fmla="*/ 0 h 20954"/>
              <a:gd name="T4" fmla="*/ 13615 w 11429"/>
              <a:gd name="T5" fmla="*/ 19788 h 20954"/>
              <a:gd name="T6" fmla="*/ 0 w 11429"/>
              <a:gd name="T7" fmla="*/ 19788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7" name="object 155">
            <a:extLst>
              <a:ext uri="{FF2B5EF4-FFF2-40B4-BE49-F238E27FC236}">
                <a16:creationId xmlns:a16="http://schemas.microsoft.com/office/drawing/2014/main" id="{5EC78309-3A37-40A9-87DF-21716DB95E07}"/>
              </a:ext>
            </a:extLst>
          </p:cNvPr>
          <p:cNvSpPr>
            <a:spLocks/>
          </p:cNvSpPr>
          <p:nvPr/>
        </p:nvSpPr>
        <p:spPr bwMode="auto">
          <a:xfrm>
            <a:off x="5514976" y="5622925"/>
            <a:ext cx="11113" cy="20638"/>
          </a:xfrm>
          <a:custGeom>
            <a:avLst/>
            <a:gdLst>
              <a:gd name="T0" fmla="*/ 0 w 11429"/>
              <a:gd name="T1" fmla="*/ 0 h 20954"/>
              <a:gd name="T2" fmla="*/ 10425 w 11429"/>
              <a:gd name="T3" fmla="*/ 0 h 20954"/>
              <a:gd name="T4" fmla="*/ 10425 w 11429"/>
              <a:gd name="T5" fmla="*/ 19788 h 20954"/>
              <a:gd name="T6" fmla="*/ 0 w 11429"/>
              <a:gd name="T7" fmla="*/ 19788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9"/>
                </a:lnTo>
                <a:lnTo>
                  <a:pt x="0" y="20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8" name="object 156">
            <a:extLst>
              <a:ext uri="{FF2B5EF4-FFF2-40B4-BE49-F238E27FC236}">
                <a16:creationId xmlns:a16="http://schemas.microsoft.com/office/drawing/2014/main" id="{B471CFDB-0DC7-4659-B3E9-9EB7BA3C3F5C}"/>
              </a:ext>
            </a:extLst>
          </p:cNvPr>
          <p:cNvSpPr>
            <a:spLocks/>
          </p:cNvSpPr>
          <p:nvPr/>
        </p:nvSpPr>
        <p:spPr bwMode="auto">
          <a:xfrm>
            <a:off x="5481638" y="5654675"/>
            <a:ext cx="11112" cy="20638"/>
          </a:xfrm>
          <a:custGeom>
            <a:avLst/>
            <a:gdLst>
              <a:gd name="T0" fmla="*/ 0 w 11429"/>
              <a:gd name="T1" fmla="*/ 0 h 20954"/>
              <a:gd name="T2" fmla="*/ 10650 w 11429"/>
              <a:gd name="T3" fmla="*/ 0 h 20954"/>
              <a:gd name="T4" fmla="*/ 10650 w 11429"/>
              <a:gd name="T5" fmla="*/ 19786 h 20954"/>
              <a:gd name="T6" fmla="*/ 0 w 11429"/>
              <a:gd name="T7" fmla="*/ 19786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266" y="0"/>
                </a:lnTo>
                <a:lnTo>
                  <a:pt x="11266" y="20397"/>
                </a:lnTo>
                <a:lnTo>
                  <a:pt x="0" y="2039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69" name="object 157">
            <a:extLst>
              <a:ext uri="{FF2B5EF4-FFF2-40B4-BE49-F238E27FC236}">
                <a16:creationId xmlns:a16="http://schemas.microsoft.com/office/drawing/2014/main" id="{59793892-B9D2-422B-93A9-9C7E5EB8B555}"/>
              </a:ext>
            </a:extLst>
          </p:cNvPr>
          <p:cNvSpPr>
            <a:spLocks/>
          </p:cNvSpPr>
          <p:nvPr/>
        </p:nvSpPr>
        <p:spPr bwMode="auto">
          <a:xfrm>
            <a:off x="5497513" y="5654675"/>
            <a:ext cx="12700" cy="20638"/>
          </a:xfrm>
          <a:custGeom>
            <a:avLst/>
            <a:gdLst>
              <a:gd name="T0" fmla="*/ 0 w 11429"/>
              <a:gd name="T1" fmla="*/ 0 h 20954"/>
              <a:gd name="T2" fmla="*/ 13615 w 11429"/>
              <a:gd name="T3" fmla="*/ 0 h 20954"/>
              <a:gd name="T4" fmla="*/ 13615 w 11429"/>
              <a:gd name="T5" fmla="*/ 19786 h 20954"/>
              <a:gd name="T6" fmla="*/ 0 w 11429"/>
              <a:gd name="T7" fmla="*/ 19786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7"/>
                </a:lnTo>
                <a:lnTo>
                  <a:pt x="0" y="2039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70" name="object 158">
            <a:extLst>
              <a:ext uri="{FF2B5EF4-FFF2-40B4-BE49-F238E27FC236}">
                <a16:creationId xmlns:a16="http://schemas.microsoft.com/office/drawing/2014/main" id="{D42B68EC-0FC6-41DE-9DE0-D6845BAD114B}"/>
              </a:ext>
            </a:extLst>
          </p:cNvPr>
          <p:cNvSpPr>
            <a:spLocks/>
          </p:cNvSpPr>
          <p:nvPr/>
        </p:nvSpPr>
        <p:spPr bwMode="auto">
          <a:xfrm>
            <a:off x="5514976" y="5654675"/>
            <a:ext cx="11113" cy="20638"/>
          </a:xfrm>
          <a:custGeom>
            <a:avLst/>
            <a:gdLst>
              <a:gd name="T0" fmla="*/ 0 w 11429"/>
              <a:gd name="T1" fmla="*/ 0 h 20954"/>
              <a:gd name="T2" fmla="*/ 10425 w 11429"/>
              <a:gd name="T3" fmla="*/ 0 h 20954"/>
              <a:gd name="T4" fmla="*/ 10425 w 11429"/>
              <a:gd name="T5" fmla="*/ 19786 h 20954"/>
              <a:gd name="T6" fmla="*/ 0 w 11429"/>
              <a:gd name="T7" fmla="*/ 19786 h 20954"/>
              <a:gd name="T8" fmla="*/ 0 w 11429"/>
              <a:gd name="T9" fmla="*/ 0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9" h="20954">
                <a:moveTo>
                  <a:pt x="0" y="0"/>
                </a:moveTo>
                <a:lnTo>
                  <a:pt x="11026" y="0"/>
                </a:lnTo>
                <a:lnTo>
                  <a:pt x="11026" y="20397"/>
                </a:lnTo>
                <a:lnTo>
                  <a:pt x="0" y="2039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71" name="object 159">
            <a:extLst>
              <a:ext uri="{FF2B5EF4-FFF2-40B4-BE49-F238E27FC236}">
                <a16:creationId xmlns:a16="http://schemas.microsoft.com/office/drawing/2014/main" id="{6AA53280-4072-487B-8035-A6A288893E59}"/>
              </a:ext>
            </a:extLst>
          </p:cNvPr>
          <p:cNvSpPr>
            <a:spLocks/>
          </p:cNvSpPr>
          <p:nvPr/>
        </p:nvSpPr>
        <p:spPr bwMode="auto">
          <a:xfrm>
            <a:off x="5284789" y="5378450"/>
            <a:ext cx="90487" cy="0"/>
          </a:xfrm>
          <a:custGeom>
            <a:avLst/>
            <a:gdLst>
              <a:gd name="T0" fmla="*/ 0 w 89535"/>
              <a:gd name="T1" fmla="*/ 90836 w 89535"/>
              <a:gd name="T2" fmla="*/ 0 60000 65536"/>
              <a:gd name="T3" fmla="*/ 0 60000 65536"/>
            </a:gdLst>
            <a:ahLst/>
            <a:cxnLst>
              <a:cxn ang="T2">
                <a:pos x="T0" y="0"/>
              </a:cxn>
              <a:cxn ang="T3">
                <a:pos x="T1" y="0"/>
              </a:cxn>
            </a:cxnLst>
            <a:rect l="0" t="0" r="r" b="b"/>
            <a:pathLst>
              <a:path w="89535">
                <a:moveTo>
                  <a:pt x="0" y="0"/>
                </a:moveTo>
                <a:lnTo>
                  <a:pt x="88934" y="0"/>
                </a:lnTo>
              </a:path>
            </a:pathLst>
          </a:custGeom>
          <a:noFill/>
          <a:ln w="1411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72" name="object 160">
            <a:extLst>
              <a:ext uri="{FF2B5EF4-FFF2-40B4-BE49-F238E27FC236}">
                <a16:creationId xmlns:a16="http://schemas.microsoft.com/office/drawing/2014/main" id="{B379F2A6-08A4-43F5-AA7D-1118FAD438BB}"/>
              </a:ext>
            </a:extLst>
          </p:cNvPr>
          <p:cNvSpPr>
            <a:spLocks/>
          </p:cNvSpPr>
          <p:nvPr/>
        </p:nvSpPr>
        <p:spPr bwMode="auto">
          <a:xfrm>
            <a:off x="5284789" y="5384801"/>
            <a:ext cx="14287" cy="290513"/>
          </a:xfrm>
          <a:custGeom>
            <a:avLst/>
            <a:gdLst>
              <a:gd name="T0" fmla="*/ 0 w 13970"/>
              <a:gd name="T1" fmla="*/ 291332 h 289560"/>
              <a:gd name="T2" fmla="*/ 14541 w 13970"/>
              <a:gd name="T3" fmla="*/ 291332 h 289560"/>
              <a:gd name="T4" fmla="*/ 14541 w 13970"/>
              <a:gd name="T5" fmla="*/ 0 h 289560"/>
              <a:gd name="T6" fmla="*/ 0 w 13970"/>
              <a:gd name="T7" fmla="*/ 0 h 289560"/>
              <a:gd name="T8" fmla="*/ 0 w 13970"/>
              <a:gd name="T9" fmla="*/ 291332 h 289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289560">
                <a:moveTo>
                  <a:pt x="0" y="289423"/>
                </a:moveTo>
                <a:lnTo>
                  <a:pt x="13903" y="289423"/>
                </a:lnTo>
                <a:lnTo>
                  <a:pt x="13903" y="0"/>
                </a:lnTo>
                <a:lnTo>
                  <a:pt x="0" y="0"/>
                </a:lnTo>
                <a:lnTo>
                  <a:pt x="0" y="2894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73" name="object 161">
            <a:extLst>
              <a:ext uri="{FF2B5EF4-FFF2-40B4-BE49-F238E27FC236}">
                <a16:creationId xmlns:a16="http://schemas.microsoft.com/office/drawing/2014/main" id="{2BE1583A-3784-4907-AE62-993BBD5C9C88}"/>
              </a:ext>
            </a:extLst>
          </p:cNvPr>
          <p:cNvSpPr>
            <a:spLocks/>
          </p:cNvSpPr>
          <p:nvPr/>
        </p:nvSpPr>
        <p:spPr bwMode="auto">
          <a:xfrm>
            <a:off x="5368925" y="5384801"/>
            <a:ext cx="0" cy="174625"/>
          </a:xfrm>
          <a:custGeom>
            <a:avLst/>
            <a:gdLst>
              <a:gd name="T0" fmla="*/ 0 h 173989"/>
              <a:gd name="T1" fmla="*/ 175263 h 173989"/>
              <a:gd name="T2" fmla="*/ 0 60000 65536"/>
              <a:gd name="T3" fmla="*/ 0 60000 65536"/>
            </a:gdLst>
            <a:ahLst/>
            <a:cxnLst>
              <a:cxn ang="T2">
                <a:pos x="0" y="T0"/>
              </a:cxn>
              <a:cxn ang="T3">
                <a:pos x="0" y="T1"/>
              </a:cxn>
            </a:cxnLst>
            <a:rect l="0" t="0" r="r" b="b"/>
            <a:pathLst>
              <a:path h="173989">
                <a:moveTo>
                  <a:pt x="0" y="0"/>
                </a:moveTo>
                <a:lnTo>
                  <a:pt x="0" y="173989"/>
                </a:lnTo>
              </a:path>
            </a:pathLst>
          </a:custGeom>
          <a:noFill/>
          <a:ln w="115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74" name="object 162">
            <a:extLst>
              <a:ext uri="{FF2B5EF4-FFF2-40B4-BE49-F238E27FC236}">
                <a16:creationId xmlns:a16="http://schemas.microsoft.com/office/drawing/2014/main" id="{628369EA-7238-4B46-8206-0461C42B3813}"/>
              </a:ext>
            </a:extLst>
          </p:cNvPr>
          <p:cNvSpPr>
            <a:spLocks/>
          </p:cNvSpPr>
          <p:nvPr/>
        </p:nvSpPr>
        <p:spPr bwMode="auto">
          <a:xfrm>
            <a:off x="5343525" y="5376863"/>
            <a:ext cx="0" cy="182562"/>
          </a:xfrm>
          <a:custGeom>
            <a:avLst/>
            <a:gdLst>
              <a:gd name="T0" fmla="*/ 0 h 181610"/>
              <a:gd name="T1" fmla="*/ 183093 h 181610"/>
              <a:gd name="T2" fmla="*/ 0 60000 65536"/>
              <a:gd name="T3" fmla="*/ 0 60000 65536"/>
            </a:gdLst>
            <a:ahLst/>
            <a:cxnLst>
              <a:cxn ang="T2">
                <a:pos x="0" y="T0"/>
              </a:cxn>
              <a:cxn ang="T3">
                <a:pos x="0" y="T1"/>
              </a:cxn>
            </a:cxnLst>
            <a:rect l="0" t="0" r="r" b="b"/>
            <a:pathLst>
              <a:path h="181610">
                <a:moveTo>
                  <a:pt x="0" y="0"/>
                </a:moveTo>
                <a:lnTo>
                  <a:pt x="0" y="181188"/>
                </a:lnTo>
              </a:path>
            </a:pathLst>
          </a:custGeom>
          <a:noFill/>
          <a:ln w="14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75" name="object 163">
            <a:extLst>
              <a:ext uri="{FF2B5EF4-FFF2-40B4-BE49-F238E27FC236}">
                <a16:creationId xmlns:a16="http://schemas.microsoft.com/office/drawing/2014/main" id="{E1A71194-B784-4216-B72B-0ED93F8F4087}"/>
              </a:ext>
            </a:extLst>
          </p:cNvPr>
          <p:cNvSpPr>
            <a:spLocks/>
          </p:cNvSpPr>
          <p:nvPr/>
        </p:nvSpPr>
        <p:spPr bwMode="auto">
          <a:xfrm>
            <a:off x="5087939" y="5432425"/>
            <a:ext cx="147637" cy="0"/>
          </a:xfrm>
          <a:custGeom>
            <a:avLst/>
            <a:gdLst>
              <a:gd name="T0" fmla="*/ 0 w 147320"/>
              <a:gd name="T1" fmla="*/ 147806 w 147320"/>
              <a:gd name="T2" fmla="*/ 0 60000 65536"/>
              <a:gd name="T3" fmla="*/ 0 60000 65536"/>
            </a:gdLst>
            <a:ahLst/>
            <a:cxnLst>
              <a:cxn ang="T2">
                <a:pos x="T0" y="0"/>
              </a:cxn>
              <a:cxn ang="T3">
                <a:pos x="T1" y="0"/>
              </a:cxn>
            </a:cxnLst>
            <a:rect l="0" t="0" r="r" b="b"/>
            <a:pathLst>
              <a:path w="147320">
                <a:moveTo>
                  <a:pt x="0" y="0"/>
                </a:moveTo>
                <a:lnTo>
                  <a:pt x="147172" y="0"/>
                </a:lnTo>
              </a:path>
            </a:pathLst>
          </a:custGeom>
          <a:noFill/>
          <a:ln w="1129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76" name="object 164">
            <a:extLst>
              <a:ext uri="{FF2B5EF4-FFF2-40B4-BE49-F238E27FC236}">
                <a16:creationId xmlns:a16="http://schemas.microsoft.com/office/drawing/2014/main" id="{69863592-02DF-427C-8902-088631101B09}"/>
              </a:ext>
            </a:extLst>
          </p:cNvPr>
          <p:cNvSpPr>
            <a:spLocks/>
          </p:cNvSpPr>
          <p:nvPr/>
        </p:nvSpPr>
        <p:spPr bwMode="auto">
          <a:xfrm>
            <a:off x="5095875" y="5437189"/>
            <a:ext cx="0" cy="238125"/>
          </a:xfrm>
          <a:custGeom>
            <a:avLst/>
            <a:gdLst>
              <a:gd name="T0" fmla="*/ 0 h 237489"/>
              <a:gd name="T1" fmla="*/ 238457 h 237489"/>
              <a:gd name="T2" fmla="*/ 0 60000 65536"/>
              <a:gd name="T3" fmla="*/ 0 60000 65536"/>
            </a:gdLst>
            <a:ahLst/>
            <a:cxnLst>
              <a:cxn ang="T2">
                <a:pos x="0" y="T0"/>
              </a:cxn>
              <a:cxn ang="T3">
                <a:pos x="0" y="T1"/>
              </a:cxn>
            </a:cxnLst>
            <a:rect l="0" t="0" r="r" b="b"/>
            <a:pathLst>
              <a:path h="237489">
                <a:moveTo>
                  <a:pt x="0" y="0"/>
                </a:moveTo>
                <a:lnTo>
                  <a:pt x="0" y="237185"/>
                </a:lnTo>
              </a:path>
            </a:pathLst>
          </a:custGeom>
          <a:noFill/>
          <a:ln w="1509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77" name="object 165">
            <a:extLst>
              <a:ext uri="{FF2B5EF4-FFF2-40B4-BE49-F238E27FC236}">
                <a16:creationId xmlns:a16="http://schemas.microsoft.com/office/drawing/2014/main" id="{D20CB875-F7F2-4B56-B212-A67094362721}"/>
              </a:ext>
            </a:extLst>
          </p:cNvPr>
          <p:cNvSpPr>
            <a:spLocks/>
          </p:cNvSpPr>
          <p:nvPr/>
        </p:nvSpPr>
        <p:spPr bwMode="auto">
          <a:xfrm>
            <a:off x="5222875" y="5437189"/>
            <a:ext cx="12700" cy="71437"/>
          </a:xfrm>
          <a:custGeom>
            <a:avLst/>
            <a:gdLst>
              <a:gd name="T0" fmla="*/ 12704 w 12700"/>
              <a:gd name="T1" fmla="*/ 72104 h 70485"/>
              <a:gd name="T2" fmla="*/ 0 w 12700"/>
              <a:gd name="T3" fmla="*/ 71489 h 70485"/>
              <a:gd name="T4" fmla="*/ 0 w 12700"/>
              <a:gd name="T5" fmla="*/ 0 h 70485"/>
              <a:gd name="T6" fmla="*/ 12704 w 12700"/>
              <a:gd name="T7" fmla="*/ 0 h 70485"/>
              <a:gd name="T8" fmla="*/ 12704 w 12700"/>
              <a:gd name="T9" fmla="*/ 72104 h 704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0" h="70485">
                <a:moveTo>
                  <a:pt x="12704" y="70195"/>
                </a:moveTo>
                <a:lnTo>
                  <a:pt x="0" y="69596"/>
                </a:lnTo>
                <a:lnTo>
                  <a:pt x="0" y="0"/>
                </a:lnTo>
                <a:lnTo>
                  <a:pt x="12704" y="0"/>
                </a:lnTo>
                <a:lnTo>
                  <a:pt x="12704" y="70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78" name="object 166">
            <a:extLst>
              <a:ext uri="{FF2B5EF4-FFF2-40B4-BE49-F238E27FC236}">
                <a16:creationId xmlns:a16="http://schemas.microsoft.com/office/drawing/2014/main" id="{E639E71E-B9A6-4E7C-A995-C8A880D01612}"/>
              </a:ext>
            </a:extLst>
          </p:cNvPr>
          <p:cNvSpPr>
            <a:spLocks/>
          </p:cNvSpPr>
          <p:nvPr/>
        </p:nvSpPr>
        <p:spPr bwMode="auto">
          <a:xfrm>
            <a:off x="5095876" y="5457825"/>
            <a:ext cx="131763" cy="0"/>
          </a:xfrm>
          <a:custGeom>
            <a:avLst/>
            <a:gdLst>
              <a:gd name="T0" fmla="*/ 0 w 131445"/>
              <a:gd name="T1" fmla="*/ 131518 w 131445"/>
              <a:gd name="T2" fmla="*/ 0 60000 65536"/>
              <a:gd name="T3" fmla="*/ 0 60000 65536"/>
            </a:gdLst>
            <a:ahLst/>
            <a:cxnLst>
              <a:cxn ang="T2">
                <a:pos x="T0" y="0"/>
              </a:cxn>
              <a:cxn ang="T3">
                <a:pos x="T1" y="0"/>
              </a:cxn>
            </a:cxnLst>
            <a:rect l="0" t="0" r="r" b="b"/>
            <a:pathLst>
              <a:path w="131445">
                <a:moveTo>
                  <a:pt x="0" y="0"/>
                </a:moveTo>
                <a:lnTo>
                  <a:pt x="130884" y="0"/>
                </a:lnTo>
              </a:path>
            </a:pathLst>
          </a:custGeom>
          <a:noFill/>
          <a:ln w="1229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79" name="object 167">
            <a:extLst>
              <a:ext uri="{FF2B5EF4-FFF2-40B4-BE49-F238E27FC236}">
                <a16:creationId xmlns:a16="http://schemas.microsoft.com/office/drawing/2014/main" id="{76CDF08D-972B-4C15-A962-CFA20DED4F1A}"/>
              </a:ext>
            </a:extLst>
          </p:cNvPr>
          <p:cNvSpPr>
            <a:spLocks/>
          </p:cNvSpPr>
          <p:nvPr/>
        </p:nvSpPr>
        <p:spPr bwMode="auto">
          <a:xfrm>
            <a:off x="5095876" y="5480050"/>
            <a:ext cx="131763" cy="0"/>
          </a:xfrm>
          <a:custGeom>
            <a:avLst/>
            <a:gdLst>
              <a:gd name="T0" fmla="*/ 0 w 131445"/>
              <a:gd name="T1" fmla="*/ 131758 w 131445"/>
              <a:gd name="T2" fmla="*/ 0 60000 65536"/>
              <a:gd name="T3" fmla="*/ 0 60000 65536"/>
            </a:gdLst>
            <a:ahLst/>
            <a:cxnLst>
              <a:cxn ang="T2">
                <a:pos x="T0" y="0"/>
              </a:cxn>
              <a:cxn ang="T3">
                <a:pos x="T1" y="0"/>
              </a:cxn>
            </a:cxnLst>
            <a:rect l="0" t="0" r="r" b="b"/>
            <a:pathLst>
              <a:path w="131445">
                <a:moveTo>
                  <a:pt x="0" y="0"/>
                </a:moveTo>
                <a:lnTo>
                  <a:pt x="131123" y="0"/>
                </a:lnTo>
              </a:path>
            </a:pathLst>
          </a:custGeom>
          <a:noFill/>
          <a:ln w="119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480" name="object 168">
            <a:extLst>
              <a:ext uri="{FF2B5EF4-FFF2-40B4-BE49-F238E27FC236}">
                <a16:creationId xmlns:a16="http://schemas.microsoft.com/office/drawing/2014/main" id="{8EB5EEEC-0736-467D-9BF3-D2EE2BDE57DC}"/>
              </a:ext>
            </a:extLst>
          </p:cNvPr>
          <p:cNvSpPr>
            <a:spLocks/>
          </p:cNvSpPr>
          <p:nvPr/>
        </p:nvSpPr>
        <p:spPr bwMode="auto">
          <a:xfrm>
            <a:off x="5097464" y="5495925"/>
            <a:ext cx="130175" cy="12700"/>
          </a:xfrm>
          <a:custGeom>
            <a:avLst/>
            <a:gdLst>
              <a:gd name="T0" fmla="*/ 0 w 130810"/>
              <a:gd name="T1" fmla="*/ 12298 h 12700"/>
              <a:gd name="T2" fmla="*/ 129379 w 130810"/>
              <a:gd name="T3" fmla="*/ 12298 h 12700"/>
              <a:gd name="T4" fmla="*/ 129379 w 130810"/>
              <a:gd name="T5" fmla="*/ 0 h 12700"/>
              <a:gd name="T6" fmla="*/ 0 w 130810"/>
              <a:gd name="T7" fmla="*/ 0 h 12700"/>
              <a:gd name="T8" fmla="*/ 0 w 130810"/>
              <a:gd name="T9" fmla="*/ 12298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810" h="12700">
                <a:moveTo>
                  <a:pt x="0" y="12298"/>
                </a:moveTo>
                <a:lnTo>
                  <a:pt x="130644" y="12298"/>
                </a:lnTo>
                <a:lnTo>
                  <a:pt x="130644" y="0"/>
                </a:lnTo>
                <a:lnTo>
                  <a:pt x="0" y="0"/>
                </a:lnTo>
                <a:lnTo>
                  <a:pt x="0" y="122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1" name="object 169">
            <a:extLst>
              <a:ext uri="{FF2B5EF4-FFF2-40B4-BE49-F238E27FC236}">
                <a16:creationId xmlns:a16="http://schemas.microsoft.com/office/drawing/2014/main" id="{4663F5C5-7434-4891-B2AE-AF2C85BB3987}"/>
              </a:ext>
            </a:extLst>
          </p:cNvPr>
          <p:cNvSpPr>
            <a:spLocks/>
          </p:cNvSpPr>
          <p:nvPr/>
        </p:nvSpPr>
        <p:spPr bwMode="auto">
          <a:xfrm>
            <a:off x="5251450" y="5510213"/>
            <a:ext cx="25400" cy="165100"/>
          </a:xfrm>
          <a:custGeom>
            <a:avLst/>
            <a:gdLst>
              <a:gd name="T0" fmla="*/ 0 w 26670"/>
              <a:gd name="T1" fmla="*/ 164689 h 165100"/>
              <a:gd name="T2" fmla="*/ 24134 w 26670"/>
              <a:gd name="T3" fmla="*/ 164689 h 165100"/>
              <a:gd name="T4" fmla="*/ 24134 w 26670"/>
              <a:gd name="T5" fmla="*/ 0 h 165100"/>
              <a:gd name="T6" fmla="*/ 0 w 26670"/>
              <a:gd name="T7" fmla="*/ 0 h 165100"/>
              <a:gd name="T8" fmla="*/ 0 w 26670"/>
              <a:gd name="T9" fmla="*/ 164689 h 165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70" h="165100">
                <a:moveTo>
                  <a:pt x="0" y="164689"/>
                </a:moveTo>
                <a:lnTo>
                  <a:pt x="26608" y="164689"/>
                </a:lnTo>
                <a:lnTo>
                  <a:pt x="26608" y="0"/>
                </a:lnTo>
                <a:lnTo>
                  <a:pt x="0" y="0"/>
                </a:lnTo>
                <a:lnTo>
                  <a:pt x="0" y="1646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2" name="object 170">
            <a:extLst>
              <a:ext uri="{FF2B5EF4-FFF2-40B4-BE49-F238E27FC236}">
                <a16:creationId xmlns:a16="http://schemas.microsoft.com/office/drawing/2014/main" id="{F72F6913-67C3-451A-95CB-6BC99286DD90}"/>
              </a:ext>
            </a:extLst>
          </p:cNvPr>
          <p:cNvSpPr>
            <a:spLocks/>
          </p:cNvSpPr>
          <p:nvPr/>
        </p:nvSpPr>
        <p:spPr bwMode="auto">
          <a:xfrm>
            <a:off x="5229226" y="5521325"/>
            <a:ext cx="9525" cy="20638"/>
          </a:xfrm>
          <a:custGeom>
            <a:avLst/>
            <a:gdLst>
              <a:gd name="T0" fmla="*/ 0 w 10795"/>
              <a:gd name="T1" fmla="*/ 0 h 19685"/>
              <a:gd name="T2" fmla="*/ 8211 w 10795"/>
              <a:gd name="T3" fmla="*/ 0 h 19685"/>
              <a:gd name="T4" fmla="*/ 8211 w 10795"/>
              <a:gd name="T5" fmla="*/ 21432 h 19685"/>
              <a:gd name="T6" fmla="*/ 0 w 10795"/>
              <a:gd name="T7" fmla="*/ 21432 h 19685"/>
              <a:gd name="T8" fmla="*/ 0 w 10795"/>
              <a:gd name="T9" fmla="*/ 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19685">
                <a:moveTo>
                  <a:pt x="0" y="0"/>
                </a:moveTo>
                <a:lnTo>
                  <a:pt x="10547" y="0"/>
                </a:lnTo>
                <a:lnTo>
                  <a:pt x="10547" y="19498"/>
                </a:lnTo>
                <a:lnTo>
                  <a:pt x="0" y="194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3" name="object 171">
            <a:extLst>
              <a:ext uri="{FF2B5EF4-FFF2-40B4-BE49-F238E27FC236}">
                <a16:creationId xmlns:a16="http://schemas.microsoft.com/office/drawing/2014/main" id="{C948F373-2805-4E0C-BBEF-53EEAC82BC57}"/>
              </a:ext>
            </a:extLst>
          </p:cNvPr>
          <p:cNvSpPr>
            <a:spLocks/>
          </p:cNvSpPr>
          <p:nvPr/>
        </p:nvSpPr>
        <p:spPr bwMode="auto">
          <a:xfrm>
            <a:off x="5229226" y="5554664"/>
            <a:ext cx="9525" cy="20637"/>
          </a:xfrm>
          <a:custGeom>
            <a:avLst/>
            <a:gdLst>
              <a:gd name="T0" fmla="*/ 0 w 10795"/>
              <a:gd name="T1" fmla="*/ 0 h 20320"/>
              <a:gd name="T2" fmla="*/ 8211 w 10795"/>
              <a:gd name="T3" fmla="*/ 0 h 20320"/>
              <a:gd name="T4" fmla="*/ 8211 w 10795"/>
              <a:gd name="T5" fmla="*/ 20421 h 20320"/>
              <a:gd name="T6" fmla="*/ 0 w 10795"/>
              <a:gd name="T7" fmla="*/ 20421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4" name="object 172">
            <a:extLst>
              <a:ext uri="{FF2B5EF4-FFF2-40B4-BE49-F238E27FC236}">
                <a16:creationId xmlns:a16="http://schemas.microsoft.com/office/drawing/2014/main" id="{FFD68BF4-FAC0-4F64-BCB7-B5D5048A9514}"/>
              </a:ext>
            </a:extLst>
          </p:cNvPr>
          <p:cNvSpPr>
            <a:spLocks/>
          </p:cNvSpPr>
          <p:nvPr/>
        </p:nvSpPr>
        <p:spPr bwMode="auto">
          <a:xfrm>
            <a:off x="5229226" y="5654675"/>
            <a:ext cx="9525" cy="20638"/>
          </a:xfrm>
          <a:custGeom>
            <a:avLst/>
            <a:gdLst>
              <a:gd name="T0" fmla="*/ 0 w 10795"/>
              <a:gd name="T1" fmla="*/ 0 h 19685"/>
              <a:gd name="T2" fmla="*/ 8211 w 10795"/>
              <a:gd name="T3" fmla="*/ 0 h 19685"/>
              <a:gd name="T4" fmla="*/ 8211 w 10795"/>
              <a:gd name="T5" fmla="*/ 21432 h 19685"/>
              <a:gd name="T6" fmla="*/ 0 w 10795"/>
              <a:gd name="T7" fmla="*/ 21432 h 19685"/>
              <a:gd name="T8" fmla="*/ 0 w 10795"/>
              <a:gd name="T9" fmla="*/ 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19685">
                <a:moveTo>
                  <a:pt x="0" y="0"/>
                </a:moveTo>
                <a:lnTo>
                  <a:pt x="10547" y="0"/>
                </a:lnTo>
                <a:lnTo>
                  <a:pt x="10547" y="19498"/>
                </a:lnTo>
                <a:lnTo>
                  <a:pt x="0" y="194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5" name="object 173">
            <a:extLst>
              <a:ext uri="{FF2B5EF4-FFF2-40B4-BE49-F238E27FC236}">
                <a16:creationId xmlns:a16="http://schemas.microsoft.com/office/drawing/2014/main" id="{6977464D-2C24-4D19-884D-2407D0A45FCB}"/>
              </a:ext>
            </a:extLst>
          </p:cNvPr>
          <p:cNvSpPr>
            <a:spLocks/>
          </p:cNvSpPr>
          <p:nvPr/>
        </p:nvSpPr>
        <p:spPr bwMode="auto">
          <a:xfrm>
            <a:off x="5207001" y="5654675"/>
            <a:ext cx="11113" cy="20638"/>
          </a:xfrm>
          <a:custGeom>
            <a:avLst/>
            <a:gdLst>
              <a:gd name="T0" fmla="*/ 0 w 10795"/>
              <a:gd name="T1" fmla="*/ 0 h 19685"/>
              <a:gd name="T2" fmla="*/ 11432 w 10795"/>
              <a:gd name="T3" fmla="*/ 0 h 19685"/>
              <a:gd name="T4" fmla="*/ 11432 w 10795"/>
              <a:gd name="T5" fmla="*/ 21432 h 19685"/>
              <a:gd name="T6" fmla="*/ 0 w 10795"/>
              <a:gd name="T7" fmla="*/ 21432 h 19685"/>
              <a:gd name="T8" fmla="*/ 0 w 10795"/>
              <a:gd name="T9" fmla="*/ 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19685">
                <a:moveTo>
                  <a:pt x="0" y="0"/>
                </a:moveTo>
                <a:lnTo>
                  <a:pt x="10787" y="0"/>
                </a:lnTo>
                <a:lnTo>
                  <a:pt x="10787" y="19498"/>
                </a:lnTo>
                <a:lnTo>
                  <a:pt x="0" y="194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6" name="object 174">
            <a:extLst>
              <a:ext uri="{FF2B5EF4-FFF2-40B4-BE49-F238E27FC236}">
                <a16:creationId xmlns:a16="http://schemas.microsoft.com/office/drawing/2014/main" id="{01B68F7A-6697-49C7-BCFF-5BA8BAB305D4}"/>
              </a:ext>
            </a:extLst>
          </p:cNvPr>
          <p:cNvSpPr>
            <a:spLocks/>
          </p:cNvSpPr>
          <p:nvPr/>
        </p:nvSpPr>
        <p:spPr bwMode="auto">
          <a:xfrm>
            <a:off x="5183188" y="5654675"/>
            <a:ext cx="11112" cy="20638"/>
          </a:xfrm>
          <a:custGeom>
            <a:avLst/>
            <a:gdLst>
              <a:gd name="T0" fmla="*/ 0 w 10795"/>
              <a:gd name="T1" fmla="*/ 0 h 19685"/>
              <a:gd name="T2" fmla="*/ 10923 w 10795"/>
              <a:gd name="T3" fmla="*/ 0 h 19685"/>
              <a:gd name="T4" fmla="*/ 10923 w 10795"/>
              <a:gd name="T5" fmla="*/ 21432 h 19685"/>
              <a:gd name="T6" fmla="*/ 0 w 10795"/>
              <a:gd name="T7" fmla="*/ 21432 h 19685"/>
              <a:gd name="T8" fmla="*/ 0 w 10795"/>
              <a:gd name="T9" fmla="*/ 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19685">
                <a:moveTo>
                  <a:pt x="0" y="0"/>
                </a:moveTo>
                <a:lnTo>
                  <a:pt x="10308" y="0"/>
                </a:lnTo>
                <a:lnTo>
                  <a:pt x="10308" y="19498"/>
                </a:lnTo>
                <a:lnTo>
                  <a:pt x="0" y="194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7" name="object 175">
            <a:extLst>
              <a:ext uri="{FF2B5EF4-FFF2-40B4-BE49-F238E27FC236}">
                <a16:creationId xmlns:a16="http://schemas.microsoft.com/office/drawing/2014/main" id="{508367D2-D7D0-439C-8DD1-29189A1C886E}"/>
              </a:ext>
            </a:extLst>
          </p:cNvPr>
          <p:cNvSpPr>
            <a:spLocks/>
          </p:cNvSpPr>
          <p:nvPr/>
        </p:nvSpPr>
        <p:spPr bwMode="auto">
          <a:xfrm>
            <a:off x="5159376" y="5654675"/>
            <a:ext cx="11113" cy="20638"/>
          </a:xfrm>
          <a:custGeom>
            <a:avLst/>
            <a:gdLst>
              <a:gd name="T0" fmla="*/ 0 w 10795"/>
              <a:gd name="T1" fmla="*/ 0 h 19685"/>
              <a:gd name="T2" fmla="*/ 11178 w 10795"/>
              <a:gd name="T3" fmla="*/ 0 h 19685"/>
              <a:gd name="T4" fmla="*/ 11178 w 10795"/>
              <a:gd name="T5" fmla="*/ 21432 h 19685"/>
              <a:gd name="T6" fmla="*/ 0 w 10795"/>
              <a:gd name="T7" fmla="*/ 21432 h 19685"/>
              <a:gd name="T8" fmla="*/ 0 w 10795"/>
              <a:gd name="T9" fmla="*/ 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19685">
                <a:moveTo>
                  <a:pt x="0" y="0"/>
                </a:moveTo>
                <a:lnTo>
                  <a:pt x="10547" y="0"/>
                </a:lnTo>
                <a:lnTo>
                  <a:pt x="10547" y="19498"/>
                </a:lnTo>
                <a:lnTo>
                  <a:pt x="0" y="194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8" name="object 176">
            <a:extLst>
              <a:ext uri="{FF2B5EF4-FFF2-40B4-BE49-F238E27FC236}">
                <a16:creationId xmlns:a16="http://schemas.microsoft.com/office/drawing/2014/main" id="{0DC81D85-8DD1-448A-8BE7-005A617F0AAE}"/>
              </a:ext>
            </a:extLst>
          </p:cNvPr>
          <p:cNvSpPr>
            <a:spLocks/>
          </p:cNvSpPr>
          <p:nvPr/>
        </p:nvSpPr>
        <p:spPr bwMode="auto">
          <a:xfrm>
            <a:off x="5137151" y="5654675"/>
            <a:ext cx="11113" cy="20638"/>
          </a:xfrm>
          <a:custGeom>
            <a:avLst/>
            <a:gdLst>
              <a:gd name="T0" fmla="*/ 0 w 10795"/>
              <a:gd name="T1" fmla="*/ 0 h 19685"/>
              <a:gd name="T2" fmla="*/ 11178 w 10795"/>
              <a:gd name="T3" fmla="*/ 0 h 19685"/>
              <a:gd name="T4" fmla="*/ 11178 w 10795"/>
              <a:gd name="T5" fmla="*/ 21432 h 19685"/>
              <a:gd name="T6" fmla="*/ 0 w 10795"/>
              <a:gd name="T7" fmla="*/ 21432 h 19685"/>
              <a:gd name="T8" fmla="*/ 0 w 10795"/>
              <a:gd name="T9" fmla="*/ 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19685">
                <a:moveTo>
                  <a:pt x="0" y="0"/>
                </a:moveTo>
                <a:lnTo>
                  <a:pt x="10547" y="0"/>
                </a:lnTo>
                <a:lnTo>
                  <a:pt x="10547" y="19498"/>
                </a:lnTo>
                <a:lnTo>
                  <a:pt x="0" y="194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89" name="object 177">
            <a:extLst>
              <a:ext uri="{FF2B5EF4-FFF2-40B4-BE49-F238E27FC236}">
                <a16:creationId xmlns:a16="http://schemas.microsoft.com/office/drawing/2014/main" id="{FF00600A-2BDF-4E97-8A0E-6663CB014C28}"/>
              </a:ext>
            </a:extLst>
          </p:cNvPr>
          <p:cNvSpPr>
            <a:spLocks/>
          </p:cNvSpPr>
          <p:nvPr/>
        </p:nvSpPr>
        <p:spPr bwMode="auto">
          <a:xfrm>
            <a:off x="5113338" y="5654675"/>
            <a:ext cx="11112" cy="20638"/>
          </a:xfrm>
          <a:custGeom>
            <a:avLst/>
            <a:gdLst>
              <a:gd name="T0" fmla="*/ 0 w 10795"/>
              <a:gd name="T1" fmla="*/ 0 h 19685"/>
              <a:gd name="T2" fmla="*/ 11176 w 10795"/>
              <a:gd name="T3" fmla="*/ 0 h 19685"/>
              <a:gd name="T4" fmla="*/ 11176 w 10795"/>
              <a:gd name="T5" fmla="*/ 21432 h 19685"/>
              <a:gd name="T6" fmla="*/ 0 w 10795"/>
              <a:gd name="T7" fmla="*/ 21432 h 19685"/>
              <a:gd name="T8" fmla="*/ 0 w 10795"/>
              <a:gd name="T9" fmla="*/ 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19685">
                <a:moveTo>
                  <a:pt x="0" y="0"/>
                </a:moveTo>
                <a:lnTo>
                  <a:pt x="10547" y="0"/>
                </a:lnTo>
                <a:lnTo>
                  <a:pt x="10547" y="19498"/>
                </a:lnTo>
                <a:lnTo>
                  <a:pt x="0" y="194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0" name="object 178">
            <a:extLst>
              <a:ext uri="{FF2B5EF4-FFF2-40B4-BE49-F238E27FC236}">
                <a16:creationId xmlns:a16="http://schemas.microsoft.com/office/drawing/2014/main" id="{F5F59497-DBAD-4404-8130-7EF82F6CB076}"/>
              </a:ext>
            </a:extLst>
          </p:cNvPr>
          <p:cNvSpPr>
            <a:spLocks/>
          </p:cNvSpPr>
          <p:nvPr/>
        </p:nvSpPr>
        <p:spPr bwMode="auto">
          <a:xfrm>
            <a:off x="5229226" y="5622925"/>
            <a:ext cx="9525" cy="20638"/>
          </a:xfrm>
          <a:custGeom>
            <a:avLst/>
            <a:gdLst>
              <a:gd name="T0" fmla="*/ 0 w 10795"/>
              <a:gd name="T1" fmla="*/ 0 h 20320"/>
              <a:gd name="T2" fmla="*/ 8211 w 10795"/>
              <a:gd name="T3" fmla="*/ 0 h 20320"/>
              <a:gd name="T4" fmla="*/ 8211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1" name="object 179">
            <a:extLst>
              <a:ext uri="{FF2B5EF4-FFF2-40B4-BE49-F238E27FC236}">
                <a16:creationId xmlns:a16="http://schemas.microsoft.com/office/drawing/2014/main" id="{60CB95B4-818E-4747-9E6C-0822D6396303}"/>
              </a:ext>
            </a:extLst>
          </p:cNvPr>
          <p:cNvSpPr>
            <a:spLocks/>
          </p:cNvSpPr>
          <p:nvPr/>
        </p:nvSpPr>
        <p:spPr bwMode="auto">
          <a:xfrm>
            <a:off x="5207001" y="5622925"/>
            <a:ext cx="11113" cy="20638"/>
          </a:xfrm>
          <a:custGeom>
            <a:avLst/>
            <a:gdLst>
              <a:gd name="T0" fmla="*/ 0 w 10795"/>
              <a:gd name="T1" fmla="*/ 0 h 20320"/>
              <a:gd name="T2" fmla="*/ 11432 w 10795"/>
              <a:gd name="T3" fmla="*/ 0 h 20320"/>
              <a:gd name="T4" fmla="*/ 11432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787" y="0"/>
                </a:lnTo>
                <a:lnTo>
                  <a:pt x="10787" y="19798"/>
                </a:lnTo>
                <a:lnTo>
                  <a:pt x="0" y="197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2" name="object 180">
            <a:extLst>
              <a:ext uri="{FF2B5EF4-FFF2-40B4-BE49-F238E27FC236}">
                <a16:creationId xmlns:a16="http://schemas.microsoft.com/office/drawing/2014/main" id="{02462ED8-6488-41C0-BB4A-2E5AEC745E02}"/>
              </a:ext>
            </a:extLst>
          </p:cNvPr>
          <p:cNvSpPr>
            <a:spLocks/>
          </p:cNvSpPr>
          <p:nvPr/>
        </p:nvSpPr>
        <p:spPr bwMode="auto">
          <a:xfrm>
            <a:off x="5183188" y="5622925"/>
            <a:ext cx="11112" cy="20638"/>
          </a:xfrm>
          <a:custGeom>
            <a:avLst/>
            <a:gdLst>
              <a:gd name="T0" fmla="*/ 0 w 10795"/>
              <a:gd name="T1" fmla="*/ 0 h 20320"/>
              <a:gd name="T2" fmla="*/ 10923 w 10795"/>
              <a:gd name="T3" fmla="*/ 0 h 20320"/>
              <a:gd name="T4" fmla="*/ 10923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308" y="0"/>
                </a:lnTo>
                <a:lnTo>
                  <a:pt x="10308" y="19798"/>
                </a:lnTo>
                <a:lnTo>
                  <a:pt x="0" y="197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3" name="object 181">
            <a:extLst>
              <a:ext uri="{FF2B5EF4-FFF2-40B4-BE49-F238E27FC236}">
                <a16:creationId xmlns:a16="http://schemas.microsoft.com/office/drawing/2014/main" id="{861DEA28-9B5A-4C8F-A062-2330B23F362A}"/>
              </a:ext>
            </a:extLst>
          </p:cNvPr>
          <p:cNvSpPr>
            <a:spLocks/>
          </p:cNvSpPr>
          <p:nvPr/>
        </p:nvSpPr>
        <p:spPr bwMode="auto">
          <a:xfrm>
            <a:off x="5159376" y="5622925"/>
            <a:ext cx="11113" cy="20638"/>
          </a:xfrm>
          <a:custGeom>
            <a:avLst/>
            <a:gdLst>
              <a:gd name="T0" fmla="*/ 0 w 10795"/>
              <a:gd name="T1" fmla="*/ 0 h 20320"/>
              <a:gd name="T2" fmla="*/ 11178 w 10795"/>
              <a:gd name="T3" fmla="*/ 0 h 20320"/>
              <a:gd name="T4" fmla="*/ 11178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4" name="object 182">
            <a:extLst>
              <a:ext uri="{FF2B5EF4-FFF2-40B4-BE49-F238E27FC236}">
                <a16:creationId xmlns:a16="http://schemas.microsoft.com/office/drawing/2014/main" id="{74556592-1654-4E47-94A4-3F7EE1565C1B}"/>
              </a:ext>
            </a:extLst>
          </p:cNvPr>
          <p:cNvSpPr>
            <a:spLocks/>
          </p:cNvSpPr>
          <p:nvPr/>
        </p:nvSpPr>
        <p:spPr bwMode="auto">
          <a:xfrm>
            <a:off x="5137151" y="5622925"/>
            <a:ext cx="11113" cy="20638"/>
          </a:xfrm>
          <a:custGeom>
            <a:avLst/>
            <a:gdLst>
              <a:gd name="T0" fmla="*/ 0 w 10795"/>
              <a:gd name="T1" fmla="*/ 0 h 20320"/>
              <a:gd name="T2" fmla="*/ 11178 w 10795"/>
              <a:gd name="T3" fmla="*/ 0 h 20320"/>
              <a:gd name="T4" fmla="*/ 11178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5" name="object 183">
            <a:extLst>
              <a:ext uri="{FF2B5EF4-FFF2-40B4-BE49-F238E27FC236}">
                <a16:creationId xmlns:a16="http://schemas.microsoft.com/office/drawing/2014/main" id="{BBEFD8FD-BC96-4CE7-8DBE-F1D528981267}"/>
              </a:ext>
            </a:extLst>
          </p:cNvPr>
          <p:cNvSpPr>
            <a:spLocks/>
          </p:cNvSpPr>
          <p:nvPr/>
        </p:nvSpPr>
        <p:spPr bwMode="auto">
          <a:xfrm>
            <a:off x="5113338" y="5622925"/>
            <a:ext cx="11112" cy="20638"/>
          </a:xfrm>
          <a:custGeom>
            <a:avLst/>
            <a:gdLst>
              <a:gd name="T0" fmla="*/ 0 w 10795"/>
              <a:gd name="T1" fmla="*/ 0 h 20320"/>
              <a:gd name="T2" fmla="*/ 11176 w 10795"/>
              <a:gd name="T3" fmla="*/ 0 h 20320"/>
              <a:gd name="T4" fmla="*/ 11176 w 10795"/>
              <a:gd name="T5" fmla="*/ 20423 h 20320"/>
              <a:gd name="T6" fmla="*/ 0 w 10795"/>
              <a:gd name="T7" fmla="*/ 20423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8"/>
                </a:lnTo>
                <a:lnTo>
                  <a:pt x="0" y="197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6" name="object 184">
            <a:extLst>
              <a:ext uri="{FF2B5EF4-FFF2-40B4-BE49-F238E27FC236}">
                <a16:creationId xmlns:a16="http://schemas.microsoft.com/office/drawing/2014/main" id="{8EDF0C69-15E5-4B12-85C2-179743B31C07}"/>
              </a:ext>
            </a:extLst>
          </p:cNvPr>
          <p:cNvSpPr>
            <a:spLocks/>
          </p:cNvSpPr>
          <p:nvPr/>
        </p:nvSpPr>
        <p:spPr bwMode="auto">
          <a:xfrm>
            <a:off x="5229226" y="5591175"/>
            <a:ext cx="9525" cy="19050"/>
          </a:xfrm>
          <a:custGeom>
            <a:avLst/>
            <a:gdLst>
              <a:gd name="T0" fmla="*/ 0 w 10795"/>
              <a:gd name="T1" fmla="*/ 0 h 20320"/>
              <a:gd name="T2" fmla="*/ 8211 w 10795"/>
              <a:gd name="T3" fmla="*/ 0 h 20320"/>
              <a:gd name="T4" fmla="*/ 8211 w 10795"/>
              <a:gd name="T5" fmla="*/ 17402 h 20320"/>
              <a:gd name="T6" fmla="*/ 0 w 10795"/>
              <a:gd name="T7" fmla="*/ 1740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7" name="object 185">
            <a:extLst>
              <a:ext uri="{FF2B5EF4-FFF2-40B4-BE49-F238E27FC236}">
                <a16:creationId xmlns:a16="http://schemas.microsoft.com/office/drawing/2014/main" id="{BAA4D926-93AC-464D-8546-16B5F17BF151}"/>
              </a:ext>
            </a:extLst>
          </p:cNvPr>
          <p:cNvSpPr>
            <a:spLocks/>
          </p:cNvSpPr>
          <p:nvPr/>
        </p:nvSpPr>
        <p:spPr bwMode="auto">
          <a:xfrm>
            <a:off x="5207001" y="5591175"/>
            <a:ext cx="11113" cy="19050"/>
          </a:xfrm>
          <a:custGeom>
            <a:avLst/>
            <a:gdLst>
              <a:gd name="T0" fmla="*/ 0 w 10795"/>
              <a:gd name="T1" fmla="*/ 0 h 20320"/>
              <a:gd name="T2" fmla="*/ 11432 w 10795"/>
              <a:gd name="T3" fmla="*/ 0 h 20320"/>
              <a:gd name="T4" fmla="*/ 11432 w 10795"/>
              <a:gd name="T5" fmla="*/ 17402 h 20320"/>
              <a:gd name="T6" fmla="*/ 0 w 10795"/>
              <a:gd name="T7" fmla="*/ 1740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787" y="0"/>
                </a:lnTo>
                <a:lnTo>
                  <a:pt x="10787" y="19799"/>
                </a:lnTo>
                <a:lnTo>
                  <a:pt x="0" y="197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8" name="object 186">
            <a:extLst>
              <a:ext uri="{FF2B5EF4-FFF2-40B4-BE49-F238E27FC236}">
                <a16:creationId xmlns:a16="http://schemas.microsoft.com/office/drawing/2014/main" id="{26CD7041-9984-4C3A-BAA2-CAC9F46959A0}"/>
              </a:ext>
            </a:extLst>
          </p:cNvPr>
          <p:cNvSpPr>
            <a:spLocks/>
          </p:cNvSpPr>
          <p:nvPr/>
        </p:nvSpPr>
        <p:spPr bwMode="auto">
          <a:xfrm>
            <a:off x="5183188" y="5591175"/>
            <a:ext cx="11112" cy="19050"/>
          </a:xfrm>
          <a:custGeom>
            <a:avLst/>
            <a:gdLst>
              <a:gd name="T0" fmla="*/ 0 w 10795"/>
              <a:gd name="T1" fmla="*/ 0 h 20320"/>
              <a:gd name="T2" fmla="*/ 10923 w 10795"/>
              <a:gd name="T3" fmla="*/ 0 h 20320"/>
              <a:gd name="T4" fmla="*/ 10923 w 10795"/>
              <a:gd name="T5" fmla="*/ 17402 h 20320"/>
              <a:gd name="T6" fmla="*/ 0 w 10795"/>
              <a:gd name="T7" fmla="*/ 1740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308" y="0"/>
                </a:lnTo>
                <a:lnTo>
                  <a:pt x="10308" y="19799"/>
                </a:lnTo>
                <a:lnTo>
                  <a:pt x="0" y="197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499" name="object 187">
            <a:extLst>
              <a:ext uri="{FF2B5EF4-FFF2-40B4-BE49-F238E27FC236}">
                <a16:creationId xmlns:a16="http://schemas.microsoft.com/office/drawing/2014/main" id="{9138CD69-833D-4164-9878-412E246BC7C8}"/>
              </a:ext>
            </a:extLst>
          </p:cNvPr>
          <p:cNvSpPr>
            <a:spLocks/>
          </p:cNvSpPr>
          <p:nvPr/>
        </p:nvSpPr>
        <p:spPr bwMode="auto">
          <a:xfrm>
            <a:off x="5159376" y="5591175"/>
            <a:ext cx="11113" cy="19050"/>
          </a:xfrm>
          <a:custGeom>
            <a:avLst/>
            <a:gdLst>
              <a:gd name="T0" fmla="*/ 0 w 10795"/>
              <a:gd name="T1" fmla="*/ 0 h 20320"/>
              <a:gd name="T2" fmla="*/ 11178 w 10795"/>
              <a:gd name="T3" fmla="*/ 0 h 20320"/>
              <a:gd name="T4" fmla="*/ 11178 w 10795"/>
              <a:gd name="T5" fmla="*/ 17402 h 20320"/>
              <a:gd name="T6" fmla="*/ 0 w 10795"/>
              <a:gd name="T7" fmla="*/ 1740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0" name="object 188">
            <a:extLst>
              <a:ext uri="{FF2B5EF4-FFF2-40B4-BE49-F238E27FC236}">
                <a16:creationId xmlns:a16="http://schemas.microsoft.com/office/drawing/2014/main" id="{6D710FB1-AFF2-4A85-AE2C-5F32A672F5C9}"/>
              </a:ext>
            </a:extLst>
          </p:cNvPr>
          <p:cNvSpPr>
            <a:spLocks/>
          </p:cNvSpPr>
          <p:nvPr/>
        </p:nvSpPr>
        <p:spPr bwMode="auto">
          <a:xfrm>
            <a:off x="5137151" y="5591175"/>
            <a:ext cx="11113" cy="19050"/>
          </a:xfrm>
          <a:custGeom>
            <a:avLst/>
            <a:gdLst>
              <a:gd name="T0" fmla="*/ 0 w 10795"/>
              <a:gd name="T1" fmla="*/ 0 h 20320"/>
              <a:gd name="T2" fmla="*/ 11178 w 10795"/>
              <a:gd name="T3" fmla="*/ 0 h 20320"/>
              <a:gd name="T4" fmla="*/ 11178 w 10795"/>
              <a:gd name="T5" fmla="*/ 17402 h 20320"/>
              <a:gd name="T6" fmla="*/ 0 w 10795"/>
              <a:gd name="T7" fmla="*/ 1740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1" name="object 189">
            <a:extLst>
              <a:ext uri="{FF2B5EF4-FFF2-40B4-BE49-F238E27FC236}">
                <a16:creationId xmlns:a16="http://schemas.microsoft.com/office/drawing/2014/main" id="{D8113F46-F90D-4881-AFCE-72D7A6B40E24}"/>
              </a:ext>
            </a:extLst>
          </p:cNvPr>
          <p:cNvSpPr>
            <a:spLocks/>
          </p:cNvSpPr>
          <p:nvPr/>
        </p:nvSpPr>
        <p:spPr bwMode="auto">
          <a:xfrm>
            <a:off x="5113338" y="5591175"/>
            <a:ext cx="11112" cy="19050"/>
          </a:xfrm>
          <a:custGeom>
            <a:avLst/>
            <a:gdLst>
              <a:gd name="T0" fmla="*/ 0 w 10795"/>
              <a:gd name="T1" fmla="*/ 0 h 20320"/>
              <a:gd name="T2" fmla="*/ 11176 w 10795"/>
              <a:gd name="T3" fmla="*/ 0 h 20320"/>
              <a:gd name="T4" fmla="*/ 11176 w 10795"/>
              <a:gd name="T5" fmla="*/ 17402 h 20320"/>
              <a:gd name="T6" fmla="*/ 0 w 10795"/>
              <a:gd name="T7" fmla="*/ 17402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2" name="object 190">
            <a:extLst>
              <a:ext uri="{FF2B5EF4-FFF2-40B4-BE49-F238E27FC236}">
                <a16:creationId xmlns:a16="http://schemas.microsoft.com/office/drawing/2014/main" id="{E6FE60AB-C9B1-42CE-97E1-45731B6A5FA3}"/>
              </a:ext>
            </a:extLst>
          </p:cNvPr>
          <p:cNvSpPr>
            <a:spLocks/>
          </p:cNvSpPr>
          <p:nvPr/>
        </p:nvSpPr>
        <p:spPr bwMode="auto">
          <a:xfrm>
            <a:off x="5100639" y="5519739"/>
            <a:ext cx="96837" cy="14287"/>
          </a:xfrm>
          <a:custGeom>
            <a:avLst/>
            <a:gdLst>
              <a:gd name="T0" fmla="*/ 0 w 97154"/>
              <a:gd name="T1" fmla="*/ 13494 h 14604"/>
              <a:gd name="T2" fmla="*/ 96212 w 97154"/>
              <a:gd name="T3" fmla="*/ 13494 h 14604"/>
              <a:gd name="T4" fmla="*/ 96212 w 97154"/>
              <a:gd name="T5" fmla="*/ 0 h 14604"/>
              <a:gd name="T6" fmla="*/ 0 w 97154"/>
              <a:gd name="T7" fmla="*/ 0 h 14604"/>
              <a:gd name="T8" fmla="*/ 0 w 97154"/>
              <a:gd name="T9" fmla="*/ 13494 h 146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154" h="14604">
                <a:moveTo>
                  <a:pt x="0" y="14099"/>
                </a:moveTo>
                <a:lnTo>
                  <a:pt x="96843" y="14099"/>
                </a:lnTo>
                <a:lnTo>
                  <a:pt x="96843" y="0"/>
                </a:lnTo>
                <a:lnTo>
                  <a:pt x="0" y="0"/>
                </a:lnTo>
                <a:lnTo>
                  <a:pt x="0" y="140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3" name="object 191">
            <a:extLst>
              <a:ext uri="{FF2B5EF4-FFF2-40B4-BE49-F238E27FC236}">
                <a16:creationId xmlns:a16="http://schemas.microsoft.com/office/drawing/2014/main" id="{21540B9F-2480-4B20-B669-D81B658BB38D}"/>
              </a:ext>
            </a:extLst>
          </p:cNvPr>
          <p:cNvSpPr>
            <a:spLocks/>
          </p:cNvSpPr>
          <p:nvPr/>
        </p:nvSpPr>
        <p:spPr bwMode="auto">
          <a:xfrm>
            <a:off x="5099051" y="5545138"/>
            <a:ext cx="98425" cy="12700"/>
          </a:xfrm>
          <a:custGeom>
            <a:avLst/>
            <a:gdLst>
              <a:gd name="T0" fmla="*/ 0 w 99060"/>
              <a:gd name="T1" fmla="*/ 11701 h 13335"/>
              <a:gd name="T2" fmla="*/ 97500 w 99060"/>
              <a:gd name="T3" fmla="*/ 11701 h 13335"/>
              <a:gd name="T4" fmla="*/ 97500 w 99060"/>
              <a:gd name="T5" fmla="*/ 0 h 13335"/>
              <a:gd name="T6" fmla="*/ 0 w 99060"/>
              <a:gd name="T7" fmla="*/ 0 h 13335"/>
              <a:gd name="T8" fmla="*/ 0 w 99060"/>
              <a:gd name="T9" fmla="*/ 11701 h 13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60" h="13335">
                <a:moveTo>
                  <a:pt x="0" y="12900"/>
                </a:moveTo>
                <a:lnTo>
                  <a:pt x="98762" y="12900"/>
                </a:lnTo>
                <a:lnTo>
                  <a:pt x="98762" y="0"/>
                </a:lnTo>
                <a:lnTo>
                  <a:pt x="0" y="0"/>
                </a:lnTo>
                <a:lnTo>
                  <a:pt x="0" y="129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4" name="object 192">
            <a:extLst>
              <a:ext uri="{FF2B5EF4-FFF2-40B4-BE49-F238E27FC236}">
                <a16:creationId xmlns:a16="http://schemas.microsoft.com/office/drawing/2014/main" id="{D939E488-6B9D-43FE-AA6F-01B311F7A6FD}"/>
              </a:ext>
            </a:extLst>
          </p:cNvPr>
          <p:cNvSpPr>
            <a:spLocks/>
          </p:cNvSpPr>
          <p:nvPr/>
        </p:nvSpPr>
        <p:spPr bwMode="auto">
          <a:xfrm>
            <a:off x="5207001" y="5521325"/>
            <a:ext cx="11113" cy="20638"/>
          </a:xfrm>
          <a:custGeom>
            <a:avLst/>
            <a:gdLst>
              <a:gd name="T0" fmla="*/ 0 w 10795"/>
              <a:gd name="T1" fmla="*/ 0 h 20320"/>
              <a:gd name="T2" fmla="*/ 11432 w 10795"/>
              <a:gd name="T3" fmla="*/ 0 h 20320"/>
              <a:gd name="T4" fmla="*/ 11432 w 10795"/>
              <a:gd name="T5" fmla="*/ 20424 h 20320"/>
              <a:gd name="T6" fmla="*/ 0 w 10795"/>
              <a:gd name="T7" fmla="*/ 20424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787" y="0"/>
                </a:lnTo>
                <a:lnTo>
                  <a:pt x="10787" y="19799"/>
                </a:lnTo>
                <a:lnTo>
                  <a:pt x="0" y="197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5" name="object 193">
            <a:extLst>
              <a:ext uri="{FF2B5EF4-FFF2-40B4-BE49-F238E27FC236}">
                <a16:creationId xmlns:a16="http://schemas.microsoft.com/office/drawing/2014/main" id="{3A974497-E8B9-4B08-8974-5DEB165FC334}"/>
              </a:ext>
            </a:extLst>
          </p:cNvPr>
          <p:cNvSpPr>
            <a:spLocks/>
          </p:cNvSpPr>
          <p:nvPr/>
        </p:nvSpPr>
        <p:spPr bwMode="auto">
          <a:xfrm>
            <a:off x="5207001" y="5553075"/>
            <a:ext cx="11113" cy="20638"/>
          </a:xfrm>
          <a:custGeom>
            <a:avLst/>
            <a:gdLst>
              <a:gd name="T0" fmla="*/ 0 w 10795"/>
              <a:gd name="T1" fmla="*/ 0 h 20320"/>
              <a:gd name="T2" fmla="*/ 11178 w 10795"/>
              <a:gd name="T3" fmla="*/ 0 h 20320"/>
              <a:gd name="T4" fmla="*/ 11178 w 10795"/>
              <a:gd name="T5" fmla="*/ 20424 h 20320"/>
              <a:gd name="T6" fmla="*/ 0 w 10795"/>
              <a:gd name="T7" fmla="*/ 20424 h 20320"/>
              <a:gd name="T8" fmla="*/ 0 w 10795"/>
              <a:gd name="T9" fmla="*/ 0 h 20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95" h="20320">
                <a:moveTo>
                  <a:pt x="0" y="0"/>
                </a:moveTo>
                <a:lnTo>
                  <a:pt x="10547" y="0"/>
                </a:lnTo>
                <a:lnTo>
                  <a:pt x="10547" y="19799"/>
                </a:lnTo>
                <a:lnTo>
                  <a:pt x="0" y="197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6" name="object 194">
            <a:extLst>
              <a:ext uri="{FF2B5EF4-FFF2-40B4-BE49-F238E27FC236}">
                <a16:creationId xmlns:a16="http://schemas.microsoft.com/office/drawing/2014/main" id="{EE6CDF54-4D4B-405F-9C18-DE6E6CA8604C}"/>
              </a:ext>
            </a:extLst>
          </p:cNvPr>
          <p:cNvSpPr>
            <a:spLocks/>
          </p:cNvSpPr>
          <p:nvPr/>
        </p:nvSpPr>
        <p:spPr bwMode="auto">
          <a:xfrm>
            <a:off x="5400675" y="5448301"/>
            <a:ext cx="44450" cy="11113"/>
          </a:xfrm>
          <a:custGeom>
            <a:avLst/>
            <a:gdLst>
              <a:gd name="T0" fmla="*/ 0 w 44450"/>
              <a:gd name="T1" fmla="*/ 0 h 11429"/>
              <a:gd name="T2" fmla="*/ 43867 w 44450"/>
              <a:gd name="T3" fmla="*/ 0 h 11429"/>
              <a:gd name="T4" fmla="*/ 43867 w 44450"/>
              <a:gd name="T5" fmla="*/ 10777 h 11429"/>
              <a:gd name="T6" fmla="*/ 0 w 44450"/>
              <a:gd name="T7" fmla="*/ 10777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3867" y="0"/>
                </a:lnTo>
                <a:lnTo>
                  <a:pt x="43867" y="11398"/>
                </a:lnTo>
                <a:lnTo>
                  <a:pt x="0" y="113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7" name="object 195">
            <a:extLst>
              <a:ext uri="{FF2B5EF4-FFF2-40B4-BE49-F238E27FC236}">
                <a16:creationId xmlns:a16="http://schemas.microsoft.com/office/drawing/2014/main" id="{B2ECC332-DCA8-4D5A-9B8D-F23E1BDD30B4}"/>
              </a:ext>
            </a:extLst>
          </p:cNvPr>
          <p:cNvSpPr>
            <a:spLocks/>
          </p:cNvSpPr>
          <p:nvPr/>
        </p:nvSpPr>
        <p:spPr bwMode="auto">
          <a:xfrm>
            <a:off x="5400675" y="5467351"/>
            <a:ext cx="44450" cy="11113"/>
          </a:xfrm>
          <a:custGeom>
            <a:avLst/>
            <a:gdLst>
              <a:gd name="T0" fmla="*/ 0 w 44450"/>
              <a:gd name="T1" fmla="*/ 0 h 11429"/>
              <a:gd name="T2" fmla="*/ 44348 w 44450"/>
              <a:gd name="T3" fmla="*/ 0 h 11429"/>
              <a:gd name="T4" fmla="*/ 44348 w 44450"/>
              <a:gd name="T5" fmla="*/ 10778 h 11429"/>
              <a:gd name="T6" fmla="*/ 0 w 44450"/>
              <a:gd name="T7" fmla="*/ 10778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4348" y="0"/>
                </a:lnTo>
                <a:lnTo>
                  <a:pt x="44348" y="11399"/>
                </a:lnTo>
                <a:lnTo>
                  <a:pt x="0" y="113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8" name="object 196">
            <a:extLst>
              <a:ext uri="{FF2B5EF4-FFF2-40B4-BE49-F238E27FC236}">
                <a16:creationId xmlns:a16="http://schemas.microsoft.com/office/drawing/2014/main" id="{7C30C924-F7A5-45CA-BC65-0E18E47BD95B}"/>
              </a:ext>
            </a:extLst>
          </p:cNvPr>
          <p:cNvSpPr>
            <a:spLocks/>
          </p:cNvSpPr>
          <p:nvPr/>
        </p:nvSpPr>
        <p:spPr bwMode="auto">
          <a:xfrm>
            <a:off x="5400675" y="5487988"/>
            <a:ext cx="44450" cy="11112"/>
          </a:xfrm>
          <a:custGeom>
            <a:avLst/>
            <a:gdLst>
              <a:gd name="T0" fmla="*/ 0 w 44450"/>
              <a:gd name="T1" fmla="*/ 0 h 11429"/>
              <a:gd name="T2" fmla="*/ 44106 w 44450"/>
              <a:gd name="T3" fmla="*/ 0 h 11429"/>
              <a:gd name="T4" fmla="*/ 44106 w 44450"/>
              <a:gd name="T5" fmla="*/ 10492 h 11429"/>
              <a:gd name="T6" fmla="*/ 0 w 44450"/>
              <a:gd name="T7" fmla="*/ 10492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4106" y="0"/>
                </a:lnTo>
                <a:lnTo>
                  <a:pt x="44106" y="11099"/>
                </a:lnTo>
                <a:lnTo>
                  <a:pt x="0" y="110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09" name="object 197">
            <a:extLst>
              <a:ext uri="{FF2B5EF4-FFF2-40B4-BE49-F238E27FC236}">
                <a16:creationId xmlns:a16="http://schemas.microsoft.com/office/drawing/2014/main" id="{07B6F403-4572-4C77-A6AC-19D974B8BC79}"/>
              </a:ext>
            </a:extLst>
          </p:cNvPr>
          <p:cNvSpPr>
            <a:spLocks/>
          </p:cNvSpPr>
          <p:nvPr/>
        </p:nvSpPr>
        <p:spPr bwMode="auto">
          <a:xfrm>
            <a:off x="5400675" y="5508626"/>
            <a:ext cx="44450" cy="11113"/>
          </a:xfrm>
          <a:custGeom>
            <a:avLst/>
            <a:gdLst>
              <a:gd name="T0" fmla="*/ 0 w 44450"/>
              <a:gd name="T1" fmla="*/ 0 h 12064"/>
              <a:gd name="T2" fmla="*/ 44346 w 44450"/>
              <a:gd name="T3" fmla="*/ 0 h 12064"/>
              <a:gd name="T4" fmla="*/ 44346 w 44450"/>
              <a:gd name="T5" fmla="*/ 9927 h 12064"/>
              <a:gd name="T6" fmla="*/ 0 w 44450"/>
              <a:gd name="T7" fmla="*/ 9927 h 12064"/>
              <a:gd name="T8" fmla="*/ 0 w 44450"/>
              <a:gd name="T9" fmla="*/ 0 h 12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2064">
                <a:moveTo>
                  <a:pt x="0" y="0"/>
                </a:moveTo>
                <a:lnTo>
                  <a:pt x="44346" y="0"/>
                </a:lnTo>
                <a:lnTo>
                  <a:pt x="44346" y="11699"/>
                </a:lnTo>
                <a:lnTo>
                  <a:pt x="0" y="116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0" name="object 198">
            <a:extLst>
              <a:ext uri="{FF2B5EF4-FFF2-40B4-BE49-F238E27FC236}">
                <a16:creationId xmlns:a16="http://schemas.microsoft.com/office/drawing/2014/main" id="{4F6E2DCD-D55C-4EF7-81BD-F119D0CED623}"/>
              </a:ext>
            </a:extLst>
          </p:cNvPr>
          <p:cNvSpPr>
            <a:spLocks/>
          </p:cNvSpPr>
          <p:nvPr/>
        </p:nvSpPr>
        <p:spPr bwMode="auto">
          <a:xfrm>
            <a:off x="5400675" y="5527676"/>
            <a:ext cx="44450" cy="11113"/>
          </a:xfrm>
          <a:custGeom>
            <a:avLst/>
            <a:gdLst>
              <a:gd name="T0" fmla="*/ 0 w 44450"/>
              <a:gd name="T1" fmla="*/ 0 h 11429"/>
              <a:gd name="T2" fmla="*/ 44106 w 44450"/>
              <a:gd name="T3" fmla="*/ 0 h 11429"/>
              <a:gd name="T4" fmla="*/ 44106 w 44450"/>
              <a:gd name="T5" fmla="*/ 10777 h 11429"/>
              <a:gd name="T6" fmla="*/ 0 w 44450"/>
              <a:gd name="T7" fmla="*/ 10777 h 11429"/>
              <a:gd name="T8" fmla="*/ 0 w 44450"/>
              <a:gd name="T9" fmla="*/ 0 h 11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1429">
                <a:moveTo>
                  <a:pt x="0" y="0"/>
                </a:moveTo>
                <a:lnTo>
                  <a:pt x="44106" y="0"/>
                </a:lnTo>
                <a:lnTo>
                  <a:pt x="44106" y="11398"/>
                </a:lnTo>
                <a:lnTo>
                  <a:pt x="0" y="113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1" name="object 199">
            <a:extLst>
              <a:ext uri="{FF2B5EF4-FFF2-40B4-BE49-F238E27FC236}">
                <a16:creationId xmlns:a16="http://schemas.microsoft.com/office/drawing/2014/main" id="{0DEA2D45-02B5-4963-94C5-D4CA9DEEFDF9}"/>
              </a:ext>
            </a:extLst>
          </p:cNvPr>
          <p:cNvSpPr>
            <a:spLocks/>
          </p:cNvSpPr>
          <p:nvPr/>
        </p:nvSpPr>
        <p:spPr bwMode="auto">
          <a:xfrm>
            <a:off x="5399088" y="5546725"/>
            <a:ext cx="44450" cy="12700"/>
          </a:xfrm>
          <a:custGeom>
            <a:avLst/>
            <a:gdLst>
              <a:gd name="T0" fmla="*/ 0 w 44450"/>
              <a:gd name="T1" fmla="*/ 0 h 12064"/>
              <a:gd name="T2" fmla="*/ 44107 w 44450"/>
              <a:gd name="T3" fmla="*/ 0 h 12064"/>
              <a:gd name="T4" fmla="*/ 44107 w 44450"/>
              <a:gd name="T5" fmla="*/ 12964 h 12064"/>
              <a:gd name="T6" fmla="*/ 0 w 44450"/>
              <a:gd name="T7" fmla="*/ 12964 h 12064"/>
              <a:gd name="T8" fmla="*/ 0 w 44450"/>
              <a:gd name="T9" fmla="*/ 0 h 12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50" h="12064">
                <a:moveTo>
                  <a:pt x="0" y="0"/>
                </a:moveTo>
                <a:lnTo>
                  <a:pt x="44107" y="0"/>
                </a:lnTo>
                <a:lnTo>
                  <a:pt x="44107" y="11698"/>
                </a:lnTo>
                <a:lnTo>
                  <a:pt x="0" y="116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2" name="object 200">
            <a:extLst>
              <a:ext uri="{FF2B5EF4-FFF2-40B4-BE49-F238E27FC236}">
                <a16:creationId xmlns:a16="http://schemas.microsoft.com/office/drawing/2014/main" id="{7E518C45-99B0-4DD2-A31A-7B6BCE01F1F3}"/>
              </a:ext>
            </a:extLst>
          </p:cNvPr>
          <p:cNvSpPr>
            <a:spLocks/>
          </p:cNvSpPr>
          <p:nvPr/>
        </p:nvSpPr>
        <p:spPr bwMode="auto">
          <a:xfrm>
            <a:off x="5318125" y="5378451"/>
            <a:ext cx="0" cy="296863"/>
          </a:xfrm>
          <a:custGeom>
            <a:avLst/>
            <a:gdLst>
              <a:gd name="T0" fmla="*/ 0 h 295910"/>
              <a:gd name="T1" fmla="*/ 297387 h 295910"/>
              <a:gd name="T2" fmla="*/ 0 60000 65536"/>
              <a:gd name="T3" fmla="*/ 0 60000 65536"/>
            </a:gdLst>
            <a:ahLst/>
            <a:cxnLst>
              <a:cxn ang="T2">
                <a:pos x="0" y="T0"/>
              </a:cxn>
              <a:cxn ang="T3">
                <a:pos x="0" y="T1"/>
              </a:cxn>
            </a:cxnLst>
            <a:rect l="0" t="0" r="r" b="b"/>
            <a:pathLst>
              <a:path h="295910">
                <a:moveTo>
                  <a:pt x="0" y="0"/>
                </a:moveTo>
                <a:lnTo>
                  <a:pt x="0" y="295480"/>
                </a:lnTo>
              </a:path>
            </a:pathLst>
          </a:custGeom>
          <a:noFill/>
          <a:ln w="1390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13" name="object 201">
            <a:extLst>
              <a:ext uri="{FF2B5EF4-FFF2-40B4-BE49-F238E27FC236}">
                <a16:creationId xmlns:a16="http://schemas.microsoft.com/office/drawing/2014/main" id="{66850AD6-AD86-437C-8D88-23BFC55835C5}"/>
              </a:ext>
            </a:extLst>
          </p:cNvPr>
          <p:cNvSpPr>
            <a:spLocks/>
          </p:cNvSpPr>
          <p:nvPr/>
        </p:nvSpPr>
        <p:spPr bwMode="auto">
          <a:xfrm>
            <a:off x="5554663" y="5659439"/>
            <a:ext cx="114300" cy="15875"/>
          </a:xfrm>
          <a:custGeom>
            <a:avLst/>
            <a:gdLst>
              <a:gd name="T0" fmla="*/ 0 w 114300"/>
              <a:gd name="T1" fmla="*/ 15253 h 16510"/>
              <a:gd name="T2" fmla="*/ 114104 w 114300"/>
              <a:gd name="T3" fmla="*/ 15253 h 16510"/>
              <a:gd name="T4" fmla="*/ 114104 w 114300"/>
              <a:gd name="T5" fmla="*/ 0 h 16510"/>
              <a:gd name="T6" fmla="*/ 0 w 114300"/>
              <a:gd name="T7" fmla="*/ 0 h 16510"/>
              <a:gd name="T8" fmla="*/ 0 w 114300"/>
              <a:gd name="T9" fmla="*/ 15253 h 16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300" h="16510">
                <a:moveTo>
                  <a:pt x="0" y="16498"/>
                </a:moveTo>
                <a:lnTo>
                  <a:pt x="114104" y="16498"/>
                </a:lnTo>
                <a:lnTo>
                  <a:pt x="114104" y="0"/>
                </a:lnTo>
                <a:lnTo>
                  <a:pt x="0" y="0"/>
                </a:lnTo>
                <a:lnTo>
                  <a:pt x="0" y="164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4" name="object 202">
            <a:extLst>
              <a:ext uri="{FF2B5EF4-FFF2-40B4-BE49-F238E27FC236}">
                <a16:creationId xmlns:a16="http://schemas.microsoft.com/office/drawing/2014/main" id="{BC3C149E-111A-4F9B-A6F2-FDD1CBFD59D2}"/>
              </a:ext>
            </a:extLst>
          </p:cNvPr>
          <p:cNvSpPr>
            <a:spLocks/>
          </p:cNvSpPr>
          <p:nvPr/>
        </p:nvSpPr>
        <p:spPr bwMode="auto">
          <a:xfrm>
            <a:off x="5554663" y="5632451"/>
            <a:ext cx="114300" cy="17463"/>
          </a:xfrm>
          <a:custGeom>
            <a:avLst/>
            <a:gdLst>
              <a:gd name="T0" fmla="*/ 0 w 114935"/>
              <a:gd name="T1" fmla="*/ 18458 h 16510"/>
              <a:gd name="T2" fmla="*/ 113558 w 114935"/>
              <a:gd name="T3" fmla="*/ 18458 h 16510"/>
              <a:gd name="T4" fmla="*/ 113558 w 114935"/>
              <a:gd name="T5" fmla="*/ 0 h 16510"/>
              <a:gd name="T6" fmla="*/ 0 w 114935"/>
              <a:gd name="T7" fmla="*/ 0 h 16510"/>
              <a:gd name="T8" fmla="*/ 0 w 114935"/>
              <a:gd name="T9" fmla="*/ 18458 h 16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935" h="16510">
                <a:moveTo>
                  <a:pt x="0" y="16499"/>
                </a:moveTo>
                <a:lnTo>
                  <a:pt x="114823" y="16499"/>
                </a:lnTo>
                <a:lnTo>
                  <a:pt x="114823" y="0"/>
                </a:lnTo>
                <a:lnTo>
                  <a:pt x="0" y="0"/>
                </a:lnTo>
                <a:lnTo>
                  <a:pt x="0" y="16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5" name="object 203">
            <a:extLst>
              <a:ext uri="{FF2B5EF4-FFF2-40B4-BE49-F238E27FC236}">
                <a16:creationId xmlns:a16="http://schemas.microsoft.com/office/drawing/2014/main" id="{804A7B10-BE82-47F2-90A3-4D6EA7734480}"/>
              </a:ext>
            </a:extLst>
          </p:cNvPr>
          <p:cNvSpPr>
            <a:spLocks/>
          </p:cNvSpPr>
          <p:nvPr/>
        </p:nvSpPr>
        <p:spPr bwMode="auto">
          <a:xfrm>
            <a:off x="5554663" y="5607051"/>
            <a:ext cx="114300" cy="15875"/>
          </a:xfrm>
          <a:custGeom>
            <a:avLst/>
            <a:gdLst>
              <a:gd name="T0" fmla="*/ 0 w 114300"/>
              <a:gd name="T1" fmla="*/ 14977 h 16510"/>
              <a:gd name="T2" fmla="*/ 113864 w 114300"/>
              <a:gd name="T3" fmla="*/ 14977 h 16510"/>
              <a:gd name="T4" fmla="*/ 113864 w 114300"/>
              <a:gd name="T5" fmla="*/ 0 h 16510"/>
              <a:gd name="T6" fmla="*/ 0 w 114300"/>
              <a:gd name="T7" fmla="*/ 0 h 16510"/>
              <a:gd name="T8" fmla="*/ 0 w 114300"/>
              <a:gd name="T9" fmla="*/ 14977 h 16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300" h="16510">
                <a:moveTo>
                  <a:pt x="0" y="16199"/>
                </a:moveTo>
                <a:lnTo>
                  <a:pt x="113864" y="16199"/>
                </a:lnTo>
                <a:lnTo>
                  <a:pt x="113864" y="0"/>
                </a:lnTo>
                <a:lnTo>
                  <a:pt x="0" y="0"/>
                </a:lnTo>
                <a:lnTo>
                  <a:pt x="0" y="16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6" name="object 204">
            <a:extLst>
              <a:ext uri="{FF2B5EF4-FFF2-40B4-BE49-F238E27FC236}">
                <a16:creationId xmlns:a16="http://schemas.microsoft.com/office/drawing/2014/main" id="{2300831B-C3F4-4241-BDFC-7EC7F7CE5C0A}"/>
              </a:ext>
            </a:extLst>
          </p:cNvPr>
          <p:cNvSpPr>
            <a:spLocks/>
          </p:cNvSpPr>
          <p:nvPr/>
        </p:nvSpPr>
        <p:spPr bwMode="auto">
          <a:xfrm>
            <a:off x="5554663" y="5580063"/>
            <a:ext cx="125412" cy="19050"/>
          </a:xfrm>
          <a:custGeom>
            <a:avLst/>
            <a:gdLst>
              <a:gd name="T0" fmla="*/ 0 w 126364"/>
              <a:gd name="T1" fmla="*/ 19975 h 17779"/>
              <a:gd name="T2" fmla="*/ 124432 w 126364"/>
              <a:gd name="T3" fmla="*/ 19975 h 17779"/>
              <a:gd name="T4" fmla="*/ 124432 w 126364"/>
              <a:gd name="T5" fmla="*/ 0 h 17779"/>
              <a:gd name="T6" fmla="*/ 0 w 126364"/>
              <a:gd name="T7" fmla="*/ 0 h 17779"/>
              <a:gd name="T8" fmla="*/ 0 w 126364"/>
              <a:gd name="T9" fmla="*/ 19975 h 17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364" h="17779">
                <a:moveTo>
                  <a:pt x="0" y="17398"/>
                </a:moveTo>
                <a:lnTo>
                  <a:pt x="126329" y="17398"/>
                </a:lnTo>
                <a:lnTo>
                  <a:pt x="126329" y="0"/>
                </a:lnTo>
                <a:lnTo>
                  <a:pt x="0" y="0"/>
                </a:lnTo>
                <a:lnTo>
                  <a:pt x="0" y="173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7" name="object 205">
            <a:extLst>
              <a:ext uri="{FF2B5EF4-FFF2-40B4-BE49-F238E27FC236}">
                <a16:creationId xmlns:a16="http://schemas.microsoft.com/office/drawing/2014/main" id="{DA305E2B-7BAB-47E0-B94E-E6D4814C8C68}"/>
              </a:ext>
            </a:extLst>
          </p:cNvPr>
          <p:cNvSpPr>
            <a:spLocks/>
          </p:cNvSpPr>
          <p:nvPr/>
        </p:nvSpPr>
        <p:spPr bwMode="auto">
          <a:xfrm>
            <a:off x="5554664" y="5556251"/>
            <a:ext cx="130175" cy="15875"/>
          </a:xfrm>
          <a:custGeom>
            <a:avLst/>
            <a:gdLst>
              <a:gd name="T0" fmla="*/ 0 w 130175"/>
              <a:gd name="T1" fmla="*/ 14700 h 16510"/>
              <a:gd name="T2" fmla="*/ 129924 w 130175"/>
              <a:gd name="T3" fmla="*/ 14700 h 16510"/>
              <a:gd name="T4" fmla="*/ 129924 w 130175"/>
              <a:gd name="T5" fmla="*/ 0 h 16510"/>
              <a:gd name="T6" fmla="*/ 0 w 130175"/>
              <a:gd name="T7" fmla="*/ 0 h 16510"/>
              <a:gd name="T8" fmla="*/ 0 w 130175"/>
              <a:gd name="T9" fmla="*/ 14700 h 16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175" h="16510">
                <a:moveTo>
                  <a:pt x="0" y="15899"/>
                </a:moveTo>
                <a:lnTo>
                  <a:pt x="129924" y="15899"/>
                </a:lnTo>
                <a:lnTo>
                  <a:pt x="129924" y="0"/>
                </a:lnTo>
                <a:lnTo>
                  <a:pt x="0" y="0"/>
                </a:lnTo>
                <a:lnTo>
                  <a:pt x="0" y="158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8" name="object 206">
            <a:extLst>
              <a:ext uri="{FF2B5EF4-FFF2-40B4-BE49-F238E27FC236}">
                <a16:creationId xmlns:a16="http://schemas.microsoft.com/office/drawing/2014/main" id="{1A701A39-EA4B-4D2D-834A-4D2EFBFFE27E}"/>
              </a:ext>
            </a:extLst>
          </p:cNvPr>
          <p:cNvSpPr>
            <a:spLocks/>
          </p:cNvSpPr>
          <p:nvPr/>
        </p:nvSpPr>
        <p:spPr bwMode="auto">
          <a:xfrm>
            <a:off x="5003800" y="5521325"/>
            <a:ext cx="14288" cy="153988"/>
          </a:xfrm>
          <a:custGeom>
            <a:avLst/>
            <a:gdLst>
              <a:gd name="T0" fmla="*/ 0 w 13970"/>
              <a:gd name="T1" fmla="*/ 152599 h 154939"/>
              <a:gd name="T2" fmla="*/ 14043 w 13970"/>
              <a:gd name="T3" fmla="*/ 152599 h 154939"/>
              <a:gd name="T4" fmla="*/ 14043 w 13970"/>
              <a:gd name="T5" fmla="*/ 0 h 154939"/>
              <a:gd name="T6" fmla="*/ 0 w 13970"/>
              <a:gd name="T7" fmla="*/ 0 h 154939"/>
              <a:gd name="T8" fmla="*/ 0 w 13970"/>
              <a:gd name="T9" fmla="*/ 152599 h 154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154939">
                <a:moveTo>
                  <a:pt x="0" y="154489"/>
                </a:moveTo>
                <a:lnTo>
                  <a:pt x="13424" y="154489"/>
                </a:lnTo>
                <a:lnTo>
                  <a:pt x="13424" y="0"/>
                </a:lnTo>
                <a:lnTo>
                  <a:pt x="0" y="0"/>
                </a:lnTo>
                <a:lnTo>
                  <a:pt x="0" y="1544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19" name="object 207">
            <a:extLst>
              <a:ext uri="{FF2B5EF4-FFF2-40B4-BE49-F238E27FC236}">
                <a16:creationId xmlns:a16="http://schemas.microsoft.com/office/drawing/2014/main" id="{2E86645B-9F82-468B-82C1-6CB6C8F3C358}"/>
              </a:ext>
            </a:extLst>
          </p:cNvPr>
          <p:cNvSpPr>
            <a:spLocks/>
          </p:cNvSpPr>
          <p:nvPr/>
        </p:nvSpPr>
        <p:spPr bwMode="auto">
          <a:xfrm>
            <a:off x="5026025" y="5521325"/>
            <a:ext cx="14288" cy="153988"/>
          </a:xfrm>
          <a:custGeom>
            <a:avLst/>
            <a:gdLst>
              <a:gd name="T0" fmla="*/ 0 w 13335"/>
              <a:gd name="T1" fmla="*/ 152599 h 154939"/>
              <a:gd name="T2" fmla="*/ 15134 w 13335"/>
              <a:gd name="T3" fmla="*/ 152599 h 154939"/>
              <a:gd name="T4" fmla="*/ 15134 w 13335"/>
              <a:gd name="T5" fmla="*/ 0 h 154939"/>
              <a:gd name="T6" fmla="*/ 0 w 13335"/>
              <a:gd name="T7" fmla="*/ 0 h 154939"/>
              <a:gd name="T8" fmla="*/ 0 w 13335"/>
              <a:gd name="T9" fmla="*/ 152599 h 154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154939">
                <a:moveTo>
                  <a:pt x="0" y="154489"/>
                </a:moveTo>
                <a:lnTo>
                  <a:pt x="13183" y="154489"/>
                </a:lnTo>
                <a:lnTo>
                  <a:pt x="13183" y="0"/>
                </a:lnTo>
                <a:lnTo>
                  <a:pt x="0" y="0"/>
                </a:lnTo>
                <a:lnTo>
                  <a:pt x="0" y="1544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20" name="object 208">
            <a:extLst>
              <a:ext uri="{FF2B5EF4-FFF2-40B4-BE49-F238E27FC236}">
                <a16:creationId xmlns:a16="http://schemas.microsoft.com/office/drawing/2014/main" id="{BC9B60E6-C631-462D-A4BC-58DFD6933A33}"/>
              </a:ext>
            </a:extLst>
          </p:cNvPr>
          <p:cNvSpPr>
            <a:spLocks/>
          </p:cNvSpPr>
          <p:nvPr/>
        </p:nvSpPr>
        <p:spPr bwMode="auto">
          <a:xfrm>
            <a:off x="5046663" y="5521325"/>
            <a:ext cx="12700" cy="153988"/>
          </a:xfrm>
          <a:custGeom>
            <a:avLst/>
            <a:gdLst>
              <a:gd name="T0" fmla="*/ 0 w 13335"/>
              <a:gd name="T1" fmla="*/ 152599 h 154939"/>
              <a:gd name="T2" fmla="*/ 11958 w 13335"/>
              <a:gd name="T3" fmla="*/ 152599 h 154939"/>
              <a:gd name="T4" fmla="*/ 11958 w 13335"/>
              <a:gd name="T5" fmla="*/ 0 h 154939"/>
              <a:gd name="T6" fmla="*/ 0 w 13335"/>
              <a:gd name="T7" fmla="*/ 0 h 154939"/>
              <a:gd name="T8" fmla="*/ 0 w 13335"/>
              <a:gd name="T9" fmla="*/ 152599 h 154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35" h="154939">
                <a:moveTo>
                  <a:pt x="0" y="154489"/>
                </a:moveTo>
                <a:lnTo>
                  <a:pt x="13184" y="154489"/>
                </a:lnTo>
                <a:lnTo>
                  <a:pt x="13184" y="0"/>
                </a:lnTo>
                <a:lnTo>
                  <a:pt x="0" y="0"/>
                </a:lnTo>
                <a:lnTo>
                  <a:pt x="0" y="1544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21" name="object 209">
            <a:extLst>
              <a:ext uri="{FF2B5EF4-FFF2-40B4-BE49-F238E27FC236}">
                <a16:creationId xmlns:a16="http://schemas.microsoft.com/office/drawing/2014/main" id="{14F4243B-0789-4003-8023-453C08BF3C64}"/>
              </a:ext>
            </a:extLst>
          </p:cNvPr>
          <p:cNvSpPr>
            <a:spLocks/>
          </p:cNvSpPr>
          <p:nvPr/>
        </p:nvSpPr>
        <p:spPr bwMode="auto">
          <a:xfrm>
            <a:off x="5067300" y="5521325"/>
            <a:ext cx="14288" cy="153988"/>
          </a:xfrm>
          <a:custGeom>
            <a:avLst/>
            <a:gdLst>
              <a:gd name="T0" fmla="*/ 0 w 13970"/>
              <a:gd name="T1" fmla="*/ 152599 h 154939"/>
              <a:gd name="T2" fmla="*/ 14043 w 13970"/>
              <a:gd name="T3" fmla="*/ 152599 h 154939"/>
              <a:gd name="T4" fmla="*/ 14043 w 13970"/>
              <a:gd name="T5" fmla="*/ 0 h 154939"/>
              <a:gd name="T6" fmla="*/ 0 w 13970"/>
              <a:gd name="T7" fmla="*/ 0 h 154939"/>
              <a:gd name="T8" fmla="*/ 0 w 13970"/>
              <a:gd name="T9" fmla="*/ 152599 h 1549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70" h="154939">
                <a:moveTo>
                  <a:pt x="0" y="154489"/>
                </a:moveTo>
                <a:lnTo>
                  <a:pt x="13424" y="154489"/>
                </a:lnTo>
                <a:lnTo>
                  <a:pt x="13424" y="0"/>
                </a:lnTo>
                <a:lnTo>
                  <a:pt x="0" y="0"/>
                </a:lnTo>
                <a:lnTo>
                  <a:pt x="0" y="1544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22" name="object 210">
            <a:extLst>
              <a:ext uri="{FF2B5EF4-FFF2-40B4-BE49-F238E27FC236}">
                <a16:creationId xmlns:a16="http://schemas.microsoft.com/office/drawing/2014/main" id="{01FD0826-39A8-41E9-8BA4-FA06869171D7}"/>
              </a:ext>
            </a:extLst>
          </p:cNvPr>
          <p:cNvSpPr>
            <a:spLocks noChangeArrowheads="1"/>
          </p:cNvSpPr>
          <p:nvPr/>
        </p:nvSpPr>
        <p:spPr bwMode="auto">
          <a:xfrm>
            <a:off x="4989513" y="5332414"/>
            <a:ext cx="354012" cy="149225"/>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23" name="object 211">
            <a:extLst>
              <a:ext uri="{FF2B5EF4-FFF2-40B4-BE49-F238E27FC236}">
                <a16:creationId xmlns:a16="http://schemas.microsoft.com/office/drawing/2014/main" id="{FC3FF27A-F3D3-4133-B763-16991C05BB33}"/>
              </a:ext>
            </a:extLst>
          </p:cNvPr>
          <p:cNvSpPr>
            <a:spLocks/>
          </p:cNvSpPr>
          <p:nvPr/>
        </p:nvSpPr>
        <p:spPr bwMode="auto">
          <a:xfrm>
            <a:off x="5372100" y="5376864"/>
            <a:ext cx="114300" cy="47625"/>
          </a:xfrm>
          <a:custGeom>
            <a:avLst/>
            <a:gdLst>
              <a:gd name="T0" fmla="*/ 238 w 114935"/>
              <a:gd name="T1" fmla="*/ 45820 h 48895"/>
              <a:gd name="T2" fmla="*/ 0 w 114935"/>
              <a:gd name="T3" fmla="*/ 28175 h 48895"/>
              <a:gd name="T4" fmla="*/ 4504 w 114935"/>
              <a:gd name="T5" fmla="*/ 24191 h 48895"/>
              <a:gd name="T6" fmla="*/ 9719 w 114935"/>
              <a:gd name="T7" fmla="*/ 19636 h 48895"/>
              <a:gd name="T8" fmla="*/ 16831 w 114935"/>
              <a:gd name="T9" fmla="*/ 14798 h 48895"/>
              <a:gd name="T10" fmla="*/ 20861 w 114935"/>
              <a:gd name="T11" fmla="*/ 11953 h 48895"/>
              <a:gd name="T12" fmla="*/ 25366 w 114935"/>
              <a:gd name="T13" fmla="*/ 9676 h 48895"/>
              <a:gd name="T14" fmla="*/ 35559 w 114935"/>
              <a:gd name="T15" fmla="*/ 5122 h 48895"/>
              <a:gd name="T16" fmla="*/ 46466 w 114935"/>
              <a:gd name="T17" fmla="*/ 1706 h 48895"/>
              <a:gd name="T18" fmla="*/ 58558 w 114935"/>
              <a:gd name="T19" fmla="*/ 0 h 48895"/>
              <a:gd name="T20" fmla="*/ 81078 w 114935"/>
              <a:gd name="T21" fmla="*/ 3415 h 48895"/>
              <a:gd name="T22" fmla="*/ 90561 w 114935"/>
              <a:gd name="T23" fmla="*/ 7399 h 48895"/>
              <a:gd name="T24" fmla="*/ 95939 w 114935"/>
              <a:gd name="T25" fmla="*/ 10530 h 48895"/>
              <a:gd name="T26" fmla="*/ 57371 w 114935"/>
              <a:gd name="T27" fmla="*/ 10530 h 48895"/>
              <a:gd name="T28" fmla="*/ 33191 w 114935"/>
              <a:gd name="T29" fmla="*/ 17076 h 48895"/>
              <a:gd name="T30" fmla="*/ 23470 w 114935"/>
              <a:gd name="T31" fmla="*/ 22767 h 48895"/>
              <a:gd name="T32" fmla="*/ 15173 w 114935"/>
              <a:gd name="T33" fmla="*/ 29312 h 48895"/>
              <a:gd name="T34" fmla="*/ 11616 w 114935"/>
              <a:gd name="T35" fmla="*/ 32445 h 48895"/>
              <a:gd name="T36" fmla="*/ 8771 w 114935"/>
              <a:gd name="T37" fmla="*/ 35574 h 48895"/>
              <a:gd name="T38" fmla="*/ 4030 w 114935"/>
              <a:gd name="T39" fmla="*/ 40698 h 48895"/>
              <a:gd name="T40" fmla="*/ 238 w 114935"/>
              <a:gd name="T41" fmla="*/ 45820 h 48895"/>
              <a:gd name="T42" fmla="*/ 110238 w 114935"/>
              <a:gd name="T43" fmla="*/ 37282 h 48895"/>
              <a:gd name="T44" fmla="*/ 107156 w 114935"/>
              <a:gd name="T45" fmla="*/ 32728 h 48895"/>
              <a:gd name="T46" fmla="*/ 103126 w 114935"/>
              <a:gd name="T47" fmla="*/ 28175 h 48895"/>
              <a:gd name="T48" fmla="*/ 100518 w 114935"/>
              <a:gd name="T49" fmla="*/ 25614 h 48895"/>
              <a:gd name="T50" fmla="*/ 97437 w 114935"/>
              <a:gd name="T51" fmla="*/ 23336 h 48895"/>
              <a:gd name="T52" fmla="*/ 94117 w 114935"/>
              <a:gd name="T53" fmla="*/ 20491 h 48895"/>
              <a:gd name="T54" fmla="*/ 90324 w 114935"/>
              <a:gd name="T55" fmla="*/ 18213 h 48895"/>
              <a:gd name="T56" fmla="*/ 81078 w 114935"/>
              <a:gd name="T57" fmla="*/ 13945 h 48895"/>
              <a:gd name="T58" fmla="*/ 70173 w 114935"/>
              <a:gd name="T59" fmla="*/ 11098 h 48895"/>
              <a:gd name="T60" fmla="*/ 57371 w 114935"/>
              <a:gd name="T61" fmla="*/ 10530 h 48895"/>
              <a:gd name="T62" fmla="*/ 95939 w 114935"/>
              <a:gd name="T63" fmla="*/ 10530 h 48895"/>
              <a:gd name="T64" fmla="*/ 98384 w 114935"/>
              <a:gd name="T65" fmla="*/ 11953 h 48895"/>
              <a:gd name="T66" fmla="*/ 104786 w 114935"/>
              <a:gd name="T67" fmla="*/ 17076 h 48895"/>
              <a:gd name="T68" fmla="*/ 109527 w 114935"/>
              <a:gd name="T69" fmla="*/ 21346 h 48895"/>
              <a:gd name="T70" fmla="*/ 113320 w 114935"/>
              <a:gd name="T71" fmla="*/ 25614 h 48895"/>
              <a:gd name="T72" fmla="*/ 110238 w 114935"/>
              <a:gd name="T73" fmla="*/ 37282 h 488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4935" h="48895">
                <a:moveTo>
                  <a:pt x="240" y="48296"/>
                </a:moveTo>
                <a:lnTo>
                  <a:pt x="0" y="29697"/>
                </a:lnTo>
                <a:lnTo>
                  <a:pt x="4554" y="25498"/>
                </a:lnTo>
                <a:lnTo>
                  <a:pt x="9827" y="20698"/>
                </a:lnTo>
                <a:lnTo>
                  <a:pt x="17019" y="15598"/>
                </a:lnTo>
                <a:lnTo>
                  <a:pt x="21094" y="12599"/>
                </a:lnTo>
                <a:lnTo>
                  <a:pt x="25649" y="10199"/>
                </a:lnTo>
                <a:lnTo>
                  <a:pt x="35956" y="5399"/>
                </a:lnTo>
                <a:lnTo>
                  <a:pt x="46984" y="1799"/>
                </a:lnTo>
                <a:lnTo>
                  <a:pt x="59210" y="0"/>
                </a:lnTo>
                <a:lnTo>
                  <a:pt x="81981" y="3600"/>
                </a:lnTo>
                <a:lnTo>
                  <a:pt x="91570" y="7799"/>
                </a:lnTo>
                <a:lnTo>
                  <a:pt x="97008" y="11099"/>
                </a:lnTo>
                <a:lnTo>
                  <a:pt x="58011" y="11099"/>
                </a:lnTo>
                <a:lnTo>
                  <a:pt x="33560" y="17998"/>
                </a:lnTo>
                <a:lnTo>
                  <a:pt x="23731" y="23997"/>
                </a:lnTo>
                <a:lnTo>
                  <a:pt x="15342" y="30897"/>
                </a:lnTo>
                <a:lnTo>
                  <a:pt x="11746" y="34198"/>
                </a:lnTo>
                <a:lnTo>
                  <a:pt x="8869" y="37497"/>
                </a:lnTo>
                <a:lnTo>
                  <a:pt x="4075" y="42897"/>
                </a:lnTo>
                <a:lnTo>
                  <a:pt x="240" y="48296"/>
                </a:lnTo>
                <a:close/>
              </a:path>
              <a:path w="114935" h="48895">
                <a:moveTo>
                  <a:pt x="111466" y="39297"/>
                </a:moveTo>
                <a:lnTo>
                  <a:pt x="108350" y="34497"/>
                </a:lnTo>
                <a:lnTo>
                  <a:pt x="104275" y="29697"/>
                </a:lnTo>
                <a:lnTo>
                  <a:pt x="101638" y="26998"/>
                </a:lnTo>
                <a:lnTo>
                  <a:pt x="98522" y="24597"/>
                </a:lnTo>
                <a:lnTo>
                  <a:pt x="95166" y="21598"/>
                </a:lnTo>
                <a:lnTo>
                  <a:pt x="91331" y="19198"/>
                </a:lnTo>
                <a:lnTo>
                  <a:pt x="81981" y="14699"/>
                </a:lnTo>
                <a:lnTo>
                  <a:pt x="70955" y="11698"/>
                </a:lnTo>
                <a:lnTo>
                  <a:pt x="58011" y="11099"/>
                </a:lnTo>
                <a:lnTo>
                  <a:pt x="97008" y="11099"/>
                </a:lnTo>
                <a:lnTo>
                  <a:pt x="99481" y="12599"/>
                </a:lnTo>
                <a:lnTo>
                  <a:pt x="105953" y="17998"/>
                </a:lnTo>
                <a:lnTo>
                  <a:pt x="110747" y="22499"/>
                </a:lnTo>
                <a:lnTo>
                  <a:pt x="114583" y="26998"/>
                </a:lnTo>
                <a:lnTo>
                  <a:pt x="111466" y="392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24" name="object 212">
            <a:extLst>
              <a:ext uri="{FF2B5EF4-FFF2-40B4-BE49-F238E27FC236}">
                <a16:creationId xmlns:a16="http://schemas.microsoft.com/office/drawing/2014/main" id="{BED6B943-A5CB-43BB-963F-4FBD814BC26E}"/>
              </a:ext>
            </a:extLst>
          </p:cNvPr>
          <p:cNvSpPr>
            <a:spLocks noChangeArrowheads="1"/>
          </p:cNvSpPr>
          <p:nvPr/>
        </p:nvSpPr>
        <p:spPr bwMode="auto">
          <a:xfrm>
            <a:off x="5514976" y="5386388"/>
            <a:ext cx="150813" cy="93662"/>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25" name="object 213">
            <a:extLst>
              <a:ext uri="{FF2B5EF4-FFF2-40B4-BE49-F238E27FC236}">
                <a16:creationId xmlns:a16="http://schemas.microsoft.com/office/drawing/2014/main" id="{4DD43058-DDFB-46E9-8F16-909007B1C7B0}"/>
              </a:ext>
            </a:extLst>
          </p:cNvPr>
          <p:cNvSpPr>
            <a:spLocks/>
          </p:cNvSpPr>
          <p:nvPr/>
        </p:nvSpPr>
        <p:spPr bwMode="auto">
          <a:xfrm>
            <a:off x="4991100" y="5214938"/>
            <a:ext cx="0" cy="500062"/>
          </a:xfrm>
          <a:custGeom>
            <a:avLst/>
            <a:gdLst>
              <a:gd name="T0" fmla="*/ 0 h 500379"/>
              <a:gd name="T1" fmla="*/ 499136 h 500379"/>
              <a:gd name="T2" fmla="*/ 0 60000 65536"/>
              <a:gd name="T3" fmla="*/ 0 60000 65536"/>
            </a:gdLst>
            <a:ahLst/>
            <a:cxnLst>
              <a:cxn ang="T2">
                <a:pos x="0" y="T0"/>
              </a:cxn>
              <a:cxn ang="T3">
                <a:pos x="0" y="T1"/>
              </a:cxn>
            </a:cxnLst>
            <a:rect l="0" t="0" r="r" b="b"/>
            <a:pathLst>
              <a:path h="500379">
                <a:moveTo>
                  <a:pt x="0" y="0"/>
                </a:moveTo>
                <a:lnTo>
                  <a:pt x="0" y="499769"/>
                </a:lnTo>
              </a:path>
            </a:pathLst>
          </a:custGeom>
          <a:noFill/>
          <a:ln w="369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26" name="object 214">
            <a:extLst>
              <a:ext uri="{FF2B5EF4-FFF2-40B4-BE49-F238E27FC236}">
                <a16:creationId xmlns:a16="http://schemas.microsoft.com/office/drawing/2014/main" id="{9C426472-6135-4FC1-9B6A-34BC50FCCAF7}"/>
              </a:ext>
            </a:extLst>
          </p:cNvPr>
          <p:cNvSpPr>
            <a:spLocks/>
          </p:cNvSpPr>
          <p:nvPr/>
        </p:nvSpPr>
        <p:spPr bwMode="auto">
          <a:xfrm>
            <a:off x="5678488" y="5214938"/>
            <a:ext cx="0" cy="500062"/>
          </a:xfrm>
          <a:custGeom>
            <a:avLst/>
            <a:gdLst>
              <a:gd name="T0" fmla="*/ 0 h 500379"/>
              <a:gd name="T1" fmla="*/ 499136 h 500379"/>
              <a:gd name="T2" fmla="*/ 0 60000 65536"/>
              <a:gd name="T3" fmla="*/ 0 60000 65536"/>
            </a:gdLst>
            <a:ahLst/>
            <a:cxnLst>
              <a:cxn ang="T2">
                <a:pos x="0" y="T0"/>
              </a:cxn>
              <a:cxn ang="T3">
                <a:pos x="0" y="T1"/>
              </a:cxn>
            </a:cxnLst>
            <a:rect l="0" t="0" r="r" b="b"/>
            <a:pathLst>
              <a:path h="500379">
                <a:moveTo>
                  <a:pt x="0" y="0"/>
                </a:moveTo>
                <a:lnTo>
                  <a:pt x="0" y="499769"/>
                </a:lnTo>
              </a:path>
            </a:pathLst>
          </a:custGeom>
          <a:noFill/>
          <a:ln w="3739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27" name="object 215">
            <a:extLst>
              <a:ext uri="{FF2B5EF4-FFF2-40B4-BE49-F238E27FC236}">
                <a16:creationId xmlns:a16="http://schemas.microsoft.com/office/drawing/2014/main" id="{64AA00EF-1384-49E3-9A5B-CEA79D3FABC5}"/>
              </a:ext>
            </a:extLst>
          </p:cNvPr>
          <p:cNvSpPr>
            <a:spLocks/>
          </p:cNvSpPr>
          <p:nvPr/>
        </p:nvSpPr>
        <p:spPr bwMode="auto">
          <a:xfrm>
            <a:off x="5006976" y="5703888"/>
            <a:ext cx="657225" cy="0"/>
          </a:xfrm>
          <a:custGeom>
            <a:avLst/>
            <a:gdLst>
              <a:gd name="T0" fmla="*/ 0 w 656589"/>
              <a:gd name="T1" fmla="*/ 657608 w 656589"/>
              <a:gd name="T2" fmla="*/ 0 60000 65536"/>
              <a:gd name="T3" fmla="*/ 0 60000 65536"/>
            </a:gdLst>
            <a:ahLst/>
            <a:cxnLst>
              <a:cxn ang="T2">
                <a:pos x="T0" y="0"/>
              </a:cxn>
              <a:cxn ang="T3">
                <a:pos x="T1" y="0"/>
              </a:cxn>
            </a:cxnLst>
            <a:rect l="0" t="0" r="r" b="b"/>
            <a:pathLst>
              <a:path w="656589">
                <a:moveTo>
                  <a:pt x="0" y="0"/>
                </a:moveTo>
                <a:lnTo>
                  <a:pt x="656336" y="0"/>
                </a:lnTo>
              </a:path>
            </a:pathLst>
          </a:custGeom>
          <a:noFill/>
          <a:ln w="2369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28" name="object 216">
            <a:extLst>
              <a:ext uri="{FF2B5EF4-FFF2-40B4-BE49-F238E27FC236}">
                <a16:creationId xmlns:a16="http://schemas.microsoft.com/office/drawing/2014/main" id="{27EE8D8B-0CB5-4ECE-9D1C-DF94ED6471BB}"/>
              </a:ext>
            </a:extLst>
          </p:cNvPr>
          <p:cNvSpPr>
            <a:spLocks/>
          </p:cNvSpPr>
          <p:nvPr/>
        </p:nvSpPr>
        <p:spPr bwMode="auto">
          <a:xfrm>
            <a:off x="5006976" y="5227638"/>
            <a:ext cx="657225" cy="0"/>
          </a:xfrm>
          <a:custGeom>
            <a:avLst/>
            <a:gdLst>
              <a:gd name="T0" fmla="*/ 0 w 656589"/>
              <a:gd name="T1" fmla="*/ 657608 w 656589"/>
              <a:gd name="T2" fmla="*/ 0 60000 65536"/>
              <a:gd name="T3" fmla="*/ 0 60000 65536"/>
            </a:gdLst>
            <a:ahLst/>
            <a:cxnLst>
              <a:cxn ang="T2">
                <a:pos x="T0" y="0"/>
              </a:cxn>
              <a:cxn ang="T3">
                <a:pos x="T1" y="0"/>
              </a:cxn>
            </a:cxnLst>
            <a:rect l="0" t="0" r="r" b="b"/>
            <a:pathLst>
              <a:path w="656589">
                <a:moveTo>
                  <a:pt x="0" y="0"/>
                </a:moveTo>
                <a:lnTo>
                  <a:pt x="656336" y="0"/>
                </a:lnTo>
              </a:path>
            </a:pathLst>
          </a:custGeom>
          <a:noFill/>
          <a:ln w="2369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29" name="object 217">
            <a:extLst>
              <a:ext uri="{FF2B5EF4-FFF2-40B4-BE49-F238E27FC236}">
                <a16:creationId xmlns:a16="http://schemas.microsoft.com/office/drawing/2014/main" id="{95A5DF26-8257-40DC-A41C-78DE6E3A657F}"/>
              </a:ext>
            </a:extLst>
          </p:cNvPr>
          <p:cNvSpPr txBox="1">
            <a:spLocks noChangeArrowheads="1"/>
          </p:cNvSpPr>
          <p:nvPr/>
        </p:nvSpPr>
        <p:spPr bwMode="auto">
          <a:xfrm>
            <a:off x="4995863" y="5705476"/>
            <a:ext cx="7493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3019" rIns="0" bIns="0">
            <a:spAutoFit/>
          </a:bodyPr>
          <a:lstStyle>
            <a:lvl1pPr indent="444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1300"/>
              </a:lnSpc>
              <a:spcBef>
                <a:spcPts val="263"/>
              </a:spcBef>
              <a:buNone/>
            </a:pPr>
            <a:r>
              <a:rPr lang="id-ID" altLang="id-ID" sz="1200" b="1">
                <a:latin typeface="Arial" panose="020B0604020202020204" pitchFamily="34" charset="0"/>
                <a:cs typeface="Arial" panose="020B0604020202020204" pitchFamily="34" charset="0"/>
              </a:rPr>
              <a:t>Banking  institution</a:t>
            </a:r>
            <a:endParaRPr lang="id-ID" altLang="id-ID" sz="1200">
              <a:latin typeface="Arial" panose="020B0604020202020204" pitchFamily="34" charset="0"/>
              <a:cs typeface="Arial" panose="020B0604020202020204" pitchFamily="34" charset="0"/>
            </a:endParaRPr>
          </a:p>
        </p:txBody>
      </p:sp>
      <p:sp>
        <p:nvSpPr>
          <p:cNvPr id="13530" name="object 218">
            <a:extLst>
              <a:ext uri="{FF2B5EF4-FFF2-40B4-BE49-F238E27FC236}">
                <a16:creationId xmlns:a16="http://schemas.microsoft.com/office/drawing/2014/main" id="{100FBB06-BAEC-4B95-9913-9EEED3B1EAC9}"/>
              </a:ext>
            </a:extLst>
          </p:cNvPr>
          <p:cNvSpPr txBox="1">
            <a:spLocks noChangeArrowheads="1"/>
          </p:cNvSpPr>
          <p:nvPr/>
        </p:nvSpPr>
        <p:spPr bwMode="auto">
          <a:xfrm>
            <a:off x="6134100" y="2201864"/>
            <a:ext cx="1181100" cy="676083"/>
          </a:xfrm>
          <a:prstGeom prst="rect">
            <a:avLst/>
          </a:prstGeom>
          <a:noFill/>
          <a:ln w="12700">
            <a:solidFill>
              <a:srgbClr val="979797"/>
            </a:solidFill>
            <a:miter lim="800000"/>
            <a:headEnd/>
            <a:tailEnd/>
          </a:ln>
          <a:extLst>
            <a:ext uri="{909E8E84-426E-40DD-AFC4-6F175D3DCCD1}">
              <a14:hiddenFill xmlns:a14="http://schemas.microsoft.com/office/drawing/2010/main">
                <a:solidFill>
                  <a:srgbClr val="FFFFFF"/>
                </a:solidFill>
              </a14:hiddenFill>
            </a:ext>
          </a:extLst>
        </p:spPr>
        <p:txBody>
          <a:bodyPr lIns="0" tIns="157480" rIns="0" bIns="0">
            <a:spAutoFit/>
          </a:bodyPr>
          <a:lstStyle>
            <a:lvl1pPr marL="271463" indent="-1619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80000"/>
              </a:lnSpc>
              <a:spcBef>
                <a:spcPts val="1238"/>
              </a:spcBef>
              <a:buNone/>
            </a:pPr>
            <a:r>
              <a:rPr lang="id-ID" altLang="id-ID" sz="1400" b="1">
                <a:latin typeface="Arial" panose="020B0604020202020204" pitchFamily="34" charset="0"/>
                <a:cs typeface="Arial" panose="020B0604020202020204" pitchFamily="34" charset="0"/>
              </a:rPr>
              <a:t>Civil affairs  process  system</a:t>
            </a:r>
            <a:endParaRPr lang="id-ID" altLang="id-ID" sz="1400">
              <a:latin typeface="Arial" panose="020B0604020202020204" pitchFamily="34" charset="0"/>
              <a:cs typeface="Arial" panose="020B0604020202020204" pitchFamily="34" charset="0"/>
            </a:endParaRPr>
          </a:p>
        </p:txBody>
      </p:sp>
      <p:sp>
        <p:nvSpPr>
          <p:cNvPr id="13531" name="object 219">
            <a:extLst>
              <a:ext uri="{FF2B5EF4-FFF2-40B4-BE49-F238E27FC236}">
                <a16:creationId xmlns:a16="http://schemas.microsoft.com/office/drawing/2014/main" id="{D22BABEF-87DA-4E70-8AB7-E937AEB92CE7}"/>
              </a:ext>
            </a:extLst>
          </p:cNvPr>
          <p:cNvSpPr>
            <a:spLocks noChangeArrowheads="1"/>
          </p:cNvSpPr>
          <p:nvPr/>
        </p:nvSpPr>
        <p:spPr bwMode="auto">
          <a:xfrm>
            <a:off x="8229600" y="2992439"/>
            <a:ext cx="876300" cy="657225"/>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221" name="object 220">
            <a:extLst>
              <a:ext uri="{FF2B5EF4-FFF2-40B4-BE49-F238E27FC236}">
                <a16:creationId xmlns:a16="http://schemas.microsoft.com/office/drawing/2014/main" id="{90D02B13-DC00-40B3-AB1B-1D3AE2CDEAAA}"/>
              </a:ext>
            </a:extLst>
          </p:cNvPr>
          <p:cNvSpPr txBox="1"/>
          <p:nvPr/>
        </p:nvSpPr>
        <p:spPr>
          <a:xfrm>
            <a:off x="9732964" y="4362450"/>
            <a:ext cx="420687" cy="228268"/>
          </a:xfrm>
          <a:prstGeom prst="rect">
            <a:avLst/>
          </a:prstGeom>
        </p:spPr>
        <p:txBody>
          <a:bodyPr lIns="0" tIns="12700" rIns="0" bIns="0">
            <a:spAutoFit/>
          </a:bodyPr>
          <a:lstStyle/>
          <a:p>
            <a:pPr marL="12700">
              <a:spcBef>
                <a:spcPts val="100"/>
              </a:spcBef>
              <a:defRPr/>
            </a:pPr>
            <a:r>
              <a:rPr sz="1400" b="1" spc="-10" dirty="0">
                <a:latin typeface="Arial"/>
                <a:cs typeface="Arial"/>
              </a:rPr>
              <a:t>U</a:t>
            </a:r>
            <a:r>
              <a:rPr sz="1400" b="1" spc="-5" dirty="0">
                <a:latin typeface="Arial"/>
                <a:cs typeface="Arial"/>
              </a:rPr>
              <a:t>s</a:t>
            </a:r>
            <a:r>
              <a:rPr sz="1400" b="1" dirty="0">
                <a:latin typeface="Arial"/>
                <a:cs typeface="Arial"/>
              </a:rPr>
              <a:t>er</a:t>
            </a:r>
            <a:endParaRPr sz="1400">
              <a:latin typeface="Arial"/>
              <a:cs typeface="Arial"/>
            </a:endParaRPr>
          </a:p>
        </p:txBody>
      </p:sp>
      <p:sp>
        <p:nvSpPr>
          <p:cNvPr id="13533" name="object 221">
            <a:extLst>
              <a:ext uri="{FF2B5EF4-FFF2-40B4-BE49-F238E27FC236}">
                <a16:creationId xmlns:a16="http://schemas.microsoft.com/office/drawing/2014/main" id="{E80FB5DF-0B98-41D0-BC9A-88E8BB9886A8}"/>
              </a:ext>
            </a:extLst>
          </p:cNvPr>
          <p:cNvSpPr>
            <a:spLocks noChangeArrowheads="1"/>
          </p:cNvSpPr>
          <p:nvPr/>
        </p:nvSpPr>
        <p:spPr bwMode="auto">
          <a:xfrm>
            <a:off x="9698038" y="3954463"/>
            <a:ext cx="455612" cy="381000"/>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34" name="object 222">
            <a:extLst>
              <a:ext uri="{FF2B5EF4-FFF2-40B4-BE49-F238E27FC236}">
                <a16:creationId xmlns:a16="http://schemas.microsoft.com/office/drawing/2014/main" id="{37981EFF-A08A-4CCD-BB3C-E48646155994}"/>
              </a:ext>
            </a:extLst>
          </p:cNvPr>
          <p:cNvSpPr>
            <a:spLocks noChangeArrowheads="1"/>
          </p:cNvSpPr>
          <p:nvPr/>
        </p:nvSpPr>
        <p:spPr bwMode="auto">
          <a:xfrm>
            <a:off x="5870576" y="2582863"/>
            <a:ext cx="263525" cy="3048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35" name="object 223">
            <a:extLst>
              <a:ext uri="{FF2B5EF4-FFF2-40B4-BE49-F238E27FC236}">
                <a16:creationId xmlns:a16="http://schemas.microsoft.com/office/drawing/2014/main" id="{B8ACA096-7A33-4826-ADA2-A74B83A47437}"/>
              </a:ext>
            </a:extLst>
          </p:cNvPr>
          <p:cNvSpPr>
            <a:spLocks/>
          </p:cNvSpPr>
          <p:nvPr/>
        </p:nvSpPr>
        <p:spPr bwMode="auto">
          <a:xfrm>
            <a:off x="5870576" y="2582863"/>
            <a:ext cx="263525" cy="304800"/>
          </a:xfrm>
          <a:custGeom>
            <a:avLst/>
            <a:gdLst>
              <a:gd name="T0" fmla="*/ 0 w 263525"/>
              <a:gd name="T1" fmla="*/ 152400 h 304800"/>
              <a:gd name="T2" fmla="*/ 52705 w 263525"/>
              <a:gd name="T3" fmla="*/ 0 h 304800"/>
              <a:gd name="T4" fmla="*/ 52705 w 263525"/>
              <a:gd name="T5" fmla="*/ 76200 h 304800"/>
              <a:gd name="T6" fmla="*/ 210820 w 263525"/>
              <a:gd name="T7" fmla="*/ 76200 h 304800"/>
              <a:gd name="T8" fmla="*/ 210820 w 263525"/>
              <a:gd name="T9" fmla="*/ 0 h 304800"/>
              <a:gd name="T10" fmla="*/ 263525 w 263525"/>
              <a:gd name="T11" fmla="*/ 152400 h 304800"/>
              <a:gd name="T12" fmla="*/ 210820 w 263525"/>
              <a:gd name="T13" fmla="*/ 304800 h 304800"/>
              <a:gd name="T14" fmla="*/ 210820 w 263525"/>
              <a:gd name="T15" fmla="*/ 228600 h 304800"/>
              <a:gd name="T16" fmla="*/ 52705 w 263525"/>
              <a:gd name="T17" fmla="*/ 228600 h 304800"/>
              <a:gd name="T18" fmla="*/ 52705 w 263525"/>
              <a:gd name="T19" fmla="*/ 304800 h 304800"/>
              <a:gd name="T20" fmla="*/ 0 w 263525"/>
              <a:gd name="T21" fmla="*/ 152400 h 304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3525" h="304800">
                <a:moveTo>
                  <a:pt x="0" y="152400"/>
                </a:moveTo>
                <a:lnTo>
                  <a:pt x="52705" y="0"/>
                </a:lnTo>
                <a:lnTo>
                  <a:pt x="52705" y="76200"/>
                </a:lnTo>
                <a:lnTo>
                  <a:pt x="210820" y="76200"/>
                </a:lnTo>
                <a:lnTo>
                  <a:pt x="210820" y="0"/>
                </a:lnTo>
                <a:lnTo>
                  <a:pt x="263525" y="152400"/>
                </a:lnTo>
                <a:lnTo>
                  <a:pt x="210820" y="304800"/>
                </a:lnTo>
                <a:lnTo>
                  <a:pt x="210820" y="228600"/>
                </a:lnTo>
                <a:lnTo>
                  <a:pt x="52705" y="228600"/>
                </a:lnTo>
                <a:lnTo>
                  <a:pt x="52705" y="304800"/>
                </a:lnTo>
                <a:lnTo>
                  <a:pt x="0" y="152400"/>
                </a:lnTo>
                <a:close/>
              </a:path>
            </a:pathLst>
          </a:custGeom>
          <a:noFill/>
          <a:ln w="3175">
            <a:solidFill>
              <a:srgbClr val="FFFF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36" name="object 224">
            <a:extLst>
              <a:ext uri="{FF2B5EF4-FFF2-40B4-BE49-F238E27FC236}">
                <a16:creationId xmlns:a16="http://schemas.microsoft.com/office/drawing/2014/main" id="{5F522479-C493-4896-A2EC-2CC4315C16A7}"/>
              </a:ext>
            </a:extLst>
          </p:cNvPr>
          <p:cNvSpPr>
            <a:spLocks noChangeArrowheads="1"/>
          </p:cNvSpPr>
          <p:nvPr/>
        </p:nvSpPr>
        <p:spPr bwMode="auto">
          <a:xfrm>
            <a:off x="5870576" y="3649663"/>
            <a:ext cx="263525" cy="3048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37" name="object 225">
            <a:extLst>
              <a:ext uri="{FF2B5EF4-FFF2-40B4-BE49-F238E27FC236}">
                <a16:creationId xmlns:a16="http://schemas.microsoft.com/office/drawing/2014/main" id="{1187A8C2-1DAC-4936-92AB-89E289F67755}"/>
              </a:ext>
            </a:extLst>
          </p:cNvPr>
          <p:cNvSpPr>
            <a:spLocks/>
          </p:cNvSpPr>
          <p:nvPr/>
        </p:nvSpPr>
        <p:spPr bwMode="auto">
          <a:xfrm>
            <a:off x="5870576" y="3649663"/>
            <a:ext cx="263525" cy="304800"/>
          </a:xfrm>
          <a:custGeom>
            <a:avLst/>
            <a:gdLst>
              <a:gd name="T0" fmla="*/ 0 w 263525"/>
              <a:gd name="T1" fmla="*/ 152400 h 304800"/>
              <a:gd name="T2" fmla="*/ 52705 w 263525"/>
              <a:gd name="T3" fmla="*/ 0 h 304800"/>
              <a:gd name="T4" fmla="*/ 52705 w 263525"/>
              <a:gd name="T5" fmla="*/ 76200 h 304800"/>
              <a:gd name="T6" fmla="*/ 210820 w 263525"/>
              <a:gd name="T7" fmla="*/ 76200 h 304800"/>
              <a:gd name="T8" fmla="*/ 210820 w 263525"/>
              <a:gd name="T9" fmla="*/ 0 h 304800"/>
              <a:gd name="T10" fmla="*/ 263525 w 263525"/>
              <a:gd name="T11" fmla="*/ 152400 h 304800"/>
              <a:gd name="T12" fmla="*/ 210820 w 263525"/>
              <a:gd name="T13" fmla="*/ 304800 h 304800"/>
              <a:gd name="T14" fmla="*/ 210820 w 263525"/>
              <a:gd name="T15" fmla="*/ 228600 h 304800"/>
              <a:gd name="T16" fmla="*/ 52705 w 263525"/>
              <a:gd name="T17" fmla="*/ 228600 h 304800"/>
              <a:gd name="T18" fmla="*/ 52705 w 263525"/>
              <a:gd name="T19" fmla="*/ 304800 h 304800"/>
              <a:gd name="T20" fmla="*/ 0 w 263525"/>
              <a:gd name="T21" fmla="*/ 152400 h 304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3525" h="304800">
                <a:moveTo>
                  <a:pt x="0" y="152400"/>
                </a:moveTo>
                <a:lnTo>
                  <a:pt x="52705" y="0"/>
                </a:lnTo>
                <a:lnTo>
                  <a:pt x="52705" y="76200"/>
                </a:lnTo>
                <a:lnTo>
                  <a:pt x="210820" y="76200"/>
                </a:lnTo>
                <a:lnTo>
                  <a:pt x="210820" y="0"/>
                </a:lnTo>
                <a:lnTo>
                  <a:pt x="263525" y="152400"/>
                </a:lnTo>
                <a:lnTo>
                  <a:pt x="210820" y="304800"/>
                </a:lnTo>
                <a:lnTo>
                  <a:pt x="210820" y="228600"/>
                </a:lnTo>
                <a:lnTo>
                  <a:pt x="52705" y="228600"/>
                </a:lnTo>
                <a:lnTo>
                  <a:pt x="52705" y="304800"/>
                </a:lnTo>
                <a:lnTo>
                  <a:pt x="0" y="152400"/>
                </a:lnTo>
                <a:close/>
              </a:path>
            </a:pathLst>
          </a:custGeom>
          <a:noFill/>
          <a:ln w="3175">
            <a:solidFill>
              <a:srgbClr val="FFFF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38" name="object 226">
            <a:extLst>
              <a:ext uri="{FF2B5EF4-FFF2-40B4-BE49-F238E27FC236}">
                <a16:creationId xmlns:a16="http://schemas.microsoft.com/office/drawing/2014/main" id="{E62CADC4-D8B1-4C43-B11A-266518B2A205}"/>
              </a:ext>
            </a:extLst>
          </p:cNvPr>
          <p:cNvSpPr>
            <a:spLocks noChangeArrowheads="1"/>
          </p:cNvSpPr>
          <p:nvPr/>
        </p:nvSpPr>
        <p:spPr bwMode="auto">
          <a:xfrm>
            <a:off x="6515100" y="3081339"/>
            <a:ext cx="304800" cy="263525"/>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39" name="object 227">
            <a:extLst>
              <a:ext uri="{FF2B5EF4-FFF2-40B4-BE49-F238E27FC236}">
                <a16:creationId xmlns:a16="http://schemas.microsoft.com/office/drawing/2014/main" id="{B330A6BD-8E6E-46E4-A467-AF1CE0CB5BF2}"/>
              </a:ext>
            </a:extLst>
          </p:cNvPr>
          <p:cNvSpPr>
            <a:spLocks/>
          </p:cNvSpPr>
          <p:nvPr/>
        </p:nvSpPr>
        <p:spPr bwMode="auto">
          <a:xfrm>
            <a:off x="6515100" y="3081339"/>
            <a:ext cx="304800" cy="263525"/>
          </a:xfrm>
          <a:custGeom>
            <a:avLst/>
            <a:gdLst>
              <a:gd name="T0" fmla="*/ 152400 w 304800"/>
              <a:gd name="T1" fmla="*/ 0 h 263525"/>
              <a:gd name="T2" fmla="*/ 304800 w 304800"/>
              <a:gd name="T3" fmla="*/ 52705 h 263525"/>
              <a:gd name="T4" fmla="*/ 228600 w 304800"/>
              <a:gd name="T5" fmla="*/ 52705 h 263525"/>
              <a:gd name="T6" fmla="*/ 228600 w 304800"/>
              <a:gd name="T7" fmla="*/ 210820 h 263525"/>
              <a:gd name="T8" fmla="*/ 304800 w 304800"/>
              <a:gd name="T9" fmla="*/ 210820 h 263525"/>
              <a:gd name="T10" fmla="*/ 152400 w 304800"/>
              <a:gd name="T11" fmla="*/ 263525 h 263525"/>
              <a:gd name="T12" fmla="*/ 0 w 304800"/>
              <a:gd name="T13" fmla="*/ 210820 h 263525"/>
              <a:gd name="T14" fmla="*/ 76200 w 304800"/>
              <a:gd name="T15" fmla="*/ 210820 h 263525"/>
              <a:gd name="T16" fmla="*/ 76200 w 304800"/>
              <a:gd name="T17" fmla="*/ 52705 h 263525"/>
              <a:gd name="T18" fmla="*/ 0 w 304800"/>
              <a:gd name="T19" fmla="*/ 52705 h 263525"/>
              <a:gd name="T20" fmla="*/ 152400 w 304800"/>
              <a:gd name="T21" fmla="*/ 0 h 263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4800" h="263525">
                <a:moveTo>
                  <a:pt x="152400" y="0"/>
                </a:moveTo>
                <a:lnTo>
                  <a:pt x="304800" y="52705"/>
                </a:lnTo>
                <a:lnTo>
                  <a:pt x="228600" y="52705"/>
                </a:lnTo>
                <a:lnTo>
                  <a:pt x="228600" y="210820"/>
                </a:lnTo>
                <a:lnTo>
                  <a:pt x="304800" y="210820"/>
                </a:lnTo>
                <a:lnTo>
                  <a:pt x="152400" y="263525"/>
                </a:lnTo>
                <a:lnTo>
                  <a:pt x="0" y="210820"/>
                </a:lnTo>
                <a:lnTo>
                  <a:pt x="76200" y="210820"/>
                </a:lnTo>
                <a:lnTo>
                  <a:pt x="76200" y="52705"/>
                </a:lnTo>
                <a:lnTo>
                  <a:pt x="0" y="52705"/>
                </a:lnTo>
                <a:lnTo>
                  <a:pt x="152400" y="0"/>
                </a:lnTo>
                <a:close/>
              </a:path>
            </a:pathLst>
          </a:custGeom>
          <a:noFill/>
          <a:ln w="3175">
            <a:solidFill>
              <a:srgbClr val="FFFF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40" name="object 228">
            <a:extLst>
              <a:ext uri="{FF2B5EF4-FFF2-40B4-BE49-F238E27FC236}">
                <a16:creationId xmlns:a16="http://schemas.microsoft.com/office/drawing/2014/main" id="{C833DAF7-9B39-465B-8C47-CA1A3AEA5A1D}"/>
              </a:ext>
            </a:extLst>
          </p:cNvPr>
          <p:cNvSpPr>
            <a:spLocks noChangeArrowheads="1"/>
          </p:cNvSpPr>
          <p:nvPr/>
        </p:nvSpPr>
        <p:spPr bwMode="auto">
          <a:xfrm>
            <a:off x="5143500" y="3081339"/>
            <a:ext cx="304800" cy="263525"/>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41" name="object 229">
            <a:extLst>
              <a:ext uri="{FF2B5EF4-FFF2-40B4-BE49-F238E27FC236}">
                <a16:creationId xmlns:a16="http://schemas.microsoft.com/office/drawing/2014/main" id="{BE787947-9831-49B3-A983-0B53AD1B4464}"/>
              </a:ext>
            </a:extLst>
          </p:cNvPr>
          <p:cNvSpPr>
            <a:spLocks/>
          </p:cNvSpPr>
          <p:nvPr/>
        </p:nvSpPr>
        <p:spPr bwMode="auto">
          <a:xfrm>
            <a:off x="5143500" y="3081339"/>
            <a:ext cx="304800" cy="263525"/>
          </a:xfrm>
          <a:custGeom>
            <a:avLst/>
            <a:gdLst>
              <a:gd name="T0" fmla="*/ 152400 w 304800"/>
              <a:gd name="T1" fmla="*/ 0 h 263525"/>
              <a:gd name="T2" fmla="*/ 304800 w 304800"/>
              <a:gd name="T3" fmla="*/ 52705 h 263525"/>
              <a:gd name="T4" fmla="*/ 228600 w 304800"/>
              <a:gd name="T5" fmla="*/ 52705 h 263525"/>
              <a:gd name="T6" fmla="*/ 228600 w 304800"/>
              <a:gd name="T7" fmla="*/ 210820 h 263525"/>
              <a:gd name="T8" fmla="*/ 304800 w 304800"/>
              <a:gd name="T9" fmla="*/ 210820 h 263525"/>
              <a:gd name="T10" fmla="*/ 152400 w 304800"/>
              <a:gd name="T11" fmla="*/ 263525 h 263525"/>
              <a:gd name="T12" fmla="*/ 0 w 304800"/>
              <a:gd name="T13" fmla="*/ 210820 h 263525"/>
              <a:gd name="T14" fmla="*/ 76200 w 304800"/>
              <a:gd name="T15" fmla="*/ 210820 h 263525"/>
              <a:gd name="T16" fmla="*/ 76200 w 304800"/>
              <a:gd name="T17" fmla="*/ 52705 h 263525"/>
              <a:gd name="T18" fmla="*/ 0 w 304800"/>
              <a:gd name="T19" fmla="*/ 52705 h 263525"/>
              <a:gd name="T20" fmla="*/ 152400 w 304800"/>
              <a:gd name="T21" fmla="*/ 0 h 263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4800" h="263525">
                <a:moveTo>
                  <a:pt x="152400" y="0"/>
                </a:moveTo>
                <a:lnTo>
                  <a:pt x="304800" y="52705"/>
                </a:lnTo>
                <a:lnTo>
                  <a:pt x="228600" y="52705"/>
                </a:lnTo>
                <a:lnTo>
                  <a:pt x="228600" y="210820"/>
                </a:lnTo>
                <a:lnTo>
                  <a:pt x="304800" y="210820"/>
                </a:lnTo>
                <a:lnTo>
                  <a:pt x="152400" y="263525"/>
                </a:lnTo>
                <a:lnTo>
                  <a:pt x="0" y="210820"/>
                </a:lnTo>
                <a:lnTo>
                  <a:pt x="76200" y="210820"/>
                </a:lnTo>
                <a:lnTo>
                  <a:pt x="76200" y="52705"/>
                </a:lnTo>
                <a:lnTo>
                  <a:pt x="0" y="52705"/>
                </a:lnTo>
                <a:lnTo>
                  <a:pt x="152400" y="0"/>
                </a:lnTo>
                <a:close/>
              </a:path>
            </a:pathLst>
          </a:custGeom>
          <a:noFill/>
          <a:ln w="3175">
            <a:solidFill>
              <a:srgbClr val="FFFF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42" name="object 230">
            <a:extLst>
              <a:ext uri="{FF2B5EF4-FFF2-40B4-BE49-F238E27FC236}">
                <a16:creationId xmlns:a16="http://schemas.microsoft.com/office/drawing/2014/main" id="{E75F69A9-1EB3-4BD2-B867-3F5B2DF6AC51}"/>
              </a:ext>
            </a:extLst>
          </p:cNvPr>
          <p:cNvSpPr>
            <a:spLocks noChangeArrowheads="1"/>
          </p:cNvSpPr>
          <p:nvPr/>
        </p:nvSpPr>
        <p:spPr bwMode="auto">
          <a:xfrm>
            <a:off x="4270376" y="3116263"/>
            <a:ext cx="263525" cy="3048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43" name="object 231">
            <a:extLst>
              <a:ext uri="{FF2B5EF4-FFF2-40B4-BE49-F238E27FC236}">
                <a16:creationId xmlns:a16="http://schemas.microsoft.com/office/drawing/2014/main" id="{89C66ADB-2CE0-413A-8DF7-A845EFA1FFF9}"/>
              </a:ext>
            </a:extLst>
          </p:cNvPr>
          <p:cNvSpPr>
            <a:spLocks/>
          </p:cNvSpPr>
          <p:nvPr/>
        </p:nvSpPr>
        <p:spPr bwMode="auto">
          <a:xfrm>
            <a:off x="4270376" y="3116263"/>
            <a:ext cx="263525" cy="304800"/>
          </a:xfrm>
          <a:custGeom>
            <a:avLst/>
            <a:gdLst>
              <a:gd name="T0" fmla="*/ 0 w 263525"/>
              <a:gd name="T1" fmla="*/ 152400 h 304800"/>
              <a:gd name="T2" fmla="*/ 52705 w 263525"/>
              <a:gd name="T3" fmla="*/ 0 h 304800"/>
              <a:gd name="T4" fmla="*/ 52705 w 263525"/>
              <a:gd name="T5" fmla="*/ 76200 h 304800"/>
              <a:gd name="T6" fmla="*/ 210820 w 263525"/>
              <a:gd name="T7" fmla="*/ 76200 h 304800"/>
              <a:gd name="T8" fmla="*/ 210820 w 263525"/>
              <a:gd name="T9" fmla="*/ 0 h 304800"/>
              <a:gd name="T10" fmla="*/ 263525 w 263525"/>
              <a:gd name="T11" fmla="*/ 152400 h 304800"/>
              <a:gd name="T12" fmla="*/ 210820 w 263525"/>
              <a:gd name="T13" fmla="*/ 304800 h 304800"/>
              <a:gd name="T14" fmla="*/ 210820 w 263525"/>
              <a:gd name="T15" fmla="*/ 228600 h 304800"/>
              <a:gd name="T16" fmla="*/ 52705 w 263525"/>
              <a:gd name="T17" fmla="*/ 228600 h 304800"/>
              <a:gd name="T18" fmla="*/ 52705 w 263525"/>
              <a:gd name="T19" fmla="*/ 304800 h 304800"/>
              <a:gd name="T20" fmla="*/ 0 w 263525"/>
              <a:gd name="T21" fmla="*/ 152400 h 304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3525" h="304800">
                <a:moveTo>
                  <a:pt x="0" y="152400"/>
                </a:moveTo>
                <a:lnTo>
                  <a:pt x="52705" y="0"/>
                </a:lnTo>
                <a:lnTo>
                  <a:pt x="52705" y="76200"/>
                </a:lnTo>
                <a:lnTo>
                  <a:pt x="210820" y="76200"/>
                </a:lnTo>
                <a:lnTo>
                  <a:pt x="210820" y="0"/>
                </a:lnTo>
                <a:lnTo>
                  <a:pt x="263525" y="152400"/>
                </a:lnTo>
                <a:lnTo>
                  <a:pt x="210820" y="304800"/>
                </a:lnTo>
                <a:lnTo>
                  <a:pt x="210820" y="228600"/>
                </a:lnTo>
                <a:lnTo>
                  <a:pt x="52705" y="228600"/>
                </a:lnTo>
                <a:lnTo>
                  <a:pt x="52705" y="304800"/>
                </a:lnTo>
                <a:lnTo>
                  <a:pt x="0" y="152400"/>
                </a:lnTo>
                <a:close/>
              </a:path>
            </a:pathLst>
          </a:custGeom>
          <a:noFill/>
          <a:ln w="3175">
            <a:solidFill>
              <a:srgbClr val="FFFF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44" name="object 232">
            <a:extLst>
              <a:ext uri="{FF2B5EF4-FFF2-40B4-BE49-F238E27FC236}">
                <a16:creationId xmlns:a16="http://schemas.microsoft.com/office/drawing/2014/main" id="{F888DC3F-8F86-43D7-9402-509D70381548}"/>
              </a:ext>
            </a:extLst>
          </p:cNvPr>
          <p:cNvSpPr>
            <a:spLocks noChangeArrowheads="1"/>
          </p:cNvSpPr>
          <p:nvPr/>
        </p:nvSpPr>
        <p:spPr bwMode="auto">
          <a:xfrm>
            <a:off x="7470776" y="3040063"/>
            <a:ext cx="263525" cy="3048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45" name="object 233">
            <a:extLst>
              <a:ext uri="{FF2B5EF4-FFF2-40B4-BE49-F238E27FC236}">
                <a16:creationId xmlns:a16="http://schemas.microsoft.com/office/drawing/2014/main" id="{7A121204-E19F-4354-BD6D-9AA560EDBE48}"/>
              </a:ext>
            </a:extLst>
          </p:cNvPr>
          <p:cNvSpPr>
            <a:spLocks/>
          </p:cNvSpPr>
          <p:nvPr/>
        </p:nvSpPr>
        <p:spPr bwMode="auto">
          <a:xfrm>
            <a:off x="7470776" y="3040063"/>
            <a:ext cx="263525" cy="304800"/>
          </a:xfrm>
          <a:custGeom>
            <a:avLst/>
            <a:gdLst>
              <a:gd name="T0" fmla="*/ 0 w 263525"/>
              <a:gd name="T1" fmla="*/ 152400 h 304800"/>
              <a:gd name="T2" fmla="*/ 52705 w 263525"/>
              <a:gd name="T3" fmla="*/ 0 h 304800"/>
              <a:gd name="T4" fmla="*/ 52705 w 263525"/>
              <a:gd name="T5" fmla="*/ 76200 h 304800"/>
              <a:gd name="T6" fmla="*/ 210820 w 263525"/>
              <a:gd name="T7" fmla="*/ 76200 h 304800"/>
              <a:gd name="T8" fmla="*/ 210820 w 263525"/>
              <a:gd name="T9" fmla="*/ 0 h 304800"/>
              <a:gd name="T10" fmla="*/ 263525 w 263525"/>
              <a:gd name="T11" fmla="*/ 152400 h 304800"/>
              <a:gd name="T12" fmla="*/ 210820 w 263525"/>
              <a:gd name="T13" fmla="*/ 304800 h 304800"/>
              <a:gd name="T14" fmla="*/ 210820 w 263525"/>
              <a:gd name="T15" fmla="*/ 228600 h 304800"/>
              <a:gd name="T16" fmla="*/ 52705 w 263525"/>
              <a:gd name="T17" fmla="*/ 228600 h 304800"/>
              <a:gd name="T18" fmla="*/ 52705 w 263525"/>
              <a:gd name="T19" fmla="*/ 304800 h 304800"/>
              <a:gd name="T20" fmla="*/ 0 w 263525"/>
              <a:gd name="T21" fmla="*/ 152400 h 304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3525" h="304800">
                <a:moveTo>
                  <a:pt x="0" y="152400"/>
                </a:moveTo>
                <a:lnTo>
                  <a:pt x="52705" y="0"/>
                </a:lnTo>
                <a:lnTo>
                  <a:pt x="52705" y="76200"/>
                </a:lnTo>
                <a:lnTo>
                  <a:pt x="210820" y="76200"/>
                </a:lnTo>
                <a:lnTo>
                  <a:pt x="210820" y="0"/>
                </a:lnTo>
                <a:lnTo>
                  <a:pt x="263525" y="152400"/>
                </a:lnTo>
                <a:lnTo>
                  <a:pt x="210820" y="304800"/>
                </a:lnTo>
                <a:lnTo>
                  <a:pt x="210820" y="228600"/>
                </a:lnTo>
                <a:lnTo>
                  <a:pt x="52705" y="228600"/>
                </a:lnTo>
                <a:lnTo>
                  <a:pt x="52705" y="304800"/>
                </a:lnTo>
                <a:lnTo>
                  <a:pt x="0" y="152400"/>
                </a:lnTo>
                <a:close/>
              </a:path>
            </a:pathLst>
          </a:custGeom>
          <a:noFill/>
          <a:ln w="3175">
            <a:solidFill>
              <a:srgbClr val="FFFF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46" name="object 234">
            <a:extLst>
              <a:ext uri="{FF2B5EF4-FFF2-40B4-BE49-F238E27FC236}">
                <a16:creationId xmlns:a16="http://schemas.microsoft.com/office/drawing/2014/main" id="{13BC47A1-C6B1-4016-88EF-F3178B0CF2EE}"/>
              </a:ext>
            </a:extLst>
          </p:cNvPr>
          <p:cNvSpPr txBox="1">
            <a:spLocks noChangeArrowheads="1"/>
          </p:cNvSpPr>
          <p:nvPr/>
        </p:nvSpPr>
        <p:spPr bwMode="auto">
          <a:xfrm>
            <a:off x="4533900" y="987426"/>
            <a:ext cx="2895600" cy="546945"/>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53975" rIns="0" bIns="0">
            <a:spAutoFit/>
          </a:bodyPr>
          <a:lstStyle>
            <a:lvl1pPr marL="628650" indent="-3492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425"/>
              </a:spcBef>
              <a:buNone/>
            </a:pPr>
            <a:r>
              <a:rPr lang="id-ID" altLang="id-ID" sz="1600" b="1">
                <a:solidFill>
                  <a:srgbClr val="FFFFFF"/>
                </a:solidFill>
                <a:latin typeface="Arial" panose="020B0604020202020204" pitchFamily="34" charset="0"/>
                <a:cs typeface="Arial" panose="020B0604020202020204" pitchFamily="34" charset="0"/>
              </a:rPr>
              <a:t>Information cooperation  utilization system</a:t>
            </a:r>
            <a:endParaRPr lang="id-ID" altLang="id-ID" sz="1600">
              <a:latin typeface="Arial" panose="020B0604020202020204" pitchFamily="34" charset="0"/>
              <a:cs typeface="Arial" panose="020B0604020202020204" pitchFamily="34" charset="0"/>
            </a:endParaRPr>
          </a:p>
        </p:txBody>
      </p:sp>
      <p:sp>
        <p:nvSpPr>
          <p:cNvPr id="13547" name="object 235">
            <a:extLst>
              <a:ext uri="{FF2B5EF4-FFF2-40B4-BE49-F238E27FC236}">
                <a16:creationId xmlns:a16="http://schemas.microsoft.com/office/drawing/2014/main" id="{14BFFD88-B03D-43AE-8E04-D3F630A62521}"/>
              </a:ext>
            </a:extLst>
          </p:cNvPr>
          <p:cNvSpPr txBox="1">
            <a:spLocks noChangeArrowheads="1"/>
          </p:cNvSpPr>
          <p:nvPr/>
        </p:nvSpPr>
        <p:spPr bwMode="auto">
          <a:xfrm>
            <a:off x="7734300" y="987426"/>
            <a:ext cx="1733550" cy="546945"/>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53975" rIns="0" bIns="0">
            <a:spAutoFit/>
          </a:bodyPr>
          <a:lstStyle>
            <a:lvl1pPr marL="552450" indent="-2555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425"/>
              </a:spcBef>
              <a:buNone/>
            </a:pPr>
            <a:r>
              <a:rPr lang="id-ID" altLang="id-ID" sz="1600" b="1">
                <a:solidFill>
                  <a:srgbClr val="FFFFFF"/>
                </a:solidFill>
                <a:latin typeface="Arial" panose="020B0604020202020204" pitchFamily="34" charset="0"/>
                <a:cs typeface="Arial" panose="020B0604020202020204" pitchFamily="34" charset="0"/>
              </a:rPr>
              <a:t>eGov Portal  system</a:t>
            </a:r>
            <a:endParaRPr lang="id-ID" altLang="id-ID" sz="1600">
              <a:latin typeface="Arial" panose="020B0604020202020204" pitchFamily="34" charset="0"/>
              <a:cs typeface="Arial" panose="020B0604020202020204" pitchFamily="34" charset="0"/>
            </a:endParaRPr>
          </a:p>
        </p:txBody>
      </p:sp>
      <p:sp>
        <p:nvSpPr>
          <p:cNvPr id="13548" name="object 236">
            <a:extLst>
              <a:ext uri="{FF2B5EF4-FFF2-40B4-BE49-F238E27FC236}">
                <a16:creationId xmlns:a16="http://schemas.microsoft.com/office/drawing/2014/main" id="{0D8430D0-540D-4227-A94A-E4461F0250A8}"/>
              </a:ext>
            </a:extLst>
          </p:cNvPr>
          <p:cNvSpPr>
            <a:spLocks noChangeArrowheads="1"/>
          </p:cNvSpPr>
          <p:nvPr/>
        </p:nvSpPr>
        <p:spPr bwMode="auto">
          <a:xfrm>
            <a:off x="5829300" y="4792664"/>
            <a:ext cx="304800" cy="263525"/>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49" name="object 237">
            <a:extLst>
              <a:ext uri="{FF2B5EF4-FFF2-40B4-BE49-F238E27FC236}">
                <a16:creationId xmlns:a16="http://schemas.microsoft.com/office/drawing/2014/main" id="{90272215-8A40-41D1-8C65-15DE14CD9BED}"/>
              </a:ext>
            </a:extLst>
          </p:cNvPr>
          <p:cNvSpPr>
            <a:spLocks/>
          </p:cNvSpPr>
          <p:nvPr/>
        </p:nvSpPr>
        <p:spPr bwMode="auto">
          <a:xfrm>
            <a:off x="5829300" y="4792664"/>
            <a:ext cx="304800" cy="263525"/>
          </a:xfrm>
          <a:custGeom>
            <a:avLst/>
            <a:gdLst>
              <a:gd name="T0" fmla="*/ 152400 w 304800"/>
              <a:gd name="T1" fmla="*/ 0 h 263525"/>
              <a:gd name="T2" fmla="*/ 304800 w 304800"/>
              <a:gd name="T3" fmla="*/ 52705 h 263525"/>
              <a:gd name="T4" fmla="*/ 228600 w 304800"/>
              <a:gd name="T5" fmla="*/ 52705 h 263525"/>
              <a:gd name="T6" fmla="*/ 228600 w 304800"/>
              <a:gd name="T7" fmla="*/ 210820 h 263525"/>
              <a:gd name="T8" fmla="*/ 304800 w 304800"/>
              <a:gd name="T9" fmla="*/ 210820 h 263525"/>
              <a:gd name="T10" fmla="*/ 152400 w 304800"/>
              <a:gd name="T11" fmla="*/ 263525 h 263525"/>
              <a:gd name="T12" fmla="*/ 0 w 304800"/>
              <a:gd name="T13" fmla="*/ 210820 h 263525"/>
              <a:gd name="T14" fmla="*/ 76200 w 304800"/>
              <a:gd name="T15" fmla="*/ 210820 h 263525"/>
              <a:gd name="T16" fmla="*/ 76200 w 304800"/>
              <a:gd name="T17" fmla="*/ 52705 h 263525"/>
              <a:gd name="T18" fmla="*/ 0 w 304800"/>
              <a:gd name="T19" fmla="*/ 52705 h 263525"/>
              <a:gd name="T20" fmla="*/ 152400 w 304800"/>
              <a:gd name="T21" fmla="*/ 0 h 263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4800" h="263525">
                <a:moveTo>
                  <a:pt x="152400" y="0"/>
                </a:moveTo>
                <a:lnTo>
                  <a:pt x="304800" y="52705"/>
                </a:lnTo>
                <a:lnTo>
                  <a:pt x="228600" y="52705"/>
                </a:lnTo>
                <a:lnTo>
                  <a:pt x="228600" y="210820"/>
                </a:lnTo>
                <a:lnTo>
                  <a:pt x="304800" y="210820"/>
                </a:lnTo>
                <a:lnTo>
                  <a:pt x="152400" y="263525"/>
                </a:lnTo>
                <a:lnTo>
                  <a:pt x="0" y="210820"/>
                </a:lnTo>
                <a:lnTo>
                  <a:pt x="76200" y="210820"/>
                </a:lnTo>
                <a:lnTo>
                  <a:pt x="76200" y="52705"/>
                </a:lnTo>
                <a:lnTo>
                  <a:pt x="0" y="52705"/>
                </a:lnTo>
                <a:lnTo>
                  <a:pt x="152400" y="0"/>
                </a:lnTo>
                <a:close/>
              </a:path>
            </a:pathLst>
          </a:custGeom>
          <a:noFill/>
          <a:ln w="3175">
            <a:solidFill>
              <a:srgbClr val="FFFF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50" name="object 238">
            <a:extLst>
              <a:ext uri="{FF2B5EF4-FFF2-40B4-BE49-F238E27FC236}">
                <a16:creationId xmlns:a16="http://schemas.microsoft.com/office/drawing/2014/main" id="{6F172179-53F8-4B58-8601-C557251895B0}"/>
              </a:ext>
            </a:extLst>
          </p:cNvPr>
          <p:cNvSpPr>
            <a:spLocks noChangeArrowheads="1"/>
          </p:cNvSpPr>
          <p:nvPr/>
        </p:nvSpPr>
        <p:spPr bwMode="auto">
          <a:xfrm>
            <a:off x="8191500" y="5249863"/>
            <a:ext cx="609600" cy="457200"/>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51" name="object 239">
            <a:extLst>
              <a:ext uri="{FF2B5EF4-FFF2-40B4-BE49-F238E27FC236}">
                <a16:creationId xmlns:a16="http://schemas.microsoft.com/office/drawing/2014/main" id="{B0CE21C3-932F-465F-931F-3D5207D9108C}"/>
              </a:ext>
            </a:extLst>
          </p:cNvPr>
          <p:cNvSpPr>
            <a:spLocks noChangeArrowheads="1"/>
          </p:cNvSpPr>
          <p:nvPr/>
        </p:nvSpPr>
        <p:spPr bwMode="auto">
          <a:xfrm>
            <a:off x="8420100" y="5326063"/>
            <a:ext cx="609600" cy="457200"/>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52" name="object 240">
            <a:extLst>
              <a:ext uri="{FF2B5EF4-FFF2-40B4-BE49-F238E27FC236}">
                <a16:creationId xmlns:a16="http://schemas.microsoft.com/office/drawing/2014/main" id="{9D4B8A3E-3C5D-4087-B615-052C0D6813AA}"/>
              </a:ext>
            </a:extLst>
          </p:cNvPr>
          <p:cNvSpPr>
            <a:spLocks noChangeArrowheads="1"/>
          </p:cNvSpPr>
          <p:nvPr/>
        </p:nvSpPr>
        <p:spPr bwMode="auto">
          <a:xfrm>
            <a:off x="8648700" y="5478463"/>
            <a:ext cx="609600" cy="457200"/>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3553" name="object 241">
            <a:extLst>
              <a:ext uri="{FF2B5EF4-FFF2-40B4-BE49-F238E27FC236}">
                <a16:creationId xmlns:a16="http://schemas.microsoft.com/office/drawing/2014/main" id="{9E00EDFD-7AB4-4E81-A96A-FDDBBB347F61}"/>
              </a:ext>
            </a:extLst>
          </p:cNvPr>
          <p:cNvSpPr>
            <a:spLocks/>
          </p:cNvSpPr>
          <p:nvPr/>
        </p:nvSpPr>
        <p:spPr bwMode="auto">
          <a:xfrm>
            <a:off x="8572500" y="3713163"/>
            <a:ext cx="1588" cy="1397000"/>
          </a:xfrm>
          <a:custGeom>
            <a:avLst/>
            <a:gdLst>
              <a:gd name="T0" fmla="*/ 1016 w 1904"/>
              <a:gd name="T1" fmla="*/ 1397000 h 1397000"/>
              <a:gd name="T2" fmla="*/ 0 w 1904"/>
              <a:gd name="T3" fmla="*/ 0 h 1397000"/>
              <a:gd name="T4" fmla="*/ 0 60000 65536"/>
              <a:gd name="T5" fmla="*/ 0 60000 65536"/>
            </a:gdLst>
            <a:ahLst/>
            <a:cxnLst>
              <a:cxn ang="T4">
                <a:pos x="T0" y="T1"/>
              </a:cxn>
              <a:cxn ang="T5">
                <a:pos x="T2" y="T3"/>
              </a:cxn>
            </a:cxnLst>
            <a:rect l="0" t="0" r="r" b="b"/>
            <a:pathLst>
              <a:path w="1904" h="1397000">
                <a:moveTo>
                  <a:pt x="1460" y="1397000"/>
                </a:moveTo>
                <a:lnTo>
                  <a:pt x="0" y="0"/>
                </a:lnTo>
              </a:path>
            </a:pathLst>
          </a:custGeom>
          <a:noFill/>
          <a:ln w="1905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3554" name="object 242">
            <a:extLst>
              <a:ext uri="{FF2B5EF4-FFF2-40B4-BE49-F238E27FC236}">
                <a16:creationId xmlns:a16="http://schemas.microsoft.com/office/drawing/2014/main" id="{D42C386D-2A0C-4838-ABB6-BDACC6286B7A}"/>
              </a:ext>
            </a:extLst>
          </p:cNvPr>
          <p:cNvSpPr>
            <a:spLocks/>
          </p:cNvSpPr>
          <p:nvPr/>
        </p:nvSpPr>
        <p:spPr bwMode="auto">
          <a:xfrm>
            <a:off x="8534400" y="3649663"/>
            <a:ext cx="76200" cy="76200"/>
          </a:xfrm>
          <a:custGeom>
            <a:avLst/>
            <a:gdLst>
              <a:gd name="T0" fmla="*/ 38011 w 76200"/>
              <a:gd name="T1" fmla="*/ 0 h 76835"/>
              <a:gd name="T2" fmla="*/ 0 w 76200"/>
              <a:gd name="T3" fmla="*/ 74983 h 76835"/>
              <a:gd name="T4" fmla="*/ 76200 w 76200"/>
              <a:gd name="T5" fmla="*/ 74896 h 76835"/>
              <a:gd name="T6" fmla="*/ 38011 w 76200"/>
              <a:gd name="T7" fmla="*/ 0 h 768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00" h="76835">
                <a:moveTo>
                  <a:pt x="38011" y="0"/>
                </a:moveTo>
                <a:lnTo>
                  <a:pt x="0" y="76238"/>
                </a:lnTo>
                <a:lnTo>
                  <a:pt x="76200" y="76149"/>
                </a:lnTo>
                <a:lnTo>
                  <a:pt x="38011"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55" name="object 243">
            <a:extLst>
              <a:ext uri="{FF2B5EF4-FFF2-40B4-BE49-F238E27FC236}">
                <a16:creationId xmlns:a16="http://schemas.microsoft.com/office/drawing/2014/main" id="{FD4BE733-485F-4730-9044-9787252CFF63}"/>
              </a:ext>
            </a:extLst>
          </p:cNvPr>
          <p:cNvSpPr>
            <a:spLocks/>
          </p:cNvSpPr>
          <p:nvPr/>
        </p:nvSpPr>
        <p:spPr bwMode="auto">
          <a:xfrm>
            <a:off x="8535988" y="5097463"/>
            <a:ext cx="76200" cy="76200"/>
          </a:xfrm>
          <a:custGeom>
            <a:avLst/>
            <a:gdLst>
              <a:gd name="T0" fmla="*/ 76200 w 76200"/>
              <a:gd name="T1" fmla="*/ 0 h 76835"/>
              <a:gd name="T2" fmla="*/ 0 w 76200"/>
              <a:gd name="T3" fmla="*/ 74 h 76835"/>
              <a:gd name="T4" fmla="*/ 38176 w 76200"/>
              <a:gd name="T5" fmla="*/ 74983 h 76835"/>
              <a:gd name="T6" fmla="*/ 76200 w 76200"/>
              <a:gd name="T7" fmla="*/ 0 h 768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00" h="76835">
                <a:moveTo>
                  <a:pt x="76200" y="0"/>
                </a:moveTo>
                <a:lnTo>
                  <a:pt x="0" y="76"/>
                </a:lnTo>
                <a:lnTo>
                  <a:pt x="38176" y="76238"/>
                </a:lnTo>
                <a:lnTo>
                  <a:pt x="7620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56" name="object 244">
            <a:extLst>
              <a:ext uri="{FF2B5EF4-FFF2-40B4-BE49-F238E27FC236}">
                <a16:creationId xmlns:a16="http://schemas.microsoft.com/office/drawing/2014/main" id="{417C9D0F-93CB-4E0A-89F7-E6D5F6C52638}"/>
              </a:ext>
            </a:extLst>
          </p:cNvPr>
          <p:cNvSpPr>
            <a:spLocks/>
          </p:cNvSpPr>
          <p:nvPr/>
        </p:nvSpPr>
        <p:spPr bwMode="auto">
          <a:xfrm>
            <a:off x="4533900" y="6164263"/>
            <a:ext cx="2895600" cy="304800"/>
          </a:xfrm>
          <a:custGeom>
            <a:avLst/>
            <a:gdLst>
              <a:gd name="T0" fmla="*/ 0 w 2895600"/>
              <a:gd name="T1" fmla="*/ 0 h 304800"/>
              <a:gd name="T2" fmla="*/ 2895600 w 2895600"/>
              <a:gd name="T3" fmla="*/ 0 h 304800"/>
              <a:gd name="T4" fmla="*/ 2895600 w 2895600"/>
              <a:gd name="T5" fmla="*/ 304800 h 304800"/>
              <a:gd name="T6" fmla="*/ 0 w 2895600"/>
              <a:gd name="T7" fmla="*/ 304800 h 304800"/>
              <a:gd name="T8" fmla="*/ 0 w 2895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5600" h="304800">
                <a:moveTo>
                  <a:pt x="0" y="0"/>
                </a:moveTo>
                <a:lnTo>
                  <a:pt x="2895600" y="0"/>
                </a:lnTo>
                <a:lnTo>
                  <a:pt x="2895600" y="304800"/>
                </a:lnTo>
                <a:lnTo>
                  <a:pt x="0" y="30480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246" name="object 245">
            <a:extLst>
              <a:ext uri="{FF2B5EF4-FFF2-40B4-BE49-F238E27FC236}">
                <a16:creationId xmlns:a16="http://schemas.microsoft.com/office/drawing/2014/main" id="{57925E40-7D8F-444D-A526-0AF93600F0A9}"/>
              </a:ext>
            </a:extLst>
          </p:cNvPr>
          <p:cNvSpPr txBox="1"/>
          <p:nvPr/>
        </p:nvSpPr>
        <p:spPr>
          <a:xfrm>
            <a:off x="4533900" y="6164264"/>
            <a:ext cx="2895600" cy="255839"/>
          </a:xfrm>
          <a:prstGeom prst="rect">
            <a:avLst/>
          </a:prstGeom>
          <a:ln w="12700">
            <a:solidFill>
              <a:srgbClr val="979797"/>
            </a:solidFill>
          </a:ln>
        </p:spPr>
        <p:txBody>
          <a:bodyPr lIns="0" tIns="40005" rIns="0" bIns="0">
            <a:spAutoFit/>
          </a:bodyPr>
          <a:lstStyle/>
          <a:p>
            <a:pPr marL="673735">
              <a:spcBef>
                <a:spcPts val="315"/>
              </a:spcBef>
              <a:defRPr/>
            </a:pPr>
            <a:r>
              <a:rPr sz="1400" b="1" spc="-5" dirty="0">
                <a:solidFill>
                  <a:srgbClr val="FFFFFF"/>
                </a:solidFill>
                <a:latin typeface="Arial"/>
                <a:cs typeface="Arial"/>
              </a:rPr>
              <a:t>Related</a:t>
            </a:r>
            <a:r>
              <a:rPr sz="1400" b="1" spc="-55" dirty="0">
                <a:solidFill>
                  <a:srgbClr val="FFFFFF"/>
                </a:solidFill>
                <a:latin typeface="Arial"/>
                <a:cs typeface="Arial"/>
              </a:rPr>
              <a:t> </a:t>
            </a:r>
            <a:r>
              <a:rPr sz="1400" b="1" spc="-5" dirty="0">
                <a:solidFill>
                  <a:srgbClr val="FFFFFF"/>
                </a:solidFill>
                <a:latin typeface="Arial"/>
                <a:cs typeface="Arial"/>
              </a:rPr>
              <a:t>institution</a:t>
            </a:r>
            <a:endParaRPr sz="1400">
              <a:latin typeface="Arial"/>
              <a:cs typeface="Arial"/>
            </a:endParaRPr>
          </a:p>
        </p:txBody>
      </p:sp>
      <p:sp>
        <p:nvSpPr>
          <p:cNvPr id="13558" name="object 246">
            <a:extLst>
              <a:ext uri="{FF2B5EF4-FFF2-40B4-BE49-F238E27FC236}">
                <a16:creationId xmlns:a16="http://schemas.microsoft.com/office/drawing/2014/main" id="{28FB0D40-E3BD-486A-9FB3-64E0D34709B5}"/>
              </a:ext>
            </a:extLst>
          </p:cNvPr>
          <p:cNvSpPr>
            <a:spLocks/>
          </p:cNvSpPr>
          <p:nvPr/>
        </p:nvSpPr>
        <p:spPr bwMode="auto">
          <a:xfrm>
            <a:off x="7696200" y="5943600"/>
            <a:ext cx="2419350" cy="304800"/>
          </a:xfrm>
          <a:custGeom>
            <a:avLst/>
            <a:gdLst>
              <a:gd name="T0" fmla="*/ 0 w 2419350"/>
              <a:gd name="T1" fmla="*/ 0 h 304800"/>
              <a:gd name="T2" fmla="*/ 2419350 w 2419350"/>
              <a:gd name="T3" fmla="*/ 0 h 304800"/>
              <a:gd name="T4" fmla="*/ 2419350 w 2419350"/>
              <a:gd name="T5" fmla="*/ 304800 h 304800"/>
              <a:gd name="T6" fmla="*/ 0 w 2419350"/>
              <a:gd name="T7" fmla="*/ 304800 h 304800"/>
              <a:gd name="T8" fmla="*/ 0 w 241935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350" h="304800">
                <a:moveTo>
                  <a:pt x="0" y="0"/>
                </a:moveTo>
                <a:lnTo>
                  <a:pt x="2419350" y="0"/>
                </a:lnTo>
                <a:lnTo>
                  <a:pt x="2419350" y="304800"/>
                </a:lnTo>
                <a:lnTo>
                  <a:pt x="0" y="30480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3559" name="object 247">
            <a:extLst>
              <a:ext uri="{FF2B5EF4-FFF2-40B4-BE49-F238E27FC236}">
                <a16:creationId xmlns:a16="http://schemas.microsoft.com/office/drawing/2014/main" id="{2019F215-ED8E-4CBD-B0E0-CB33F4A655A2}"/>
              </a:ext>
            </a:extLst>
          </p:cNvPr>
          <p:cNvSpPr>
            <a:spLocks/>
          </p:cNvSpPr>
          <p:nvPr/>
        </p:nvSpPr>
        <p:spPr bwMode="auto">
          <a:xfrm>
            <a:off x="7696200" y="5943600"/>
            <a:ext cx="2419350" cy="304800"/>
          </a:xfrm>
          <a:custGeom>
            <a:avLst/>
            <a:gdLst>
              <a:gd name="T0" fmla="*/ 0 w 2419350"/>
              <a:gd name="T1" fmla="*/ 0 h 304800"/>
              <a:gd name="T2" fmla="*/ 2419350 w 2419350"/>
              <a:gd name="T3" fmla="*/ 0 h 304800"/>
              <a:gd name="T4" fmla="*/ 2419350 w 2419350"/>
              <a:gd name="T5" fmla="*/ 304800 h 304800"/>
              <a:gd name="T6" fmla="*/ 0 w 2419350"/>
              <a:gd name="T7" fmla="*/ 304800 h 304800"/>
              <a:gd name="T8" fmla="*/ 0 w 241935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350" h="304800">
                <a:moveTo>
                  <a:pt x="0" y="0"/>
                </a:moveTo>
                <a:lnTo>
                  <a:pt x="2419350" y="0"/>
                </a:lnTo>
                <a:lnTo>
                  <a:pt x="2419350" y="304800"/>
                </a:lnTo>
                <a:lnTo>
                  <a:pt x="0" y="304800"/>
                </a:lnTo>
                <a:lnTo>
                  <a:pt x="0" y="0"/>
                </a:lnTo>
                <a:close/>
              </a:path>
            </a:pathLst>
          </a:custGeom>
          <a:noFill/>
          <a:ln w="12700">
            <a:solidFill>
              <a:srgbClr val="9797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249" name="object 248">
            <a:extLst>
              <a:ext uri="{FF2B5EF4-FFF2-40B4-BE49-F238E27FC236}">
                <a16:creationId xmlns:a16="http://schemas.microsoft.com/office/drawing/2014/main" id="{49F861A1-567F-41B3-A5F7-B5BE3C6F6E1F}"/>
              </a:ext>
            </a:extLst>
          </p:cNvPr>
          <p:cNvSpPr txBox="1"/>
          <p:nvPr/>
        </p:nvSpPr>
        <p:spPr>
          <a:xfrm>
            <a:off x="7740650" y="5970588"/>
            <a:ext cx="2406650" cy="228268"/>
          </a:xfrm>
          <a:prstGeom prst="rect">
            <a:avLst/>
          </a:prstGeom>
        </p:spPr>
        <p:txBody>
          <a:bodyPr lIns="0" tIns="12700" rIns="0" bIns="0">
            <a:spAutoFit/>
          </a:bodyPr>
          <a:lstStyle/>
          <a:p>
            <a:pPr marL="415925">
              <a:spcBef>
                <a:spcPts val="100"/>
              </a:spcBef>
              <a:defRPr/>
            </a:pPr>
            <a:r>
              <a:rPr sz="1400" b="1" spc="-5" dirty="0">
                <a:solidFill>
                  <a:srgbClr val="FFFFFF"/>
                </a:solidFill>
                <a:latin typeface="Arial"/>
                <a:cs typeface="Arial"/>
              </a:rPr>
              <a:t>Linked </a:t>
            </a:r>
            <a:r>
              <a:rPr sz="1400" b="1" dirty="0">
                <a:solidFill>
                  <a:srgbClr val="FFFFFF"/>
                </a:solidFill>
                <a:latin typeface="Arial"/>
                <a:cs typeface="Arial"/>
              </a:rPr>
              <a:t>Portal</a:t>
            </a:r>
            <a:r>
              <a:rPr sz="1400" b="1" spc="-70" dirty="0">
                <a:solidFill>
                  <a:srgbClr val="FFFFFF"/>
                </a:solidFill>
                <a:latin typeface="Arial"/>
                <a:cs typeface="Arial"/>
              </a:rPr>
              <a:t> </a:t>
            </a:r>
            <a:r>
              <a:rPr sz="1400" b="1" dirty="0">
                <a:solidFill>
                  <a:srgbClr val="FFFFFF"/>
                </a:solidFill>
                <a:latin typeface="Arial"/>
                <a:cs typeface="Arial"/>
              </a:rPr>
              <a:t>Site</a:t>
            </a:r>
            <a:endParaRPr sz="1400">
              <a:latin typeface="Arial"/>
              <a:cs typeface="Arial"/>
            </a:endParaRPr>
          </a:p>
        </p:txBody>
      </p:sp>
      <p:sp>
        <p:nvSpPr>
          <p:cNvPr id="250" name="object 249">
            <a:extLst>
              <a:ext uri="{FF2B5EF4-FFF2-40B4-BE49-F238E27FC236}">
                <a16:creationId xmlns:a16="http://schemas.microsoft.com/office/drawing/2014/main" id="{15A03F22-B569-41B2-893E-A36E8384A816}"/>
              </a:ext>
            </a:extLst>
          </p:cNvPr>
          <p:cNvSpPr txBox="1"/>
          <p:nvPr/>
        </p:nvSpPr>
        <p:spPr>
          <a:xfrm>
            <a:off x="8099425" y="6256338"/>
            <a:ext cx="1841500" cy="228268"/>
          </a:xfrm>
          <a:prstGeom prst="rect">
            <a:avLst/>
          </a:prstGeom>
        </p:spPr>
        <p:txBody>
          <a:bodyPr lIns="0" tIns="12700" rIns="0" bIns="0">
            <a:spAutoFit/>
          </a:bodyPr>
          <a:lstStyle/>
          <a:p>
            <a:pPr marL="12700">
              <a:spcBef>
                <a:spcPts val="100"/>
              </a:spcBef>
              <a:defRPr/>
            </a:pPr>
            <a:r>
              <a:rPr sz="1400" b="1" dirty="0">
                <a:latin typeface="Arial"/>
                <a:cs typeface="Arial"/>
              </a:rPr>
              <a:t>Citizen Portal</a:t>
            </a:r>
            <a:r>
              <a:rPr sz="1400" b="1" spc="-140" dirty="0">
                <a:latin typeface="Arial"/>
                <a:cs typeface="Arial"/>
              </a:rPr>
              <a:t> </a:t>
            </a:r>
            <a:r>
              <a:rPr sz="1400" b="1" dirty="0">
                <a:latin typeface="Arial"/>
                <a:cs typeface="Arial"/>
              </a:rPr>
              <a:t>Service</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2">
            <a:extLst>
              <a:ext uri="{FF2B5EF4-FFF2-40B4-BE49-F238E27FC236}">
                <a16:creationId xmlns:a16="http://schemas.microsoft.com/office/drawing/2014/main" id="{5A7BC074-55AE-413A-A933-03B751F87242}"/>
              </a:ext>
            </a:extLst>
          </p:cNvPr>
          <p:cNvSpPr txBox="1">
            <a:spLocks noChangeArrowheads="1"/>
          </p:cNvSpPr>
          <p:nvPr/>
        </p:nvSpPr>
        <p:spPr bwMode="auto">
          <a:xfrm>
            <a:off x="2065339" y="1527176"/>
            <a:ext cx="7864475" cy="468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ts val="100"/>
              </a:spcBef>
              <a:buNone/>
            </a:pPr>
            <a:r>
              <a:rPr lang="id-ID" altLang="id-ID" sz="1600" b="1">
                <a:latin typeface="Arial" panose="020B0604020202020204" pitchFamily="34" charset="0"/>
                <a:cs typeface="Arial" panose="020B0604020202020204" pitchFamily="34" charset="0"/>
              </a:rPr>
              <a:t>Hasil</a:t>
            </a:r>
            <a:endParaRPr lang="id-ID" altLang="id-ID" sz="1600">
              <a:latin typeface="Arial" panose="020B0604020202020204" pitchFamily="34" charset="0"/>
              <a:cs typeface="Arial" panose="020B0604020202020204" pitchFamily="34" charset="0"/>
            </a:endParaRPr>
          </a:p>
          <a:p>
            <a:pPr>
              <a:lnSpc>
                <a:spcPct val="100000"/>
              </a:lnSpc>
              <a:spcBef>
                <a:spcPct val="0"/>
              </a:spcBef>
              <a:buFontTx/>
              <a:buNone/>
            </a:pPr>
            <a:endParaRPr lang="id-ID" altLang="id-ID" sz="2000">
              <a:latin typeface="Times New Roman" panose="02020603050405020304" pitchFamily="18" charset="0"/>
              <a:cs typeface="Times New Roman" panose="02020603050405020304" pitchFamily="18" charset="0"/>
            </a:endParaRPr>
          </a:p>
          <a:p>
            <a:pPr>
              <a:lnSpc>
                <a:spcPct val="80000"/>
              </a:lnSpc>
              <a:spcBef>
                <a:spcPct val="0"/>
              </a:spcBef>
              <a:buClr>
                <a:srgbClr val="333399"/>
              </a:buClr>
              <a:buFont typeface="Wingdings" panose="05000000000000000000" pitchFamily="2" charset="2"/>
              <a:buChar char=""/>
            </a:pPr>
            <a:r>
              <a:rPr lang="id-ID" altLang="id-ID" sz="1600">
                <a:latin typeface="Arial" panose="020B0604020202020204" pitchFamily="34" charset="0"/>
                <a:cs typeface="Arial" panose="020B0604020202020204" pitchFamily="34" charset="0"/>
              </a:rPr>
              <a:t>Kini masyarakat Korea dapat membuat permohonan, mengakses, dan memperoleh  berbagai dokumen sertifikat melalui layanan administrasi masyarakat </a:t>
            </a:r>
            <a:r>
              <a:rPr lang="id-ID" altLang="id-ID" sz="1600" i="1">
                <a:latin typeface="Arial" panose="020B0604020202020204" pitchFamily="34" charset="0"/>
                <a:cs typeface="Arial" panose="020B0604020202020204" pitchFamily="34" charset="0"/>
              </a:rPr>
              <a:t>online </a:t>
            </a:r>
            <a:r>
              <a:rPr lang="id-ID" altLang="id-ID" sz="1600">
                <a:latin typeface="Arial" panose="020B0604020202020204" pitchFamily="34" charset="0"/>
                <a:cs typeface="Arial" panose="020B0604020202020204" pitchFamily="34" charset="0"/>
              </a:rPr>
              <a:t>kapan  saja dan dimana saja.</a:t>
            </a:r>
          </a:p>
          <a:p>
            <a:pPr>
              <a:lnSpc>
                <a:spcPct val="100000"/>
              </a:lnSpc>
              <a:spcBef>
                <a:spcPct val="0"/>
              </a:spcBef>
              <a:buClr>
                <a:srgbClr val="333399"/>
              </a:buClr>
              <a:buFont typeface="Wingdings" panose="05000000000000000000" pitchFamily="2" charset="2"/>
              <a:buChar char=""/>
            </a:pPr>
            <a:endParaRPr lang="id-ID" altLang="id-ID" sz="2000">
              <a:latin typeface="Times New Roman" panose="02020603050405020304" pitchFamily="18" charset="0"/>
              <a:cs typeface="Times New Roman" panose="02020603050405020304" pitchFamily="18" charset="0"/>
            </a:endParaRPr>
          </a:p>
          <a:p>
            <a:pPr>
              <a:lnSpc>
                <a:spcPct val="80000"/>
              </a:lnSpc>
              <a:spcBef>
                <a:spcPct val="0"/>
              </a:spcBef>
              <a:buClr>
                <a:srgbClr val="333399"/>
              </a:buClr>
              <a:buFont typeface="Wingdings" panose="05000000000000000000" pitchFamily="2" charset="2"/>
              <a:buChar char=""/>
            </a:pPr>
            <a:r>
              <a:rPr lang="id-ID" altLang="id-ID" sz="1600">
                <a:latin typeface="Arial" panose="020B0604020202020204" pitchFamily="34" charset="0"/>
                <a:cs typeface="Arial" panose="020B0604020202020204" pitchFamily="34" charset="0"/>
              </a:rPr>
              <a:t>Hingga Juni 2006, jumlah layanan yang ditawarkan meningkat drastis menjadi  sekitar 5000 jenis panduan bagi layanan sipil, 630 jenis permohonan sipil, dan 30  jenis penerbitan surat-surat </a:t>
            </a:r>
            <a:r>
              <a:rPr lang="id-ID" altLang="id-ID" sz="1600" i="1">
                <a:latin typeface="Arial" panose="020B0604020202020204" pitchFamily="34" charset="0"/>
                <a:cs typeface="Arial" panose="020B0604020202020204" pitchFamily="34" charset="0"/>
              </a:rPr>
              <a:t>online</a:t>
            </a:r>
            <a:r>
              <a:rPr lang="id-ID" altLang="id-ID" sz="1600">
                <a:latin typeface="Arial" panose="020B0604020202020204" pitchFamily="34" charset="0"/>
                <a:cs typeface="Arial" panose="020B0604020202020204" pitchFamily="34" charset="0"/>
              </a:rPr>
              <a:t>.</a:t>
            </a:r>
          </a:p>
          <a:p>
            <a:pPr>
              <a:lnSpc>
                <a:spcPct val="100000"/>
              </a:lnSpc>
              <a:spcBef>
                <a:spcPct val="0"/>
              </a:spcBef>
              <a:buClr>
                <a:srgbClr val="333399"/>
              </a:buClr>
              <a:buFont typeface="Wingdings" panose="05000000000000000000" pitchFamily="2" charset="2"/>
              <a:buChar char=""/>
            </a:pPr>
            <a:endParaRPr lang="id-ID" altLang="id-ID" sz="2000">
              <a:latin typeface="Times New Roman" panose="02020603050405020304" pitchFamily="18" charset="0"/>
              <a:cs typeface="Times New Roman" panose="02020603050405020304" pitchFamily="18" charset="0"/>
            </a:endParaRPr>
          </a:p>
          <a:p>
            <a:pPr>
              <a:lnSpc>
                <a:spcPct val="100000"/>
              </a:lnSpc>
              <a:spcBef>
                <a:spcPct val="0"/>
              </a:spcBef>
              <a:buClr>
                <a:srgbClr val="333399"/>
              </a:buClr>
              <a:buFont typeface="Wingdings" panose="05000000000000000000" pitchFamily="2" charset="2"/>
              <a:buChar char=""/>
            </a:pPr>
            <a:r>
              <a:rPr lang="id-ID" altLang="id-ID" sz="1600">
                <a:latin typeface="Arial" panose="020B0604020202020204" pitchFamily="34" charset="0"/>
                <a:cs typeface="Arial" panose="020B0604020202020204" pitchFamily="34" charset="0"/>
              </a:rPr>
              <a:t>Lebih jauh lagi, usaha aktif untuk meningkatkan pemanfaatan layanan kepada  publik dan </a:t>
            </a:r>
            <a:r>
              <a:rPr lang="id-ID" altLang="id-ID" sz="1600" i="1">
                <a:latin typeface="Arial" panose="020B0604020202020204" pitchFamily="34" charset="0"/>
                <a:cs typeface="Arial" panose="020B0604020202020204" pitchFamily="34" charset="0"/>
              </a:rPr>
              <a:t>link </a:t>
            </a:r>
            <a:r>
              <a:rPr lang="id-ID" altLang="id-ID" sz="1600">
                <a:latin typeface="Arial" panose="020B0604020202020204" pitchFamily="34" charset="0"/>
                <a:cs typeface="Arial" panose="020B0604020202020204" pitchFamily="34" charset="0"/>
              </a:rPr>
              <a:t>ke situs portal swasta seperti NAVER dan lain-lain telah  menghasilkan peningkatan yang menakjubkan dalam penggunaan layanan: dari  yang dulunya kurang dari 1.000 </a:t>
            </a:r>
            <a:r>
              <a:rPr lang="id-ID" altLang="id-ID" sz="1600" i="1">
                <a:latin typeface="Arial" panose="020B0604020202020204" pitchFamily="34" charset="0"/>
                <a:cs typeface="Arial" panose="020B0604020202020204" pitchFamily="34" charset="0"/>
              </a:rPr>
              <a:t>hit </a:t>
            </a:r>
            <a:r>
              <a:rPr lang="id-ID" altLang="id-ID" sz="1600">
                <a:latin typeface="Arial" panose="020B0604020202020204" pitchFamily="34" charset="0"/>
                <a:cs typeface="Arial" panose="020B0604020202020204" pitchFamily="34" charset="0"/>
              </a:rPr>
              <a:t>per hari pada tahun 2002 ketika layanan ini  diluncurkan, hingga kini 45.000 </a:t>
            </a:r>
            <a:r>
              <a:rPr lang="id-ID" altLang="id-ID" sz="1600" i="1">
                <a:latin typeface="Arial" panose="020B0604020202020204" pitchFamily="34" charset="0"/>
                <a:cs typeface="Arial" panose="020B0604020202020204" pitchFamily="34" charset="0"/>
              </a:rPr>
              <a:t>hit </a:t>
            </a:r>
            <a:r>
              <a:rPr lang="id-ID" altLang="id-ID" sz="1600">
                <a:latin typeface="Arial" panose="020B0604020202020204" pitchFamily="34" charset="0"/>
                <a:cs typeface="Arial" panose="020B0604020202020204" pitchFamily="34" charset="0"/>
              </a:rPr>
              <a:t>per hari pada bulan Juni 2006 (lihat Gambar 8).</a:t>
            </a:r>
          </a:p>
          <a:p>
            <a:pPr>
              <a:lnSpc>
                <a:spcPct val="100000"/>
              </a:lnSpc>
              <a:spcBef>
                <a:spcPct val="0"/>
              </a:spcBef>
              <a:buFontTx/>
              <a:buNone/>
            </a:pPr>
            <a:r>
              <a:rPr lang="id-ID" altLang="id-ID" sz="1600">
                <a:latin typeface="Arial" panose="020B0604020202020204" pitchFamily="34" charset="0"/>
                <a:cs typeface="Arial" panose="020B0604020202020204" pitchFamily="34" charset="0"/>
              </a:rPr>
              <a:t>.</a:t>
            </a:r>
          </a:p>
          <a:p>
            <a:pPr>
              <a:lnSpc>
                <a:spcPct val="80000"/>
              </a:lnSpc>
              <a:spcBef>
                <a:spcPts val="388"/>
              </a:spcBef>
              <a:buClr>
                <a:srgbClr val="333399"/>
              </a:buClr>
              <a:buFont typeface="Wingdings" panose="05000000000000000000" pitchFamily="2" charset="2"/>
              <a:buChar char=""/>
            </a:pPr>
            <a:r>
              <a:rPr lang="id-ID" altLang="id-ID" sz="1600">
                <a:latin typeface="Arial" panose="020B0604020202020204" pitchFamily="34" charset="0"/>
                <a:cs typeface="Arial" panose="020B0604020202020204" pitchFamily="34" charset="0"/>
              </a:rPr>
              <a:t>Sistem pelayanan masyarakat meningkatkan kualitas hidup masyarakat dan  kenyamanan administratif dengan menyediakan layanan dengan dokumen dan  kunjungan yang lebih sedikit. Jika rata-rata 30% dari total layanan penduduk  diproses secara </a:t>
            </a:r>
            <a:r>
              <a:rPr lang="id-ID" altLang="id-ID" sz="1600" i="1">
                <a:latin typeface="Arial" panose="020B0604020202020204" pitchFamily="34" charset="0"/>
                <a:cs typeface="Arial" panose="020B0604020202020204" pitchFamily="34" charset="0"/>
              </a:rPr>
              <a:t>online </a:t>
            </a:r>
            <a:r>
              <a:rPr lang="id-ID" altLang="id-ID" sz="1600">
                <a:latin typeface="Arial" panose="020B0604020202020204" pitchFamily="34" charset="0"/>
                <a:cs typeface="Arial" panose="020B0604020202020204" pitchFamily="34" charset="0"/>
              </a:rPr>
              <a:t>untuk lima tahun, 1,8 trilliun Won dapat dihemat.</a:t>
            </a:r>
          </a:p>
        </p:txBody>
      </p:sp>
      <p:sp>
        <p:nvSpPr>
          <p:cNvPr id="3" name="object 3">
            <a:extLst>
              <a:ext uri="{FF2B5EF4-FFF2-40B4-BE49-F238E27FC236}">
                <a16:creationId xmlns:a16="http://schemas.microsoft.com/office/drawing/2014/main" id="{AA04BE67-8A21-4F1A-A7C7-82E6F3F870B2}"/>
              </a:ext>
            </a:extLst>
          </p:cNvPr>
          <p:cNvSpPr txBox="1">
            <a:spLocks noGrp="1"/>
          </p:cNvSpPr>
          <p:nvPr>
            <p:ph type="title"/>
          </p:nvPr>
        </p:nvSpPr>
        <p:spPr>
          <a:xfrm>
            <a:off x="2093914" y="681039"/>
            <a:ext cx="7959725" cy="473075"/>
          </a:xfrm>
        </p:spPr>
        <p:txBody>
          <a:bodyPr vert="horz" lIns="0" tIns="12065" rIns="0" bIns="0" rtlCol="0" anchor="ctr">
            <a:spAutoFit/>
          </a:bodyPr>
          <a:lstStyle/>
          <a:p>
            <a:pPr marL="12700">
              <a:lnSpc>
                <a:spcPct val="100000"/>
              </a:lnSpc>
              <a:spcBef>
                <a:spcPts val="95"/>
              </a:spcBef>
              <a:defRPr/>
            </a:pPr>
            <a:r>
              <a:rPr sz="3000" spc="-5" dirty="0">
                <a:latin typeface="Arial"/>
                <a:cs typeface="Arial"/>
              </a:rPr>
              <a:t>G2C : </a:t>
            </a:r>
            <a:r>
              <a:rPr sz="3000" spc="-5" dirty="0"/>
              <a:t>Government </a:t>
            </a:r>
            <a:r>
              <a:rPr sz="3000" dirty="0"/>
              <a:t>to </a:t>
            </a:r>
            <a:r>
              <a:rPr sz="3000" spc="-5" dirty="0"/>
              <a:t>Citizen</a:t>
            </a:r>
            <a:r>
              <a:rPr sz="3000" spc="35" dirty="0"/>
              <a:t> </a:t>
            </a:r>
            <a:r>
              <a:rPr sz="3000" spc="-5" dirty="0">
                <a:latin typeface="Arial"/>
                <a:cs typeface="Arial"/>
              </a:rPr>
              <a:t>(Lanjutan)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09CFBB0-2DD5-4292-B8CE-3952C25E6F7C}"/>
              </a:ext>
            </a:extLst>
          </p:cNvPr>
          <p:cNvSpPr txBox="1"/>
          <p:nvPr/>
        </p:nvSpPr>
        <p:spPr>
          <a:xfrm>
            <a:off x="1706563" y="1246189"/>
            <a:ext cx="2209800" cy="228909"/>
          </a:xfrm>
          <a:prstGeom prst="rect">
            <a:avLst/>
          </a:prstGeom>
        </p:spPr>
        <p:txBody>
          <a:bodyPr lIns="0" tIns="13335" rIns="0" bIns="0">
            <a:spAutoFit/>
          </a:bodyPr>
          <a:lstStyle/>
          <a:p>
            <a:pPr marL="12700">
              <a:spcBef>
                <a:spcPts val="105"/>
              </a:spcBef>
              <a:defRPr/>
            </a:pPr>
            <a:r>
              <a:rPr sz="1400" b="1" spc="-5" dirty="0">
                <a:latin typeface="Arial"/>
                <a:cs typeface="Arial"/>
              </a:rPr>
              <a:t>Penggunaan </a:t>
            </a:r>
            <a:r>
              <a:rPr sz="1400" b="1" spc="-10" dirty="0">
                <a:latin typeface="Arial"/>
                <a:cs typeface="Arial"/>
              </a:rPr>
              <a:t>layanan</a:t>
            </a:r>
            <a:r>
              <a:rPr sz="1400" b="1" spc="-75" dirty="0">
                <a:latin typeface="Arial"/>
                <a:cs typeface="Arial"/>
              </a:rPr>
              <a:t> </a:t>
            </a:r>
            <a:r>
              <a:rPr sz="1400" b="1" dirty="0">
                <a:latin typeface="Arial"/>
                <a:cs typeface="Arial"/>
              </a:rPr>
              <a:t>G2C</a:t>
            </a:r>
            <a:endParaRPr sz="1400">
              <a:latin typeface="Arial"/>
              <a:cs typeface="Arial"/>
            </a:endParaRPr>
          </a:p>
        </p:txBody>
      </p:sp>
      <p:sp>
        <p:nvSpPr>
          <p:cNvPr id="4" name="object 3">
            <a:extLst>
              <a:ext uri="{FF2B5EF4-FFF2-40B4-BE49-F238E27FC236}">
                <a16:creationId xmlns:a16="http://schemas.microsoft.com/office/drawing/2014/main" id="{A1DF9737-455A-424B-A914-48CE00619C71}"/>
              </a:ext>
            </a:extLst>
          </p:cNvPr>
          <p:cNvSpPr txBox="1"/>
          <p:nvPr/>
        </p:nvSpPr>
        <p:spPr>
          <a:xfrm>
            <a:off x="8613776" y="1246189"/>
            <a:ext cx="1565275" cy="228909"/>
          </a:xfrm>
          <a:prstGeom prst="rect">
            <a:avLst/>
          </a:prstGeom>
        </p:spPr>
        <p:txBody>
          <a:bodyPr lIns="0" tIns="13335" rIns="0" bIns="0">
            <a:spAutoFit/>
          </a:bodyPr>
          <a:lstStyle/>
          <a:p>
            <a:pPr marL="12700">
              <a:spcBef>
                <a:spcPts val="105"/>
              </a:spcBef>
              <a:defRPr/>
            </a:pPr>
            <a:r>
              <a:rPr sz="1400" b="1" spc="-5" dirty="0">
                <a:latin typeface="Arial"/>
                <a:cs typeface="Arial"/>
              </a:rPr>
              <a:t>(unit: </a:t>
            </a:r>
            <a:r>
              <a:rPr sz="1400" b="1" dirty="0">
                <a:latin typeface="Arial"/>
                <a:cs typeface="Arial"/>
              </a:rPr>
              <a:t>1,000</a:t>
            </a:r>
            <a:r>
              <a:rPr sz="1400" b="1" spc="-105" dirty="0">
                <a:latin typeface="Arial"/>
                <a:cs typeface="Arial"/>
              </a:rPr>
              <a:t> </a:t>
            </a:r>
            <a:r>
              <a:rPr sz="1400" b="1" dirty="0">
                <a:latin typeface="Arial"/>
                <a:cs typeface="Arial"/>
              </a:rPr>
              <a:t>cases)</a:t>
            </a:r>
            <a:endParaRPr sz="1400">
              <a:latin typeface="Arial"/>
              <a:cs typeface="Arial"/>
            </a:endParaRPr>
          </a:p>
        </p:txBody>
      </p:sp>
      <p:sp>
        <p:nvSpPr>
          <p:cNvPr id="15364" name="object 4">
            <a:extLst>
              <a:ext uri="{FF2B5EF4-FFF2-40B4-BE49-F238E27FC236}">
                <a16:creationId xmlns:a16="http://schemas.microsoft.com/office/drawing/2014/main" id="{B432AD38-FAB6-4A59-953A-D08F540A3C47}"/>
              </a:ext>
            </a:extLst>
          </p:cNvPr>
          <p:cNvSpPr>
            <a:spLocks/>
          </p:cNvSpPr>
          <p:nvPr/>
        </p:nvSpPr>
        <p:spPr bwMode="auto">
          <a:xfrm>
            <a:off x="2954339" y="5538788"/>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65" name="object 5">
            <a:extLst>
              <a:ext uri="{FF2B5EF4-FFF2-40B4-BE49-F238E27FC236}">
                <a16:creationId xmlns:a16="http://schemas.microsoft.com/office/drawing/2014/main" id="{AFD1D080-A022-42A0-AD94-76D7CBCE510F}"/>
              </a:ext>
            </a:extLst>
          </p:cNvPr>
          <p:cNvSpPr>
            <a:spLocks/>
          </p:cNvSpPr>
          <p:nvPr/>
        </p:nvSpPr>
        <p:spPr bwMode="auto">
          <a:xfrm>
            <a:off x="2954339" y="5116513"/>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66" name="object 6">
            <a:extLst>
              <a:ext uri="{FF2B5EF4-FFF2-40B4-BE49-F238E27FC236}">
                <a16:creationId xmlns:a16="http://schemas.microsoft.com/office/drawing/2014/main" id="{85CEB5FC-19D7-4D92-8D9F-3D9BD892FC49}"/>
              </a:ext>
            </a:extLst>
          </p:cNvPr>
          <p:cNvSpPr>
            <a:spLocks/>
          </p:cNvSpPr>
          <p:nvPr/>
        </p:nvSpPr>
        <p:spPr bwMode="auto">
          <a:xfrm>
            <a:off x="2954339" y="4710113"/>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67" name="object 7">
            <a:extLst>
              <a:ext uri="{FF2B5EF4-FFF2-40B4-BE49-F238E27FC236}">
                <a16:creationId xmlns:a16="http://schemas.microsoft.com/office/drawing/2014/main" id="{CC9C041B-855E-413B-8054-0154E59BBDED}"/>
              </a:ext>
            </a:extLst>
          </p:cNvPr>
          <p:cNvSpPr>
            <a:spLocks/>
          </p:cNvSpPr>
          <p:nvPr/>
        </p:nvSpPr>
        <p:spPr bwMode="auto">
          <a:xfrm>
            <a:off x="2954339" y="4303713"/>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68" name="object 8">
            <a:extLst>
              <a:ext uri="{FF2B5EF4-FFF2-40B4-BE49-F238E27FC236}">
                <a16:creationId xmlns:a16="http://schemas.microsoft.com/office/drawing/2014/main" id="{CE6339E7-8391-4E10-B1B9-4A022D42F988}"/>
              </a:ext>
            </a:extLst>
          </p:cNvPr>
          <p:cNvSpPr>
            <a:spLocks/>
          </p:cNvSpPr>
          <p:nvPr/>
        </p:nvSpPr>
        <p:spPr bwMode="auto">
          <a:xfrm>
            <a:off x="2954339" y="3897313"/>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69" name="object 9">
            <a:extLst>
              <a:ext uri="{FF2B5EF4-FFF2-40B4-BE49-F238E27FC236}">
                <a16:creationId xmlns:a16="http://schemas.microsoft.com/office/drawing/2014/main" id="{4AC3A1C1-D061-428A-8E0C-D051E3642528}"/>
              </a:ext>
            </a:extLst>
          </p:cNvPr>
          <p:cNvSpPr>
            <a:spLocks/>
          </p:cNvSpPr>
          <p:nvPr/>
        </p:nvSpPr>
        <p:spPr bwMode="auto">
          <a:xfrm>
            <a:off x="2954339" y="3475038"/>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0" name="object 10">
            <a:extLst>
              <a:ext uri="{FF2B5EF4-FFF2-40B4-BE49-F238E27FC236}">
                <a16:creationId xmlns:a16="http://schemas.microsoft.com/office/drawing/2014/main" id="{46023A29-AAAE-4BA6-8877-7546D1F53978}"/>
              </a:ext>
            </a:extLst>
          </p:cNvPr>
          <p:cNvSpPr>
            <a:spLocks/>
          </p:cNvSpPr>
          <p:nvPr/>
        </p:nvSpPr>
        <p:spPr bwMode="auto">
          <a:xfrm>
            <a:off x="2954339" y="3070225"/>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1" name="object 11">
            <a:extLst>
              <a:ext uri="{FF2B5EF4-FFF2-40B4-BE49-F238E27FC236}">
                <a16:creationId xmlns:a16="http://schemas.microsoft.com/office/drawing/2014/main" id="{91A91C5B-CFFE-4023-8B9E-1941D7A99FA4}"/>
              </a:ext>
            </a:extLst>
          </p:cNvPr>
          <p:cNvSpPr>
            <a:spLocks/>
          </p:cNvSpPr>
          <p:nvPr/>
        </p:nvSpPr>
        <p:spPr bwMode="auto">
          <a:xfrm>
            <a:off x="2954339" y="2663825"/>
            <a:ext cx="454025" cy="0"/>
          </a:xfrm>
          <a:custGeom>
            <a:avLst/>
            <a:gdLst>
              <a:gd name="T0" fmla="*/ 0 w 454025"/>
              <a:gd name="T1" fmla="*/ 453923 w 454025"/>
              <a:gd name="T2" fmla="*/ 0 60000 65536"/>
              <a:gd name="T3" fmla="*/ 0 60000 65536"/>
            </a:gdLst>
            <a:ahLst/>
            <a:cxnLst>
              <a:cxn ang="T2">
                <a:pos x="T0" y="0"/>
              </a:cxn>
              <a:cxn ang="T3">
                <a:pos x="T1" y="0"/>
              </a:cxn>
            </a:cxnLst>
            <a:rect l="0" t="0" r="r" b="b"/>
            <a:pathLst>
              <a:path w="454025">
                <a:moveTo>
                  <a:pt x="0" y="0"/>
                </a:moveTo>
                <a:lnTo>
                  <a:pt x="453923"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2" name="object 12">
            <a:extLst>
              <a:ext uri="{FF2B5EF4-FFF2-40B4-BE49-F238E27FC236}">
                <a16:creationId xmlns:a16="http://schemas.microsoft.com/office/drawing/2014/main" id="{47F5E3C6-A4BE-4DD9-83A1-79D0B5A05D2D}"/>
              </a:ext>
            </a:extLst>
          </p:cNvPr>
          <p:cNvSpPr>
            <a:spLocks/>
          </p:cNvSpPr>
          <p:nvPr/>
        </p:nvSpPr>
        <p:spPr bwMode="auto">
          <a:xfrm>
            <a:off x="6096000" y="2663825"/>
            <a:ext cx="4140200" cy="0"/>
          </a:xfrm>
          <a:custGeom>
            <a:avLst/>
            <a:gdLst>
              <a:gd name="T0" fmla="*/ 0 w 4140200"/>
              <a:gd name="T1" fmla="*/ 4139689 w 4140200"/>
              <a:gd name="T2" fmla="*/ 0 60000 65536"/>
              <a:gd name="T3" fmla="*/ 0 60000 65536"/>
            </a:gdLst>
            <a:ahLst/>
            <a:cxnLst>
              <a:cxn ang="T2">
                <a:pos x="T0" y="0"/>
              </a:cxn>
              <a:cxn ang="T3">
                <a:pos x="T1" y="0"/>
              </a:cxn>
            </a:cxnLst>
            <a:rect l="0" t="0" r="r" b="b"/>
            <a:pathLst>
              <a:path w="4140200">
                <a:moveTo>
                  <a:pt x="0" y="0"/>
                </a:moveTo>
                <a:lnTo>
                  <a:pt x="4139689"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3" name="object 13">
            <a:extLst>
              <a:ext uri="{FF2B5EF4-FFF2-40B4-BE49-F238E27FC236}">
                <a16:creationId xmlns:a16="http://schemas.microsoft.com/office/drawing/2014/main" id="{A477AE8E-4F46-46D2-8603-B295E8C465CE}"/>
              </a:ext>
            </a:extLst>
          </p:cNvPr>
          <p:cNvSpPr>
            <a:spLocks/>
          </p:cNvSpPr>
          <p:nvPr/>
        </p:nvSpPr>
        <p:spPr bwMode="auto">
          <a:xfrm>
            <a:off x="2954339" y="2241550"/>
            <a:ext cx="454025" cy="0"/>
          </a:xfrm>
          <a:custGeom>
            <a:avLst/>
            <a:gdLst>
              <a:gd name="T0" fmla="*/ 0 w 454025"/>
              <a:gd name="T1" fmla="*/ 453923 w 454025"/>
              <a:gd name="T2" fmla="*/ 0 60000 65536"/>
              <a:gd name="T3" fmla="*/ 0 60000 65536"/>
            </a:gdLst>
            <a:ahLst/>
            <a:cxnLst>
              <a:cxn ang="T2">
                <a:pos x="T0" y="0"/>
              </a:cxn>
              <a:cxn ang="T3">
                <a:pos x="T1" y="0"/>
              </a:cxn>
            </a:cxnLst>
            <a:rect l="0" t="0" r="r" b="b"/>
            <a:pathLst>
              <a:path w="454025">
                <a:moveTo>
                  <a:pt x="0" y="0"/>
                </a:moveTo>
                <a:lnTo>
                  <a:pt x="453923"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4" name="object 14">
            <a:extLst>
              <a:ext uri="{FF2B5EF4-FFF2-40B4-BE49-F238E27FC236}">
                <a16:creationId xmlns:a16="http://schemas.microsoft.com/office/drawing/2014/main" id="{831ACA31-40BD-4E10-B732-65B8C8340E2B}"/>
              </a:ext>
            </a:extLst>
          </p:cNvPr>
          <p:cNvSpPr>
            <a:spLocks/>
          </p:cNvSpPr>
          <p:nvPr/>
        </p:nvSpPr>
        <p:spPr bwMode="auto">
          <a:xfrm>
            <a:off x="6096000" y="2241550"/>
            <a:ext cx="4140200" cy="0"/>
          </a:xfrm>
          <a:custGeom>
            <a:avLst/>
            <a:gdLst>
              <a:gd name="T0" fmla="*/ 0 w 4140200"/>
              <a:gd name="T1" fmla="*/ 4139689 w 4140200"/>
              <a:gd name="T2" fmla="*/ 0 60000 65536"/>
              <a:gd name="T3" fmla="*/ 0 60000 65536"/>
            </a:gdLst>
            <a:ahLst/>
            <a:cxnLst>
              <a:cxn ang="T2">
                <a:pos x="T0" y="0"/>
              </a:cxn>
              <a:cxn ang="T3">
                <a:pos x="T1" y="0"/>
              </a:cxn>
            </a:cxnLst>
            <a:rect l="0" t="0" r="r" b="b"/>
            <a:pathLst>
              <a:path w="4140200">
                <a:moveTo>
                  <a:pt x="0" y="0"/>
                </a:moveTo>
                <a:lnTo>
                  <a:pt x="4139689"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5" name="object 15">
            <a:extLst>
              <a:ext uri="{FF2B5EF4-FFF2-40B4-BE49-F238E27FC236}">
                <a16:creationId xmlns:a16="http://schemas.microsoft.com/office/drawing/2014/main" id="{79053B9F-930D-4B8D-B9ED-5D220CB26096}"/>
              </a:ext>
            </a:extLst>
          </p:cNvPr>
          <p:cNvSpPr>
            <a:spLocks/>
          </p:cNvSpPr>
          <p:nvPr/>
        </p:nvSpPr>
        <p:spPr bwMode="auto">
          <a:xfrm>
            <a:off x="2954339" y="1835150"/>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3175">
            <a:solidFill>
              <a:srgbClr val="C1C1C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6" name="object 16">
            <a:extLst>
              <a:ext uri="{FF2B5EF4-FFF2-40B4-BE49-F238E27FC236}">
                <a16:creationId xmlns:a16="http://schemas.microsoft.com/office/drawing/2014/main" id="{E52A85BE-0214-4DDA-8555-CC3C224C4667}"/>
              </a:ext>
            </a:extLst>
          </p:cNvPr>
          <p:cNvSpPr>
            <a:spLocks/>
          </p:cNvSpPr>
          <p:nvPr/>
        </p:nvSpPr>
        <p:spPr bwMode="auto">
          <a:xfrm>
            <a:off x="2954339" y="1835150"/>
            <a:ext cx="7280275" cy="0"/>
          </a:xfrm>
          <a:custGeom>
            <a:avLst/>
            <a:gdLst>
              <a:gd name="T0" fmla="*/ 0 w 7280909"/>
              <a:gd name="T1" fmla="*/ 7279546 w 7280909"/>
              <a:gd name="T2" fmla="*/ 0 60000 65536"/>
              <a:gd name="T3" fmla="*/ 0 60000 65536"/>
            </a:gdLst>
            <a:ahLst/>
            <a:cxnLst>
              <a:cxn ang="T2">
                <a:pos x="T0" y="0"/>
              </a:cxn>
              <a:cxn ang="T3">
                <a:pos x="T1" y="0"/>
              </a:cxn>
            </a:cxnLst>
            <a:rect l="0" t="0" r="r" b="b"/>
            <a:pathLst>
              <a:path w="7280909">
                <a:moveTo>
                  <a:pt x="0" y="0"/>
                </a:moveTo>
                <a:lnTo>
                  <a:pt x="7280814" y="0"/>
                </a:lnTo>
              </a:path>
            </a:pathLst>
          </a:custGeom>
          <a:noFill/>
          <a:ln w="1563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7" name="object 17">
            <a:extLst>
              <a:ext uri="{FF2B5EF4-FFF2-40B4-BE49-F238E27FC236}">
                <a16:creationId xmlns:a16="http://schemas.microsoft.com/office/drawing/2014/main" id="{7C9CE00B-D027-467B-B816-D59CB4711C86}"/>
              </a:ext>
            </a:extLst>
          </p:cNvPr>
          <p:cNvSpPr>
            <a:spLocks/>
          </p:cNvSpPr>
          <p:nvPr/>
        </p:nvSpPr>
        <p:spPr bwMode="auto">
          <a:xfrm>
            <a:off x="10234613" y="1835150"/>
            <a:ext cx="0" cy="4110038"/>
          </a:xfrm>
          <a:custGeom>
            <a:avLst/>
            <a:gdLst>
              <a:gd name="T0" fmla="*/ 0 h 4110990"/>
              <a:gd name="T1" fmla="*/ 4108902 h 4110990"/>
              <a:gd name="T2" fmla="*/ 0 60000 65536"/>
              <a:gd name="T3" fmla="*/ 0 60000 65536"/>
            </a:gdLst>
            <a:ahLst/>
            <a:cxnLst>
              <a:cxn ang="T2">
                <a:pos x="0" y="T0"/>
              </a:cxn>
              <a:cxn ang="T3">
                <a:pos x="0" y="T1"/>
              </a:cxn>
            </a:cxnLst>
            <a:rect l="0" t="0" r="r" b="b"/>
            <a:pathLst>
              <a:path h="4110990">
                <a:moveTo>
                  <a:pt x="0" y="0"/>
                </a:moveTo>
                <a:lnTo>
                  <a:pt x="0" y="4110806"/>
                </a:lnTo>
              </a:path>
            </a:pathLst>
          </a:custGeom>
          <a:noFill/>
          <a:ln w="1815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8" name="object 18">
            <a:extLst>
              <a:ext uri="{FF2B5EF4-FFF2-40B4-BE49-F238E27FC236}">
                <a16:creationId xmlns:a16="http://schemas.microsoft.com/office/drawing/2014/main" id="{91E992C8-CE89-44C1-941C-3070D33AC308}"/>
              </a:ext>
            </a:extLst>
          </p:cNvPr>
          <p:cNvSpPr>
            <a:spLocks/>
          </p:cNvSpPr>
          <p:nvPr/>
        </p:nvSpPr>
        <p:spPr bwMode="auto">
          <a:xfrm>
            <a:off x="3898901" y="5945188"/>
            <a:ext cx="6335713" cy="0"/>
          </a:xfrm>
          <a:custGeom>
            <a:avLst/>
            <a:gdLst>
              <a:gd name="T0" fmla="*/ 0 w 6336665"/>
              <a:gd name="T1" fmla="*/ 6334762 w 6336665"/>
              <a:gd name="T2" fmla="*/ 0 60000 65536"/>
              <a:gd name="T3" fmla="*/ 0 60000 65536"/>
            </a:gdLst>
            <a:ahLst/>
            <a:cxnLst>
              <a:cxn ang="T2">
                <a:pos x="T0" y="0"/>
              </a:cxn>
              <a:cxn ang="T3">
                <a:pos x="T1" y="0"/>
              </a:cxn>
            </a:cxnLst>
            <a:rect l="0" t="0" r="r" b="b"/>
            <a:pathLst>
              <a:path w="6336665">
                <a:moveTo>
                  <a:pt x="0" y="0"/>
                </a:moveTo>
                <a:lnTo>
                  <a:pt x="6336666" y="0"/>
                </a:lnTo>
              </a:path>
            </a:pathLst>
          </a:custGeom>
          <a:noFill/>
          <a:ln w="1563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79" name="object 19">
            <a:extLst>
              <a:ext uri="{FF2B5EF4-FFF2-40B4-BE49-F238E27FC236}">
                <a16:creationId xmlns:a16="http://schemas.microsoft.com/office/drawing/2014/main" id="{01EF328B-8192-451B-AC7B-7D1F5DEA7593}"/>
              </a:ext>
            </a:extLst>
          </p:cNvPr>
          <p:cNvSpPr>
            <a:spLocks/>
          </p:cNvSpPr>
          <p:nvPr/>
        </p:nvSpPr>
        <p:spPr bwMode="auto">
          <a:xfrm>
            <a:off x="2954339" y="5945188"/>
            <a:ext cx="854075" cy="0"/>
          </a:xfrm>
          <a:custGeom>
            <a:avLst/>
            <a:gdLst>
              <a:gd name="T0" fmla="*/ 0 w 853439"/>
              <a:gd name="T1" fmla="*/ 854635 w 853439"/>
              <a:gd name="T2" fmla="*/ 0 60000 65536"/>
              <a:gd name="T3" fmla="*/ 0 60000 65536"/>
            </a:gdLst>
            <a:ahLst/>
            <a:cxnLst>
              <a:cxn ang="T2">
                <a:pos x="T0" y="0"/>
              </a:cxn>
              <a:cxn ang="T3">
                <a:pos x="T1" y="0"/>
              </a:cxn>
            </a:cxnLst>
            <a:rect l="0" t="0" r="r" b="b"/>
            <a:pathLst>
              <a:path w="853439">
                <a:moveTo>
                  <a:pt x="0" y="0"/>
                </a:moveTo>
                <a:lnTo>
                  <a:pt x="853363" y="0"/>
                </a:lnTo>
              </a:path>
            </a:pathLst>
          </a:custGeom>
          <a:noFill/>
          <a:ln w="1563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0" name="object 20">
            <a:extLst>
              <a:ext uri="{FF2B5EF4-FFF2-40B4-BE49-F238E27FC236}">
                <a16:creationId xmlns:a16="http://schemas.microsoft.com/office/drawing/2014/main" id="{36688C3F-D03F-413F-933D-CE1495C3AA2D}"/>
              </a:ext>
            </a:extLst>
          </p:cNvPr>
          <p:cNvSpPr>
            <a:spLocks/>
          </p:cNvSpPr>
          <p:nvPr/>
        </p:nvSpPr>
        <p:spPr bwMode="auto">
          <a:xfrm>
            <a:off x="2954338" y="1835150"/>
            <a:ext cx="0" cy="4110038"/>
          </a:xfrm>
          <a:custGeom>
            <a:avLst/>
            <a:gdLst>
              <a:gd name="T0" fmla="*/ 4108902 h 4110990"/>
              <a:gd name="T1" fmla="*/ 0 h 4110990"/>
              <a:gd name="T2" fmla="*/ 0 60000 65536"/>
              <a:gd name="T3" fmla="*/ 0 60000 65536"/>
            </a:gdLst>
            <a:ahLst/>
            <a:cxnLst>
              <a:cxn ang="T2">
                <a:pos x="0" y="T0"/>
              </a:cxn>
              <a:cxn ang="T3">
                <a:pos x="0" y="T1"/>
              </a:cxn>
            </a:cxnLst>
            <a:rect l="0" t="0" r="r" b="b"/>
            <a:pathLst>
              <a:path h="4110990">
                <a:moveTo>
                  <a:pt x="0" y="4110806"/>
                </a:moveTo>
                <a:lnTo>
                  <a:pt x="0" y="0"/>
                </a:lnTo>
              </a:path>
            </a:pathLst>
          </a:custGeom>
          <a:noFill/>
          <a:ln w="1815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1" name="object 21">
            <a:extLst>
              <a:ext uri="{FF2B5EF4-FFF2-40B4-BE49-F238E27FC236}">
                <a16:creationId xmlns:a16="http://schemas.microsoft.com/office/drawing/2014/main" id="{FDA93EC3-FB16-48EE-9CB5-B16C7C9E8C57}"/>
              </a:ext>
            </a:extLst>
          </p:cNvPr>
          <p:cNvSpPr>
            <a:spLocks/>
          </p:cNvSpPr>
          <p:nvPr/>
        </p:nvSpPr>
        <p:spPr bwMode="auto">
          <a:xfrm>
            <a:off x="2954338" y="1835150"/>
            <a:ext cx="0" cy="4110038"/>
          </a:xfrm>
          <a:custGeom>
            <a:avLst/>
            <a:gdLst>
              <a:gd name="T0" fmla="*/ 0 h 4110990"/>
              <a:gd name="T1" fmla="*/ 4108902 h 4110990"/>
              <a:gd name="T2" fmla="*/ 0 60000 65536"/>
              <a:gd name="T3" fmla="*/ 0 60000 65536"/>
            </a:gdLst>
            <a:ahLst/>
            <a:cxnLst>
              <a:cxn ang="T2">
                <a:pos x="0" y="T0"/>
              </a:cxn>
              <a:cxn ang="T3">
                <a:pos x="0" y="T1"/>
              </a:cxn>
            </a:cxnLst>
            <a:rect l="0" t="0" r="r" b="b"/>
            <a:pathLst>
              <a:path h="4110990">
                <a:moveTo>
                  <a:pt x="0" y="0"/>
                </a:moveTo>
                <a:lnTo>
                  <a:pt x="0" y="4110806"/>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2" name="object 22">
            <a:extLst>
              <a:ext uri="{FF2B5EF4-FFF2-40B4-BE49-F238E27FC236}">
                <a16:creationId xmlns:a16="http://schemas.microsoft.com/office/drawing/2014/main" id="{5883B1FC-1E55-4661-89F6-B9EC41D60211}"/>
              </a:ext>
            </a:extLst>
          </p:cNvPr>
          <p:cNvSpPr>
            <a:spLocks/>
          </p:cNvSpPr>
          <p:nvPr/>
        </p:nvSpPr>
        <p:spPr bwMode="auto">
          <a:xfrm>
            <a:off x="3898901" y="5945188"/>
            <a:ext cx="6335713" cy="0"/>
          </a:xfrm>
          <a:custGeom>
            <a:avLst/>
            <a:gdLst>
              <a:gd name="T0" fmla="*/ 0 w 6336665"/>
              <a:gd name="T1" fmla="*/ 6334762 w 6336665"/>
              <a:gd name="T2" fmla="*/ 0 60000 65536"/>
              <a:gd name="T3" fmla="*/ 0 60000 65536"/>
            </a:gdLst>
            <a:ahLst/>
            <a:cxnLst>
              <a:cxn ang="T2">
                <a:pos x="T0" y="0"/>
              </a:cxn>
              <a:cxn ang="T3">
                <a:pos x="T1" y="0"/>
              </a:cxn>
            </a:cxnLst>
            <a:rect l="0" t="0" r="r" b="b"/>
            <a:pathLst>
              <a:path w="6336665">
                <a:moveTo>
                  <a:pt x="0" y="0"/>
                </a:moveTo>
                <a:lnTo>
                  <a:pt x="6336666"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3" name="object 23">
            <a:extLst>
              <a:ext uri="{FF2B5EF4-FFF2-40B4-BE49-F238E27FC236}">
                <a16:creationId xmlns:a16="http://schemas.microsoft.com/office/drawing/2014/main" id="{34E3F00E-8359-419F-A378-FAD1DEA02E32}"/>
              </a:ext>
            </a:extLst>
          </p:cNvPr>
          <p:cNvSpPr>
            <a:spLocks/>
          </p:cNvSpPr>
          <p:nvPr/>
        </p:nvSpPr>
        <p:spPr bwMode="auto">
          <a:xfrm>
            <a:off x="2954339" y="5945188"/>
            <a:ext cx="854075" cy="0"/>
          </a:xfrm>
          <a:custGeom>
            <a:avLst/>
            <a:gdLst>
              <a:gd name="T0" fmla="*/ 0 w 853439"/>
              <a:gd name="T1" fmla="*/ 854636 w 853439"/>
              <a:gd name="T2" fmla="*/ 0 60000 65536"/>
              <a:gd name="T3" fmla="*/ 0 60000 65536"/>
            </a:gdLst>
            <a:ahLst/>
            <a:cxnLst>
              <a:cxn ang="T2">
                <a:pos x="T0" y="0"/>
              </a:cxn>
              <a:cxn ang="T3">
                <a:pos x="T1" y="0"/>
              </a:cxn>
            </a:cxnLst>
            <a:rect l="0" t="0" r="r" b="b"/>
            <a:pathLst>
              <a:path w="853439">
                <a:moveTo>
                  <a:pt x="0" y="0"/>
                </a:moveTo>
                <a:lnTo>
                  <a:pt x="853364"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4" name="object 24">
            <a:extLst>
              <a:ext uri="{FF2B5EF4-FFF2-40B4-BE49-F238E27FC236}">
                <a16:creationId xmlns:a16="http://schemas.microsoft.com/office/drawing/2014/main" id="{5B4A0874-3D4D-4C5B-A772-3DF955B23DDA}"/>
              </a:ext>
            </a:extLst>
          </p:cNvPr>
          <p:cNvSpPr>
            <a:spLocks/>
          </p:cNvSpPr>
          <p:nvPr/>
        </p:nvSpPr>
        <p:spPr bwMode="auto">
          <a:xfrm>
            <a:off x="3898901" y="5929313"/>
            <a:ext cx="1787525" cy="0"/>
          </a:xfrm>
          <a:custGeom>
            <a:avLst/>
            <a:gdLst>
              <a:gd name="T0" fmla="*/ 0 w 1787525"/>
              <a:gd name="T1" fmla="*/ 1787164 w 1787525"/>
              <a:gd name="T2" fmla="*/ 0 60000 65536"/>
              <a:gd name="T3" fmla="*/ 0 60000 65536"/>
            </a:gdLst>
            <a:ahLst/>
            <a:cxnLst>
              <a:cxn ang="T2">
                <a:pos x="T0" y="0"/>
              </a:cxn>
              <a:cxn ang="T3">
                <a:pos x="T1" y="0"/>
              </a:cxn>
            </a:cxnLst>
            <a:rect l="0" t="0" r="r" b="b"/>
            <a:pathLst>
              <a:path w="1787525">
                <a:moveTo>
                  <a:pt x="0" y="0"/>
                </a:moveTo>
                <a:lnTo>
                  <a:pt x="1787164" y="0"/>
                </a:lnTo>
              </a:path>
            </a:pathLst>
          </a:custGeom>
          <a:noFill/>
          <a:ln w="46892">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5" name="object 25">
            <a:extLst>
              <a:ext uri="{FF2B5EF4-FFF2-40B4-BE49-F238E27FC236}">
                <a16:creationId xmlns:a16="http://schemas.microsoft.com/office/drawing/2014/main" id="{5A5E9E4D-A923-42B8-ACCE-67F18EBFBEA5}"/>
              </a:ext>
            </a:extLst>
          </p:cNvPr>
          <p:cNvSpPr>
            <a:spLocks/>
          </p:cNvSpPr>
          <p:nvPr/>
        </p:nvSpPr>
        <p:spPr bwMode="auto">
          <a:xfrm>
            <a:off x="5678488" y="5570539"/>
            <a:ext cx="1833562" cy="344487"/>
          </a:xfrm>
          <a:custGeom>
            <a:avLst/>
            <a:gdLst>
              <a:gd name="T0" fmla="*/ 0 w 1833879"/>
              <a:gd name="T1" fmla="*/ 344503 h 344170"/>
              <a:gd name="T2" fmla="*/ 1833187 w 1833879"/>
              <a:gd name="T3" fmla="*/ 0 h 344170"/>
              <a:gd name="T4" fmla="*/ 0 60000 65536"/>
              <a:gd name="T5" fmla="*/ 0 60000 65536"/>
            </a:gdLst>
            <a:ahLst/>
            <a:cxnLst>
              <a:cxn ang="T4">
                <a:pos x="T0" y="T1"/>
              </a:cxn>
              <a:cxn ang="T5">
                <a:pos x="T2" y="T3"/>
              </a:cxn>
            </a:cxnLst>
            <a:rect l="0" t="0" r="r" b="b"/>
            <a:pathLst>
              <a:path w="1833879" h="344170">
                <a:moveTo>
                  <a:pt x="0" y="343869"/>
                </a:moveTo>
                <a:lnTo>
                  <a:pt x="1833821" y="0"/>
                </a:lnTo>
              </a:path>
            </a:pathLst>
          </a:custGeom>
          <a:noFill/>
          <a:ln w="15716">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6" name="object 26">
            <a:extLst>
              <a:ext uri="{FF2B5EF4-FFF2-40B4-BE49-F238E27FC236}">
                <a16:creationId xmlns:a16="http://schemas.microsoft.com/office/drawing/2014/main" id="{3AAA168E-95EA-40E5-9CFF-8726963F84CD}"/>
              </a:ext>
            </a:extLst>
          </p:cNvPr>
          <p:cNvSpPr>
            <a:spLocks/>
          </p:cNvSpPr>
          <p:nvPr/>
        </p:nvSpPr>
        <p:spPr bwMode="auto">
          <a:xfrm>
            <a:off x="7512050" y="5022850"/>
            <a:ext cx="1816100" cy="547688"/>
          </a:xfrm>
          <a:custGeom>
            <a:avLst/>
            <a:gdLst>
              <a:gd name="T0" fmla="*/ 0 w 1816100"/>
              <a:gd name="T1" fmla="*/ 547701 h 547370"/>
              <a:gd name="T2" fmla="*/ 1815664 w 1816100"/>
              <a:gd name="T3" fmla="*/ 0 h 547370"/>
              <a:gd name="T4" fmla="*/ 0 60000 65536"/>
              <a:gd name="T5" fmla="*/ 0 60000 65536"/>
            </a:gdLst>
            <a:ahLst/>
            <a:cxnLst>
              <a:cxn ang="T4">
                <a:pos x="T0" y="T1"/>
              </a:cxn>
              <a:cxn ang="T5">
                <a:pos x="T2" y="T3"/>
              </a:cxn>
            </a:cxnLst>
            <a:rect l="0" t="0" r="r" b="b"/>
            <a:pathLst>
              <a:path w="1816100" h="547370">
                <a:moveTo>
                  <a:pt x="0" y="547065"/>
                </a:moveTo>
                <a:lnTo>
                  <a:pt x="1815664" y="0"/>
                </a:lnTo>
              </a:path>
            </a:pathLst>
          </a:custGeom>
          <a:noFill/>
          <a:ln w="15840">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7" name="object 27">
            <a:extLst>
              <a:ext uri="{FF2B5EF4-FFF2-40B4-BE49-F238E27FC236}">
                <a16:creationId xmlns:a16="http://schemas.microsoft.com/office/drawing/2014/main" id="{933958C0-43A6-4F9F-8D00-6E3B7D8342D3}"/>
              </a:ext>
            </a:extLst>
          </p:cNvPr>
          <p:cNvSpPr>
            <a:spLocks/>
          </p:cNvSpPr>
          <p:nvPr/>
        </p:nvSpPr>
        <p:spPr bwMode="auto">
          <a:xfrm>
            <a:off x="3862388" y="5757863"/>
            <a:ext cx="1816100" cy="171450"/>
          </a:xfrm>
          <a:custGeom>
            <a:avLst/>
            <a:gdLst>
              <a:gd name="T0" fmla="*/ 0 w 1816100"/>
              <a:gd name="T1" fmla="*/ 170668 h 172085"/>
              <a:gd name="T2" fmla="*/ 1815664 w 1816100"/>
              <a:gd name="T3" fmla="*/ 0 h 172085"/>
              <a:gd name="T4" fmla="*/ 0 60000 65536"/>
              <a:gd name="T5" fmla="*/ 0 60000 65536"/>
            </a:gdLst>
            <a:ahLst/>
            <a:cxnLst>
              <a:cxn ang="T4">
                <a:pos x="T0" y="T1"/>
              </a:cxn>
              <a:cxn ang="T5">
                <a:pos x="T2" y="T3"/>
              </a:cxn>
            </a:cxnLst>
            <a:rect l="0" t="0" r="r" b="b"/>
            <a:pathLst>
              <a:path w="1816100" h="172085">
                <a:moveTo>
                  <a:pt x="0" y="171934"/>
                </a:moveTo>
                <a:lnTo>
                  <a:pt x="1815664" y="0"/>
                </a:lnTo>
              </a:path>
            </a:pathLst>
          </a:custGeom>
          <a:noFill/>
          <a:ln w="15652">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8" name="object 28">
            <a:extLst>
              <a:ext uri="{FF2B5EF4-FFF2-40B4-BE49-F238E27FC236}">
                <a16:creationId xmlns:a16="http://schemas.microsoft.com/office/drawing/2014/main" id="{73BE3F93-AC2F-4C0A-BE9C-C9A47B8138C9}"/>
              </a:ext>
            </a:extLst>
          </p:cNvPr>
          <p:cNvSpPr>
            <a:spLocks/>
          </p:cNvSpPr>
          <p:nvPr/>
        </p:nvSpPr>
        <p:spPr bwMode="auto">
          <a:xfrm>
            <a:off x="5678488" y="4851401"/>
            <a:ext cx="1833562" cy="906463"/>
          </a:xfrm>
          <a:custGeom>
            <a:avLst/>
            <a:gdLst>
              <a:gd name="T0" fmla="*/ 0 w 1833879"/>
              <a:gd name="T1" fmla="*/ 905933 h 906779"/>
              <a:gd name="T2" fmla="*/ 1833187 w 1833879"/>
              <a:gd name="T3" fmla="*/ 0 h 906779"/>
              <a:gd name="T4" fmla="*/ 0 60000 65536"/>
              <a:gd name="T5" fmla="*/ 0 60000 65536"/>
            </a:gdLst>
            <a:ahLst/>
            <a:cxnLst>
              <a:cxn ang="T4">
                <a:pos x="T0" y="T1"/>
              </a:cxn>
              <a:cxn ang="T5">
                <a:pos x="T2" y="T3"/>
              </a:cxn>
            </a:cxnLst>
            <a:rect l="0" t="0" r="r" b="b"/>
            <a:pathLst>
              <a:path w="1833879" h="906779">
                <a:moveTo>
                  <a:pt x="0" y="906565"/>
                </a:moveTo>
                <a:lnTo>
                  <a:pt x="1833821" y="0"/>
                </a:lnTo>
              </a:path>
            </a:pathLst>
          </a:custGeom>
          <a:noFill/>
          <a:ln w="16126">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89" name="object 29">
            <a:extLst>
              <a:ext uri="{FF2B5EF4-FFF2-40B4-BE49-F238E27FC236}">
                <a16:creationId xmlns:a16="http://schemas.microsoft.com/office/drawing/2014/main" id="{A4196DA8-8216-47BA-906E-A59F483A0BBA}"/>
              </a:ext>
            </a:extLst>
          </p:cNvPr>
          <p:cNvSpPr>
            <a:spLocks/>
          </p:cNvSpPr>
          <p:nvPr/>
        </p:nvSpPr>
        <p:spPr bwMode="auto">
          <a:xfrm>
            <a:off x="7512050" y="2209800"/>
            <a:ext cx="1816100" cy="2641600"/>
          </a:xfrm>
          <a:custGeom>
            <a:avLst/>
            <a:gdLst>
              <a:gd name="T0" fmla="*/ 0 w 1816100"/>
              <a:gd name="T1" fmla="*/ 2641544 h 2641600"/>
              <a:gd name="T2" fmla="*/ 1815664 w 1816100"/>
              <a:gd name="T3" fmla="*/ 0 h 2641600"/>
              <a:gd name="T4" fmla="*/ 0 60000 65536"/>
              <a:gd name="T5" fmla="*/ 0 60000 65536"/>
            </a:gdLst>
            <a:ahLst/>
            <a:cxnLst>
              <a:cxn ang="T4">
                <a:pos x="T0" y="T1"/>
              </a:cxn>
              <a:cxn ang="T5">
                <a:pos x="T2" y="T3"/>
              </a:cxn>
            </a:cxnLst>
            <a:rect l="0" t="0" r="r" b="b"/>
            <a:pathLst>
              <a:path w="1816100" h="2641600">
                <a:moveTo>
                  <a:pt x="0" y="2641544"/>
                </a:moveTo>
                <a:lnTo>
                  <a:pt x="1815664" y="0"/>
                </a:lnTo>
              </a:path>
            </a:pathLst>
          </a:custGeom>
          <a:noFill/>
          <a:ln w="17346">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90" name="object 30">
            <a:extLst>
              <a:ext uri="{FF2B5EF4-FFF2-40B4-BE49-F238E27FC236}">
                <a16:creationId xmlns:a16="http://schemas.microsoft.com/office/drawing/2014/main" id="{200A2233-0E0E-4EEF-B7A3-7734353DC787}"/>
              </a:ext>
            </a:extLst>
          </p:cNvPr>
          <p:cNvSpPr>
            <a:spLocks/>
          </p:cNvSpPr>
          <p:nvPr/>
        </p:nvSpPr>
        <p:spPr bwMode="auto">
          <a:xfrm>
            <a:off x="3806825" y="5899151"/>
            <a:ext cx="109538" cy="93663"/>
          </a:xfrm>
          <a:custGeom>
            <a:avLst/>
            <a:gdLst>
              <a:gd name="T0" fmla="*/ 54807 w 109219"/>
              <a:gd name="T1" fmla="*/ 93153 h 93979"/>
              <a:gd name="T2" fmla="*/ 0 w 109219"/>
              <a:gd name="T3" fmla="*/ 46560 h 93979"/>
              <a:gd name="T4" fmla="*/ 54807 w 109219"/>
              <a:gd name="T5" fmla="*/ 0 h 93979"/>
              <a:gd name="T6" fmla="*/ 109595 w 109219"/>
              <a:gd name="T7" fmla="*/ 46560 h 93979"/>
              <a:gd name="T8" fmla="*/ 54807 w 109219"/>
              <a:gd name="T9" fmla="*/ 93153 h 939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19" h="93979">
                <a:moveTo>
                  <a:pt x="54488" y="93782"/>
                </a:moveTo>
                <a:lnTo>
                  <a:pt x="0" y="46875"/>
                </a:lnTo>
                <a:lnTo>
                  <a:pt x="54488" y="0"/>
                </a:lnTo>
                <a:lnTo>
                  <a:pt x="108958" y="46875"/>
                </a:lnTo>
                <a:lnTo>
                  <a:pt x="54488" y="9378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D"/>
          </a:p>
        </p:txBody>
      </p:sp>
      <p:sp>
        <p:nvSpPr>
          <p:cNvPr id="15391" name="object 31">
            <a:extLst>
              <a:ext uri="{FF2B5EF4-FFF2-40B4-BE49-F238E27FC236}">
                <a16:creationId xmlns:a16="http://schemas.microsoft.com/office/drawing/2014/main" id="{BC705A4C-283C-4F77-9400-AE0C7DDAA7B4}"/>
              </a:ext>
            </a:extLst>
          </p:cNvPr>
          <p:cNvSpPr>
            <a:spLocks/>
          </p:cNvSpPr>
          <p:nvPr/>
        </p:nvSpPr>
        <p:spPr bwMode="auto">
          <a:xfrm>
            <a:off x="3806825" y="5899151"/>
            <a:ext cx="109538" cy="93663"/>
          </a:xfrm>
          <a:custGeom>
            <a:avLst/>
            <a:gdLst>
              <a:gd name="T0" fmla="*/ 54788 w 109219"/>
              <a:gd name="T1" fmla="*/ 0 h 93979"/>
              <a:gd name="T2" fmla="*/ 109576 w 109219"/>
              <a:gd name="T3" fmla="*/ 46576 h 93979"/>
              <a:gd name="T4" fmla="*/ 54788 w 109219"/>
              <a:gd name="T5" fmla="*/ 93153 h 93979"/>
              <a:gd name="T6" fmla="*/ 0 w 109219"/>
              <a:gd name="T7" fmla="*/ 46576 h 93979"/>
              <a:gd name="T8" fmla="*/ 54788 w 109219"/>
              <a:gd name="T9" fmla="*/ 0 h 939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19" h="93979">
                <a:moveTo>
                  <a:pt x="54469" y="0"/>
                </a:moveTo>
                <a:lnTo>
                  <a:pt x="108939" y="46891"/>
                </a:lnTo>
                <a:lnTo>
                  <a:pt x="54469" y="93782"/>
                </a:lnTo>
                <a:lnTo>
                  <a:pt x="0" y="46891"/>
                </a:lnTo>
                <a:lnTo>
                  <a:pt x="54469" y="0"/>
                </a:lnTo>
                <a:close/>
              </a:path>
            </a:pathLst>
          </a:custGeom>
          <a:noFill/>
          <a:ln w="1670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92" name="object 32">
            <a:extLst>
              <a:ext uri="{FF2B5EF4-FFF2-40B4-BE49-F238E27FC236}">
                <a16:creationId xmlns:a16="http://schemas.microsoft.com/office/drawing/2014/main" id="{334628C6-B7B9-49BF-B487-407C0755E8F7}"/>
              </a:ext>
            </a:extLst>
          </p:cNvPr>
          <p:cNvSpPr>
            <a:spLocks noChangeArrowheads="1"/>
          </p:cNvSpPr>
          <p:nvPr/>
        </p:nvSpPr>
        <p:spPr bwMode="auto">
          <a:xfrm>
            <a:off x="5614988" y="5859464"/>
            <a:ext cx="125412" cy="1095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5393" name="object 33">
            <a:extLst>
              <a:ext uri="{FF2B5EF4-FFF2-40B4-BE49-F238E27FC236}">
                <a16:creationId xmlns:a16="http://schemas.microsoft.com/office/drawing/2014/main" id="{CEAF32F0-1526-40D1-9507-79FAAC23AE63}"/>
              </a:ext>
            </a:extLst>
          </p:cNvPr>
          <p:cNvSpPr>
            <a:spLocks noChangeArrowheads="1"/>
          </p:cNvSpPr>
          <p:nvPr/>
        </p:nvSpPr>
        <p:spPr bwMode="auto">
          <a:xfrm>
            <a:off x="7448551" y="5514976"/>
            <a:ext cx="125413" cy="1111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5394" name="object 34">
            <a:extLst>
              <a:ext uri="{FF2B5EF4-FFF2-40B4-BE49-F238E27FC236}">
                <a16:creationId xmlns:a16="http://schemas.microsoft.com/office/drawing/2014/main" id="{5D452714-17C4-4F30-8E5D-50DDC55E1A79}"/>
              </a:ext>
            </a:extLst>
          </p:cNvPr>
          <p:cNvSpPr>
            <a:spLocks noChangeArrowheads="1"/>
          </p:cNvSpPr>
          <p:nvPr/>
        </p:nvSpPr>
        <p:spPr bwMode="auto">
          <a:xfrm>
            <a:off x="9264651" y="4967289"/>
            <a:ext cx="125413" cy="1111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15395" name="object 35">
            <a:extLst>
              <a:ext uri="{FF2B5EF4-FFF2-40B4-BE49-F238E27FC236}">
                <a16:creationId xmlns:a16="http://schemas.microsoft.com/office/drawing/2014/main" id="{08B25A4D-B24F-4C08-A6A0-C44D9254AD11}"/>
              </a:ext>
            </a:extLst>
          </p:cNvPr>
          <p:cNvSpPr>
            <a:spLocks/>
          </p:cNvSpPr>
          <p:nvPr/>
        </p:nvSpPr>
        <p:spPr bwMode="auto">
          <a:xfrm>
            <a:off x="3806826" y="5921375"/>
            <a:ext cx="92075" cy="0"/>
          </a:xfrm>
          <a:custGeom>
            <a:avLst/>
            <a:gdLst>
              <a:gd name="T0" fmla="*/ 0 w 90805"/>
              <a:gd name="T1" fmla="*/ 93340 w 90805"/>
              <a:gd name="T2" fmla="*/ 0 60000 65536"/>
              <a:gd name="T3" fmla="*/ 0 60000 65536"/>
            </a:gdLst>
            <a:ahLst/>
            <a:cxnLst>
              <a:cxn ang="T2">
                <a:pos x="T0" y="0"/>
              </a:cxn>
              <a:cxn ang="T3">
                <a:pos x="T1" y="0"/>
              </a:cxn>
            </a:cxnLst>
            <a:rect l="0" t="0" r="r" b="b"/>
            <a:pathLst>
              <a:path w="90805">
                <a:moveTo>
                  <a:pt x="0" y="0"/>
                </a:moveTo>
                <a:lnTo>
                  <a:pt x="90783" y="0"/>
                </a:lnTo>
              </a:path>
            </a:pathLst>
          </a:custGeom>
          <a:noFill/>
          <a:ln w="78136">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96" name="object 36">
            <a:extLst>
              <a:ext uri="{FF2B5EF4-FFF2-40B4-BE49-F238E27FC236}">
                <a16:creationId xmlns:a16="http://schemas.microsoft.com/office/drawing/2014/main" id="{C5BE0D0F-B3D1-442F-8D4B-F94CA8E8A719}"/>
              </a:ext>
            </a:extLst>
          </p:cNvPr>
          <p:cNvSpPr>
            <a:spLocks/>
          </p:cNvSpPr>
          <p:nvPr/>
        </p:nvSpPr>
        <p:spPr bwMode="auto">
          <a:xfrm>
            <a:off x="3806826" y="5883275"/>
            <a:ext cx="92075" cy="77788"/>
          </a:xfrm>
          <a:custGeom>
            <a:avLst/>
            <a:gdLst>
              <a:gd name="T0" fmla="*/ 0 w 90805"/>
              <a:gd name="T1" fmla="*/ 0 h 78739"/>
              <a:gd name="T2" fmla="*/ 93340 w 90805"/>
              <a:gd name="T3" fmla="*/ 0 h 78739"/>
              <a:gd name="T4" fmla="*/ 93340 w 90805"/>
              <a:gd name="T5" fmla="*/ 76275 h 78739"/>
              <a:gd name="T6" fmla="*/ 0 w 90805"/>
              <a:gd name="T7" fmla="*/ 76275 h 78739"/>
              <a:gd name="T8" fmla="*/ 0 w 90805"/>
              <a:gd name="T9" fmla="*/ 0 h 787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805" h="78739">
                <a:moveTo>
                  <a:pt x="0" y="0"/>
                </a:moveTo>
                <a:lnTo>
                  <a:pt x="90783" y="0"/>
                </a:lnTo>
                <a:lnTo>
                  <a:pt x="90783" y="78152"/>
                </a:lnTo>
                <a:lnTo>
                  <a:pt x="0" y="78152"/>
                </a:lnTo>
                <a:lnTo>
                  <a:pt x="0" y="0"/>
                </a:lnTo>
                <a:close/>
              </a:path>
            </a:pathLst>
          </a:custGeom>
          <a:noFill/>
          <a:ln w="16705">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97" name="object 37">
            <a:extLst>
              <a:ext uri="{FF2B5EF4-FFF2-40B4-BE49-F238E27FC236}">
                <a16:creationId xmlns:a16="http://schemas.microsoft.com/office/drawing/2014/main" id="{F64E305E-9F40-4D65-9F77-667ADC87EC60}"/>
              </a:ext>
            </a:extLst>
          </p:cNvPr>
          <p:cNvSpPr>
            <a:spLocks/>
          </p:cNvSpPr>
          <p:nvPr/>
        </p:nvSpPr>
        <p:spPr bwMode="auto">
          <a:xfrm>
            <a:off x="5622925" y="5749925"/>
            <a:ext cx="90488" cy="0"/>
          </a:xfrm>
          <a:custGeom>
            <a:avLst/>
            <a:gdLst>
              <a:gd name="T0" fmla="*/ 0 w 90804"/>
              <a:gd name="T1" fmla="*/ 90134 w 90804"/>
              <a:gd name="T2" fmla="*/ 0 60000 65536"/>
              <a:gd name="T3" fmla="*/ 0 60000 65536"/>
            </a:gdLst>
            <a:ahLst/>
            <a:cxnLst>
              <a:cxn ang="T2">
                <a:pos x="T0" y="0"/>
              </a:cxn>
              <a:cxn ang="T3">
                <a:pos x="T1" y="0"/>
              </a:cxn>
            </a:cxnLst>
            <a:rect l="0" t="0" r="r" b="b"/>
            <a:pathLst>
              <a:path w="90804">
                <a:moveTo>
                  <a:pt x="0" y="0"/>
                </a:moveTo>
                <a:lnTo>
                  <a:pt x="90765" y="0"/>
                </a:lnTo>
              </a:path>
            </a:pathLst>
          </a:custGeom>
          <a:noFill/>
          <a:ln w="78152">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98" name="object 38">
            <a:extLst>
              <a:ext uri="{FF2B5EF4-FFF2-40B4-BE49-F238E27FC236}">
                <a16:creationId xmlns:a16="http://schemas.microsoft.com/office/drawing/2014/main" id="{26A90CD4-B352-4007-913D-3549D79165CC}"/>
              </a:ext>
            </a:extLst>
          </p:cNvPr>
          <p:cNvSpPr>
            <a:spLocks/>
          </p:cNvSpPr>
          <p:nvPr/>
        </p:nvSpPr>
        <p:spPr bwMode="auto">
          <a:xfrm>
            <a:off x="5622925" y="5710239"/>
            <a:ext cx="90488" cy="79375"/>
          </a:xfrm>
          <a:custGeom>
            <a:avLst/>
            <a:gdLst>
              <a:gd name="T0" fmla="*/ 0 w 90804"/>
              <a:gd name="T1" fmla="*/ 0 h 78739"/>
              <a:gd name="T2" fmla="*/ 90152 w 90804"/>
              <a:gd name="T3" fmla="*/ 0 h 78739"/>
              <a:gd name="T4" fmla="*/ 90152 w 90804"/>
              <a:gd name="T5" fmla="*/ 79419 h 78739"/>
              <a:gd name="T6" fmla="*/ 0 w 90804"/>
              <a:gd name="T7" fmla="*/ 79419 h 78739"/>
              <a:gd name="T8" fmla="*/ 0 w 90804"/>
              <a:gd name="T9" fmla="*/ 0 h 787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804" h="78739">
                <a:moveTo>
                  <a:pt x="0" y="0"/>
                </a:moveTo>
                <a:lnTo>
                  <a:pt x="90783" y="0"/>
                </a:lnTo>
                <a:lnTo>
                  <a:pt x="90783" y="78152"/>
                </a:lnTo>
                <a:lnTo>
                  <a:pt x="0" y="78152"/>
                </a:lnTo>
                <a:lnTo>
                  <a:pt x="0" y="0"/>
                </a:lnTo>
                <a:close/>
              </a:path>
            </a:pathLst>
          </a:custGeom>
          <a:noFill/>
          <a:ln w="16705">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399" name="object 39">
            <a:extLst>
              <a:ext uri="{FF2B5EF4-FFF2-40B4-BE49-F238E27FC236}">
                <a16:creationId xmlns:a16="http://schemas.microsoft.com/office/drawing/2014/main" id="{13833C4F-1727-444E-BE5D-F0E024BDA822}"/>
              </a:ext>
            </a:extLst>
          </p:cNvPr>
          <p:cNvSpPr>
            <a:spLocks/>
          </p:cNvSpPr>
          <p:nvPr/>
        </p:nvSpPr>
        <p:spPr bwMode="auto">
          <a:xfrm>
            <a:off x="7456489" y="4843463"/>
            <a:ext cx="92075" cy="0"/>
          </a:xfrm>
          <a:custGeom>
            <a:avLst/>
            <a:gdLst>
              <a:gd name="T0" fmla="*/ 0 w 90804"/>
              <a:gd name="T1" fmla="*/ 93342 w 90804"/>
              <a:gd name="T2" fmla="*/ 0 60000 65536"/>
              <a:gd name="T3" fmla="*/ 0 60000 65536"/>
            </a:gdLst>
            <a:ahLst/>
            <a:cxnLst>
              <a:cxn ang="T2">
                <a:pos x="T0" y="0"/>
              </a:cxn>
              <a:cxn ang="T3">
                <a:pos x="T1" y="0"/>
              </a:cxn>
            </a:cxnLst>
            <a:rect l="0" t="0" r="r" b="b"/>
            <a:pathLst>
              <a:path w="90804">
                <a:moveTo>
                  <a:pt x="0" y="0"/>
                </a:moveTo>
                <a:lnTo>
                  <a:pt x="90783" y="0"/>
                </a:lnTo>
              </a:path>
            </a:pathLst>
          </a:custGeom>
          <a:noFill/>
          <a:ln w="78152">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400" name="object 40">
            <a:extLst>
              <a:ext uri="{FF2B5EF4-FFF2-40B4-BE49-F238E27FC236}">
                <a16:creationId xmlns:a16="http://schemas.microsoft.com/office/drawing/2014/main" id="{1B064C56-C115-41EC-9230-42336B0F3B7E}"/>
              </a:ext>
            </a:extLst>
          </p:cNvPr>
          <p:cNvSpPr>
            <a:spLocks/>
          </p:cNvSpPr>
          <p:nvPr/>
        </p:nvSpPr>
        <p:spPr bwMode="auto">
          <a:xfrm>
            <a:off x="7456489" y="4803776"/>
            <a:ext cx="92075" cy="79375"/>
          </a:xfrm>
          <a:custGeom>
            <a:avLst/>
            <a:gdLst>
              <a:gd name="T0" fmla="*/ 0 w 90804"/>
              <a:gd name="T1" fmla="*/ 0 h 78739"/>
              <a:gd name="T2" fmla="*/ 93342 w 90804"/>
              <a:gd name="T3" fmla="*/ 0 h 78739"/>
              <a:gd name="T4" fmla="*/ 93342 w 90804"/>
              <a:gd name="T5" fmla="*/ 79419 h 78739"/>
              <a:gd name="T6" fmla="*/ 0 w 90804"/>
              <a:gd name="T7" fmla="*/ 79419 h 78739"/>
              <a:gd name="T8" fmla="*/ 0 w 90804"/>
              <a:gd name="T9" fmla="*/ 0 h 787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804" h="78739">
                <a:moveTo>
                  <a:pt x="0" y="0"/>
                </a:moveTo>
                <a:lnTo>
                  <a:pt x="90783" y="0"/>
                </a:lnTo>
                <a:lnTo>
                  <a:pt x="90783" y="78152"/>
                </a:lnTo>
                <a:lnTo>
                  <a:pt x="0" y="78152"/>
                </a:lnTo>
                <a:lnTo>
                  <a:pt x="0" y="0"/>
                </a:lnTo>
                <a:close/>
              </a:path>
            </a:pathLst>
          </a:custGeom>
          <a:noFill/>
          <a:ln w="16705">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401" name="object 41">
            <a:extLst>
              <a:ext uri="{FF2B5EF4-FFF2-40B4-BE49-F238E27FC236}">
                <a16:creationId xmlns:a16="http://schemas.microsoft.com/office/drawing/2014/main" id="{0EF41D8D-EC98-4CB2-81A3-28DBD3859AF7}"/>
              </a:ext>
            </a:extLst>
          </p:cNvPr>
          <p:cNvSpPr>
            <a:spLocks/>
          </p:cNvSpPr>
          <p:nvPr/>
        </p:nvSpPr>
        <p:spPr bwMode="auto">
          <a:xfrm>
            <a:off x="9272589" y="2201863"/>
            <a:ext cx="90487" cy="0"/>
          </a:xfrm>
          <a:custGeom>
            <a:avLst/>
            <a:gdLst>
              <a:gd name="T0" fmla="*/ 0 w 90804"/>
              <a:gd name="T1" fmla="*/ 90150 w 90804"/>
              <a:gd name="T2" fmla="*/ 0 60000 65536"/>
              <a:gd name="T3" fmla="*/ 0 60000 65536"/>
            </a:gdLst>
            <a:ahLst/>
            <a:cxnLst>
              <a:cxn ang="T2">
                <a:pos x="T0" y="0"/>
              </a:cxn>
              <a:cxn ang="T3">
                <a:pos x="T1" y="0"/>
              </a:cxn>
            </a:cxnLst>
            <a:rect l="0" t="0" r="r" b="b"/>
            <a:pathLst>
              <a:path w="90804">
                <a:moveTo>
                  <a:pt x="0" y="0"/>
                </a:moveTo>
                <a:lnTo>
                  <a:pt x="90783" y="0"/>
                </a:lnTo>
              </a:path>
            </a:pathLst>
          </a:custGeom>
          <a:noFill/>
          <a:ln w="78152">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402" name="object 42">
            <a:extLst>
              <a:ext uri="{FF2B5EF4-FFF2-40B4-BE49-F238E27FC236}">
                <a16:creationId xmlns:a16="http://schemas.microsoft.com/office/drawing/2014/main" id="{CAEAC471-7A6F-42C7-B2B6-C6E859172D36}"/>
              </a:ext>
            </a:extLst>
          </p:cNvPr>
          <p:cNvSpPr>
            <a:spLocks/>
          </p:cNvSpPr>
          <p:nvPr/>
        </p:nvSpPr>
        <p:spPr bwMode="auto">
          <a:xfrm>
            <a:off x="9272589" y="2162176"/>
            <a:ext cx="90487" cy="79375"/>
          </a:xfrm>
          <a:custGeom>
            <a:avLst/>
            <a:gdLst>
              <a:gd name="T0" fmla="*/ 0 w 90804"/>
              <a:gd name="T1" fmla="*/ 0 h 78739"/>
              <a:gd name="T2" fmla="*/ 90150 w 90804"/>
              <a:gd name="T3" fmla="*/ 0 h 78739"/>
              <a:gd name="T4" fmla="*/ 90150 w 90804"/>
              <a:gd name="T5" fmla="*/ 79419 h 78739"/>
              <a:gd name="T6" fmla="*/ 0 w 90804"/>
              <a:gd name="T7" fmla="*/ 79419 h 78739"/>
              <a:gd name="T8" fmla="*/ 0 w 90804"/>
              <a:gd name="T9" fmla="*/ 0 h 787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804" h="78739">
                <a:moveTo>
                  <a:pt x="0" y="0"/>
                </a:moveTo>
                <a:lnTo>
                  <a:pt x="90783" y="0"/>
                </a:lnTo>
                <a:lnTo>
                  <a:pt x="90783" y="78152"/>
                </a:lnTo>
                <a:lnTo>
                  <a:pt x="0" y="78152"/>
                </a:lnTo>
                <a:lnTo>
                  <a:pt x="0" y="0"/>
                </a:lnTo>
                <a:close/>
              </a:path>
            </a:pathLst>
          </a:custGeom>
          <a:noFill/>
          <a:ln w="16705">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44" name="object 43">
            <a:extLst>
              <a:ext uri="{FF2B5EF4-FFF2-40B4-BE49-F238E27FC236}">
                <a16:creationId xmlns:a16="http://schemas.microsoft.com/office/drawing/2014/main" id="{04B43A29-1D56-4A88-B257-47040A1D1CA7}"/>
              </a:ext>
            </a:extLst>
          </p:cNvPr>
          <p:cNvSpPr txBox="1"/>
          <p:nvPr/>
        </p:nvSpPr>
        <p:spPr>
          <a:xfrm>
            <a:off x="7662864" y="5448301"/>
            <a:ext cx="352425" cy="220573"/>
          </a:xfrm>
          <a:prstGeom prst="rect">
            <a:avLst/>
          </a:prstGeom>
        </p:spPr>
        <p:txBody>
          <a:bodyPr lIns="0" tIns="12700" rIns="0" bIns="0">
            <a:spAutoFit/>
          </a:bodyPr>
          <a:lstStyle/>
          <a:p>
            <a:pPr marL="12700">
              <a:spcBef>
                <a:spcPts val="100"/>
              </a:spcBef>
              <a:defRPr/>
            </a:pPr>
            <a:r>
              <a:rPr sz="1350" spc="65" dirty="0">
                <a:latin typeface="Dotum"/>
                <a:cs typeface="Dotum"/>
              </a:rPr>
              <a:t>903</a:t>
            </a:r>
            <a:endParaRPr sz="1350">
              <a:latin typeface="Dotum"/>
              <a:cs typeface="Dotum"/>
            </a:endParaRPr>
          </a:p>
        </p:txBody>
      </p:sp>
      <p:sp>
        <p:nvSpPr>
          <p:cNvPr id="45" name="object 44">
            <a:extLst>
              <a:ext uri="{FF2B5EF4-FFF2-40B4-BE49-F238E27FC236}">
                <a16:creationId xmlns:a16="http://schemas.microsoft.com/office/drawing/2014/main" id="{1B473696-8DEA-4F25-9AD7-03E322109C20}"/>
              </a:ext>
            </a:extLst>
          </p:cNvPr>
          <p:cNvSpPr txBox="1"/>
          <p:nvPr/>
        </p:nvSpPr>
        <p:spPr>
          <a:xfrm>
            <a:off x="9490075" y="4900614"/>
            <a:ext cx="503238" cy="220573"/>
          </a:xfrm>
          <a:prstGeom prst="rect">
            <a:avLst/>
          </a:prstGeom>
        </p:spPr>
        <p:txBody>
          <a:bodyPr lIns="0" tIns="12700" rIns="0" bIns="0">
            <a:spAutoFit/>
          </a:bodyPr>
          <a:lstStyle/>
          <a:p>
            <a:pPr>
              <a:spcBef>
                <a:spcPts val="100"/>
              </a:spcBef>
              <a:defRPr/>
            </a:pPr>
            <a:r>
              <a:rPr sz="1350" spc="65" dirty="0">
                <a:latin typeface="Dotum"/>
                <a:cs typeface="Dotum"/>
              </a:rPr>
              <a:t>2</a:t>
            </a:r>
            <a:r>
              <a:rPr sz="1350" spc="-85" dirty="0">
                <a:latin typeface="Dotum"/>
                <a:cs typeface="Dotum"/>
              </a:rPr>
              <a:t>,</a:t>
            </a:r>
            <a:r>
              <a:rPr sz="1350" spc="65" dirty="0">
                <a:latin typeface="Dotum"/>
                <a:cs typeface="Dotum"/>
              </a:rPr>
              <a:t>258</a:t>
            </a:r>
            <a:endParaRPr sz="1350">
              <a:latin typeface="Dotum"/>
              <a:cs typeface="Dotum"/>
            </a:endParaRPr>
          </a:p>
        </p:txBody>
      </p:sp>
      <p:sp>
        <p:nvSpPr>
          <p:cNvPr id="46" name="object 45">
            <a:extLst>
              <a:ext uri="{FF2B5EF4-FFF2-40B4-BE49-F238E27FC236}">
                <a16:creationId xmlns:a16="http://schemas.microsoft.com/office/drawing/2014/main" id="{F1C19D4B-7E95-43F1-B1BD-F9236B43CC21}"/>
              </a:ext>
            </a:extLst>
          </p:cNvPr>
          <p:cNvSpPr txBox="1"/>
          <p:nvPr/>
        </p:nvSpPr>
        <p:spPr>
          <a:xfrm>
            <a:off x="4013200" y="5807076"/>
            <a:ext cx="242888" cy="220573"/>
          </a:xfrm>
          <a:prstGeom prst="rect">
            <a:avLst/>
          </a:prstGeom>
        </p:spPr>
        <p:txBody>
          <a:bodyPr lIns="0" tIns="12700" rIns="0" bIns="0">
            <a:spAutoFit/>
          </a:bodyPr>
          <a:lstStyle/>
          <a:p>
            <a:pPr marL="12700">
              <a:spcBef>
                <a:spcPts val="100"/>
              </a:spcBef>
              <a:defRPr/>
            </a:pPr>
            <a:r>
              <a:rPr sz="1350" spc="65" dirty="0">
                <a:latin typeface="Dotum"/>
                <a:cs typeface="Dotum"/>
              </a:rPr>
              <a:t>52</a:t>
            </a:r>
            <a:endParaRPr sz="1350">
              <a:latin typeface="Dotum"/>
              <a:cs typeface="Dotum"/>
            </a:endParaRPr>
          </a:p>
        </p:txBody>
      </p:sp>
      <p:sp>
        <p:nvSpPr>
          <p:cNvPr id="47" name="object 46">
            <a:extLst>
              <a:ext uri="{FF2B5EF4-FFF2-40B4-BE49-F238E27FC236}">
                <a16:creationId xmlns:a16="http://schemas.microsoft.com/office/drawing/2014/main" id="{6D5B5974-7286-4759-81A9-3BE36B1F1566}"/>
              </a:ext>
            </a:extLst>
          </p:cNvPr>
          <p:cNvSpPr txBox="1"/>
          <p:nvPr/>
        </p:nvSpPr>
        <p:spPr>
          <a:xfrm>
            <a:off x="5827714" y="5635626"/>
            <a:ext cx="352425" cy="371897"/>
          </a:xfrm>
          <a:prstGeom prst="rect">
            <a:avLst/>
          </a:prstGeom>
        </p:spPr>
        <p:txBody>
          <a:bodyPr lIns="0" tIns="12700" rIns="0" bIns="0">
            <a:spAutoFit/>
          </a:bodyPr>
          <a:lstStyle/>
          <a:p>
            <a:pPr marL="12700">
              <a:lnSpc>
                <a:spcPts val="1425"/>
              </a:lnSpc>
              <a:spcBef>
                <a:spcPts val="100"/>
              </a:spcBef>
              <a:defRPr/>
            </a:pPr>
            <a:r>
              <a:rPr sz="1350" spc="65" dirty="0">
                <a:latin typeface="Dotum"/>
                <a:cs typeface="Dotum"/>
              </a:rPr>
              <a:t>380</a:t>
            </a:r>
            <a:endParaRPr sz="1350">
              <a:latin typeface="Dotum"/>
              <a:cs typeface="Dotum"/>
            </a:endParaRPr>
          </a:p>
          <a:p>
            <a:pPr marL="12700">
              <a:lnSpc>
                <a:spcPts val="1425"/>
              </a:lnSpc>
              <a:defRPr/>
            </a:pPr>
            <a:r>
              <a:rPr sz="1350" spc="65" dirty="0">
                <a:latin typeface="Dotum"/>
                <a:cs typeface="Dotum"/>
              </a:rPr>
              <a:t>58</a:t>
            </a:r>
            <a:endParaRPr sz="1350">
              <a:latin typeface="Dotum"/>
              <a:cs typeface="Dotum"/>
            </a:endParaRPr>
          </a:p>
        </p:txBody>
      </p:sp>
      <p:sp>
        <p:nvSpPr>
          <p:cNvPr id="48" name="object 47">
            <a:extLst>
              <a:ext uri="{FF2B5EF4-FFF2-40B4-BE49-F238E27FC236}">
                <a16:creationId xmlns:a16="http://schemas.microsoft.com/office/drawing/2014/main" id="{780A5851-1C57-47A1-9C2F-32EC0669CCC9}"/>
              </a:ext>
            </a:extLst>
          </p:cNvPr>
          <p:cNvSpPr txBox="1"/>
          <p:nvPr/>
        </p:nvSpPr>
        <p:spPr>
          <a:xfrm>
            <a:off x="7675563" y="4729164"/>
            <a:ext cx="501650" cy="220573"/>
          </a:xfrm>
          <a:prstGeom prst="rect">
            <a:avLst/>
          </a:prstGeom>
        </p:spPr>
        <p:txBody>
          <a:bodyPr lIns="0" tIns="12700" rIns="0" bIns="0">
            <a:spAutoFit/>
          </a:bodyPr>
          <a:lstStyle/>
          <a:p>
            <a:pPr>
              <a:spcBef>
                <a:spcPts val="100"/>
              </a:spcBef>
              <a:defRPr/>
            </a:pPr>
            <a:r>
              <a:rPr sz="1350" spc="65" dirty="0">
                <a:latin typeface="Dotum"/>
                <a:cs typeface="Dotum"/>
              </a:rPr>
              <a:t>1</a:t>
            </a:r>
            <a:r>
              <a:rPr sz="1350" spc="-85" dirty="0">
                <a:latin typeface="Dotum"/>
                <a:cs typeface="Dotum"/>
              </a:rPr>
              <a:t>,</a:t>
            </a:r>
            <a:r>
              <a:rPr sz="1350" spc="65" dirty="0">
                <a:latin typeface="Dotum"/>
                <a:cs typeface="Dotum"/>
              </a:rPr>
              <a:t>750</a:t>
            </a:r>
            <a:endParaRPr sz="1350">
              <a:latin typeface="Dotum"/>
              <a:cs typeface="Dotum"/>
            </a:endParaRPr>
          </a:p>
        </p:txBody>
      </p:sp>
      <p:sp>
        <p:nvSpPr>
          <p:cNvPr id="49" name="object 48">
            <a:extLst>
              <a:ext uri="{FF2B5EF4-FFF2-40B4-BE49-F238E27FC236}">
                <a16:creationId xmlns:a16="http://schemas.microsoft.com/office/drawing/2014/main" id="{95637B1C-0E48-4F04-B7DA-9600D4302642}"/>
              </a:ext>
            </a:extLst>
          </p:cNvPr>
          <p:cNvSpPr txBox="1"/>
          <p:nvPr/>
        </p:nvSpPr>
        <p:spPr>
          <a:xfrm>
            <a:off x="9477375" y="2087564"/>
            <a:ext cx="515938" cy="220573"/>
          </a:xfrm>
          <a:prstGeom prst="rect">
            <a:avLst/>
          </a:prstGeom>
        </p:spPr>
        <p:txBody>
          <a:bodyPr lIns="0" tIns="12700" rIns="0" bIns="0">
            <a:spAutoFit/>
          </a:bodyPr>
          <a:lstStyle/>
          <a:p>
            <a:pPr marL="12700">
              <a:spcBef>
                <a:spcPts val="100"/>
              </a:spcBef>
              <a:defRPr/>
            </a:pPr>
            <a:r>
              <a:rPr sz="1350" spc="65" dirty="0">
                <a:latin typeface="Dotum"/>
                <a:cs typeface="Dotum"/>
              </a:rPr>
              <a:t>6</a:t>
            </a:r>
            <a:r>
              <a:rPr sz="1350" spc="-85" dirty="0">
                <a:latin typeface="Dotum"/>
                <a:cs typeface="Dotum"/>
              </a:rPr>
              <a:t>,</a:t>
            </a:r>
            <a:r>
              <a:rPr sz="1350" spc="65" dirty="0">
                <a:latin typeface="Dotum"/>
                <a:cs typeface="Dotum"/>
              </a:rPr>
              <a:t>812</a:t>
            </a:r>
            <a:endParaRPr sz="1350">
              <a:latin typeface="Dotum"/>
              <a:cs typeface="Dotum"/>
            </a:endParaRPr>
          </a:p>
        </p:txBody>
      </p:sp>
      <p:sp>
        <p:nvSpPr>
          <p:cNvPr id="50" name="object 49">
            <a:extLst>
              <a:ext uri="{FF2B5EF4-FFF2-40B4-BE49-F238E27FC236}">
                <a16:creationId xmlns:a16="http://schemas.microsoft.com/office/drawing/2014/main" id="{98E9AEA2-CB23-44B0-A734-32EAA4230BF1}"/>
              </a:ext>
            </a:extLst>
          </p:cNvPr>
          <p:cNvSpPr txBox="1"/>
          <p:nvPr/>
        </p:nvSpPr>
        <p:spPr>
          <a:xfrm>
            <a:off x="2651126" y="5807076"/>
            <a:ext cx="163513" cy="259045"/>
          </a:xfrm>
          <a:prstGeom prst="rect">
            <a:avLst/>
          </a:prstGeom>
        </p:spPr>
        <p:txBody>
          <a:bodyPr lIns="0" tIns="12700" rIns="0" bIns="0">
            <a:spAutoFit/>
          </a:bodyPr>
          <a:lstStyle/>
          <a:p>
            <a:pPr marL="12700">
              <a:spcBef>
                <a:spcPts val="100"/>
              </a:spcBef>
              <a:defRPr/>
            </a:pPr>
            <a:r>
              <a:rPr sz="1600" spc="150" dirty="0">
                <a:latin typeface="Dotum"/>
                <a:cs typeface="Dotum"/>
              </a:rPr>
              <a:t>0</a:t>
            </a:r>
            <a:endParaRPr sz="1600">
              <a:latin typeface="Dotum"/>
              <a:cs typeface="Dotum"/>
            </a:endParaRPr>
          </a:p>
        </p:txBody>
      </p:sp>
      <p:sp>
        <p:nvSpPr>
          <p:cNvPr id="51" name="object 50">
            <a:extLst>
              <a:ext uri="{FF2B5EF4-FFF2-40B4-BE49-F238E27FC236}">
                <a16:creationId xmlns:a16="http://schemas.microsoft.com/office/drawing/2014/main" id="{1A5C0268-4015-49B2-9C9B-B5E681CCE217}"/>
              </a:ext>
            </a:extLst>
          </p:cNvPr>
          <p:cNvSpPr txBox="1"/>
          <p:nvPr/>
        </p:nvSpPr>
        <p:spPr>
          <a:xfrm>
            <a:off x="2324100" y="5400676"/>
            <a:ext cx="490538" cy="259045"/>
          </a:xfrm>
          <a:prstGeom prst="rect">
            <a:avLst/>
          </a:prstGeom>
        </p:spPr>
        <p:txBody>
          <a:bodyPr lIns="0" tIns="12700" rIns="0" bIns="0">
            <a:spAutoFit/>
          </a:bodyPr>
          <a:lstStyle/>
          <a:p>
            <a:pPr marL="12700">
              <a:spcBef>
                <a:spcPts val="100"/>
              </a:spcBef>
              <a:defRPr/>
            </a:pPr>
            <a:r>
              <a:rPr sz="1600" spc="-80" dirty="0">
                <a:latin typeface="Dotum"/>
                <a:cs typeface="Dotum"/>
              </a:rPr>
              <a:t>1</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p:txBody>
      </p:sp>
      <p:sp>
        <p:nvSpPr>
          <p:cNvPr id="52" name="object 51">
            <a:extLst>
              <a:ext uri="{FF2B5EF4-FFF2-40B4-BE49-F238E27FC236}">
                <a16:creationId xmlns:a16="http://schemas.microsoft.com/office/drawing/2014/main" id="{767B3468-27E0-47A2-838D-A084BE54E3D3}"/>
              </a:ext>
            </a:extLst>
          </p:cNvPr>
          <p:cNvSpPr txBox="1"/>
          <p:nvPr/>
        </p:nvSpPr>
        <p:spPr>
          <a:xfrm>
            <a:off x="2324100" y="4979989"/>
            <a:ext cx="490538" cy="268287"/>
          </a:xfrm>
          <a:prstGeom prst="rect">
            <a:avLst/>
          </a:prstGeom>
        </p:spPr>
        <p:txBody>
          <a:bodyPr lIns="0" tIns="12700" rIns="0" bIns="0">
            <a:spAutoFit/>
          </a:bodyPr>
          <a:lstStyle/>
          <a:p>
            <a:pPr marL="12700">
              <a:spcBef>
                <a:spcPts val="100"/>
              </a:spcBef>
              <a:defRPr/>
            </a:pPr>
            <a:r>
              <a:rPr sz="1600" spc="-80" dirty="0">
                <a:latin typeface="Dotum"/>
                <a:cs typeface="Dotum"/>
              </a:rPr>
              <a:t>2</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p:txBody>
      </p:sp>
      <p:sp>
        <p:nvSpPr>
          <p:cNvPr id="53" name="object 52">
            <a:extLst>
              <a:ext uri="{FF2B5EF4-FFF2-40B4-BE49-F238E27FC236}">
                <a16:creationId xmlns:a16="http://schemas.microsoft.com/office/drawing/2014/main" id="{38E19D24-C0A1-47FC-89FB-7E39430C142D}"/>
              </a:ext>
            </a:extLst>
          </p:cNvPr>
          <p:cNvSpPr txBox="1"/>
          <p:nvPr/>
        </p:nvSpPr>
        <p:spPr>
          <a:xfrm>
            <a:off x="2324100" y="4573589"/>
            <a:ext cx="490538" cy="268287"/>
          </a:xfrm>
          <a:prstGeom prst="rect">
            <a:avLst/>
          </a:prstGeom>
        </p:spPr>
        <p:txBody>
          <a:bodyPr lIns="0" tIns="12700" rIns="0" bIns="0">
            <a:spAutoFit/>
          </a:bodyPr>
          <a:lstStyle/>
          <a:p>
            <a:pPr marL="12700">
              <a:spcBef>
                <a:spcPts val="100"/>
              </a:spcBef>
              <a:defRPr/>
            </a:pPr>
            <a:r>
              <a:rPr sz="1600" spc="-80" dirty="0">
                <a:latin typeface="Dotum"/>
                <a:cs typeface="Dotum"/>
              </a:rPr>
              <a:t>3</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p:txBody>
      </p:sp>
      <p:sp>
        <p:nvSpPr>
          <p:cNvPr id="54" name="object 53">
            <a:extLst>
              <a:ext uri="{FF2B5EF4-FFF2-40B4-BE49-F238E27FC236}">
                <a16:creationId xmlns:a16="http://schemas.microsoft.com/office/drawing/2014/main" id="{C5A4F891-E416-451B-B1DC-9938EAF876B3}"/>
              </a:ext>
            </a:extLst>
          </p:cNvPr>
          <p:cNvSpPr txBox="1"/>
          <p:nvPr/>
        </p:nvSpPr>
        <p:spPr>
          <a:xfrm>
            <a:off x="2324100" y="2932113"/>
            <a:ext cx="490538" cy="1503362"/>
          </a:xfrm>
          <a:prstGeom prst="rect">
            <a:avLst/>
          </a:prstGeom>
        </p:spPr>
        <p:txBody>
          <a:bodyPr lIns="0" tIns="12700" rIns="0" bIns="0">
            <a:spAutoFit/>
          </a:bodyPr>
          <a:lstStyle/>
          <a:p>
            <a:pPr marL="12700">
              <a:spcBef>
                <a:spcPts val="100"/>
              </a:spcBef>
              <a:defRPr/>
            </a:pPr>
            <a:r>
              <a:rPr sz="1600" spc="-80" dirty="0">
                <a:latin typeface="Dotum"/>
                <a:cs typeface="Dotum"/>
              </a:rPr>
              <a:t>7</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a:p>
            <a:pPr marL="12700">
              <a:spcBef>
                <a:spcPts val="1280"/>
              </a:spcBef>
              <a:defRPr/>
            </a:pPr>
            <a:r>
              <a:rPr sz="1600" spc="-80" dirty="0">
                <a:latin typeface="Dotum"/>
                <a:cs typeface="Dotum"/>
              </a:rPr>
              <a:t>6</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a:p>
            <a:pPr marL="12700">
              <a:spcBef>
                <a:spcPts val="1400"/>
              </a:spcBef>
              <a:defRPr/>
            </a:pPr>
            <a:r>
              <a:rPr sz="1600" spc="-80" dirty="0">
                <a:latin typeface="Dotum"/>
                <a:cs typeface="Dotum"/>
              </a:rPr>
              <a:t>5</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a:p>
            <a:pPr marL="12700">
              <a:spcBef>
                <a:spcPts val="1280"/>
              </a:spcBef>
              <a:defRPr/>
            </a:pPr>
            <a:r>
              <a:rPr sz="1600" spc="-80" dirty="0">
                <a:latin typeface="Dotum"/>
                <a:cs typeface="Dotum"/>
              </a:rPr>
              <a:t>4</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p:txBody>
      </p:sp>
      <p:sp>
        <p:nvSpPr>
          <p:cNvPr id="55" name="object 54">
            <a:extLst>
              <a:ext uri="{FF2B5EF4-FFF2-40B4-BE49-F238E27FC236}">
                <a16:creationId xmlns:a16="http://schemas.microsoft.com/office/drawing/2014/main" id="{D6C9AB8B-5C0D-4AF5-88B4-8EFE746E1996}"/>
              </a:ext>
            </a:extLst>
          </p:cNvPr>
          <p:cNvSpPr txBox="1"/>
          <p:nvPr/>
        </p:nvSpPr>
        <p:spPr>
          <a:xfrm>
            <a:off x="2324100" y="2525714"/>
            <a:ext cx="490538" cy="268287"/>
          </a:xfrm>
          <a:prstGeom prst="rect">
            <a:avLst/>
          </a:prstGeom>
        </p:spPr>
        <p:txBody>
          <a:bodyPr lIns="0" tIns="12700" rIns="0" bIns="0">
            <a:spAutoFit/>
          </a:bodyPr>
          <a:lstStyle/>
          <a:p>
            <a:pPr marL="12700">
              <a:spcBef>
                <a:spcPts val="100"/>
              </a:spcBef>
              <a:defRPr/>
            </a:pPr>
            <a:r>
              <a:rPr sz="1600" spc="-80" dirty="0">
                <a:latin typeface="Dotum"/>
                <a:cs typeface="Dotum"/>
              </a:rPr>
              <a:t>8</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p:txBody>
      </p:sp>
      <p:sp>
        <p:nvSpPr>
          <p:cNvPr id="56" name="object 55">
            <a:extLst>
              <a:ext uri="{FF2B5EF4-FFF2-40B4-BE49-F238E27FC236}">
                <a16:creationId xmlns:a16="http://schemas.microsoft.com/office/drawing/2014/main" id="{0FEB0E38-76B0-4CBD-9C1C-972274190857}"/>
              </a:ext>
            </a:extLst>
          </p:cNvPr>
          <p:cNvSpPr txBox="1"/>
          <p:nvPr/>
        </p:nvSpPr>
        <p:spPr>
          <a:xfrm>
            <a:off x="2324100" y="2103439"/>
            <a:ext cx="490538" cy="268287"/>
          </a:xfrm>
          <a:prstGeom prst="rect">
            <a:avLst/>
          </a:prstGeom>
        </p:spPr>
        <p:txBody>
          <a:bodyPr lIns="0" tIns="12700" rIns="0" bIns="0">
            <a:spAutoFit/>
          </a:bodyPr>
          <a:lstStyle/>
          <a:p>
            <a:pPr marL="12700">
              <a:spcBef>
                <a:spcPts val="100"/>
              </a:spcBef>
              <a:defRPr/>
            </a:pPr>
            <a:r>
              <a:rPr sz="1600" spc="-80" dirty="0">
                <a:latin typeface="Dotum"/>
                <a:cs typeface="Dotum"/>
              </a:rPr>
              <a:t>9</a:t>
            </a:r>
            <a:r>
              <a:rPr sz="1600" spc="-75" dirty="0">
                <a:latin typeface="Dotum"/>
                <a:cs typeface="Dotum"/>
              </a:rPr>
              <a:t>0</a:t>
            </a:r>
            <a:r>
              <a:rPr sz="1600" spc="-80" dirty="0">
                <a:latin typeface="Dotum"/>
                <a:cs typeface="Dotum"/>
              </a:rPr>
              <a:t>0</a:t>
            </a:r>
            <a:r>
              <a:rPr sz="1600" spc="150" dirty="0">
                <a:latin typeface="Dotum"/>
                <a:cs typeface="Dotum"/>
              </a:rPr>
              <a:t>0</a:t>
            </a:r>
            <a:endParaRPr sz="1600">
              <a:latin typeface="Dotum"/>
              <a:cs typeface="Dotum"/>
            </a:endParaRPr>
          </a:p>
        </p:txBody>
      </p:sp>
      <p:sp>
        <p:nvSpPr>
          <p:cNvPr id="57" name="object 56">
            <a:extLst>
              <a:ext uri="{FF2B5EF4-FFF2-40B4-BE49-F238E27FC236}">
                <a16:creationId xmlns:a16="http://schemas.microsoft.com/office/drawing/2014/main" id="{AF78C802-09AC-4E9B-995D-47E6E62A8D7B}"/>
              </a:ext>
            </a:extLst>
          </p:cNvPr>
          <p:cNvSpPr txBox="1"/>
          <p:nvPr/>
        </p:nvSpPr>
        <p:spPr>
          <a:xfrm>
            <a:off x="2214564" y="1697039"/>
            <a:ext cx="587375" cy="268287"/>
          </a:xfrm>
          <a:prstGeom prst="rect">
            <a:avLst/>
          </a:prstGeom>
        </p:spPr>
        <p:txBody>
          <a:bodyPr lIns="0" tIns="12700" rIns="0" bIns="0">
            <a:spAutoFit/>
          </a:bodyPr>
          <a:lstStyle/>
          <a:p>
            <a:pPr marL="12700">
              <a:spcBef>
                <a:spcPts val="100"/>
              </a:spcBef>
              <a:defRPr/>
            </a:pPr>
            <a:r>
              <a:rPr sz="1600" spc="-80" dirty="0">
                <a:latin typeface="Dotum"/>
                <a:cs typeface="Dotum"/>
              </a:rPr>
              <a:t>10000</a:t>
            </a:r>
            <a:endParaRPr sz="1600" dirty="0">
              <a:latin typeface="Dotum"/>
              <a:cs typeface="Dotum"/>
            </a:endParaRPr>
          </a:p>
        </p:txBody>
      </p:sp>
      <p:sp>
        <p:nvSpPr>
          <p:cNvPr id="58" name="object 57">
            <a:extLst>
              <a:ext uri="{FF2B5EF4-FFF2-40B4-BE49-F238E27FC236}">
                <a16:creationId xmlns:a16="http://schemas.microsoft.com/office/drawing/2014/main" id="{F1806379-F58C-4DC1-A4B2-CA3BABBA16DA}"/>
              </a:ext>
            </a:extLst>
          </p:cNvPr>
          <p:cNvSpPr txBox="1"/>
          <p:nvPr/>
        </p:nvSpPr>
        <p:spPr>
          <a:xfrm>
            <a:off x="3632200" y="6089650"/>
            <a:ext cx="488950" cy="268288"/>
          </a:xfrm>
          <a:prstGeom prst="rect">
            <a:avLst/>
          </a:prstGeom>
        </p:spPr>
        <p:txBody>
          <a:bodyPr lIns="0" tIns="12700" rIns="0" bIns="0">
            <a:spAutoFit/>
          </a:bodyPr>
          <a:lstStyle/>
          <a:p>
            <a:pPr marL="12700">
              <a:spcBef>
                <a:spcPts val="100"/>
              </a:spcBef>
              <a:defRPr/>
            </a:pPr>
            <a:r>
              <a:rPr sz="1600" spc="-80" dirty="0">
                <a:latin typeface="Dotum"/>
                <a:cs typeface="Dotum"/>
              </a:rPr>
              <a:t>2</a:t>
            </a:r>
            <a:r>
              <a:rPr sz="1600" spc="-75" dirty="0">
                <a:latin typeface="Dotum"/>
                <a:cs typeface="Dotum"/>
              </a:rPr>
              <a:t>0</a:t>
            </a:r>
            <a:r>
              <a:rPr sz="1600" spc="-80" dirty="0">
                <a:latin typeface="Dotum"/>
                <a:cs typeface="Dotum"/>
              </a:rPr>
              <a:t>0</a:t>
            </a:r>
            <a:r>
              <a:rPr sz="1600" spc="150" dirty="0">
                <a:latin typeface="Dotum"/>
                <a:cs typeface="Dotum"/>
              </a:rPr>
              <a:t>2</a:t>
            </a:r>
            <a:endParaRPr sz="1600">
              <a:latin typeface="Dotum"/>
              <a:cs typeface="Dotum"/>
            </a:endParaRPr>
          </a:p>
        </p:txBody>
      </p:sp>
      <p:sp>
        <p:nvSpPr>
          <p:cNvPr id="59" name="object 58">
            <a:extLst>
              <a:ext uri="{FF2B5EF4-FFF2-40B4-BE49-F238E27FC236}">
                <a16:creationId xmlns:a16="http://schemas.microsoft.com/office/drawing/2014/main" id="{6617A2D9-0E55-4176-B6E9-B510BB10FB20}"/>
              </a:ext>
            </a:extLst>
          </p:cNvPr>
          <p:cNvSpPr txBox="1"/>
          <p:nvPr/>
        </p:nvSpPr>
        <p:spPr>
          <a:xfrm>
            <a:off x="5446714" y="6089650"/>
            <a:ext cx="490537" cy="268288"/>
          </a:xfrm>
          <a:prstGeom prst="rect">
            <a:avLst/>
          </a:prstGeom>
        </p:spPr>
        <p:txBody>
          <a:bodyPr lIns="0" tIns="12700" rIns="0" bIns="0">
            <a:spAutoFit/>
          </a:bodyPr>
          <a:lstStyle/>
          <a:p>
            <a:pPr marL="12700">
              <a:spcBef>
                <a:spcPts val="100"/>
              </a:spcBef>
              <a:defRPr/>
            </a:pPr>
            <a:r>
              <a:rPr sz="1600" spc="-80" dirty="0">
                <a:latin typeface="Dotum"/>
                <a:cs typeface="Dotum"/>
              </a:rPr>
              <a:t>2</a:t>
            </a:r>
            <a:r>
              <a:rPr sz="1600" spc="-75" dirty="0">
                <a:latin typeface="Dotum"/>
                <a:cs typeface="Dotum"/>
              </a:rPr>
              <a:t>0</a:t>
            </a:r>
            <a:r>
              <a:rPr sz="1600" spc="-80" dirty="0">
                <a:latin typeface="Dotum"/>
                <a:cs typeface="Dotum"/>
              </a:rPr>
              <a:t>0</a:t>
            </a:r>
            <a:r>
              <a:rPr sz="1600" spc="150" dirty="0">
                <a:latin typeface="Dotum"/>
                <a:cs typeface="Dotum"/>
              </a:rPr>
              <a:t>3</a:t>
            </a:r>
            <a:endParaRPr sz="1600">
              <a:latin typeface="Dotum"/>
              <a:cs typeface="Dotum"/>
            </a:endParaRPr>
          </a:p>
        </p:txBody>
      </p:sp>
      <p:sp>
        <p:nvSpPr>
          <p:cNvPr id="60" name="object 59">
            <a:extLst>
              <a:ext uri="{FF2B5EF4-FFF2-40B4-BE49-F238E27FC236}">
                <a16:creationId xmlns:a16="http://schemas.microsoft.com/office/drawing/2014/main" id="{95AB66A2-5F0C-447D-8CB8-B7DC409C6430}"/>
              </a:ext>
            </a:extLst>
          </p:cNvPr>
          <p:cNvSpPr txBox="1"/>
          <p:nvPr/>
        </p:nvSpPr>
        <p:spPr>
          <a:xfrm>
            <a:off x="7280275" y="6089650"/>
            <a:ext cx="490538" cy="268288"/>
          </a:xfrm>
          <a:prstGeom prst="rect">
            <a:avLst/>
          </a:prstGeom>
        </p:spPr>
        <p:txBody>
          <a:bodyPr lIns="0" tIns="12700" rIns="0" bIns="0">
            <a:spAutoFit/>
          </a:bodyPr>
          <a:lstStyle/>
          <a:p>
            <a:pPr marL="12700">
              <a:spcBef>
                <a:spcPts val="100"/>
              </a:spcBef>
              <a:defRPr/>
            </a:pPr>
            <a:r>
              <a:rPr sz="1600" spc="-80" dirty="0">
                <a:latin typeface="Dotum"/>
                <a:cs typeface="Dotum"/>
              </a:rPr>
              <a:t>2</a:t>
            </a:r>
            <a:r>
              <a:rPr sz="1600" spc="-75" dirty="0">
                <a:latin typeface="Dotum"/>
                <a:cs typeface="Dotum"/>
              </a:rPr>
              <a:t>0</a:t>
            </a:r>
            <a:r>
              <a:rPr sz="1600" spc="-80" dirty="0">
                <a:latin typeface="Dotum"/>
                <a:cs typeface="Dotum"/>
              </a:rPr>
              <a:t>0</a:t>
            </a:r>
            <a:r>
              <a:rPr sz="1600" spc="150" dirty="0">
                <a:latin typeface="Dotum"/>
                <a:cs typeface="Dotum"/>
              </a:rPr>
              <a:t>4</a:t>
            </a:r>
            <a:endParaRPr sz="1600">
              <a:latin typeface="Dotum"/>
              <a:cs typeface="Dotum"/>
            </a:endParaRPr>
          </a:p>
        </p:txBody>
      </p:sp>
      <p:sp>
        <p:nvSpPr>
          <p:cNvPr id="61" name="object 60">
            <a:extLst>
              <a:ext uri="{FF2B5EF4-FFF2-40B4-BE49-F238E27FC236}">
                <a16:creationId xmlns:a16="http://schemas.microsoft.com/office/drawing/2014/main" id="{426320A2-9895-42DE-9261-FF44C0F2F3EC}"/>
              </a:ext>
            </a:extLst>
          </p:cNvPr>
          <p:cNvSpPr txBox="1"/>
          <p:nvPr/>
        </p:nvSpPr>
        <p:spPr>
          <a:xfrm>
            <a:off x="9096375" y="6089650"/>
            <a:ext cx="490538" cy="268288"/>
          </a:xfrm>
          <a:prstGeom prst="rect">
            <a:avLst/>
          </a:prstGeom>
        </p:spPr>
        <p:txBody>
          <a:bodyPr lIns="0" tIns="12700" rIns="0" bIns="0">
            <a:spAutoFit/>
          </a:bodyPr>
          <a:lstStyle/>
          <a:p>
            <a:pPr marL="12700">
              <a:spcBef>
                <a:spcPts val="100"/>
              </a:spcBef>
              <a:defRPr/>
            </a:pPr>
            <a:r>
              <a:rPr sz="1600" spc="-80" dirty="0">
                <a:latin typeface="Dotum"/>
                <a:cs typeface="Dotum"/>
              </a:rPr>
              <a:t>2</a:t>
            </a:r>
            <a:r>
              <a:rPr sz="1600" spc="-75" dirty="0">
                <a:latin typeface="Dotum"/>
                <a:cs typeface="Dotum"/>
              </a:rPr>
              <a:t>0</a:t>
            </a:r>
            <a:r>
              <a:rPr sz="1600" spc="-80" dirty="0">
                <a:latin typeface="Dotum"/>
                <a:cs typeface="Dotum"/>
              </a:rPr>
              <a:t>0</a:t>
            </a:r>
            <a:r>
              <a:rPr sz="1600" spc="150" dirty="0">
                <a:latin typeface="Dotum"/>
                <a:cs typeface="Dotum"/>
              </a:rPr>
              <a:t>5</a:t>
            </a:r>
            <a:endParaRPr sz="1600">
              <a:latin typeface="Dotum"/>
              <a:cs typeface="Dotum"/>
            </a:endParaRPr>
          </a:p>
        </p:txBody>
      </p:sp>
      <p:sp>
        <p:nvSpPr>
          <p:cNvPr id="15421" name="object 61">
            <a:extLst>
              <a:ext uri="{FF2B5EF4-FFF2-40B4-BE49-F238E27FC236}">
                <a16:creationId xmlns:a16="http://schemas.microsoft.com/office/drawing/2014/main" id="{CA7C208F-8979-42E9-B365-CC2EC1A434EA}"/>
              </a:ext>
            </a:extLst>
          </p:cNvPr>
          <p:cNvSpPr>
            <a:spLocks/>
          </p:cNvSpPr>
          <p:nvPr/>
        </p:nvSpPr>
        <p:spPr bwMode="auto">
          <a:xfrm>
            <a:off x="3771900" y="2351088"/>
            <a:ext cx="217488" cy="0"/>
          </a:xfrm>
          <a:custGeom>
            <a:avLst/>
            <a:gdLst>
              <a:gd name="T0" fmla="*/ 0 w 218439"/>
              <a:gd name="T1" fmla="*/ 216002 w 218439"/>
              <a:gd name="T2" fmla="*/ 0 60000 65536"/>
              <a:gd name="T3" fmla="*/ 0 60000 65536"/>
            </a:gdLst>
            <a:ahLst/>
            <a:cxnLst>
              <a:cxn ang="T2">
                <a:pos x="T0" y="0"/>
              </a:cxn>
              <a:cxn ang="T3">
                <a:pos x="T1" y="0"/>
              </a:cxn>
            </a:cxnLst>
            <a:rect l="0" t="0" r="r" b="b"/>
            <a:pathLst>
              <a:path w="218439">
                <a:moveTo>
                  <a:pt x="0" y="0"/>
                </a:moveTo>
                <a:lnTo>
                  <a:pt x="217896" y="0"/>
                </a:lnTo>
              </a:path>
            </a:pathLst>
          </a:custGeom>
          <a:noFill/>
          <a:ln w="1563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422" name="object 62">
            <a:extLst>
              <a:ext uri="{FF2B5EF4-FFF2-40B4-BE49-F238E27FC236}">
                <a16:creationId xmlns:a16="http://schemas.microsoft.com/office/drawing/2014/main" id="{70B5C641-720C-4051-AAE6-C0EA847C0D0B}"/>
              </a:ext>
            </a:extLst>
          </p:cNvPr>
          <p:cNvSpPr>
            <a:spLocks/>
          </p:cNvSpPr>
          <p:nvPr/>
        </p:nvSpPr>
        <p:spPr bwMode="auto">
          <a:xfrm>
            <a:off x="3498851" y="2351088"/>
            <a:ext cx="180975" cy="0"/>
          </a:xfrm>
          <a:custGeom>
            <a:avLst/>
            <a:gdLst>
              <a:gd name="T0" fmla="*/ 0 w 181610"/>
              <a:gd name="T1" fmla="*/ 180300 w 181610"/>
              <a:gd name="T2" fmla="*/ 0 60000 65536"/>
              <a:gd name="T3" fmla="*/ 0 60000 65536"/>
            </a:gdLst>
            <a:ahLst/>
            <a:cxnLst>
              <a:cxn ang="T2">
                <a:pos x="T0" y="0"/>
              </a:cxn>
              <a:cxn ang="T3">
                <a:pos x="T1" y="0"/>
              </a:cxn>
            </a:cxnLst>
            <a:rect l="0" t="0" r="r" b="b"/>
            <a:pathLst>
              <a:path w="181610">
                <a:moveTo>
                  <a:pt x="0" y="0"/>
                </a:moveTo>
                <a:lnTo>
                  <a:pt x="181568" y="0"/>
                </a:lnTo>
              </a:path>
            </a:pathLst>
          </a:custGeom>
          <a:noFill/>
          <a:ln w="1563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423" name="object 63">
            <a:extLst>
              <a:ext uri="{FF2B5EF4-FFF2-40B4-BE49-F238E27FC236}">
                <a16:creationId xmlns:a16="http://schemas.microsoft.com/office/drawing/2014/main" id="{A54DC201-9365-4347-B821-922D37036D2B}"/>
              </a:ext>
            </a:extLst>
          </p:cNvPr>
          <p:cNvSpPr>
            <a:spLocks/>
          </p:cNvSpPr>
          <p:nvPr/>
        </p:nvSpPr>
        <p:spPr bwMode="auto">
          <a:xfrm>
            <a:off x="3679826" y="2343150"/>
            <a:ext cx="92075" cy="0"/>
          </a:xfrm>
          <a:custGeom>
            <a:avLst/>
            <a:gdLst>
              <a:gd name="T0" fmla="*/ 0 w 90805"/>
              <a:gd name="T1" fmla="*/ 93321 w 90805"/>
              <a:gd name="T2" fmla="*/ 0 60000 65536"/>
              <a:gd name="T3" fmla="*/ 0 60000 65536"/>
            </a:gdLst>
            <a:ahLst/>
            <a:cxnLst>
              <a:cxn ang="T2">
                <a:pos x="T0" y="0"/>
              </a:cxn>
              <a:cxn ang="T3">
                <a:pos x="T1" y="0"/>
              </a:cxn>
            </a:cxnLst>
            <a:rect l="0" t="0" r="r" b="b"/>
            <a:pathLst>
              <a:path w="90805">
                <a:moveTo>
                  <a:pt x="0" y="0"/>
                </a:moveTo>
                <a:lnTo>
                  <a:pt x="90765" y="0"/>
                </a:lnTo>
              </a:path>
            </a:pathLst>
          </a:custGeom>
          <a:noFill/>
          <a:ln w="78152">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424" name="object 64">
            <a:extLst>
              <a:ext uri="{FF2B5EF4-FFF2-40B4-BE49-F238E27FC236}">
                <a16:creationId xmlns:a16="http://schemas.microsoft.com/office/drawing/2014/main" id="{B88FAAF6-9F81-44FA-9510-27673F84E7AF}"/>
              </a:ext>
            </a:extLst>
          </p:cNvPr>
          <p:cNvSpPr>
            <a:spLocks/>
          </p:cNvSpPr>
          <p:nvPr/>
        </p:nvSpPr>
        <p:spPr bwMode="auto">
          <a:xfrm>
            <a:off x="3679826" y="2303464"/>
            <a:ext cx="92075" cy="79375"/>
          </a:xfrm>
          <a:custGeom>
            <a:avLst/>
            <a:gdLst>
              <a:gd name="T0" fmla="*/ 0 w 90805"/>
              <a:gd name="T1" fmla="*/ 0 h 78739"/>
              <a:gd name="T2" fmla="*/ 93340 w 90805"/>
              <a:gd name="T3" fmla="*/ 0 h 78739"/>
              <a:gd name="T4" fmla="*/ 93340 w 90805"/>
              <a:gd name="T5" fmla="*/ 79419 h 78739"/>
              <a:gd name="T6" fmla="*/ 0 w 90805"/>
              <a:gd name="T7" fmla="*/ 79419 h 78739"/>
              <a:gd name="T8" fmla="*/ 0 w 90805"/>
              <a:gd name="T9" fmla="*/ 0 h 787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805" h="78739">
                <a:moveTo>
                  <a:pt x="0" y="0"/>
                </a:moveTo>
                <a:lnTo>
                  <a:pt x="90783" y="0"/>
                </a:lnTo>
                <a:lnTo>
                  <a:pt x="90783" y="78152"/>
                </a:lnTo>
                <a:lnTo>
                  <a:pt x="0" y="78152"/>
                </a:lnTo>
                <a:lnTo>
                  <a:pt x="0" y="0"/>
                </a:lnTo>
                <a:close/>
              </a:path>
            </a:pathLst>
          </a:custGeom>
          <a:noFill/>
          <a:ln w="16705">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425" name="object 65">
            <a:extLst>
              <a:ext uri="{FF2B5EF4-FFF2-40B4-BE49-F238E27FC236}">
                <a16:creationId xmlns:a16="http://schemas.microsoft.com/office/drawing/2014/main" id="{A470E0B4-8913-4BDE-A02F-F5F333A58F30}"/>
              </a:ext>
            </a:extLst>
          </p:cNvPr>
          <p:cNvSpPr>
            <a:spLocks/>
          </p:cNvSpPr>
          <p:nvPr/>
        </p:nvSpPr>
        <p:spPr bwMode="auto">
          <a:xfrm>
            <a:off x="3498850" y="2632075"/>
            <a:ext cx="490538" cy="0"/>
          </a:xfrm>
          <a:custGeom>
            <a:avLst/>
            <a:gdLst>
              <a:gd name="T0" fmla="*/ 0 w 490855"/>
              <a:gd name="T1" fmla="*/ 489596 w 490855"/>
              <a:gd name="T2" fmla="*/ 0 60000 65536"/>
              <a:gd name="T3" fmla="*/ 0 60000 65536"/>
            </a:gdLst>
            <a:ahLst/>
            <a:cxnLst>
              <a:cxn ang="T2">
                <a:pos x="T0" y="0"/>
              </a:cxn>
              <a:cxn ang="T3">
                <a:pos x="T1" y="0"/>
              </a:cxn>
            </a:cxnLst>
            <a:rect l="0" t="0" r="r" b="b"/>
            <a:pathLst>
              <a:path w="490855">
                <a:moveTo>
                  <a:pt x="0" y="0"/>
                </a:moveTo>
                <a:lnTo>
                  <a:pt x="490229" y="0"/>
                </a:lnTo>
              </a:path>
            </a:pathLst>
          </a:custGeom>
          <a:noFill/>
          <a:ln w="15630">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D"/>
          </a:p>
        </p:txBody>
      </p:sp>
      <p:sp>
        <p:nvSpPr>
          <p:cNvPr id="15426" name="object 66">
            <a:extLst>
              <a:ext uri="{FF2B5EF4-FFF2-40B4-BE49-F238E27FC236}">
                <a16:creationId xmlns:a16="http://schemas.microsoft.com/office/drawing/2014/main" id="{5DDB8837-D2F6-40C8-998F-501E7C939B85}"/>
              </a:ext>
            </a:extLst>
          </p:cNvPr>
          <p:cNvSpPr>
            <a:spLocks noChangeArrowheads="1"/>
          </p:cNvSpPr>
          <p:nvPr/>
        </p:nvSpPr>
        <p:spPr bwMode="auto">
          <a:xfrm>
            <a:off x="3671888" y="2576514"/>
            <a:ext cx="125412" cy="1111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id-ID" altLang="id-ID" sz="1800"/>
          </a:p>
        </p:txBody>
      </p:sp>
      <p:sp>
        <p:nvSpPr>
          <p:cNvPr id="68" name="object 67">
            <a:extLst>
              <a:ext uri="{FF2B5EF4-FFF2-40B4-BE49-F238E27FC236}">
                <a16:creationId xmlns:a16="http://schemas.microsoft.com/office/drawing/2014/main" id="{0DBCD8E5-3773-4F9A-AED7-4BC7691808B8}"/>
              </a:ext>
            </a:extLst>
          </p:cNvPr>
          <p:cNvSpPr txBox="1"/>
          <p:nvPr/>
        </p:nvSpPr>
        <p:spPr>
          <a:xfrm>
            <a:off x="4030663" y="2139950"/>
            <a:ext cx="1992312" cy="604838"/>
          </a:xfrm>
          <a:prstGeom prst="rect">
            <a:avLst/>
          </a:prstGeom>
        </p:spPr>
        <p:txBody>
          <a:bodyPr lIns="0" tIns="69850" rIns="0" bIns="0">
            <a:spAutoFit/>
          </a:bodyPr>
          <a:lstStyle/>
          <a:p>
            <a:pPr marL="12700">
              <a:spcBef>
                <a:spcPts val="550"/>
              </a:spcBef>
              <a:defRPr/>
            </a:pPr>
            <a:r>
              <a:rPr sz="1600" spc="85" dirty="0">
                <a:latin typeface="Dotum"/>
                <a:cs typeface="Dotum"/>
              </a:rPr>
              <a:t>Online</a:t>
            </a:r>
            <a:r>
              <a:rPr sz="1600" spc="-65" dirty="0">
                <a:latin typeface="Dotum"/>
                <a:cs typeface="Dotum"/>
              </a:rPr>
              <a:t> </a:t>
            </a:r>
            <a:r>
              <a:rPr sz="1600" spc="50" dirty="0">
                <a:latin typeface="Dotum"/>
                <a:cs typeface="Dotum"/>
              </a:rPr>
              <a:t>Applications</a:t>
            </a:r>
            <a:endParaRPr sz="1600">
              <a:latin typeface="Dotum"/>
              <a:cs typeface="Dotum"/>
            </a:endParaRPr>
          </a:p>
          <a:p>
            <a:pPr marL="12700">
              <a:spcBef>
                <a:spcPts val="445"/>
              </a:spcBef>
              <a:defRPr/>
            </a:pPr>
            <a:r>
              <a:rPr sz="1450" spc="145" dirty="0">
                <a:latin typeface="Dotum"/>
                <a:cs typeface="Dotum"/>
              </a:rPr>
              <a:t>Online</a:t>
            </a:r>
            <a:r>
              <a:rPr sz="1450" spc="105" dirty="0">
                <a:latin typeface="Dotum"/>
                <a:cs typeface="Dotum"/>
              </a:rPr>
              <a:t> </a:t>
            </a:r>
            <a:r>
              <a:rPr sz="1450" spc="175" dirty="0">
                <a:latin typeface="Dotum"/>
                <a:cs typeface="Dotum"/>
              </a:rPr>
              <a:t>Issuances</a:t>
            </a:r>
            <a:endParaRPr sz="1450">
              <a:latin typeface="Dotum"/>
              <a:cs typeface="Dotum"/>
            </a:endParaRPr>
          </a:p>
        </p:txBody>
      </p:sp>
      <p:sp>
        <p:nvSpPr>
          <p:cNvPr id="69" name="object 68">
            <a:extLst>
              <a:ext uri="{FF2B5EF4-FFF2-40B4-BE49-F238E27FC236}">
                <a16:creationId xmlns:a16="http://schemas.microsoft.com/office/drawing/2014/main" id="{C456579F-C6E7-4575-9EA6-4E6E1209342C}"/>
              </a:ext>
            </a:extLst>
          </p:cNvPr>
          <p:cNvSpPr txBox="1">
            <a:spLocks noGrp="1"/>
          </p:cNvSpPr>
          <p:nvPr>
            <p:ph type="title"/>
          </p:nvPr>
        </p:nvSpPr>
        <p:spPr>
          <a:xfrm>
            <a:off x="1982789" y="592481"/>
            <a:ext cx="8085137" cy="520014"/>
          </a:xfrm>
        </p:spPr>
        <p:txBody>
          <a:bodyPr vert="horz" lIns="91440" tIns="12065" rIns="91440" bIns="45720" rtlCol="0" anchor="ctr">
            <a:spAutoFit/>
          </a:bodyPr>
          <a:lstStyle/>
          <a:p>
            <a:pPr marL="12700">
              <a:lnSpc>
                <a:spcPct val="100000"/>
              </a:lnSpc>
              <a:spcBef>
                <a:spcPts val="95"/>
              </a:spcBef>
              <a:defRPr/>
            </a:pPr>
            <a:r>
              <a:rPr sz="3000" spc="-5" dirty="0"/>
              <a:t>G2C : Government </a:t>
            </a:r>
            <a:r>
              <a:rPr sz="3000" dirty="0"/>
              <a:t>to </a:t>
            </a:r>
            <a:r>
              <a:rPr sz="3000" spc="-5" dirty="0"/>
              <a:t>Citizen</a:t>
            </a:r>
            <a:r>
              <a:rPr sz="3000" spc="35" dirty="0"/>
              <a:t> </a:t>
            </a:r>
            <a:r>
              <a:rPr sz="3000" spc="-5" dirty="0"/>
              <a:t>(Lanjutan)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2661</Words>
  <Application>Microsoft Office PowerPoint</Application>
  <PresentationFormat>Widescreen</PresentationFormat>
  <Paragraphs>387</Paragraphs>
  <Slides>33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Dotum</vt:lpstr>
      <vt:lpstr>Gulim</vt:lpstr>
      <vt:lpstr>GulimChe</vt:lpstr>
      <vt:lpstr>Arial</vt:lpstr>
      <vt:lpstr>Calibri</vt:lpstr>
      <vt:lpstr>Calibri Light</vt:lpstr>
      <vt:lpstr>Cambria</vt:lpstr>
      <vt:lpstr>Copperplate Gothic Bold</vt:lpstr>
      <vt:lpstr>Franklin Gothic Medium</vt:lpstr>
      <vt:lpstr>Times New Roman</vt:lpstr>
      <vt:lpstr>Wingdings</vt:lpstr>
      <vt:lpstr>Office Theme</vt:lpstr>
      <vt:lpstr>Custom Design</vt:lpstr>
      <vt:lpstr>SIC038 - PPT - SESI ke 6 Sistem Pemerintahan Elektronik</vt:lpstr>
      <vt:lpstr>Jenis-jenis Aplikasi dan Implementasi TIK</vt:lpstr>
      <vt:lpstr>G2C: Government to Citizen</vt:lpstr>
      <vt:lpstr>PowerPoint Presentation</vt:lpstr>
      <vt:lpstr>G2C : Government to Citizen (Lanjutan)</vt:lpstr>
      <vt:lpstr>G2C : Government to Citizen (Lanjutan)</vt:lpstr>
      <vt:lpstr>G2C : Konfigurasi Government to Citizen</vt:lpstr>
      <vt:lpstr>G2C : Government to Citizen (Lanjutan)</vt:lpstr>
      <vt:lpstr>G2C : Government to Citizen (Lanjutan)</vt:lpstr>
      <vt:lpstr>Latihan</vt:lpstr>
      <vt:lpstr>G2C : Government to Citizen (Lanjutan)</vt:lpstr>
      <vt:lpstr>PowerPoint Presentation</vt:lpstr>
      <vt:lpstr> G2C : Government to Citizen (Lanjutan)</vt:lpstr>
      <vt:lpstr>G2C : Government to Citizen (Lanjutan)</vt:lpstr>
      <vt:lpstr>G2C : Government to Citizen (Lanjutan)</vt:lpstr>
      <vt:lpstr>PowerPoint Presentation</vt:lpstr>
      <vt:lpstr>G2C : Government to Citizen (Lanjutan)</vt:lpstr>
      <vt:lpstr>G2C : Government to Citizen (Lanjutan)</vt:lpstr>
      <vt:lpstr>G2C : Government to Citizen (Lanjutan)</vt:lpstr>
      <vt:lpstr>G2C : Government to Citizen (Lanjutan)</vt:lpstr>
      <vt:lpstr>G2C : Government to Citizen (Lanjutan)</vt:lpstr>
      <vt:lpstr>3.1 G2C : Government to Citizen (Lanjutan)</vt:lpstr>
      <vt:lpstr>G2C : Government to Citizen (Lanjutan)</vt:lpstr>
      <vt:lpstr>G2C : Government to Citizen (Lanjutan)</vt:lpstr>
      <vt:lpstr>PowerPoint Presentation</vt:lpstr>
      <vt:lpstr>G2C : Government to Citizen (Lanjutan)</vt:lpstr>
      <vt:lpstr>G2C : Government to Citizen (Lanjutan)</vt:lpstr>
      <vt:lpstr>G2C : Government to Citizen (Lanjutan)</vt:lpstr>
      <vt:lpstr>G2C : Government to Citizen (Lanjutan)</vt:lpstr>
      <vt:lpstr>G2C : Government to Citizen (Lanjutan)</vt:lpstr>
      <vt:lpstr>G2C : Government to Citizen (Lanjutan)</vt:lpstr>
      <vt:lpstr>Latihan Kelompok</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Hanif Jusuf</cp:lastModifiedBy>
  <cp:revision>22</cp:revision>
  <dcterms:created xsi:type="dcterms:W3CDTF">2021-08-03T05:39:13Z</dcterms:created>
  <dcterms:modified xsi:type="dcterms:W3CDTF">2022-03-04T06:30:31Z</dcterms:modified>
</cp:coreProperties>
</file>