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3" r:id="rId4"/>
    <p:sldId id="284" r:id="rId5"/>
    <p:sldId id="285" r:id="rId6"/>
    <p:sldId id="286" r:id="rId7"/>
    <p:sldId id="309" r:id="rId8"/>
    <p:sldId id="288" r:id="rId9"/>
    <p:sldId id="289" r:id="rId10"/>
    <p:sldId id="315" r:id="rId11"/>
    <p:sldId id="310" r:id="rId12"/>
    <p:sldId id="291" r:id="rId13"/>
    <p:sldId id="292" r:id="rId14"/>
    <p:sldId id="311" r:id="rId15"/>
    <p:sldId id="312" r:id="rId16"/>
    <p:sldId id="295" r:id="rId17"/>
    <p:sldId id="31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17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16">
            <a:extLst>
              <a:ext uri="{FF2B5EF4-FFF2-40B4-BE49-F238E27FC236}">
                <a16:creationId xmlns:a16="http://schemas.microsoft.com/office/drawing/2014/main" id="{BE581690-8644-4681-A569-6C9B1AB96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7" y="1125538"/>
            <a:ext cx="957368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6" name="bg object 17">
            <a:extLst>
              <a:ext uri="{FF2B5EF4-FFF2-40B4-BE49-F238E27FC236}">
                <a16:creationId xmlns:a16="http://schemas.microsoft.com/office/drawing/2014/main" id="{8919AF31-6BCB-4082-81C9-A4DAF591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1" y="1219201"/>
            <a:ext cx="4468284" cy="2436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7F04A547-66CA-4694-A0B9-3276EF387F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3E1AE216-4E2B-4510-987C-02C444F663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3/4/2022</a:t>
            </a:fld>
            <a:endParaRPr lang="en-US"/>
          </a:p>
        </p:txBody>
      </p:sp>
      <p:sp>
        <p:nvSpPr>
          <p:cNvPr id="9" name="Holder 7">
            <a:extLst>
              <a:ext uri="{FF2B5EF4-FFF2-40B4-BE49-F238E27FC236}">
                <a16:creationId xmlns:a16="http://schemas.microsoft.com/office/drawing/2014/main" id="{66F6F954-2836-4BEA-B7AA-7340C90C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8291AD71-E64D-490B-8050-E96FF8EF0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490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34" Type="http://schemas.openxmlformats.org/officeDocument/2006/relationships/image" Target="../media/image171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73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SIC038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4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Pemerintahan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Visi dan Strategi E-Government</a:t>
            </a:r>
            <a:endParaRPr lang="en-US" dirty="0"/>
          </a:p>
          <a:p>
            <a:endParaRPr lang="en-US" dirty="0"/>
          </a:p>
          <a:p>
            <a:r>
              <a:rPr lang="fi-FI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id="{38DF80A0-DD77-4777-A881-D33682D2660C}"/>
              </a:ext>
            </a:extLst>
          </p:cNvPr>
          <p:cNvSpPr>
            <a:spLocks/>
          </p:cNvSpPr>
          <p:nvPr/>
        </p:nvSpPr>
        <p:spPr bwMode="auto">
          <a:xfrm>
            <a:off x="4111625" y="1890713"/>
            <a:ext cx="4465638" cy="0"/>
          </a:xfrm>
          <a:custGeom>
            <a:avLst/>
            <a:gdLst>
              <a:gd name="T0" fmla="*/ 0 w 4465955"/>
              <a:gd name="T1" fmla="*/ 4464978 w 44659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465955">
                <a:moveTo>
                  <a:pt x="0" y="0"/>
                </a:moveTo>
                <a:lnTo>
                  <a:pt x="446561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grpSp>
        <p:nvGrpSpPr>
          <p:cNvPr id="17411" name="object 3">
            <a:extLst>
              <a:ext uri="{FF2B5EF4-FFF2-40B4-BE49-F238E27FC236}">
                <a16:creationId xmlns:a16="http://schemas.microsoft.com/office/drawing/2014/main" id="{3F335582-F467-4995-AE58-52A22F60B980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5127625"/>
            <a:ext cx="5238750" cy="812800"/>
            <a:chOff x="2924175" y="5127625"/>
            <a:chExt cx="5238750" cy="812800"/>
          </a:xfrm>
        </p:grpSpPr>
        <p:sp>
          <p:nvSpPr>
            <p:cNvPr id="17488" name="object 4">
              <a:extLst>
                <a:ext uri="{FF2B5EF4-FFF2-40B4-BE49-F238E27FC236}">
                  <a16:creationId xmlns:a16="http://schemas.microsoft.com/office/drawing/2014/main" id="{1B03FABF-5640-461B-92D4-D2B07749A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5137150"/>
              <a:ext cx="952500" cy="793750"/>
            </a:xfrm>
            <a:custGeom>
              <a:avLst/>
              <a:gdLst>
                <a:gd name="T0" fmla="*/ 952500 w 952500"/>
                <a:gd name="T1" fmla="*/ 0 h 793750"/>
                <a:gd name="T2" fmla="*/ 952500 w 952500"/>
                <a:gd name="T3" fmla="*/ 328447 h 793750"/>
                <a:gd name="T4" fmla="*/ 0 w 952500"/>
                <a:gd name="T5" fmla="*/ 328447 h 793750"/>
                <a:gd name="T6" fmla="*/ 0 w 952500"/>
                <a:gd name="T7" fmla="*/ 793750 h 7937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793750">
                  <a:moveTo>
                    <a:pt x="952500" y="0"/>
                  </a:moveTo>
                  <a:lnTo>
                    <a:pt x="952500" y="328447"/>
                  </a:lnTo>
                  <a:lnTo>
                    <a:pt x="0" y="328447"/>
                  </a:lnTo>
                  <a:lnTo>
                    <a:pt x="0" y="79375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89" name="object 5">
              <a:extLst>
                <a:ext uri="{FF2B5EF4-FFF2-40B4-BE49-F238E27FC236}">
                  <a16:creationId xmlns:a16="http://schemas.microsoft.com/office/drawing/2014/main" id="{2B5537B4-27C4-407A-A1C6-20A186DD7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5243512"/>
              <a:ext cx="5219700" cy="224154"/>
            </a:xfrm>
            <a:custGeom>
              <a:avLst/>
              <a:gdLst>
                <a:gd name="T0" fmla="*/ 5219700 w 5219700"/>
                <a:gd name="T1" fmla="*/ 0 h 224154"/>
                <a:gd name="T2" fmla="*/ 5219700 w 5219700"/>
                <a:gd name="T3" fmla="*/ 223837 h 224154"/>
                <a:gd name="T4" fmla="*/ 0 w 5219700"/>
                <a:gd name="T5" fmla="*/ 223837 h 224154"/>
                <a:gd name="T6" fmla="*/ 0 w 5219700"/>
                <a:gd name="T7" fmla="*/ 0 h 2241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9700" h="224154">
                  <a:moveTo>
                    <a:pt x="5219700" y="0"/>
                  </a:moveTo>
                  <a:lnTo>
                    <a:pt x="5219700" y="223837"/>
                  </a:lnTo>
                  <a:lnTo>
                    <a:pt x="0" y="22383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90" name="object 6">
              <a:extLst>
                <a:ext uri="{FF2B5EF4-FFF2-40B4-BE49-F238E27FC236}">
                  <a16:creationId xmlns:a16="http://schemas.microsoft.com/office/drawing/2014/main" id="{B68B449A-AA2C-443A-9585-441363CE0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2" y="5230812"/>
              <a:ext cx="1905" cy="241300"/>
            </a:xfrm>
            <a:custGeom>
              <a:avLst/>
              <a:gdLst>
                <a:gd name="T0" fmla="*/ 0 w 1904"/>
                <a:gd name="T1" fmla="*/ 0 h 241300"/>
                <a:gd name="T2" fmla="*/ 1589 w 1904"/>
                <a:gd name="T3" fmla="*/ 241300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241300">
                  <a:moveTo>
                    <a:pt x="0" y="0"/>
                  </a:moveTo>
                  <a:lnTo>
                    <a:pt x="1587" y="241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91" name="object 7">
              <a:extLst>
                <a:ext uri="{FF2B5EF4-FFF2-40B4-BE49-F238E27FC236}">
                  <a16:creationId xmlns:a16="http://schemas.microsoft.com/office/drawing/2014/main" id="{9437B68E-B57C-4934-94E7-36D8A3956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7" y="5230812"/>
              <a:ext cx="1905" cy="241300"/>
            </a:xfrm>
            <a:custGeom>
              <a:avLst/>
              <a:gdLst>
                <a:gd name="T0" fmla="*/ 0 w 1904"/>
                <a:gd name="T1" fmla="*/ 0 h 241300"/>
                <a:gd name="T2" fmla="*/ 1589 w 1904"/>
                <a:gd name="T3" fmla="*/ 241300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241300">
                  <a:moveTo>
                    <a:pt x="0" y="0"/>
                  </a:moveTo>
                  <a:lnTo>
                    <a:pt x="1587" y="241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92" name="object 8">
              <a:extLst>
                <a:ext uri="{FF2B5EF4-FFF2-40B4-BE49-F238E27FC236}">
                  <a16:creationId xmlns:a16="http://schemas.microsoft.com/office/drawing/2014/main" id="{7BB0540A-234F-4B37-8373-46441B42C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5230812"/>
              <a:ext cx="1905" cy="241300"/>
            </a:xfrm>
            <a:custGeom>
              <a:avLst/>
              <a:gdLst>
                <a:gd name="T0" fmla="*/ 0 w 1904"/>
                <a:gd name="T1" fmla="*/ 0 h 241300"/>
                <a:gd name="T2" fmla="*/ 1589 w 1904"/>
                <a:gd name="T3" fmla="*/ 241300 h 241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241300">
                  <a:moveTo>
                    <a:pt x="0" y="0"/>
                  </a:moveTo>
                  <a:lnTo>
                    <a:pt x="1587" y="241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pSp>
        <p:nvGrpSpPr>
          <p:cNvPr id="17412" name="object 9">
            <a:extLst>
              <a:ext uri="{FF2B5EF4-FFF2-40B4-BE49-F238E27FC236}">
                <a16:creationId xmlns:a16="http://schemas.microsoft.com/office/drawing/2014/main" id="{81AB562B-165F-4FC4-8037-917EC95215DE}"/>
              </a:ext>
            </a:extLst>
          </p:cNvPr>
          <p:cNvGrpSpPr>
            <a:grpSpLocks/>
          </p:cNvGrpSpPr>
          <p:nvPr/>
        </p:nvGrpSpPr>
        <p:grpSpPr bwMode="auto">
          <a:xfrm>
            <a:off x="5037139" y="1219201"/>
            <a:ext cx="2752725" cy="506413"/>
            <a:chOff x="3513137" y="1219288"/>
            <a:chExt cx="2752725" cy="506730"/>
          </a:xfrm>
        </p:grpSpPr>
        <p:sp>
          <p:nvSpPr>
            <p:cNvPr id="17486" name="object 10">
              <a:extLst>
                <a:ext uri="{FF2B5EF4-FFF2-40B4-BE49-F238E27FC236}">
                  <a16:creationId xmlns:a16="http://schemas.microsoft.com/office/drawing/2014/main" id="{5CD2663D-A159-4BF5-9F03-198E2B12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137" y="1219288"/>
              <a:ext cx="2752699" cy="50632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87" name="object 11">
              <a:extLst>
                <a:ext uri="{FF2B5EF4-FFF2-40B4-BE49-F238E27FC236}">
                  <a16:creationId xmlns:a16="http://schemas.microsoft.com/office/drawing/2014/main" id="{85C3E158-30A2-4EE9-BB68-15A277221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2" y="1271477"/>
              <a:ext cx="2552700" cy="354965"/>
            </a:xfrm>
            <a:custGeom>
              <a:avLst/>
              <a:gdLst>
                <a:gd name="T0" fmla="*/ 2493619 w 2552700"/>
                <a:gd name="T1" fmla="*/ 0 h 354964"/>
                <a:gd name="T2" fmla="*/ 59080 w 2552700"/>
                <a:gd name="T3" fmla="*/ 0 h 354964"/>
                <a:gd name="T4" fmla="*/ 36084 w 2552700"/>
                <a:gd name="T5" fmla="*/ 4643 h 354964"/>
                <a:gd name="T6" fmla="*/ 17305 w 2552700"/>
                <a:gd name="T7" fmla="*/ 17305 h 354964"/>
                <a:gd name="T8" fmla="*/ 4643 w 2552700"/>
                <a:gd name="T9" fmla="*/ 36084 h 354964"/>
                <a:gd name="T10" fmla="*/ 0 w 2552700"/>
                <a:gd name="T11" fmla="*/ 59080 h 354964"/>
                <a:gd name="T12" fmla="*/ 0 w 2552700"/>
                <a:gd name="T13" fmla="*/ 295403 h 354964"/>
                <a:gd name="T14" fmla="*/ 4643 w 2552700"/>
                <a:gd name="T15" fmla="*/ 318399 h 354964"/>
                <a:gd name="T16" fmla="*/ 17305 w 2552700"/>
                <a:gd name="T17" fmla="*/ 337179 h 354964"/>
                <a:gd name="T18" fmla="*/ 36084 w 2552700"/>
                <a:gd name="T19" fmla="*/ 349841 h 354964"/>
                <a:gd name="T20" fmla="*/ 59080 w 2552700"/>
                <a:gd name="T21" fmla="*/ 354484 h 354964"/>
                <a:gd name="T22" fmla="*/ 2493619 w 2552700"/>
                <a:gd name="T23" fmla="*/ 354484 h 354964"/>
                <a:gd name="T24" fmla="*/ 2516615 w 2552700"/>
                <a:gd name="T25" fmla="*/ 349841 h 354964"/>
                <a:gd name="T26" fmla="*/ 2535394 w 2552700"/>
                <a:gd name="T27" fmla="*/ 337179 h 354964"/>
                <a:gd name="T28" fmla="*/ 2548056 w 2552700"/>
                <a:gd name="T29" fmla="*/ 318399 h 354964"/>
                <a:gd name="T30" fmla="*/ 2552700 w 2552700"/>
                <a:gd name="T31" fmla="*/ 295403 h 354964"/>
                <a:gd name="T32" fmla="*/ 2552700 w 2552700"/>
                <a:gd name="T33" fmla="*/ 59080 h 354964"/>
                <a:gd name="T34" fmla="*/ 2548056 w 2552700"/>
                <a:gd name="T35" fmla="*/ 36084 h 354964"/>
                <a:gd name="T36" fmla="*/ 2535394 w 2552700"/>
                <a:gd name="T37" fmla="*/ 17305 h 354964"/>
                <a:gd name="T38" fmla="*/ 2516615 w 2552700"/>
                <a:gd name="T39" fmla="*/ 4643 h 354964"/>
                <a:gd name="T40" fmla="*/ 2493619 w 2552700"/>
                <a:gd name="T41" fmla="*/ 0 h 3549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52700" h="354964">
                  <a:moveTo>
                    <a:pt x="2493619" y="0"/>
                  </a:moveTo>
                  <a:lnTo>
                    <a:pt x="59080" y="0"/>
                  </a:lnTo>
                  <a:lnTo>
                    <a:pt x="36084" y="4643"/>
                  </a:lnTo>
                  <a:lnTo>
                    <a:pt x="17305" y="17305"/>
                  </a:lnTo>
                  <a:lnTo>
                    <a:pt x="4643" y="36084"/>
                  </a:lnTo>
                  <a:lnTo>
                    <a:pt x="0" y="59080"/>
                  </a:lnTo>
                  <a:lnTo>
                    <a:pt x="0" y="295401"/>
                  </a:lnTo>
                  <a:lnTo>
                    <a:pt x="4643" y="318397"/>
                  </a:lnTo>
                  <a:lnTo>
                    <a:pt x="17305" y="337177"/>
                  </a:lnTo>
                  <a:lnTo>
                    <a:pt x="36084" y="349839"/>
                  </a:lnTo>
                  <a:lnTo>
                    <a:pt x="59080" y="354482"/>
                  </a:lnTo>
                  <a:lnTo>
                    <a:pt x="2493619" y="354482"/>
                  </a:lnTo>
                  <a:lnTo>
                    <a:pt x="2516615" y="349839"/>
                  </a:lnTo>
                  <a:lnTo>
                    <a:pt x="2535394" y="337177"/>
                  </a:lnTo>
                  <a:lnTo>
                    <a:pt x="2548056" y="318397"/>
                  </a:lnTo>
                  <a:lnTo>
                    <a:pt x="2552700" y="295401"/>
                  </a:lnTo>
                  <a:lnTo>
                    <a:pt x="2552700" y="59080"/>
                  </a:lnTo>
                  <a:lnTo>
                    <a:pt x="2548056" y="36084"/>
                  </a:lnTo>
                  <a:lnTo>
                    <a:pt x="2535394" y="17305"/>
                  </a:lnTo>
                  <a:lnTo>
                    <a:pt x="2516615" y="4643"/>
                  </a:lnTo>
                  <a:lnTo>
                    <a:pt x="2493619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161" name="object 12">
            <a:extLst>
              <a:ext uri="{FF2B5EF4-FFF2-40B4-BE49-F238E27FC236}">
                <a16:creationId xmlns:a16="http://schemas.microsoft.com/office/drawing/2014/main" id="{FABF4CDD-A058-412D-836C-3FBCEC96125C}"/>
              </a:ext>
            </a:extLst>
          </p:cNvPr>
          <p:cNvSpPr txBox="1"/>
          <p:nvPr/>
        </p:nvSpPr>
        <p:spPr>
          <a:xfrm>
            <a:off x="5891213" y="1336675"/>
            <a:ext cx="106680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130" dirty="0">
                <a:solidFill>
                  <a:srgbClr val="663300"/>
                </a:solidFill>
                <a:latin typeface="Calibri"/>
                <a:cs typeface="Calibri"/>
              </a:rPr>
              <a:t>President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414" name="object 13">
            <a:extLst>
              <a:ext uri="{FF2B5EF4-FFF2-40B4-BE49-F238E27FC236}">
                <a16:creationId xmlns:a16="http://schemas.microsoft.com/office/drawing/2014/main" id="{E2EB7C30-3D9C-4973-83E6-8EF2AE950550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2827338"/>
            <a:ext cx="76200" cy="1249362"/>
            <a:chOff x="5341937" y="2827338"/>
            <a:chExt cx="76200" cy="1249680"/>
          </a:xfrm>
        </p:grpSpPr>
        <p:sp>
          <p:nvSpPr>
            <p:cNvPr id="17484" name="object 14">
              <a:extLst>
                <a:ext uri="{FF2B5EF4-FFF2-40B4-BE49-F238E27FC236}">
                  <a16:creationId xmlns:a16="http://schemas.microsoft.com/office/drawing/2014/main" id="{1D9FC03D-F62C-426B-A61D-C3C02A5B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037" y="2836863"/>
              <a:ext cx="0" cy="1176655"/>
            </a:xfrm>
            <a:custGeom>
              <a:avLst/>
              <a:gdLst>
                <a:gd name="T0" fmla="*/ 0 h 1176654"/>
                <a:gd name="T1" fmla="*/ 1176339 h 1176654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176654">
                  <a:moveTo>
                    <a:pt x="0" y="0"/>
                  </a:moveTo>
                  <a:lnTo>
                    <a:pt x="0" y="117633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85" name="object 15">
              <a:extLst>
                <a:ext uri="{FF2B5EF4-FFF2-40B4-BE49-F238E27FC236}">
                  <a16:creationId xmlns:a16="http://schemas.microsoft.com/office/drawing/2014/main" id="{0A87D92A-C19E-4CEE-AD3C-BBD0B0FB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37" y="4000500"/>
              <a:ext cx="76200" cy="76200"/>
            </a:xfrm>
            <a:custGeom>
              <a:avLst/>
              <a:gdLst>
                <a:gd name="T0" fmla="*/ 76200 w 76200"/>
                <a:gd name="T1" fmla="*/ 0 h 76200"/>
                <a:gd name="T2" fmla="*/ 0 w 76200"/>
                <a:gd name="T3" fmla="*/ 0 h 76200"/>
                <a:gd name="T4" fmla="*/ 38100 w 76200"/>
                <a:gd name="T5" fmla="*/ 76200 h 76200"/>
                <a:gd name="T6" fmla="*/ 76200 w 76200"/>
                <a:gd name="T7" fmla="*/ 0 h 76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17415" name="object 16">
            <a:extLst>
              <a:ext uri="{FF2B5EF4-FFF2-40B4-BE49-F238E27FC236}">
                <a16:creationId xmlns:a16="http://schemas.microsoft.com/office/drawing/2014/main" id="{B0B9A53E-0946-483D-9E1F-BB3A95FB7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6" y="2516189"/>
            <a:ext cx="14890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Dukungan Proyek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 Teknis</a:t>
            </a:r>
          </a:p>
        </p:txBody>
      </p:sp>
      <p:sp>
        <p:nvSpPr>
          <p:cNvPr id="166" name="object 17">
            <a:extLst>
              <a:ext uri="{FF2B5EF4-FFF2-40B4-BE49-F238E27FC236}">
                <a16:creationId xmlns:a16="http://schemas.microsoft.com/office/drawing/2014/main" id="{158EC1F0-3D30-435F-9A16-07A790710581}"/>
              </a:ext>
            </a:extLst>
          </p:cNvPr>
          <p:cNvSpPr txBox="1"/>
          <p:nvPr/>
        </p:nvSpPr>
        <p:spPr>
          <a:xfrm>
            <a:off x="4951413" y="3284539"/>
            <a:ext cx="882650" cy="2127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300" spc="-10" dirty="0" err="1">
                <a:latin typeface="Verdana"/>
                <a:cs typeface="Verdana"/>
              </a:rPr>
              <a:t>Dukungan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17417" name="object 18">
            <a:extLst>
              <a:ext uri="{FF2B5EF4-FFF2-40B4-BE49-F238E27FC236}">
                <a16:creationId xmlns:a16="http://schemas.microsoft.com/office/drawing/2014/main" id="{37DD2627-544E-4B99-821B-8D1CC853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3308350"/>
            <a:ext cx="11747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292100" indent="-279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 dan  Evaluasi</a:t>
            </a:r>
          </a:p>
        </p:txBody>
      </p:sp>
      <p:grpSp>
        <p:nvGrpSpPr>
          <p:cNvPr id="17418" name="object 19">
            <a:extLst>
              <a:ext uri="{FF2B5EF4-FFF2-40B4-BE49-F238E27FC236}">
                <a16:creationId xmlns:a16="http://schemas.microsoft.com/office/drawing/2014/main" id="{543CEDDE-D106-4C38-BB9D-F674996A0FF3}"/>
              </a:ext>
            </a:extLst>
          </p:cNvPr>
          <p:cNvGrpSpPr>
            <a:grpSpLocks/>
          </p:cNvGrpSpPr>
          <p:nvPr/>
        </p:nvGrpSpPr>
        <p:grpSpPr bwMode="auto">
          <a:xfrm>
            <a:off x="8577263" y="1341438"/>
            <a:ext cx="1911350" cy="908050"/>
            <a:chOff x="7053262" y="1341437"/>
            <a:chExt cx="1911350" cy="908050"/>
          </a:xfrm>
        </p:grpSpPr>
        <p:sp>
          <p:nvSpPr>
            <p:cNvPr id="17482" name="object 20">
              <a:extLst>
                <a:ext uri="{FF2B5EF4-FFF2-40B4-BE49-F238E27FC236}">
                  <a16:creationId xmlns:a16="http://schemas.microsoft.com/office/drawing/2014/main" id="{EA926021-2AD5-4890-AB3F-698E05555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262" y="1341437"/>
              <a:ext cx="1911350" cy="9080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83" name="object 21">
              <a:extLst>
                <a:ext uri="{FF2B5EF4-FFF2-40B4-BE49-F238E27FC236}">
                  <a16:creationId xmlns:a16="http://schemas.microsoft.com/office/drawing/2014/main" id="{F12F81E0-F9D1-4185-B314-D3CA1504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01" y="1394778"/>
              <a:ext cx="1817560" cy="810259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19" name="object 22">
            <a:extLst>
              <a:ext uri="{FF2B5EF4-FFF2-40B4-BE49-F238E27FC236}">
                <a16:creationId xmlns:a16="http://schemas.microsoft.com/office/drawing/2014/main" id="{961F3A1A-51BB-4CB6-99BD-1489AC3F7ADD}"/>
              </a:ext>
            </a:extLst>
          </p:cNvPr>
          <p:cNvGrpSpPr>
            <a:grpSpLocks/>
          </p:cNvGrpSpPr>
          <p:nvPr/>
        </p:nvGrpSpPr>
        <p:grpSpPr bwMode="auto">
          <a:xfrm>
            <a:off x="5146676" y="1655763"/>
            <a:ext cx="2625725" cy="2366962"/>
            <a:chOff x="3622675" y="1655762"/>
            <a:chExt cx="2625725" cy="2367280"/>
          </a:xfrm>
        </p:grpSpPr>
        <p:sp>
          <p:nvSpPr>
            <p:cNvPr id="17478" name="object 23">
              <a:extLst>
                <a:ext uri="{FF2B5EF4-FFF2-40B4-BE49-F238E27FC236}">
                  <a16:creationId xmlns:a16="http://schemas.microsoft.com/office/drawing/2014/main" id="{3A416E6B-935E-4AE3-A730-DED551E79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65287"/>
              <a:ext cx="1905" cy="389255"/>
            </a:xfrm>
            <a:custGeom>
              <a:avLst/>
              <a:gdLst>
                <a:gd name="T0" fmla="*/ 1589 w 1904"/>
                <a:gd name="T1" fmla="*/ 388937 h 389255"/>
                <a:gd name="T2" fmla="*/ 0 w 1904"/>
                <a:gd name="T3" fmla="*/ 0 h 3892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389255">
                  <a:moveTo>
                    <a:pt x="1587" y="388937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79" name="object 24">
              <a:extLst>
                <a:ext uri="{FF2B5EF4-FFF2-40B4-BE49-F238E27FC236}">
                  <a16:creationId xmlns:a16="http://schemas.microsoft.com/office/drawing/2014/main" id="{475A8D4E-67AF-4B0D-AC61-35C02E12C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888" y="2930525"/>
              <a:ext cx="1905" cy="1082675"/>
            </a:xfrm>
            <a:custGeom>
              <a:avLst/>
              <a:gdLst>
                <a:gd name="T0" fmla="*/ 1500 w 1904"/>
                <a:gd name="T1" fmla="*/ 1082675 h 1082675"/>
                <a:gd name="T2" fmla="*/ 0 w 1904"/>
                <a:gd name="T3" fmla="*/ 0 h 10826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1082675">
                  <a:moveTo>
                    <a:pt x="1498" y="108267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80" name="object 25">
              <a:extLst>
                <a:ext uri="{FF2B5EF4-FFF2-40B4-BE49-F238E27FC236}">
                  <a16:creationId xmlns:a16="http://schemas.microsoft.com/office/drawing/2014/main" id="{85F326C7-E77D-4082-81DC-82412B820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809" y="2867028"/>
              <a:ext cx="76200" cy="76835"/>
            </a:xfrm>
            <a:custGeom>
              <a:avLst/>
              <a:gdLst>
                <a:gd name="T0" fmla="*/ 37985 w 76200"/>
                <a:gd name="T1" fmla="*/ 0 h 76835"/>
                <a:gd name="T2" fmla="*/ 0 w 76200"/>
                <a:gd name="T3" fmla="*/ 76250 h 76835"/>
                <a:gd name="T4" fmla="*/ 76200 w 76200"/>
                <a:gd name="T5" fmla="*/ 76136 h 76835"/>
                <a:gd name="T6" fmla="*/ 37985 w 76200"/>
                <a:gd name="T7" fmla="*/ 0 h 768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200" h="76835">
                  <a:moveTo>
                    <a:pt x="37985" y="0"/>
                  </a:moveTo>
                  <a:lnTo>
                    <a:pt x="0" y="76250"/>
                  </a:lnTo>
                  <a:lnTo>
                    <a:pt x="76200" y="76136"/>
                  </a:lnTo>
                  <a:lnTo>
                    <a:pt x="3798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81" name="object 26">
              <a:extLst>
                <a:ext uri="{FF2B5EF4-FFF2-40B4-BE49-F238E27FC236}">
                  <a16:creationId xmlns:a16="http://schemas.microsoft.com/office/drawing/2014/main" id="{63CA1AA6-718F-4B30-BB43-20ED1B32F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2036762"/>
              <a:ext cx="2625725" cy="820737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7420" name="object 27">
            <a:extLst>
              <a:ext uri="{FF2B5EF4-FFF2-40B4-BE49-F238E27FC236}">
                <a16:creationId xmlns:a16="http://schemas.microsoft.com/office/drawing/2014/main" id="{549875B3-9C20-4CA7-B3AD-D0F183F1B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1519238"/>
            <a:ext cx="1712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7465" rIns="0" bIns="0">
            <a:spAutoFit/>
          </a:bodyPr>
          <a:lstStyle>
            <a:lvl1pPr marL="12700" indent="1682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13"/>
              </a:lnSpc>
              <a:spcBef>
                <a:spcPts val="300"/>
              </a:spcBef>
              <a:buNone/>
            </a:pPr>
            <a:r>
              <a:rPr lang="en-US" altLang="en-US"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Cabinet Council  (Report/Discussion)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21" name="object 28">
            <a:extLst>
              <a:ext uri="{FF2B5EF4-FFF2-40B4-BE49-F238E27FC236}">
                <a16:creationId xmlns:a16="http://schemas.microsoft.com/office/drawing/2014/main" id="{03861D15-826B-4D07-9BB8-D7E48BF138D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1341439"/>
            <a:ext cx="2317750" cy="935037"/>
            <a:chOff x="309562" y="1341437"/>
            <a:chExt cx="2317750" cy="935355"/>
          </a:xfrm>
        </p:grpSpPr>
        <p:sp>
          <p:nvSpPr>
            <p:cNvPr id="17474" name="object 29">
              <a:extLst>
                <a:ext uri="{FF2B5EF4-FFF2-40B4-BE49-F238E27FC236}">
                  <a16:creationId xmlns:a16="http://schemas.microsoft.com/office/drawing/2014/main" id="{149730A1-7D40-4CD8-9A0C-B6B3C527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" y="1341437"/>
              <a:ext cx="2317750" cy="40005"/>
            </a:xfrm>
            <a:custGeom>
              <a:avLst/>
              <a:gdLst>
                <a:gd name="T0" fmla="*/ 2317750 w 2317750"/>
                <a:gd name="T1" fmla="*/ 0 h 40005"/>
                <a:gd name="T2" fmla="*/ 0 w 2317750"/>
                <a:gd name="T3" fmla="*/ 0 h 40005"/>
                <a:gd name="T4" fmla="*/ 39649 w 2317750"/>
                <a:gd name="T5" fmla="*/ 39649 h 40005"/>
                <a:gd name="T6" fmla="*/ 2278100 w 2317750"/>
                <a:gd name="T7" fmla="*/ 39649 h 40005"/>
                <a:gd name="T8" fmla="*/ 2317750 w 2317750"/>
                <a:gd name="T9" fmla="*/ 0 h 400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7750" h="40005">
                  <a:moveTo>
                    <a:pt x="2317750" y="0"/>
                  </a:moveTo>
                  <a:lnTo>
                    <a:pt x="0" y="0"/>
                  </a:lnTo>
                  <a:lnTo>
                    <a:pt x="39649" y="39649"/>
                  </a:lnTo>
                  <a:lnTo>
                    <a:pt x="2278100" y="39649"/>
                  </a:lnTo>
                  <a:lnTo>
                    <a:pt x="2317750" y="0"/>
                  </a:lnTo>
                  <a:close/>
                </a:path>
              </a:pathLst>
            </a:custGeom>
            <a:solidFill>
              <a:srgbClr val="328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75" name="object 30">
              <a:extLst>
                <a:ext uri="{FF2B5EF4-FFF2-40B4-BE49-F238E27FC236}">
                  <a16:creationId xmlns:a16="http://schemas.microsoft.com/office/drawing/2014/main" id="{AD1E282A-6F73-439F-8984-61D044714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" y="2236825"/>
              <a:ext cx="2317750" cy="40005"/>
            </a:xfrm>
            <a:custGeom>
              <a:avLst/>
              <a:gdLst>
                <a:gd name="T0" fmla="*/ 2278100 w 2317750"/>
                <a:gd name="T1" fmla="*/ 0 h 40005"/>
                <a:gd name="T2" fmla="*/ 39649 w 2317750"/>
                <a:gd name="T3" fmla="*/ 0 h 40005"/>
                <a:gd name="T4" fmla="*/ 0 w 2317750"/>
                <a:gd name="T5" fmla="*/ 39649 h 40005"/>
                <a:gd name="T6" fmla="*/ 2317750 w 2317750"/>
                <a:gd name="T7" fmla="*/ 39649 h 40005"/>
                <a:gd name="T8" fmla="*/ 2278100 w 2317750"/>
                <a:gd name="T9" fmla="*/ 0 h 400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7750" h="40005">
                  <a:moveTo>
                    <a:pt x="2278100" y="0"/>
                  </a:moveTo>
                  <a:lnTo>
                    <a:pt x="39649" y="0"/>
                  </a:lnTo>
                  <a:lnTo>
                    <a:pt x="0" y="39649"/>
                  </a:lnTo>
                  <a:lnTo>
                    <a:pt x="2317750" y="39649"/>
                  </a:lnTo>
                  <a:lnTo>
                    <a:pt x="2278100" y="0"/>
                  </a:lnTo>
                  <a:close/>
                </a:path>
              </a:pathLst>
            </a:custGeom>
            <a:solidFill>
              <a:srgbClr val="005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76" name="object 31">
              <a:extLst>
                <a:ext uri="{FF2B5EF4-FFF2-40B4-BE49-F238E27FC236}">
                  <a16:creationId xmlns:a16="http://schemas.microsoft.com/office/drawing/2014/main" id="{560D71E5-7EBD-46EB-991D-D2C7B3A06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" y="1341437"/>
              <a:ext cx="40005" cy="935355"/>
            </a:xfrm>
            <a:custGeom>
              <a:avLst/>
              <a:gdLst>
                <a:gd name="T0" fmla="*/ 0 w 40004"/>
                <a:gd name="T1" fmla="*/ 0 h 935355"/>
                <a:gd name="T2" fmla="*/ 0 w 40004"/>
                <a:gd name="T3" fmla="*/ 935037 h 935355"/>
                <a:gd name="T4" fmla="*/ 39651 w 40004"/>
                <a:gd name="T5" fmla="*/ 895388 h 935355"/>
                <a:gd name="T6" fmla="*/ 39651 w 40004"/>
                <a:gd name="T7" fmla="*/ 39649 h 935355"/>
                <a:gd name="T8" fmla="*/ 0 w 40004"/>
                <a:gd name="T9" fmla="*/ 0 h 935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004" h="935355">
                  <a:moveTo>
                    <a:pt x="0" y="0"/>
                  </a:moveTo>
                  <a:lnTo>
                    <a:pt x="0" y="935037"/>
                  </a:lnTo>
                  <a:lnTo>
                    <a:pt x="39649" y="895388"/>
                  </a:lnTo>
                  <a:lnTo>
                    <a:pt x="39649" y="39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A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77" name="object 32">
              <a:extLst>
                <a:ext uri="{FF2B5EF4-FFF2-40B4-BE49-F238E27FC236}">
                  <a16:creationId xmlns:a16="http://schemas.microsoft.com/office/drawing/2014/main" id="{2F15F9DE-6DE3-4220-AEE4-719806A79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63" y="1341437"/>
              <a:ext cx="40005" cy="935355"/>
            </a:xfrm>
            <a:custGeom>
              <a:avLst/>
              <a:gdLst>
                <a:gd name="T0" fmla="*/ 39649 w 40005"/>
                <a:gd name="T1" fmla="*/ 0 h 935355"/>
                <a:gd name="T2" fmla="*/ 0 w 40005"/>
                <a:gd name="T3" fmla="*/ 39649 h 935355"/>
                <a:gd name="T4" fmla="*/ 0 w 40005"/>
                <a:gd name="T5" fmla="*/ 895388 h 935355"/>
                <a:gd name="T6" fmla="*/ 39649 w 40005"/>
                <a:gd name="T7" fmla="*/ 935037 h 935355"/>
                <a:gd name="T8" fmla="*/ 39649 w 40005"/>
                <a:gd name="T9" fmla="*/ 0 h 935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005" h="935355">
                  <a:moveTo>
                    <a:pt x="39649" y="0"/>
                  </a:moveTo>
                  <a:lnTo>
                    <a:pt x="0" y="39649"/>
                  </a:lnTo>
                  <a:lnTo>
                    <a:pt x="0" y="895388"/>
                  </a:lnTo>
                  <a:lnTo>
                    <a:pt x="39649" y="935037"/>
                  </a:lnTo>
                  <a:lnTo>
                    <a:pt x="39649" y="0"/>
                  </a:lnTo>
                  <a:close/>
                </a:path>
              </a:pathLst>
            </a:custGeom>
            <a:solidFill>
              <a:srgbClr val="0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pSp>
        <p:nvGrpSpPr>
          <p:cNvPr id="17422" name="object 33">
            <a:extLst>
              <a:ext uri="{FF2B5EF4-FFF2-40B4-BE49-F238E27FC236}">
                <a16:creationId xmlns:a16="http://schemas.microsoft.com/office/drawing/2014/main" id="{897BCDB6-87BB-4D5F-8314-C0A0B26CD4A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5462588"/>
            <a:ext cx="1739900" cy="1003300"/>
            <a:chOff x="3117850" y="5462587"/>
            <a:chExt cx="1739900" cy="1003300"/>
          </a:xfrm>
        </p:grpSpPr>
        <p:sp>
          <p:nvSpPr>
            <p:cNvPr id="17470" name="object 34">
              <a:extLst>
                <a:ext uri="{FF2B5EF4-FFF2-40B4-BE49-F238E27FC236}">
                  <a16:creationId xmlns:a16="http://schemas.microsoft.com/office/drawing/2014/main" id="{30472F5F-9774-40CA-98B7-1B65EF0DE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0" y="5472112"/>
              <a:ext cx="1905" cy="471805"/>
            </a:xfrm>
            <a:custGeom>
              <a:avLst/>
              <a:gdLst>
                <a:gd name="T0" fmla="*/ 0 w 1904"/>
                <a:gd name="T1" fmla="*/ 0 h 471804"/>
                <a:gd name="T2" fmla="*/ 1589 w 1904"/>
                <a:gd name="T3" fmla="*/ 471489 h 4718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471804">
                  <a:moveTo>
                    <a:pt x="0" y="0"/>
                  </a:moveTo>
                  <a:lnTo>
                    <a:pt x="1587" y="47148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71" name="object 35">
              <a:extLst>
                <a:ext uri="{FF2B5EF4-FFF2-40B4-BE49-F238E27FC236}">
                  <a16:creationId xmlns:a16="http://schemas.microsoft.com/office/drawing/2014/main" id="{230F96FD-4472-48DE-9801-FA48EFAF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850" y="5810250"/>
              <a:ext cx="1739900" cy="655638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72" name="object 36">
              <a:extLst>
                <a:ext uri="{FF2B5EF4-FFF2-40B4-BE49-F238E27FC236}">
                  <a16:creationId xmlns:a16="http://schemas.microsoft.com/office/drawing/2014/main" id="{26FF0D49-B25D-46AB-BD08-21819054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160" y="5879591"/>
              <a:ext cx="1630667" cy="542543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73" name="object 37">
              <a:extLst>
                <a:ext uri="{FF2B5EF4-FFF2-40B4-BE49-F238E27FC236}">
                  <a16:creationId xmlns:a16="http://schemas.microsoft.com/office/drawing/2014/main" id="{6690C65A-D8AE-4C71-BAC3-803ADBC5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175" y="5873750"/>
              <a:ext cx="1619250" cy="528637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7423" name="object 38">
            <a:extLst>
              <a:ext uri="{FF2B5EF4-FFF2-40B4-BE49-F238E27FC236}">
                <a16:creationId xmlns:a16="http://schemas.microsoft.com/office/drawing/2014/main" id="{379368EC-B4D6-40F6-86DB-C39B8137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1" y="1381126"/>
            <a:ext cx="2238375" cy="705321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0" rIns="0" bIns="0">
            <a:spAutoFit/>
          </a:bodyPr>
          <a:lstStyle>
            <a:lvl1pPr marL="177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513"/>
              </a:lnSpc>
              <a:buNone/>
            </a:pPr>
            <a:r>
              <a:rPr lang="en-US" altLang="en-US"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Informatization  Promotion Committee  (Review/Decision)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24" name="object 39">
            <a:extLst>
              <a:ext uri="{FF2B5EF4-FFF2-40B4-BE49-F238E27FC236}">
                <a16:creationId xmlns:a16="http://schemas.microsoft.com/office/drawing/2014/main" id="{EDD492DE-1305-48D0-8972-740925A35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4" y="2079626"/>
            <a:ext cx="2187575" cy="98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7465" rIns="0" bIns="0">
            <a:spAutoFit/>
          </a:bodyPr>
          <a:lstStyle>
            <a:lvl1pPr marL="2349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513"/>
              </a:lnSpc>
              <a:spcBef>
                <a:spcPts val="300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Government Reform  Committee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413"/>
              </a:lnSpc>
              <a:spcBef>
                <a:spcPct val="0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(E-Government Specialist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Committee)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25" name="object 40">
            <a:extLst>
              <a:ext uri="{FF2B5EF4-FFF2-40B4-BE49-F238E27FC236}">
                <a16:creationId xmlns:a16="http://schemas.microsoft.com/office/drawing/2014/main" id="{DD92474F-EB46-4014-92D5-C32A82664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5810250"/>
            <a:ext cx="1739900" cy="6556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7426" name="object 41">
            <a:extLst>
              <a:ext uri="{FF2B5EF4-FFF2-40B4-BE49-F238E27FC236}">
                <a16:creationId xmlns:a16="http://schemas.microsoft.com/office/drawing/2014/main" id="{6A6138D6-FFE8-463D-825A-882D3ED14265}"/>
              </a:ext>
            </a:extLst>
          </p:cNvPr>
          <p:cNvGrpSpPr>
            <a:grpSpLocks/>
          </p:cNvGrpSpPr>
          <p:nvPr/>
        </p:nvGrpSpPr>
        <p:grpSpPr bwMode="auto">
          <a:xfrm>
            <a:off x="2693989" y="2465388"/>
            <a:ext cx="7477125" cy="3205162"/>
            <a:chOff x="1169987" y="2465384"/>
            <a:chExt cx="7477125" cy="3205480"/>
          </a:xfrm>
        </p:grpSpPr>
        <p:sp>
          <p:nvSpPr>
            <p:cNvPr id="17451" name="object 42">
              <a:extLst>
                <a:ext uri="{FF2B5EF4-FFF2-40B4-BE49-F238E27FC236}">
                  <a16:creationId xmlns:a16="http://schemas.microsoft.com/office/drawing/2014/main" id="{E1E4B450-06FD-4627-A866-361362F9B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75" y="4111625"/>
              <a:ext cx="0" cy="170180"/>
            </a:xfrm>
            <a:custGeom>
              <a:avLst/>
              <a:gdLst>
                <a:gd name="T0" fmla="*/ 169864 h 170179"/>
                <a:gd name="T1" fmla="*/ 0 h 170179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70179">
                  <a:moveTo>
                    <a:pt x="0" y="16986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52" name="object 43">
              <a:extLst>
                <a:ext uri="{FF2B5EF4-FFF2-40B4-BE49-F238E27FC236}">
                  <a16:creationId xmlns:a16="http://schemas.microsoft.com/office/drawing/2014/main" id="{54CC20A3-B9B0-49DA-B258-7A6661DEC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2" y="4010021"/>
              <a:ext cx="74930" cy="109855"/>
            </a:xfrm>
            <a:custGeom>
              <a:avLst/>
              <a:gdLst>
                <a:gd name="T0" fmla="*/ 74614 w 74929"/>
                <a:gd name="T1" fmla="*/ 109399 h 109854"/>
                <a:gd name="T2" fmla="*/ 72912 w 74929"/>
                <a:gd name="T3" fmla="*/ 109501 h 109854"/>
                <a:gd name="T4" fmla="*/ 71223 w 74929"/>
                <a:gd name="T5" fmla="*/ 109539 h 109854"/>
                <a:gd name="T6" fmla="*/ 69521 w 74929"/>
                <a:gd name="T7" fmla="*/ 109539 h 109854"/>
                <a:gd name="T8" fmla="*/ 42462 w 74929"/>
                <a:gd name="T9" fmla="*/ 105236 h 109854"/>
                <a:gd name="T10" fmla="*/ 20362 w 74929"/>
                <a:gd name="T11" fmla="*/ 93502 h 109854"/>
                <a:gd name="T12" fmla="*/ 5463 w 74929"/>
                <a:gd name="T13" fmla="*/ 76096 h 109854"/>
                <a:gd name="T14" fmla="*/ 0 w 74929"/>
                <a:gd name="T15" fmla="*/ 54775 h 109854"/>
                <a:gd name="T16" fmla="*/ 5463 w 74929"/>
                <a:gd name="T17" fmla="*/ 33455 h 109854"/>
                <a:gd name="T18" fmla="*/ 20362 w 74929"/>
                <a:gd name="T19" fmla="*/ 16048 h 109854"/>
                <a:gd name="T20" fmla="*/ 42462 w 74929"/>
                <a:gd name="T21" fmla="*/ 4309 h 109854"/>
                <a:gd name="T22" fmla="*/ 69521 w 74929"/>
                <a:gd name="T23" fmla="*/ 0 h 10985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4929" h="109854">
                  <a:moveTo>
                    <a:pt x="74612" y="109397"/>
                  </a:moveTo>
                  <a:lnTo>
                    <a:pt x="72910" y="109499"/>
                  </a:lnTo>
                  <a:lnTo>
                    <a:pt x="71221" y="109537"/>
                  </a:lnTo>
                  <a:lnTo>
                    <a:pt x="69519" y="109537"/>
                  </a:lnTo>
                  <a:lnTo>
                    <a:pt x="42460" y="105234"/>
                  </a:lnTo>
                  <a:lnTo>
                    <a:pt x="20362" y="93500"/>
                  </a:lnTo>
                  <a:lnTo>
                    <a:pt x="5463" y="76094"/>
                  </a:lnTo>
                  <a:lnTo>
                    <a:pt x="0" y="54775"/>
                  </a:lnTo>
                  <a:lnTo>
                    <a:pt x="5463" y="33455"/>
                  </a:lnTo>
                  <a:lnTo>
                    <a:pt x="20362" y="16048"/>
                  </a:lnTo>
                  <a:lnTo>
                    <a:pt x="42460" y="4309"/>
                  </a:lnTo>
                  <a:lnTo>
                    <a:pt x="69519" y="0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53" name="object 44">
              <a:extLst>
                <a:ext uri="{FF2B5EF4-FFF2-40B4-BE49-F238E27FC236}">
                  <a16:creationId xmlns:a16="http://schemas.microsoft.com/office/drawing/2014/main" id="{C48B1DB1-1534-466B-8BB5-D718302D7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12" y="2503487"/>
              <a:ext cx="2419350" cy="2249805"/>
            </a:xfrm>
            <a:custGeom>
              <a:avLst/>
              <a:gdLst>
                <a:gd name="T0" fmla="*/ 0 w 2419350"/>
                <a:gd name="T1" fmla="*/ 2249489 h 2249804"/>
                <a:gd name="T2" fmla="*/ 0 w 2419350"/>
                <a:gd name="T3" fmla="*/ 0 h 2249804"/>
                <a:gd name="T4" fmla="*/ 2419350 w 2419350"/>
                <a:gd name="T5" fmla="*/ 0 h 22498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9350" h="2249804">
                  <a:moveTo>
                    <a:pt x="0" y="2249487"/>
                  </a:moveTo>
                  <a:lnTo>
                    <a:pt x="0" y="0"/>
                  </a:lnTo>
                  <a:lnTo>
                    <a:pt x="241935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54" name="object 45">
              <a:extLst>
                <a:ext uri="{FF2B5EF4-FFF2-40B4-BE49-F238E27FC236}">
                  <a16:creationId xmlns:a16="http://schemas.microsoft.com/office/drawing/2014/main" id="{E3C601B1-5009-4544-A57C-BA5DEC177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5" y="2465384"/>
              <a:ext cx="76200" cy="76200"/>
            </a:xfrm>
            <a:custGeom>
              <a:avLst/>
              <a:gdLst>
                <a:gd name="T0" fmla="*/ 0 w 76200"/>
                <a:gd name="T1" fmla="*/ 0 h 76200"/>
                <a:gd name="T2" fmla="*/ 0 w 76200"/>
                <a:gd name="T3" fmla="*/ 76200 h 76200"/>
                <a:gd name="T4" fmla="*/ 76200 w 76200"/>
                <a:gd name="T5" fmla="*/ 38100 h 76200"/>
                <a:gd name="T6" fmla="*/ 0 w 76200"/>
                <a:gd name="T7" fmla="*/ 0 h 76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55" name="object 46">
              <a:extLst>
                <a:ext uri="{FF2B5EF4-FFF2-40B4-BE49-F238E27FC236}">
                  <a16:creationId xmlns:a16="http://schemas.microsoft.com/office/drawing/2014/main" id="{0CBD2101-7268-43D0-97D6-486143DAB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12" y="5248275"/>
              <a:ext cx="0" cy="412750"/>
            </a:xfrm>
            <a:custGeom>
              <a:avLst/>
              <a:gdLst>
                <a:gd name="T0" fmla="*/ 0 h 412750"/>
                <a:gd name="T1" fmla="*/ 412750 h 412750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412750">
                  <a:moveTo>
                    <a:pt x="0" y="0"/>
                  </a:move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56" name="object 47">
              <a:extLst>
                <a:ext uri="{FF2B5EF4-FFF2-40B4-BE49-F238E27FC236}">
                  <a16:creationId xmlns:a16="http://schemas.microsoft.com/office/drawing/2014/main" id="{B417A8AC-33D8-482D-8603-454FA617F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12" y="5661025"/>
              <a:ext cx="2456180" cy="0"/>
            </a:xfrm>
            <a:custGeom>
              <a:avLst/>
              <a:gdLst>
                <a:gd name="T0" fmla="*/ 0 w 2456179"/>
                <a:gd name="T1" fmla="*/ 2455864 w 245617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456179">
                  <a:moveTo>
                    <a:pt x="0" y="0"/>
                  </a:moveTo>
                  <a:lnTo>
                    <a:pt x="245586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57" name="object 48">
              <a:extLst>
                <a:ext uri="{FF2B5EF4-FFF2-40B4-BE49-F238E27FC236}">
                  <a16:creationId xmlns:a16="http://schemas.microsoft.com/office/drawing/2014/main" id="{115A0D53-D948-4D3E-85DD-4D2845C3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125" y="5661025"/>
              <a:ext cx="0" cy="0"/>
            </a:xfrm>
            <a:custGeom>
              <a:avLst/>
              <a:gdLst>
                <a:gd name="T0" fmla="*/ 0 60000 65536"/>
                <a:gd name="T1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58" name="object 49">
              <a:extLst>
                <a:ext uri="{FF2B5EF4-FFF2-40B4-BE49-F238E27FC236}">
                  <a16:creationId xmlns:a16="http://schemas.microsoft.com/office/drawing/2014/main" id="{5E432500-55D7-4F76-91B1-A6BA63CE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5253041"/>
              <a:ext cx="114305" cy="417508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59" name="object 50">
              <a:extLst>
                <a:ext uri="{FF2B5EF4-FFF2-40B4-BE49-F238E27FC236}">
                  <a16:creationId xmlns:a16="http://schemas.microsoft.com/office/drawing/2014/main" id="{0CF5EEA6-3685-48DD-832B-3634EE69A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37" y="4327525"/>
              <a:ext cx="2865755" cy="890905"/>
            </a:xfrm>
            <a:custGeom>
              <a:avLst/>
              <a:gdLst>
                <a:gd name="T0" fmla="*/ 2865452 w 2865754"/>
                <a:gd name="T1" fmla="*/ 0 h 890904"/>
                <a:gd name="T2" fmla="*/ 0 w 2865754"/>
                <a:gd name="T3" fmla="*/ 0 h 890904"/>
                <a:gd name="T4" fmla="*/ 0 w 2865754"/>
                <a:gd name="T5" fmla="*/ 890602 h 890904"/>
                <a:gd name="T6" fmla="*/ 2865452 w 2865754"/>
                <a:gd name="T7" fmla="*/ 890602 h 890904"/>
                <a:gd name="T8" fmla="*/ 2865452 w 2865754"/>
                <a:gd name="T9" fmla="*/ 0 h 8909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5754" h="890904">
                  <a:moveTo>
                    <a:pt x="2865450" y="0"/>
                  </a:moveTo>
                  <a:lnTo>
                    <a:pt x="0" y="0"/>
                  </a:lnTo>
                  <a:lnTo>
                    <a:pt x="0" y="890600"/>
                  </a:lnTo>
                  <a:lnTo>
                    <a:pt x="2865450" y="890600"/>
                  </a:lnTo>
                  <a:lnTo>
                    <a:pt x="2865450" y="0"/>
                  </a:lnTo>
                  <a:close/>
                </a:path>
              </a:pathLst>
            </a:custGeom>
            <a:solidFill>
              <a:srgbClr val="306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60" name="object 51">
              <a:extLst>
                <a:ext uri="{FF2B5EF4-FFF2-40B4-BE49-F238E27FC236}">
                  <a16:creationId xmlns:a16="http://schemas.microsoft.com/office/drawing/2014/main" id="{08F00647-A643-4AE2-B7FB-C772A4322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2" y="4286250"/>
              <a:ext cx="2948305" cy="41275"/>
            </a:xfrm>
            <a:custGeom>
              <a:avLst/>
              <a:gdLst>
                <a:gd name="T0" fmla="*/ 2947989 w 2948304"/>
                <a:gd name="T1" fmla="*/ 0 h 41275"/>
                <a:gd name="T2" fmla="*/ 0 w 2948304"/>
                <a:gd name="T3" fmla="*/ 0 h 41275"/>
                <a:gd name="T4" fmla="*/ 41275 w 2948304"/>
                <a:gd name="T5" fmla="*/ 41275 h 41275"/>
                <a:gd name="T6" fmla="*/ 2906714 w 2948304"/>
                <a:gd name="T7" fmla="*/ 41275 h 41275"/>
                <a:gd name="T8" fmla="*/ 2947989 w 2948304"/>
                <a:gd name="T9" fmla="*/ 0 h 41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8304" h="41275">
                  <a:moveTo>
                    <a:pt x="2947987" y="0"/>
                  </a:moveTo>
                  <a:lnTo>
                    <a:pt x="0" y="0"/>
                  </a:lnTo>
                  <a:lnTo>
                    <a:pt x="41275" y="41275"/>
                  </a:lnTo>
                  <a:lnTo>
                    <a:pt x="2906712" y="41275"/>
                  </a:lnTo>
                  <a:lnTo>
                    <a:pt x="2947987" y="0"/>
                  </a:lnTo>
                  <a:close/>
                </a:path>
              </a:pathLst>
            </a:custGeom>
            <a:solidFill>
              <a:srgbClr val="598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61" name="object 52">
              <a:extLst>
                <a:ext uri="{FF2B5EF4-FFF2-40B4-BE49-F238E27FC236}">
                  <a16:creationId xmlns:a16="http://schemas.microsoft.com/office/drawing/2014/main" id="{8C6082FA-AEEE-45A0-807F-B6EC7CD64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2" y="5218112"/>
              <a:ext cx="2948305" cy="41275"/>
            </a:xfrm>
            <a:custGeom>
              <a:avLst/>
              <a:gdLst>
                <a:gd name="T0" fmla="*/ 2906714 w 2948304"/>
                <a:gd name="T1" fmla="*/ 0 h 41275"/>
                <a:gd name="T2" fmla="*/ 41275 w 2948304"/>
                <a:gd name="T3" fmla="*/ 0 h 41275"/>
                <a:gd name="T4" fmla="*/ 0 w 2948304"/>
                <a:gd name="T5" fmla="*/ 41275 h 41275"/>
                <a:gd name="T6" fmla="*/ 2947989 w 2948304"/>
                <a:gd name="T7" fmla="*/ 41275 h 41275"/>
                <a:gd name="T8" fmla="*/ 2906714 w 2948304"/>
                <a:gd name="T9" fmla="*/ 0 h 41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8304" h="41275">
                  <a:moveTo>
                    <a:pt x="2906712" y="0"/>
                  </a:moveTo>
                  <a:lnTo>
                    <a:pt x="41275" y="0"/>
                  </a:lnTo>
                  <a:lnTo>
                    <a:pt x="0" y="41275"/>
                  </a:lnTo>
                  <a:lnTo>
                    <a:pt x="2947987" y="41275"/>
                  </a:lnTo>
                  <a:lnTo>
                    <a:pt x="2906712" y="0"/>
                  </a:lnTo>
                  <a:close/>
                </a:path>
              </a:pathLst>
            </a:custGeom>
            <a:solidFill>
              <a:srgbClr val="275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62" name="object 53">
              <a:extLst>
                <a:ext uri="{FF2B5EF4-FFF2-40B4-BE49-F238E27FC236}">
                  <a16:creationId xmlns:a16="http://schemas.microsoft.com/office/drawing/2014/main" id="{B2DF2E12-F9EC-4CCA-A542-2FB68065D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2" y="4286250"/>
              <a:ext cx="41275" cy="973455"/>
            </a:xfrm>
            <a:custGeom>
              <a:avLst/>
              <a:gdLst>
                <a:gd name="T0" fmla="*/ 0 w 41275"/>
                <a:gd name="T1" fmla="*/ 0 h 973454"/>
                <a:gd name="T2" fmla="*/ 0 w 41275"/>
                <a:gd name="T3" fmla="*/ 973139 h 973454"/>
                <a:gd name="T4" fmla="*/ 41275 w 41275"/>
                <a:gd name="T5" fmla="*/ 931864 h 973454"/>
                <a:gd name="T6" fmla="*/ 41275 w 41275"/>
                <a:gd name="T7" fmla="*/ 41275 h 973454"/>
                <a:gd name="T8" fmla="*/ 0 w 41275"/>
                <a:gd name="T9" fmla="*/ 0 h 973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275" h="973454">
                  <a:moveTo>
                    <a:pt x="0" y="0"/>
                  </a:moveTo>
                  <a:lnTo>
                    <a:pt x="0" y="973137"/>
                  </a:lnTo>
                  <a:lnTo>
                    <a:pt x="41275" y="931862"/>
                  </a:lnTo>
                  <a:lnTo>
                    <a:pt x="41275" y="4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63" name="object 54">
              <a:extLst>
                <a:ext uri="{FF2B5EF4-FFF2-40B4-BE49-F238E27FC236}">
                  <a16:creationId xmlns:a16="http://schemas.microsoft.com/office/drawing/2014/main" id="{1F20917F-68B4-4DBB-B80F-6CB1DE1EB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475" y="4286250"/>
              <a:ext cx="41275" cy="973455"/>
            </a:xfrm>
            <a:custGeom>
              <a:avLst/>
              <a:gdLst>
                <a:gd name="T0" fmla="*/ 41275 w 41275"/>
                <a:gd name="T1" fmla="*/ 0 h 973454"/>
                <a:gd name="T2" fmla="*/ 0 w 41275"/>
                <a:gd name="T3" fmla="*/ 41275 h 973454"/>
                <a:gd name="T4" fmla="*/ 0 w 41275"/>
                <a:gd name="T5" fmla="*/ 931864 h 973454"/>
                <a:gd name="T6" fmla="*/ 41275 w 41275"/>
                <a:gd name="T7" fmla="*/ 973139 h 973454"/>
                <a:gd name="T8" fmla="*/ 41275 w 41275"/>
                <a:gd name="T9" fmla="*/ 0 h 973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275" h="973454">
                  <a:moveTo>
                    <a:pt x="41275" y="0"/>
                  </a:moveTo>
                  <a:lnTo>
                    <a:pt x="0" y="41275"/>
                  </a:lnTo>
                  <a:lnTo>
                    <a:pt x="0" y="931862"/>
                  </a:lnTo>
                  <a:lnTo>
                    <a:pt x="41275" y="973137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rgbClr val="1D3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64" name="object 55">
              <a:extLst>
                <a:ext uri="{FF2B5EF4-FFF2-40B4-BE49-F238E27FC236}">
                  <a16:creationId xmlns:a16="http://schemas.microsoft.com/office/drawing/2014/main" id="{9F919B7C-0E17-4F4A-B5E9-C9DA666B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75" y="4332732"/>
              <a:ext cx="2852927" cy="397763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65" name="object 56">
              <a:extLst>
                <a:ext uri="{FF2B5EF4-FFF2-40B4-BE49-F238E27FC236}">
                  <a16:creationId xmlns:a16="http://schemas.microsoft.com/office/drawing/2014/main" id="{D83EE530-A826-419A-B00C-7D977FAB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62" y="4327525"/>
              <a:ext cx="2840355" cy="386080"/>
            </a:xfrm>
            <a:custGeom>
              <a:avLst/>
              <a:gdLst>
                <a:gd name="T0" fmla="*/ 2840039 w 2840354"/>
                <a:gd name="T1" fmla="*/ 0 h 386079"/>
                <a:gd name="T2" fmla="*/ 0 w 2840354"/>
                <a:gd name="T3" fmla="*/ 0 h 386079"/>
                <a:gd name="T4" fmla="*/ 0 w 2840354"/>
                <a:gd name="T5" fmla="*/ 385764 h 386079"/>
                <a:gd name="T6" fmla="*/ 2840039 w 2840354"/>
                <a:gd name="T7" fmla="*/ 385764 h 386079"/>
                <a:gd name="T8" fmla="*/ 2840039 w 2840354"/>
                <a:gd name="T9" fmla="*/ 0 h 3860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0354" h="386079">
                  <a:moveTo>
                    <a:pt x="2840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2840037" y="385762"/>
                  </a:lnTo>
                  <a:lnTo>
                    <a:pt x="2840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66" name="object 57">
              <a:extLst>
                <a:ext uri="{FF2B5EF4-FFF2-40B4-BE49-F238E27FC236}">
                  <a16:creationId xmlns:a16="http://schemas.microsoft.com/office/drawing/2014/main" id="{659482D9-266E-481C-90AC-EFD620D47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62" y="4327525"/>
              <a:ext cx="2840355" cy="386080"/>
            </a:xfrm>
            <a:custGeom>
              <a:avLst/>
              <a:gdLst>
                <a:gd name="T0" fmla="*/ 0 w 2840354"/>
                <a:gd name="T1" fmla="*/ 0 h 386079"/>
                <a:gd name="T2" fmla="*/ 2840039 w 2840354"/>
                <a:gd name="T3" fmla="*/ 0 h 386079"/>
                <a:gd name="T4" fmla="*/ 2840039 w 2840354"/>
                <a:gd name="T5" fmla="*/ 385764 h 386079"/>
                <a:gd name="T6" fmla="*/ 0 w 2840354"/>
                <a:gd name="T7" fmla="*/ 385764 h 386079"/>
                <a:gd name="T8" fmla="*/ 0 w 2840354"/>
                <a:gd name="T9" fmla="*/ 0 h 386079"/>
                <a:gd name="T10" fmla="*/ 0 w 2840354"/>
                <a:gd name="T11" fmla="*/ 0 h 386079"/>
                <a:gd name="T12" fmla="*/ 2840039 w 2840354"/>
                <a:gd name="T13" fmla="*/ 0 h 386079"/>
                <a:gd name="T14" fmla="*/ 2840039 w 2840354"/>
                <a:gd name="T15" fmla="*/ 385764 h 386079"/>
                <a:gd name="T16" fmla="*/ 0 w 2840354"/>
                <a:gd name="T17" fmla="*/ 385764 h 386079"/>
                <a:gd name="T18" fmla="*/ 0 w 2840354"/>
                <a:gd name="T19" fmla="*/ 0 h 386079"/>
                <a:gd name="T20" fmla="*/ 0 w 2840354"/>
                <a:gd name="T21" fmla="*/ 0 h 386079"/>
                <a:gd name="T22" fmla="*/ 0 w 2840354"/>
                <a:gd name="T23" fmla="*/ 0 h 386079"/>
                <a:gd name="T24" fmla="*/ 0 w 2840354"/>
                <a:gd name="T25" fmla="*/ 385764 h 386079"/>
                <a:gd name="T26" fmla="*/ 0 w 2840354"/>
                <a:gd name="T27" fmla="*/ 385764 h 386079"/>
                <a:gd name="T28" fmla="*/ 2840039 w 2840354"/>
                <a:gd name="T29" fmla="*/ 0 h 386079"/>
                <a:gd name="T30" fmla="*/ 2840039 w 2840354"/>
                <a:gd name="T31" fmla="*/ 0 h 386079"/>
                <a:gd name="T32" fmla="*/ 2840039 w 2840354"/>
                <a:gd name="T33" fmla="*/ 385764 h 386079"/>
                <a:gd name="T34" fmla="*/ 2840039 w 2840354"/>
                <a:gd name="T35" fmla="*/ 385764 h 3860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40354" h="386079">
                  <a:moveTo>
                    <a:pt x="0" y="0"/>
                  </a:moveTo>
                  <a:lnTo>
                    <a:pt x="2840037" y="0"/>
                  </a:lnTo>
                  <a:lnTo>
                    <a:pt x="2840037" y="385762"/>
                  </a:lnTo>
                  <a:lnTo>
                    <a:pt x="0" y="385762"/>
                  </a:lnTo>
                  <a:lnTo>
                    <a:pt x="0" y="0"/>
                  </a:lnTo>
                  <a:close/>
                </a:path>
                <a:path w="2840354" h="386079">
                  <a:moveTo>
                    <a:pt x="0" y="0"/>
                  </a:moveTo>
                  <a:lnTo>
                    <a:pt x="2840037" y="0"/>
                  </a:lnTo>
                  <a:lnTo>
                    <a:pt x="2840037" y="385762"/>
                  </a:lnTo>
                  <a:lnTo>
                    <a:pt x="0" y="385762"/>
                  </a:lnTo>
                  <a:lnTo>
                    <a:pt x="0" y="0"/>
                  </a:lnTo>
                  <a:close/>
                </a:path>
                <a:path w="2840354" h="386079">
                  <a:moveTo>
                    <a:pt x="0" y="0"/>
                  </a:moveTo>
                  <a:lnTo>
                    <a:pt x="0" y="0"/>
                  </a:lnTo>
                </a:path>
                <a:path w="2840354" h="386079">
                  <a:moveTo>
                    <a:pt x="0" y="385762"/>
                  </a:moveTo>
                  <a:lnTo>
                    <a:pt x="0" y="385762"/>
                  </a:lnTo>
                </a:path>
                <a:path w="2840354" h="386079">
                  <a:moveTo>
                    <a:pt x="2840037" y="0"/>
                  </a:moveTo>
                  <a:lnTo>
                    <a:pt x="2840037" y="0"/>
                  </a:lnTo>
                </a:path>
                <a:path w="2840354" h="386079">
                  <a:moveTo>
                    <a:pt x="2840037" y="385762"/>
                  </a:moveTo>
                  <a:lnTo>
                    <a:pt x="2840037" y="385762"/>
                  </a:lnTo>
                </a:path>
              </a:pathLst>
            </a:custGeom>
            <a:noFill/>
            <a:ln w="9525">
              <a:solidFill>
                <a:srgbClr val="3A7A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67" name="object 58">
              <a:extLst>
                <a:ext uri="{FF2B5EF4-FFF2-40B4-BE49-F238E27FC236}">
                  <a16:creationId xmlns:a16="http://schemas.microsoft.com/office/drawing/2014/main" id="{C92879A9-0AF0-444E-8C7E-A640898D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962" y="4286250"/>
              <a:ext cx="958849" cy="973137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68" name="object 59">
              <a:extLst>
                <a:ext uri="{FF2B5EF4-FFF2-40B4-BE49-F238E27FC236}">
                  <a16:creationId xmlns:a16="http://schemas.microsoft.com/office/drawing/2014/main" id="{A0536DD4-CB8E-4C82-B19E-3D29DCDF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262" y="4286250"/>
              <a:ext cx="958849" cy="973137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69" name="object 60">
              <a:extLst>
                <a:ext uri="{FF2B5EF4-FFF2-40B4-BE49-F238E27FC236}">
                  <a16:creationId xmlns:a16="http://schemas.microsoft.com/office/drawing/2014/main" id="{BA2E2982-0619-4196-9798-E71B2082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263" y="4286250"/>
              <a:ext cx="958849" cy="973137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10" name="object 61">
            <a:extLst>
              <a:ext uri="{FF2B5EF4-FFF2-40B4-BE49-F238E27FC236}">
                <a16:creationId xmlns:a16="http://schemas.microsoft.com/office/drawing/2014/main" id="{5806E31B-A6C1-4FC6-912F-23A6B231C3D3}"/>
              </a:ext>
            </a:extLst>
          </p:cNvPr>
          <p:cNvSpPr txBox="1"/>
          <p:nvPr/>
        </p:nvSpPr>
        <p:spPr>
          <a:xfrm>
            <a:off x="4981575" y="5978525"/>
            <a:ext cx="1062038" cy="243656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500" spc="155" dirty="0">
                <a:solidFill>
                  <a:srgbClr val="1D5018"/>
                </a:solidFill>
                <a:latin typeface="Calibri"/>
                <a:cs typeface="Calibri"/>
              </a:rPr>
              <a:t>Local</a:t>
            </a:r>
            <a:r>
              <a:rPr sz="1500" spc="75" dirty="0">
                <a:solidFill>
                  <a:srgbClr val="1D5018"/>
                </a:solidFill>
                <a:latin typeface="Calibri"/>
                <a:cs typeface="Calibri"/>
              </a:rPr>
              <a:t> </a:t>
            </a:r>
            <a:r>
              <a:rPr sz="1500" spc="100" dirty="0">
                <a:solidFill>
                  <a:srgbClr val="1D5018"/>
                </a:solidFill>
                <a:latin typeface="Calibri"/>
                <a:cs typeface="Calibri"/>
              </a:rPr>
              <a:t>Gov't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1" name="object 62">
            <a:extLst>
              <a:ext uri="{FF2B5EF4-FFF2-40B4-BE49-F238E27FC236}">
                <a16:creationId xmlns:a16="http://schemas.microsoft.com/office/drawing/2014/main" id="{B3C5DDBD-3E4C-48CA-8A46-FFC20B564AE9}"/>
              </a:ext>
            </a:extLst>
          </p:cNvPr>
          <p:cNvSpPr txBox="1"/>
          <p:nvPr/>
        </p:nvSpPr>
        <p:spPr>
          <a:xfrm>
            <a:off x="7118351" y="5978525"/>
            <a:ext cx="1292225" cy="243656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500" spc="114" dirty="0">
                <a:solidFill>
                  <a:srgbClr val="1D5018"/>
                </a:solidFill>
                <a:latin typeface="Calibri"/>
                <a:cs typeface="Calibri"/>
              </a:rPr>
              <a:t>Public</a:t>
            </a:r>
            <a:r>
              <a:rPr sz="1500" spc="85" dirty="0">
                <a:solidFill>
                  <a:srgbClr val="1D5018"/>
                </a:solidFill>
                <a:latin typeface="Calibri"/>
                <a:cs typeface="Calibri"/>
              </a:rPr>
              <a:t> </a:t>
            </a:r>
            <a:r>
              <a:rPr sz="1500" spc="120" dirty="0">
                <a:solidFill>
                  <a:srgbClr val="1D5018"/>
                </a:solidFill>
                <a:latin typeface="Calibri"/>
                <a:cs typeface="Calibri"/>
              </a:rPr>
              <a:t>Offices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429" name="object 63">
            <a:extLst>
              <a:ext uri="{FF2B5EF4-FFF2-40B4-BE49-F238E27FC236}">
                <a16:creationId xmlns:a16="http://schemas.microsoft.com/office/drawing/2014/main" id="{F2EFCF32-4B2D-49F3-B3CE-B73FBCE16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9" y="4754564"/>
            <a:ext cx="28654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07975" indent="19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300">
                <a:solidFill>
                  <a:srgbClr val="FFFFFF"/>
                </a:solidFill>
                <a:cs typeface="Calibri" panose="020F0502020204030204" pitchFamily="34" charset="0"/>
              </a:rPr>
              <a:t>Administration, Technology,  Support for common platform</a:t>
            </a:r>
            <a:endParaRPr lang="en-US" altLang="en-US" sz="1300">
              <a:cs typeface="Calibri" panose="020F0502020204030204" pitchFamily="34" charset="0"/>
            </a:endParaRPr>
          </a:p>
        </p:txBody>
      </p:sp>
      <p:sp>
        <p:nvSpPr>
          <p:cNvPr id="213" name="object 64">
            <a:extLst>
              <a:ext uri="{FF2B5EF4-FFF2-40B4-BE49-F238E27FC236}">
                <a16:creationId xmlns:a16="http://schemas.microsoft.com/office/drawing/2014/main" id="{ED349420-5082-4F97-A8EB-001B5E226444}"/>
              </a:ext>
            </a:extLst>
          </p:cNvPr>
          <p:cNvSpPr txBox="1"/>
          <p:nvPr/>
        </p:nvSpPr>
        <p:spPr>
          <a:xfrm>
            <a:off x="3983039" y="4395788"/>
            <a:ext cx="909637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60960">
              <a:spcBef>
                <a:spcPts val="100"/>
              </a:spcBef>
              <a:defRPr/>
            </a:pPr>
            <a:r>
              <a:rPr sz="1400" b="1" spc="-5" dirty="0">
                <a:solidFill>
                  <a:srgbClr val="003300"/>
                </a:solidFill>
                <a:latin typeface="Arial"/>
                <a:cs typeface="Arial"/>
              </a:rPr>
              <a:t>MOGAHA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4" name="object 65">
            <a:extLst>
              <a:ext uri="{FF2B5EF4-FFF2-40B4-BE49-F238E27FC236}">
                <a16:creationId xmlns:a16="http://schemas.microsoft.com/office/drawing/2014/main" id="{F40F10C2-9961-454C-80B4-107D44C28B16}"/>
              </a:ext>
            </a:extLst>
          </p:cNvPr>
          <p:cNvSpPr txBox="1"/>
          <p:nvPr/>
        </p:nvSpPr>
        <p:spPr>
          <a:xfrm>
            <a:off x="4913313" y="4410075"/>
            <a:ext cx="1935162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44805">
              <a:spcBef>
                <a:spcPts val="100"/>
              </a:spcBef>
              <a:tabLst>
                <a:tab pos="1249680" algn="l"/>
              </a:tabLst>
              <a:defRPr/>
            </a:pPr>
            <a:r>
              <a:rPr sz="1400" b="1" spc="5" dirty="0">
                <a:solidFill>
                  <a:srgbClr val="003300"/>
                </a:solidFill>
                <a:latin typeface="Arial"/>
                <a:cs typeface="Arial"/>
              </a:rPr>
              <a:t>MIC	MPB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432" name="object 66">
            <a:extLst>
              <a:ext uri="{FF2B5EF4-FFF2-40B4-BE49-F238E27FC236}">
                <a16:creationId xmlns:a16="http://schemas.microsoft.com/office/drawing/2014/main" id="{B8A8DE95-920C-4226-BAED-862D7F78E3F2}"/>
              </a:ext>
            </a:extLst>
          </p:cNvPr>
          <p:cNvGrpSpPr>
            <a:grpSpLocks/>
          </p:cNvGrpSpPr>
          <p:nvPr/>
        </p:nvGrpSpPr>
        <p:grpSpPr bwMode="auto">
          <a:xfrm>
            <a:off x="4406901" y="4056064"/>
            <a:ext cx="5707063" cy="682625"/>
            <a:chOff x="2882900" y="4056062"/>
            <a:chExt cx="5707380" cy="682625"/>
          </a:xfrm>
        </p:grpSpPr>
        <p:sp>
          <p:nvSpPr>
            <p:cNvPr id="17442" name="object 67">
              <a:extLst>
                <a:ext uri="{FF2B5EF4-FFF2-40B4-BE49-F238E27FC236}">
                  <a16:creationId xmlns:a16="http://schemas.microsoft.com/office/drawing/2014/main" id="{BC9B9E3E-2F24-47D7-BAA3-8A553549F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425" y="4067098"/>
              <a:ext cx="5257800" cy="230504"/>
            </a:xfrm>
            <a:custGeom>
              <a:avLst/>
              <a:gdLst>
                <a:gd name="T0" fmla="*/ 0 w 5257800"/>
                <a:gd name="T1" fmla="*/ 228676 h 230504"/>
                <a:gd name="T2" fmla="*/ 0 w 5257800"/>
                <a:gd name="T3" fmla="*/ 0 h 230504"/>
                <a:gd name="T4" fmla="*/ 5257800 w 5257800"/>
                <a:gd name="T5" fmla="*/ 0 h 230504"/>
                <a:gd name="T6" fmla="*/ 5257800 w 5257800"/>
                <a:gd name="T7" fmla="*/ 230263 h 2305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57800" h="230504">
                  <a:moveTo>
                    <a:pt x="0" y="228676"/>
                  </a:moveTo>
                  <a:lnTo>
                    <a:pt x="0" y="0"/>
                  </a:lnTo>
                  <a:lnTo>
                    <a:pt x="5257800" y="0"/>
                  </a:lnTo>
                  <a:lnTo>
                    <a:pt x="5257800" y="2302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43" name="object 68">
              <a:extLst>
                <a:ext uri="{FF2B5EF4-FFF2-40B4-BE49-F238E27FC236}">
                  <a16:creationId xmlns:a16="http://schemas.microsoft.com/office/drawing/2014/main" id="{137710D1-01D4-4E12-A335-9C1592C93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4065601"/>
              <a:ext cx="3227705" cy="240029"/>
            </a:xfrm>
            <a:custGeom>
              <a:avLst/>
              <a:gdLst>
                <a:gd name="T0" fmla="*/ 0 w 3227704"/>
                <a:gd name="T1" fmla="*/ 231762 h 240029"/>
                <a:gd name="T2" fmla="*/ 0 w 3227704"/>
                <a:gd name="T3" fmla="*/ 0 h 240029"/>
                <a:gd name="T4" fmla="*/ 3227389 w 3227704"/>
                <a:gd name="T5" fmla="*/ 0 h 240029"/>
                <a:gd name="T6" fmla="*/ 3227389 w 3227704"/>
                <a:gd name="T7" fmla="*/ 239699 h 2400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27704" h="240029">
                  <a:moveTo>
                    <a:pt x="0" y="231762"/>
                  </a:moveTo>
                  <a:lnTo>
                    <a:pt x="0" y="0"/>
                  </a:lnTo>
                  <a:lnTo>
                    <a:pt x="3227387" y="0"/>
                  </a:lnTo>
                  <a:lnTo>
                    <a:pt x="3227387" y="23969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44" name="object 69">
              <a:extLst>
                <a:ext uri="{FF2B5EF4-FFF2-40B4-BE49-F238E27FC236}">
                  <a16:creationId xmlns:a16="http://schemas.microsoft.com/office/drawing/2014/main" id="{C32FC4DC-E759-46E8-B4AB-1B19153BC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4065587"/>
              <a:ext cx="1196975" cy="238125"/>
            </a:xfrm>
            <a:custGeom>
              <a:avLst/>
              <a:gdLst>
                <a:gd name="T0" fmla="*/ 0 w 1196975"/>
                <a:gd name="T1" fmla="*/ 228600 h 238125"/>
                <a:gd name="T2" fmla="*/ 0 w 1196975"/>
                <a:gd name="T3" fmla="*/ 0 h 238125"/>
                <a:gd name="T4" fmla="*/ 1196975 w 1196975"/>
                <a:gd name="T5" fmla="*/ 0 h 238125"/>
                <a:gd name="T6" fmla="*/ 1196975 w 1196975"/>
                <a:gd name="T7" fmla="*/ 238125 h 238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6975" h="238125">
                  <a:moveTo>
                    <a:pt x="0" y="228600"/>
                  </a:moveTo>
                  <a:lnTo>
                    <a:pt x="0" y="0"/>
                  </a:lnTo>
                  <a:lnTo>
                    <a:pt x="1196975" y="0"/>
                  </a:lnTo>
                  <a:lnTo>
                    <a:pt x="1196975" y="23812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45" name="object 70">
              <a:extLst>
                <a:ext uri="{FF2B5EF4-FFF2-40B4-BE49-F238E27FC236}">
                  <a16:creationId xmlns:a16="http://schemas.microsoft.com/office/drawing/2014/main" id="{805CC09D-AED1-4869-9351-844F69D40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4343400"/>
              <a:ext cx="1905" cy="386080"/>
            </a:xfrm>
            <a:custGeom>
              <a:avLst/>
              <a:gdLst>
                <a:gd name="T0" fmla="*/ 0 w 1904"/>
                <a:gd name="T1" fmla="*/ 0 h 386079"/>
                <a:gd name="T2" fmla="*/ 1589 w 1904"/>
                <a:gd name="T3" fmla="*/ 385764 h 3860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386079">
                  <a:moveTo>
                    <a:pt x="0" y="0"/>
                  </a:moveTo>
                  <a:lnTo>
                    <a:pt x="1587" y="3857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46" name="object 71">
              <a:extLst>
                <a:ext uri="{FF2B5EF4-FFF2-40B4-BE49-F238E27FC236}">
                  <a16:creationId xmlns:a16="http://schemas.microsoft.com/office/drawing/2014/main" id="{1C87574B-48E3-4F7F-A324-CF3769FE2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800" y="4343400"/>
              <a:ext cx="1905" cy="386080"/>
            </a:xfrm>
            <a:custGeom>
              <a:avLst/>
              <a:gdLst>
                <a:gd name="T0" fmla="*/ 0 w 1904"/>
                <a:gd name="T1" fmla="*/ 0 h 386079"/>
                <a:gd name="T2" fmla="*/ 1589 w 1904"/>
                <a:gd name="T3" fmla="*/ 385764 h 3860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386079">
                  <a:moveTo>
                    <a:pt x="0" y="0"/>
                  </a:moveTo>
                  <a:lnTo>
                    <a:pt x="1587" y="3857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47" name="object 72">
              <a:extLst>
                <a:ext uri="{FF2B5EF4-FFF2-40B4-BE49-F238E27FC236}">
                  <a16:creationId xmlns:a16="http://schemas.microsoft.com/office/drawing/2014/main" id="{4588F602-36B2-4F81-9FDF-1BC4A6882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668" y="4332732"/>
              <a:ext cx="868679" cy="397763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48" name="object 73">
              <a:extLst>
                <a:ext uri="{FF2B5EF4-FFF2-40B4-BE49-F238E27FC236}">
                  <a16:creationId xmlns:a16="http://schemas.microsoft.com/office/drawing/2014/main" id="{89D35268-9F7D-4477-807F-9E99B1A9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762" y="4327525"/>
              <a:ext cx="855662" cy="385762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49" name="object 74">
              <a:extLst>
                <a:ext uri="{FF2B5EF4-FFF2-40B4-BE49-F238E27FC236}">
                  <a16:creationId xmlns:a16="http://schemas.microsoft.com/office/drawing/2014/main" id="{2F8C52D8-7D04-4602-BB44-44B2EB1AC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3062" y="4327525"/>
              <a:ext cx="855662" cy="385762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50" name="object 75">
              <a:extLst>
                <a:ext uri="{FF2B5EF4-FFF2-40B4-BE49-F238E27FC236}">
                  <a16:creationId xmlns:a16="http://schemas.microsoft.com/office/drawing/2014/main" id="{EB1C7DA1-D04F-43D7-B0C7-D9F7A02F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4327525"/>
              <a:ext cx="855662" cy="385762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25" name="object 76">
            <a:extLst>
              <a:ext uri="{FF2B5EF4-FFF2-40B4-BE49-F238E27FC236}">
                <a16:creationId xmlns:a16="http://schemas.microsoft.com/office/drawing/2014/main" id="{9DDB729B-C0CA-4C6C-9E33-EF77F6B71FF4}"/>
              </a:ext>
            </a:extLst>
          </p:cNvPr>
          <p:cNvSpPr txBox="1"/>
          <p:nvPr/>
        </p:nvSpPr>
        <p:spPr>
          <a:xfrm>
            <a:off x="7451726" y="4414838"/>
            <a:ext cx="441325" cy="2122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300" spc="120" dirty="0">
                <a:solidFill>
                  <a:srgbClr val="1D5018"/>
                </a:solidFill>
                <a:latin typeface="Calibri"/>
                <a:cs typeface="Calibri"/>
              </a:rPr>
              <a:t>De</a:t>
            </a:r>
            <a:r>
              <a:rPr sz="1300" spc="55" dirty="0">
                <a:solidFill>
                  <a:srgbClr val="1D5018"/>
                </a:solidFill>
                <a:latin typeface="Calibri"/>
                <a:cs typeface="Calibri"/>
              </a:rPr>
              <a:t>p</a:t>
            </a:r>
            <a:r>
              <a:rPr sz="1300" spc="30" dirty="0">
                <a:solidFill>
                  <a:srgbClr val="1D5018"/>
                </a:solidFill>
                <a:latin typeface="Calibri"/>
                <a:cs typeface="Calibri"/>
              </a:rPr>
              <a:t>t</a:t>
            </a:r>
            <a:r>
              <a:rPr sz="1300" spc="50" dirty="0">
                <a:solidFill>
                  <a:srgbClr val="1D5018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6" name="object 77">
            <a:extLst>
              <a:ext uri="{FF2B5EF4-FFF2-40B4-BE49-F238E27FC236}">
                <a16:creationId xmlns:a16="http://schemas.microsoft.com/office/drawing/2014/main" id="{DAA91268-A047-4160-947A-6C24DC85AC7E}"/>
              </a:ext>
            </a:extLst>
          </p:cNvPr>
          <p:cNvSpPr txBox="1"/>
          <p:nvPr/>
        </p:nvSpPr>
        <p:spPr>
          <a:xfrm>
            <a:off x="7226300" y="4879975"/>
            <a:ext cx="895350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spc="1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70" dirty="0">
                <a:solidFill>
                  <a:srgbClr val="FFFFFF"/>
                </a:solidFill>
                <a:latin typeface="Calibri"/>
                <a:cs typeface="Calibri"/>
              </a:rPr>
              <a:t>epl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16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7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435" name="object 78">
            <a:extLst>
              <a:ext uri="{FF2B5EF4-FFF2-40B4-BE49-F238E27FC236}">
                <a16:creationId xmlns:a16="http://schemas.microsoft.com/office/drawing/2014/main" id="{EF57B846-5EA0-4F52-BBD7-BA8621CA5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4414839"/>
            <a:ext cx="189547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890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890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89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89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89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89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300">
                <a:solidFill>
                  <a:srgbClr val="1D5018"/>
                </a:solidFill>
                <a:cs typeface="Calibri" panose="020F0502020204030204" pitchFamily="34" charset="0"/>
              </a:rPr>
              <a:t>Dept.	Dept.</a:t>
            </a:r>
            <a:endParaRPr lang="en-US" altLang="en-US" sz="13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en-US" altLang="en-US" sz="1700"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cs typeface="Calibri" panose="020F0502020204030204" pitchFamily="34" charset="0"/>
              </a:rPr>
              <a:t>Deployment	Deployment</a:t>
            </a:r>
            <a:endParaRPr lang="en-US" altLang="en-US" sz="1200">
              <a:cs typeface="Calibri" panose="020F0502020204030204" pitchFamily="34" charset="0"/>
            </a:endParaRPr>
          </a:p>
        </p:txBody>
      </p:sp>
      <p:grpSp>
        <p:nvGrpSpPr>
          <p:cNvPr id="17436" name="object 79">
            <a:extLst>
              <a:ext uri="{FF2B5EF4-FFF2-40B4-BE49-F238E27FC236}">
                <a16:creationId xmlns:a16="http://schemas.microsoft.com/office/drawing/2014/main" id="{51B3FDFF-951C-4969-8C96-394D33549F49}"/>
              </a:ext>
            </a:extLst>
          </p:cNvPr>
          <p:cNvGrpSpPr>
            <a:grpSpLocks/>
          </p:cNvGrpSpPr>
          <p:nvPr/>
        </p:nvGrpSpPr>
        <p:grpSpPr bwMode="auto">
          <a:xfrm>
            <a:off x="1976438" y="4699001"/>
            <a:ext cx="1454150" cy="549275"/>
            <a:chOff x="452437" y="4699000"/>
            <a:chExt cx="1454150" cy="549275"/>
          </a:xfrm>
        </p:grpSpPr>
        <p:sp>
          <p:nvSpPr>
            <p:cNvPr id="17439" name="object 80">
              <a:extLst>
                <a:ext uri="{FF2B5EF4-FFF2-40B4-BE49-F238E27FC236}">
                  <a16:creationId xmlns:a16="http://schemas.microsoft.com/office/drawing/2014/main" id="{619189A8-AF69-430F-A7B1-F0F6B4E6D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37" y="4699000"/>
              <a:ext cx="1454150" cy="549275"/>
            </a:xfrm>
            <a:prstGeom prst="rect">
              <a:avLst/>
            </a:pr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40" name="object 81">
              <a:extLst>
                <a:ext uri="{FF2B5EF4-FFF2-40B4-BE49-F238E27FC236}">
                  <a16:creationId xmlns:a16="http://schemas.microsoft.com/office/drawing/2014/main" id="{5C16C2E3-E138-40CF-9E03-BE1014DC2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016" y="4759452"/>
              <a:ext cx="1365503" cy="454151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41" name="object 82">
              <a:extLst>
                <a:ext uri="{FF2B5EF4-FFF2-40B4-BE49-F238E27FC236}">
                  <a16:creationId xmlns:a16="http://schemas.microsoft.com/office/drawing/2014/main" id="{A2F946B6-4E6A-4CDB-8ADE-9849B25A2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" y="4752975"/>
              <a:ext cx="1352550" cy="441325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32" name="object 83">
            <a:extLst>
              <a:ext uri="{FF2B5EF4-FFF2-40B4-BE49-F238E27FC236}">
                <a16:creationId xmlns:a16="http://schemas.microsoft.com/office/drawing/2014/main" id="{03468770-EAC2-4852-B526-7BBBAFE2EF2F}"/>
              </a:ext>
            </a:extLst>
          </p:cNvPr>
          <p:cNvSpPr txBox="1"/>
          <p:nvPr/>
        </p:nvSpPr>
        <p:spPr>
          <a:xfrm>
            <a:off x="2478088" y="4832350"/>
            <a:ext cx="450850" cy="243656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500" spc="250" dirty="0">
                <a:solidFill>
                  <a:srgbClr val="1D5018"/>
                </a:solidFill>
                <a:latin typeface="Calibri"/>
                <a:cs typeface="Calibri"/>
              </a:rPr>
              <a:t>N</a:t>
            </a:r>
            <a:r>
              <a:rPr sz="1500" spc="210" dirty="0">
                <a:solidFill>
                  <a:srgbClr val="1D5018"/>
                </a:solidFill>
                <a:latin typeface="Calibri"/>
                <a:cs typeface="Calibri"/>
              </a:rPr>
              <a:t>C</a:t>
            </a:r>
            <a:r>
              <a:rPr sz="1500" spc="235" dirty="0">
                <a:solidFill>
                  <a:srgbClr val="1D5018"/>
                </a:solidFill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3" name="object 84">
            <a:extLst>
              <a:ext uri="{FF2B5EF4-FFF2-40B4-BE49-F238E27FC236}">
                <a16:creationId xmlns:a16="http://schemas.microsoft.com/office/drawing/2014/main" id="{E71D57D8-E13B-4AF8-93BF-E9C0307D76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7776" y="-257814"/>
            <a:ext cx="1863725" cy="1412566"/>
          </a:xfrm>
        </p:spPr>
        <p:txBody>
          <a:bodyPr vert="horz" lIns="91440" tIns="12065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pc="-5" dirty="0"/>
              <a:t>Organisasi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972B9E35-3C92-4A5A-89AF-22F6954EA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1" y="1371601"/>
            <a:ext cx="199707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0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Phase 3</a:t>
            </a:r>
          </a:p>
          <a:p>
            <a:pPr>
              <a:lnSpc>
                <a:spcPct val="100000"/>
              </a:lnSpc>
              <a:spcBef>
                <a:spcPts val="1438"/>
              </a:spcBef>
              <a:buNone/>
            </a:pPr>
            <a:r>
              <a:rPr lang="en-US" altLang="en-US" sz="2000">
                <a:solidFill>
                  <a:srgbClr val="FFFFFF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Integrating  Government  Processes and  Services</a:t>
            </a:r>
            <a:endParaRPr lang="en-US" altLang="en-US" sz="20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D2C481C7-8E01-4079-8398-5CA13DC5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1371601"/>
            <a:ext cx="3122613" cy="21320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6" name="object 4">
            <a:extLst>
              <a:ext uri="{FF2B5EF4-FFF2-40B4-BE49-F238E27FC236}">
                <a16:creationId xmlns:a16="http://schemas.microsoft.com/office/drawing/2014/main" id="{6D20C657-F405-40BA-AE4F-A54C3BA8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1460501"/>
            <a:ext cx="16970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1000"/>
              </a:lnSpc>
              <a:spcBef>
                <a:spcPts val="100"/>
              </a:spcBef>
              <a:buNone/>
            </a:pPr>
            <a:r>
              <a:rPr lang="en-US" altLang="en-US" sz="20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Phase 2  </a:t>
            </a:r>
            <a:r>
              <a:rPr lang="en-US" altLang="en-US" sz="2000">
                <a:solidFill>
                  <a:srgbClr val="FFFFFF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Making Online</a:t>
            </a:r>
            <a:endParaRPr lang="en-US" altLang="en-US" sz="20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Services across  Government  Organization</a:t>
            </a:r>
            <a:endParaRPr lang="en-US" altLang="en-US" sz="20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18437" name="object 5">
            <a:extLst>
              <a:ext uri="{FF2B5EF4-FFF2-40B4-BE49-F238E27FC236}">
                <a16:creationId xmlns:a16="http://schemas.microsoft.com/office/drawing/2014/main" id="{DBB42654-47B6-41C2-B2C1-E38ED0C6C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9" y="4010026"/>
            <a:ext cx="1939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52425" indent="-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Basic  Information  System  (’87~’96)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8" name="object 6">
            <a:extLst>
              <a:ext uri="{FF2B5EF4-FFF2-40B4-BE49-F238E27FC236}">
                <a16:creationId xmlns:a16="http://schemas.microsoft.com/office/drawing/2014/main" id="{170CFDCB-DFB1-4D30-A852-A1777844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3832225"/>
            <a:ext cx="233045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52425" indent="-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2425" algn="l"/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Informatization  Promotion Act  (’95)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13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KII initiative(’95~ 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IT Master  Plans (’96~ 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13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Evaluation (’97)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13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 CIO (’98)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9" name="object 7">
            <a:extLst>
              <a:ext uri="{FF2B5EF4-FFF2-40B4-BE49-F238E27FC236}">
                <a16:creationId xmlns:a16="http://schemas.microsoft.com/office/drawing/2014/main" id="{F9C28F57-5FCB-4A9F-8B43-046AC185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692275"/>
            <a:ext cx="2741613" cy="16589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40" name="object 8">
            <a:extLst>
              <a:ext uri="{FF2B5EF4-FFF2-40B4-BE49-F238E27FC236}">
                <a16:creationId xmlns:a16="http://schemas.microsoft.com/office/drawing/2014/main" id="{0170DE4E-E20E-4B81-9AE5-AB93A2965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9" y="1508125"/>
            <a:ext cx="2295525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indent="6381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en-US" sz="20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Phase 1  </a:t>
            </a:r>
            <a:r>
              <a:rPr lang="en-US" altLang="en-US" sz="2000">
                <a:solidFill>
                  <a:srgbClr val="FFFFFF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Digitizing/Networking</a:t>
            </a:r>
            <a:endParaRPr lang="en-US" altLang="en-US" sz="20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Government  Information</a:t>
            </a:r>
            <a:endParaRPr lang="en-US" altLang="en-US" sz="20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18441" name="object 9">
            <a:extLst>
              <a:ext uri="{FF2B5EF4-FFF2-40B4-BE49-F238E27FC236}">
                <a16:creationId xmlns:a16="http://schemas.microsoft.com/office/drawing/2014/main" id="{5C797AC9-F911-4927-B4A7-6A59EF1FE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1" y="4024314"/>
            <a:ext cx="25749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Committee  for e-Gov (’01~’02)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en-US" sz="1800">
                <a:solidFill>
                  <a:srgbClr val="000066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</a:t>
            </a:r>
            <a:r>
              <a:rPr lang="en-US" altLang="en-US" sz="18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Key Initiatives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38"/>
              </a:spcBef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Reform  Committee (’03~ 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en-US" sz="1800">
                <a:solidFill>
                  <a:srgbClr val="000066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</a:t>
            </a:r>
            <a:r>
              <a:rPr lang="en-US" altLang="en-US" sz="18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e-Gov Roadmap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607F090-C9B3-48CB-8783-01C67614FD86}"/>
              </a:ext>
            </a:extLst>
          </p:cNvPr>
          <p:cNvSpPr txBox="1"/>
          <p:nvPr/>
        </p:nvSpPr>
        <p:spPr>
          <a:xfrm>
            <a:off x="2136776" y="3532189"/>
            <a:ext cx="530225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15" dirty="0">
                <a:solidFill>
                  <a:srgbClr val="000066"/>
                </a:solidFill>
                <a:latin typeface="Arial"/>
                <a:cs typeface="Arial"/>
              </a:rPr>
              <a:t>1987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DE8A045-2D46-49B8-958D-26E83D2E1429}"/>
              </a:ext>
            </a:extLst>
          </p:cNvPr>
          <p:cNvSpPr txBox="1"/>
          <p:nvPr/>
        </p:nvSpPr>
        <p:spPr>
          <a:xfrm>
            <a:off x="4229101" y="3532189"/>
            <a:ext cx="531813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15" dirty="0">
                <a:solidFill>
                  <a:srgbClr val="000066"/>
                </a:solidFill>
                <a:latin typeface="Arial"/>
                <a:cs typeface="Arial"/>
              </a:rPr>
              <a:t>1995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C9A688D-6325-430E-8D78-1CEE028BA69A}"/>
              </a:ext>
            </a:extLst>
          </p:cNvPr>
          <p:cNvSpPr txBox="1"/>
          <p:nvPr/>
        </p:nvSpPr>
        <p:spPr>
          <a:xfrm>
            <a:off x="6640513" y="3532189"/>
            <a:ext cx="531812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15" dirty="0">
                <a:solidFill>
                  <a:srgbClr val="000066"/>
                </a:solidFill>
                <a:latin typeface="Arial"/>
                <a:cs typeface="Arial"/>
              </a:rPr>
              <a:t>2001</a:t>
            </a:r>
            <a:endParaRPr>
              <a:latin typeface="Arial"/>
              <a:cs typeface="Arial"/>
            </a:endParaRPr>
          </a:p>
        </p:txBody>
      </p:sp>
      <p:grpSp>
        <p:nvGrpSpPr>
          <p:cNvPr id="18445" name="object 13">
            <a:extLst>
              <a:ext uri="{FF2B5EF4-FFF2-40B4-BE49-F238E27FC236}">
                <a16:creationId xmlns:a16="http://schemas.microsoft.com/office/drawing/2014/main" id="{FC5340A3-D1B5-479A-99A8-D21D721EB5B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38550"/>
            <a:ext cx="6553200" cy="38100"/>
            <a:chOff x="1143000" y="3638550"/>
            <a:chExt cx="6553200" cy="38100"/>
          </a:xfrm>
        </p:grpSpPr>
        <p:sp>
          <p:nvSpPr>
            <p:cNvPr id="18447" name="object 14">
              <a:extLst>
                <a:ext uri="{FF2B5EF4-FFF2-40B4-BE49-F238E27FC236}">
                  <a16:creationId xmlns:a16="http://schemas.microsoft.com/office/drawing/2014/main" id="{201EF1DF-0BA3-4204-AA41-5D2ADE05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400" y="3657600"/>
              <a:ext cx="0" cy="0"/>
            </a:xfrm>
            <a:custGeom>
              <a:avLst/>
              <a:gdLst>
                <a:gd name="T0" fmla="*/ 0 60000 65536"/>
                <a:gd name="T1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8448" name="object 15">
              <a:extLst>
                <a:ext uri="{FF2B5EF4-FFF2-40B4-BE49-F238E27FC236}">
                  <a16:creationId xmlns:a16="http://schemas.microsoft.com/office/drawing/2014/main" id="{6E0081C7-1943-44BC-B9CA-5CE71159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0" y="3657600"/>
              <a:ext cx="1447800" cy="0"/>
            </a:xfrm>
            <a:custGeom>
              <a:avLst/>
              <a:gdLst>
                <a:gd name="T0" fmla="*/ 0 w 1447800"/>
                <a:gd name="T1" fmla="*/ 1447800 w 144780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8449" name="object 16">
              <a:extLst>
                <a:ext uri="{FF2B5EF4-FFF2-40B4-BE49-F238E27FC236}">
                  <a16:creationId xmlns:a16="http://schemas.microsoft.com/office/drawing/2014/main" id="{F4B19A70-72D9-4C95-BBE2-50FAA7963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600" y="3657600"/>
              <a:ext cx="1752600" cy="0"/>
            </a:xfrm>
            <a:custGeom>
              <a:avLst/>
              <a:gdLst>
                <a:gd name="T0" fmla="*/ 0 w 1752600"/>
                <a:gd name="T1" fmla="*/ 1752600 w 175260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8450" name="object 17">
              <a:extLst>
                <a:ext uri="{FF2B5EF4-FFF2-40B4-BE49-F238E27FC236}">
                  <a16:creationId xmlns:a16="http://schemas.microsoft.com/office/drawing/2014/main" id="{5B3BF839-266E-4F10-A05B-69073C968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00" y="3657600"/>
              <a:ext cx="1981200" cy="0"/>
            </a:xfrm>
            <a:custGeom>
              <a:avLst/>
              <a:gdLst>
                <a:gd name="T0" fmla="*/ 0 w 1981200"/>
                <a:gd name="T1" fmla="*/ 1981200 w 198120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F565A3A9-7B60-4483-A47A-47000696C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3376" y="222250"/>
            <a:ext cx="4213225" cy="4524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pc="-5" dirty="0"/>
              <a:t>Kebijakan</a:t>
            </a:r>
            <a:r>
              <a:rPr spc="-35" dirty="0"/>
              <a:t> </a:t>
            </a:r>
            <a:r>
              <a:rPr i="1" spc="-5" dirty="0"/>
              <a:t>e-Government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id="{DE4667FC-934C-478C-B0B4-3B0ADBEC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639889"/>
            <a:ext cx="8172450" cy="429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09563" indent="-29686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095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58775" indent="-139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095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09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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Government Specialist Committee (Komite Spesialis Pemerintah)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Sub-committee of Presidential Committee for Government  Innovation and Decentralization (or Government Reform Committee)</a:t>
            </a:r>
          </a:p>
          <a:p>
            <a:pPr lvl="1">
              <a:lnSpc>
                <a:spcPct val="100000"/>
              </a:lnSpc>
              <a:spcBef>
                <a:spcPts val="38"/>
              </a:spcBef>
              <a:buFontTx/>
              <a:buChar char="•"/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Didirikan April 2003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Tx/>
              <a:buChar char="•"/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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Roadmap Pemerintah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Roadmap e-Government dilaporkan dan dikonfirmasi Presiden bulan  Agustus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333399"/>
              </a:buClr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Visi: </a:t>
            </a:r>
            <a:r>
              <a:rPr lang="en-US" altLang="en-US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e-Government </a:t>
            </a: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Terbaik di Dunia</a:t>
            </a:r>
          </a:p>
          <a:p>
            <a:pPr lvl="1"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Rencana 5 tahun (’03~’07)</a:t>
            </a:r>
          </a:p>
          <a:p>
            <a:pPr lvl="1">
              <a:lnSpc>
                <a:spcPts val="2375"/>
              </a:lnSpc>
              <a:spcBef>
                <a:spcPts val="613"/>
              </a:spcBef>
              <a:buClr>
                <a:srgbClr val="333399"/>
              </a:buClr>
            </a:pP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Menspesifikasikan empat area, 10 poin agenda, dan 31  tugas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1BE96C-7B2E-4D3D-BD7E-A9E11D44C9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825" y="447675"/>
            <a:ext cx="8172450" cy="5667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600" spc="-5" dirty="0"/>
              <a:t>Inisiatif dan </a:t>
            </a:r>
            <a:r>
              <a:rPr sz="3600" i="1" spc="-10" dirty="0">
                <a:latin typeface="Arial"/>
                <a:cs typeface="Arial"/>
              </a:rPr>
              <a:t>Roadmap</a:t>
            </a:r>
            <a:r>
              <a:rPr sz="3600" i="1" spc="3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e-Government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object 2">
            <a:extLst>
              <a:ext uri="{FF2B5EF4-FFF2-40B4-BE49-F238E27FC236}">
                <a16:creationId xmlns:a16="http://schemas.microsoft.com/office/drawing/2014/main" id="{88353DF1-96A1-4A7C-80C5-DB982D0C0CDD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125538"/>
            <a:ext cx="7180262" cy="647700"/>
            <a:chOff x="468312" y="1125537"/>
            <a:chExt cx="7180580" cy="647700"/>
          </a:xfrm>
        </p:grpSpPr>
        <p:sp>
          <p:nvSpPr>
            <p:cNvPr id="20534" name="object 3">
              <a:extLst>
                <a:ext uri="{FF2B5EF4-FFF2-40B4-BE49-F238E27FC236}">
                  <a16:creationId xmlns:a16="http://schemas.microsoft.com/office/drawing/2014/main" id="{C074735B-E6A5-41A5-99C4-FCF16CA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219193"/>
              <a:ext cx="3124200" cy="535305"/>
            </a:xfrm>
            <a:custGeom>
              <a:avLst/>
              <a:gdLst>
                <a:gd name="T0" fmla="*/ 2856712 w 3124200"/>
                <a:gd name="T1" fmla="*/ 0 h 535305"/>
                <a:gd name="T2" fmla="*/ 267500 w 3124200"/>
                <a:gd name="T3" fmla="*/ 0 h 535305"/>
                <a:gd name="T4" fmla="*/ 219415 w 3124200"/>
                <a:gd name="T5" fmla="*/ 4309 h 535305"/>
                <a:gd name="T6" fmla="*/ 174159 w 3124200"/>
                <a:gd name="T7" fmla="*/ 16735 h 535305"/>
                <a:gd name="T8" fmla="*/ 132486 w 3124200"/>
                <a:gd name="T9" fmla="*/ 36520 h 535305"/>
                <a:gd name="T10" fmla="*/ 95152 w 3124200"/>
                <a:gd name="T11" fmla="*/ 62911 h 535305"/>
                <a:gd name="T12" fmla="*/ 62911 w 3124200"/>
                <a:gd name="T13" fmla="*/ 95152 h 535305"/>
                <a:gd name="T14" fmla="*/ 36520 w 3124200"/>
                <a:gd name="T15" fmla="*/ 132486 h 535305"/>
                <a:gd name="T16" fmla="*/ 16735 w 3124200"/>
                <a:gd name="T17" fmla="*/ 174159 h 535305"/>
                <a:gd name="T18" fmla="*/ 4309 w 3124200"/>
                <a:gd name="T19" fmla="*/ 219415 h 535305"/>
                <a:gd name="T20" fmla="*/ 0 w 3124200"/>
                <a:gd name="T21" fmla="*/ 267500 h 535305"/>
                <a:gd name="T22" fmla="*/ 4309 w 3124200"/>
                <a:gd name="T23" fmla="*/ 315580 h 535305"/>
                <a:gd name="T24" fmla="*/ 16735 w 3124200"/>
                <a:gd name="T25" fmla="*/ 360835 h 535305"/>
                <a:gd name="T26" fmla="*/ 36520 w 3124200"/>
                <a:gd name="T27" fmla="*/ 402508 h 535305"/>
                <a:gd name="T28" fmla="*/ 62911 w 3124200"/>
                <a:gd name="T29" fmla="*/ 439842 h 535305"/>
                <a:gd name="T30" fmla="*/ 95152 w 3124200"/>
                <a:gd name="T31" fmla="*/ 472084 h 535305"/>
                <a:gd name="T32" fmla="*/ 132486 w 3124200"/>
                <a:gd name="T33" fmla="*/ 498476 h 535305"/>
                <a:gd name="T34" fmla="*/ 174159 w 3124200"/>
                <a:gd name="T35" fmla="*/ 518263 h 535305"/>
                <a:gd name="T36" fmla="*/ 219415 w 3124200"/>
                <a:gd name="T37" fmla="*/ 530690 h 535305"/>
                <a:gd name="T38" fmla="*/ 267500 w 3124200"/>
                <a:gd name="T39" fmla="*/ 535000 h 535305"/>
                <a:gd name="T40" fmla="*/ 2856712 w 3124200"/>
                <a:gd name="T41" fmla="*/ 535000 h 535305"/>
                <a:gd name="T42" fmla="*/ 2904793 w 3124200"/>
                <a:gd name="T43" fmla="*/ 530690 h 535305"/>
                <a:gd name="T44" fmla="*/ 2950046 w 3124200"/>
                <a:gd name="T45" fmla="*/ 518263 h 535305"/>
                <a:gd name="T46" fmla="*/ 2991717 w 3124200"/>
                <a:gd name="T47" fmla="*/ 498476 h 535305"/>
                <a:gd name="T48" fmla="*/ 3029050 w 3124200"/>
                <a:gd name="T49" fmla="*/ 472084 h 535305"/>
                <a:gd name="T50" fmla="*/ 3061289 w 3124200"/>
                <a:gd name="T51" fmla="*/ 439842 h 535305"/>
                <a:gd name="T52" fmla="*/ 3087679 w 3124200"/>
                <a:gd name="T53" fmla="*/ 402508 h 535305"/>
                <a:gd name="T54" fmla="*/ 3107464 w 3124200"/>
                <a:gd name="T55" fmla="*/ 360835 h 535305"/>
                <a:gd name="T56" fmla="*/ 3119890 w 3124200"/>
                <a:gd name="T57" fmla="*/ 315580 h 535305"/>
                <a:gd name="T58" fmla="*/ 3124200 w 3124200"/>
                <a:gd name="T59" fmla="*/ 267500 h 535305"/>
                <a:gd name="T60" fmla="*/ 3119890 w 3124200"/>
                <a:gd name="T61" fmla="*/ 219415 h 535305"/>
                <a:gd name="T62" fmla="*/ 3107464 w 3124200"/>
                <a:gd name="T63" fmla="*/ 174159 h 535305"/>
                <a:gd name="T64" fmla="*/ 3087679 w 3124200"/>
                <a:gd name="T65" fmla="*/ 132486 h 535305"/>
                <a:gd name="T66" fmla="*/ 3061289 w 3124200"/>
                <a:gd name="T67" fmla="*/ 95152 h 535305"/>
                <a:gd name="T68" fmla="*/ 3029050 w 3124200"/>
                <a:gd name="T69" fmla="*/ 62911 h 535305"/>
                <a:gd name="T70" fmla="*/ 2991717 w 3124200"/>
                <a:gd name="T71" fmla="*/ 36520 h 535305"/>
                <a:gd name="T72" fmla="*/ 2950046 w 3124200"/>
                <a:gd name="T73" fmla="*/ 16735 h 535305"/>
                <a:gd name="T74" fmla="*/ 2904793 w 3124200"/>
                <a:gd name="T75" fmla="*/ 4309 h 535305"/>
                <a:gd name="T76" fmla="*/ 2856712 w 3124200"/>
                <a:gd name="T77" fmla="*/ 0 h 53530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124200" h="535305">
                  <a:moveTo>
                    <a:pt x="2856712" y="0"/>
                  </a:moveTo>
                  <a:lnTo>
                    <a:pt x="267500" y="0"/>
                  </a:lnTo>
                  <a:lnTo>
                    <a:pt x="219415" y="4309"/>
                  </a:lnTo>
                  <a:lnTo>
                    <a:pt x="174159" y="16735"/>
                  </a:lnTo>
                  <a:lnTo>
                    <a:pt x="132486" y="36520"/>
                  </a:lnTo>
                  <a:lnTo>
                    <a:pt x="95152" y="62911"/>
                  </a:lnTo>
                  <a:lnTo>
                    <a:pt x="62911" y="95152"/>
                  </a:lnTo>
                  <a:lnTo>
                    <a:pt x="36520" y="132486"/>
                  </a:lnTo>
                  <a:lnTo>
                    <a:pt x="16735" y="174159"/>
                  </a:lnTo>
                  <a:lnTo>
                    <a:pt x="4309" y="219415"/>
                  </a:lnTo>
                  <a:lnTo>
                    <a:pt x="0" y="267500"/>
                  </a:lnTo>
                  <a:lnTo>
                    <a:pt x="4309" y="315580"/>
                  </a:lnTo>
                  <a:lnTo>
                    <a:pt x="16735" y="360835"/>
                  </a:lnTo>
                  <a:lnTo>
                    <a:pt x="36520" y="402508"/>
                  </a:lnTo>
                  <a:lnTo>
                    <a:pt x="62911" y="439842"/>
                  </a:lnTo>
                  <a:lnTo>
                    <a:pt x="95152" y="472084"/>
                  </a:lnTo>
                  <a:lnTo>
                    <a:pt x="132486" y="498476"/>
                  </a:lnTo>
                  <a:lnTo>
                    <a:pt x="174159" y="518263"/>
                  </a:lnTo>
                  <a:lnTo>
                    <a:pt x="219415" y="530690"/>
                  </a:lnTo>
                  <a:lnTo>
                    <a:pt x="267500" y="535000"/>
                  </a:lnTo>
                  <a:lnTo>
                    <a:pt x="2856712" y="535000"/>
                  </a:lnTo>
                  <a:lnTo>
                    <a:pt x="2904793" y="530690"/>
                  </a:lnTo>
                  <a:lnTo>
                    <a:pt x="2950046" y="518263"/>
                  </a:lnTo>
                  <a:lnTo>
                    <a:pt x="2991717" y="498476"/>
                  </a:lnTo>
                  <a:lnTo>
                    <a:pt x="3029050" y="472084"/>
                  </a:lnTo>
                  <a:lnTo>
                    <a:pt x="3061289" y="439842"/>
                  </a:lnTo>
                  <a:lnTo>
                    <a:pt x="3087679" y="402508"/>
                  </a:lnTo>
                  <a:lnTo>
                    <a:pt x="3107464" y="360835"/>
                  </a:lnTo>
                  <a:lnTo>
                    <a:pt x="3119890" y="315580"/>
                  </a:lnTo>
                  <a:lnTo>
                    <a:pt x="3124200" y="267500"/>
                  </a:lnTo>
                  <a:lnTo>
                    <a:pt x="3119890" y="219415"/>
                  </a:lnTo>
                  <a:lnTo>
                    <a:pt x="3107464" y="174159"/>
                  </a:lnTo>
                  <a:lnTo>
                    <a:pt x="3087679" y="132486"/>
                  </a:lnTo>
                  <a:lnTo>
                    <a:pt x="3061289" y="95152"/>
                  </a:lnTo>
                  <a:lnTo>
                    <a:pt x="3029050" y="62911"/>
                  </a:lnTo>
                  <a:lnTo>
                    <a:pt x="2991717" y="36520"/>
                  </a:lnTo>
                  <a:lnTo>
                    <a:pt x="2950046" y="16735"/>
                  </a:lnTo>
                  <a:lnTo>
                    <a:pt x="2904793" y="4309"/>
                  </a:lnTo>
                  <a:lnTo>
                    <a:pt x="2856712" y="0"/>
                  </a:lnTo>
                  <a:close/>
                </a:path>
              </a:pathLst>
            </a:custGeom>
            <a:solidFill>
              <a:srgbClr val="102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35" name="object 4">
              <a:extLst>
                <a:ext uri="{FF2B5EF4-FFF2-40B4-BE49-F238E27FC236}">
                  <a16:creationId xmlns:a16="http://schemas.microsoft.com/office/drawing/2014/main" id="{0FD1C62E-177A-40FD-A986-32301D94B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219193"/>
              <a:ext cx="3124200" cy="535305"/>
            </a:xfrm>
            <a:custGeom>
              <a:avLst/>
              <a:gdLst>
                <a:gd name="T0" fmla="*/ 0 w 3124200"/>
                <a:gd name="T1" fmla="*/ 267500 h 535305"/>
                <a:gd name="T2" fmla="*/ 4309 w 3124200"/>
                <a:gd name="T3" fmla="*/ 219415 h 535305"/>
                <a:gd name="T4" fmla="*/ 16735 w 3124200"/>
                <a:gd name="T5" fmla="*/ 174159 h 535305"/>
                <a:gd name="T6" fmla="*/ 36520 w 3124200"/>
                <a:gd name="T7" fmla="*/ 132486 h 535305"/>
                <a:gd name="T8" fmla="*/ 62911 w 3124200"/>
                <a:gd name="T9" fmla="*/ 95152 h 535305"/>
                <a:gd name="T10" fmla="*/ 95152 w 3124200"/>
                <a:gd name="T11" fmla="*/ 62911 h 535305"/>
                <a:gd name="T12" fmla="*/ 132486 w 3124200"/>
                <a:gd name="T13" fmla="*/ 36520 h 535305"/>
                <a:gd name="T14" fmla="*/ 174159 w 3124200"/>
                <a:gd name="T15" fmla="*/ 16735 h 535305"/>
                <a:gd name="T16" fmla="*/ 219415 w 3124200"/>
                <a:gd name="T17" fmla="*/ 4309 h 535305"/>
                <a:gd name="T18" fmla="*/ 267500 w 3124200"/>
                <a:gd name="T19" fmla="*/ 0 h 535305"/>
                <a:gd name="T20" fmla="*/ 2856712 w 3124200"/>
                <a:gd name="T21" fmla="*/ 0 h 535305"/>
                <a:gd name="T22" fmla="*/ 2904793 w 3124200"/>
                <a:gd name="T23" fmla="*/ 4309 h 535305"/>
                <a:gd name="T24" fmla="*/ 2950046 w 3124200"/>
                <a:gd name="T25" fmla="*/ 16735 h 535305"/>
                <a:gd name="T26" fmla="*/ 2991717 w 3124200"/>
                <a:gd name="T27" fmla="*/ 36520 h 535305"/>
                <a:gd name="T28" fmla="*/ 3029050 w 3124200"/>
                <a:gd name="T29" fmla="*/ 62911 h 535305"/>
                <a:gd name="T30" fmla="*/ 3061289 w 3124200"/>
                <a:gd name="T31" fmla="*/ 95152 h 535305"/>
                <a:gd name="T32" fmla="*/ 3087679 w 3124200"/>
                <a:gd name="T33" fmla="*/ 132486 h 535305"/>
                <a:gd name="T34" fmla="*/ 3107464 w 3124200"/>
                <a:gd name="T35" fmla="*/ 174159 h 535305"/>
                <a:gd name="T36" fmla="*/ 3119890 w 3124200"/>
                <a:gd name="T37" fmla="*/ 219415 h 535305"/>
                <a:gd name="T38" fmla="*/ 3124200 w 3124200"/>
                <a:gd name="T39" fmla="*/ 267500 h 535305"/>
                <a:gd name="T40" fmla="*/ 3119890 w 3124200"/>
                <a:gd name="T41" fmla="*/ 315580 h 535305"/>
                <a:gd name="T42" fmla="*/ 3107464 w 3124200"/>
                <a:gd name="T43" fmla="*/ 360835 h 535305"/>
                <a:gd name="T44" fmla="*/ 3087679 w 3124200"/>
                <a:gd name="T45" fmla="*/ 402508 h 535305"/>
                <a:gd name="T46" fmla="*/ 3061289 w 3124200"/>
                <a:gd name="T47" fmla="*/ 439842 h 535305"/>
                <a:gd name="T48" fmla="*/ 3029050 w 3124200"/>
                <a:gd name="T49" fmla="*/ 472084 h 535305"/>
                <a:gd name="T50" fmla="*/ 2991717 w 3124200"/>
                <a:gd name="T51" fmla="*/ 498476 h 535305"/>
                <a:gd name="T52" fmla="*/ 2950046 w 3124200"/>
                <a:gd name="T53" fmla="*/ 518263 h 535305"/>
                <a:gd name="T54" fmla="*/ 2904793 w 3124200"/>
                <a:gd name="T55" fmla="*/ 530690 h 535305"/>
                <a:gd name="T56" fmla="*/ 2856712 w 3124200"/>
                <a:gd name="T57" fmla="*/ 535000 h 535305"/>
                <a:gd name="T58" fmla="*/ 267500 w 3124200"/>
                <a:gd name="T59" fmla="*/ 535000 h 535305"/>
                <a:gd name="T60" fmla="*/ 219415 w 3124200"/>
                <a:gd name="T61" fmla="*/ 530690 h 535305"/>
                <a:gd name="T62" fmla="*/ 174159 w 3124200"/>
                <a:gd name="T63" fmla="*/ 518263 h 535305"/>
                <a:gd name="T64" fmla="*/ 132486 w 3124200"/>
                <a:gd name="T65" fmla="*/ 498476 h 535305"/>
                <a:gd name="T66" fmla="*/ 95152 w 3124200"/>
                <a:gd name="T67" fmla="*/ 472084 h 535305"/>
                <a:gd name="T68" fmla="*/ 62911 w 3124200"/>
                <a:gd name="T69" fmla="*/ 439842 h 535305"/>
                <a:gd name="T70" fmla="*/ 36520 w 3124200"/>
                <a:gd name="T71" fmla="*/ 402508 h 535305"/>
                <a:gd name="T72" fmla="*/ 16735 w 3124200"/>
                <a:gd name="T73" fmla="*/ 360835 h 535305"/>
                <a:gd name="T74" fmla="*/ 4309 w 3124200"/>
                <a:gd name="T75" fmla="*/ 315580 h 535305"/>
                <a:gd name="T76" fmla="*/ 0 w 3124200"/>
                <a:gd name="T77" fmla="*/ 267500 h 53530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124200" h="535305">
                  <a:moveTo>
                    <a:pt x="0" y="267500"/>
                  </a:moveTo>
                  <a:lnTo>
                    <a:pt x="4309" y="219415"/>
                  </a:lnTo>
                  <a:lnTo>
                    <a:pt x="16735" y="174159"/>
                  </a:lnTo>
                  <a:lnTo>
                    <a:pt x="36520" y="132486"/>
                  </a:lnTo>
                  <a:lnTo>
                    <a:pt x="62911" y="95152"/>
                  </a:lnTo>
                  <a:lnTo>
                    <a:pt x="95152" y="62911"/>
                  </a:lnTo>
                  <a:lnTo>
                    <a:pt x="132486" y="36520"/>
                  </a:lnTo>
                  <a:lnTo>
                    <a:pt x="174159" y="16735"/>
                  </a:lnTo>
                  <a:lnTo>
                    <a:pt x="219415" y="4309"/>
                  </a:lnTo>
                  <a:lnTo>
                    <a:pt x="267500" y="0"/>
                  </a:lnTo>
                  <a:lnTo>
                    <a:pt x="2856712" y="0"/>
                  </a:lnTo>
                  <a:lnTo>
                    <a:pt x="2904793" y="4309"/>
                  </a:lnTo>
                  <a:lnTo>
                    <a:pt x="2950046" y="16735"/>
                  </a:lnTo>
                  <a:lnTo>
                    <a:pt x="2991717" y="36520"/>
                  </a:lnTo>
                  <a:lnTo>
                    <a:pt x="3029050" y="62911"/>
                  </a:lnTo>
                  <a:lnTo>
                    <a:pt x="3061289" y="95152"/>
                  </a:lnTo>
                  <a:lnTo>
                    <a:pt x="3087679" y="132486"/>
                  </a:lnTo>
                  <a:lnTo>
                    <a:pt x="3107464" y="174159"/>
                  </a:lnTo>
                  <a:lnTo>
                    <a:pt x="3119890" y="219415"/>
                  </a:lnTo>
                  <a:lnTo>
                    <a:pt x="3124200" y="267500"/>
                  </a:lnTo>
                  <a:lnTo>
                    <a:pt x="3119890" y="315580"/>
                  </a:lnTo>
                  <a:lnTo>
                    <a:pt x="3107464" y="360835"/>
                  </a:lnTo>
                  <a:lnTo>
                    <a:pt x="3087679" y="402508"/>
                  </a:lnTo>
                  <a:lnTo>
                    <a:pt x="3061289" y="439842"/>
                  </a:lnTo>
                  <a:lnTo>
                    <a:pt x="3029050" y="472084"/>
                  </a:lnTo>
                  <a:lnTo>
                    <a:pt x="2991717" y="498476"/>
                  </a:lnTo>
                  <a:lnTo>
                    <a:pt x="2950046" y="518263"/>
                  </a:lnTo>
                  <a:lnTo>
                    <a:pt x="2904793" y="530690"/>
                  </a:lnTo>
                  <a:lnTo>
                    <a:pt x="2856712" y="535000"/>
                  </a:lnTo>
                  <a:lnTo>
                    <a:pt x="267500" y="535000"/>
                  </a:lnTo>
                  <a:lnTo>
                    <a:pt x="219415" y="530690"/>
                  </a:lnTo>
                  <a:lnTo>
                    <a:pt x="174159" y="518263"/>
                  </a:lnTo>
                  <a:lnTo>
                    <a:pt x="132486" y="498476"/>
                  </a:lnTo>
                  <a:lnTo>
                    <a:pt x="95152" y="472084"/>
                  </a:lnTo>
                  <a:lnTo>
                    <a:pt x="62911" y="439842"/>
                  </a:lnTo>
                  <a:lnTo>
                    <a:pt x="36520" y="402508"/>
                  </a:lnTo>
                  <a:lnTo>
                    <a:pt x="16735" y="360835"/>
                  </a:lnTo>
                  <a:lnTo>
                    <a:pt x="4309" y="315580"/>
                  </a:lnTo>
                  <a:lnTo>
                    <a:pt x="0" y="267500"/>
                  </a:lnTo>
                  <a:close/>
                </a:path>
              </a:pathLst>
            </a:custGeom>
            <a:noFill/>
            <a:ln w="38100">
              <a:solidFill>
                <a:srgbClr val="00A3F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89" name="object 5">
            <a:extLst>
              <a:ext uri="{FF2B5EF4-FFF2-40B4-BE49-F238E27FC236}">
                <a16:creationId xmlns:a16="http://schemas.microsoft.com/office/drawing/2014/main" id="{C47DBF56-9941-4B3A-9793-95F93B433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6289" y="-257814"/>
            <a:ext cx="5557837" cy="1412566"/>
          </a:xfrm>
        </p:spPr>
        <p:txBody>
          <a:bodyPr vert="horz" lIns="91440" tIns="12065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pc="-10" dirty="0"/>
              <a:t>Agenda </a:t>
            </a:r>
            <a:r>
              <a:rPr i="1" spc="-10" dirty="0"/>
              <a:t>Roadmap</a:t>
            </a:r>
            <a:r>
              <a:rPr i="1" spc="40" dirty="0"/>
              <a:t> </a:t>
            </a:r>
            <a:r>
              <a:rPr i="1" spc="-5" dirty="0"/>
              <a:t>e-Government</a:t>
            </a:r>
          </a:p>
        </p:txBody>
      </p:sp>
      <p:grpSp>
        <p:nvGrpSpPr>
          <p:cNvPr id="20484" name="object 6">
            <a:extLst>
              <a:ext uri="{FF2B5EF4-FFF2-40B4-BE49-F238E27FC236}">
                <a16:creationId xmlns:a16="http://schemas.microsoft.com/office/drawing/2014/main" id="{8128F230-4E98-4AA0-BACF-1BED521FFD33}"/>
              </a:ext>
            </a:extLst>
          </p:cNvPr>
          <p:cNvGrpSpPr>
            <a:grpSpLocks/>
          </p:cNvGrpSpPr>
          <p:nvPr/>
        </p:nvGrpSpPr>
        <p:grpSpPr bwMode="auto">
          <a:xfrm>
            <a:off x="1941513" y="5875339"/>
            <a:ext cx="8369300" cy="623887"/>
            <a:chOff x="417512" y="5875338"/>
            <a:chExt cx="8369300" cy="624205"/>
          </a:xfrm>
        </p:grpSpPr>
        <p:sp>
          <p:nvSpPr>
            <p:cNvPr id="20530" name="object 7">
              <a:extLst>
                <a:ext uri="{FF2B5EF4-FFF2-40B4-BE49-F238E27FC236}">
                  <a16:creationId xmlns:a16="http://schemas.microsoft.com/office/drawing/2014/main" id="{13348A51-A3F8-4802-81AF-BE269D6FF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2" y="5894389"/>
              <a:ext cx="5981700" cy="571500"/>
            </a:xfrm>
            <a:custGeom>
              <a:avLst/>
              <a:gdLst>
                <a:gd name="T0" fmla="*/ 5846102 w 5981700"/>
                <a:gd name="T1" fmla="*/ 0 h 571500"/>
                <a:gd name="T2" fmla="*/ 135597 w 5981700"/>
                <a:gd name="T3" fmla="*/ 0 h 571500"/>
                <a:gd name="T4" fmla="*/ 92737 w 5981700"/>
                <a:gd name="T5" fmla="*/ 6912 h 571500"/>
                <a:gd name="T6" fmla="*/ 55514 w 5981700"/>
                <a:gd name="T7" fmla="*/ 26161 h 571500"/>
                <a:gd name="T8" fmla="*/ 26161 w 5981700"/>
                <a:gd name="T9" fmla="*/ 55514 h 571500"/>
                <a:gd name="T10" fmla="*/ 6912 w 5981700"/>
                <a:gd name="T11" fmla="*/ 92737 h 571500"/>
                <a:gd name="T12" fmla="*/ 0 w 5981700"/>
                <a:gd name="T13" fmla="*/ 135597 h 571500"/>
                <a:gd name="T14" fmla="*/ 0 w 5981700"/>
                <a:gd name="T15" fmla="*/ 435902 h 571500"/>
                <a:gd name="T16" fmla="*/ 6912 w 5981700"/>
                <a:gd name="T17" fmla="*/ 478762 h 571500"/>
                <a:gd name="T18" fmla="*/ 26161 w 5981700"/>
                <a:gd name="T19" fmla="*/ 515985 h 571500"/>
                <a:gd name="T20" fmla="*/ 55514 w 5981700"/>
                <a:gd name="T21" fmla="*/ 545338 h 571500"/>
                <a:gd name="T22" fmla="*/ 92737 w 5981700"/>
                <a:gd name="T23" fmla="*/ 564587 h 571500"/>
                <a:gd name="T24" fmla="*/ 135597 w 5981700"/>
                <a:gd name="T25" fmla="*/ 571499 h 571500"/>
                <a:gd name="T26" fmla="*/ 5846102 w 5981700"/>
                <a:gd name="T27" fmla="*/ 571499 h 571500"/>
                <a:gd name="T28" fmla="*/ 5888962 w 5981700"/>
                <a:gd name="T29" fmla="*/ 564587 h 571500"/>
                <a:gd name="T30" fmla="*/ 5926185 w 5981700"/>
                <a:gd name="T31" fmla="*/ 545338 h 571500"/>
                <a:gd name="T32" fmla="*/ 5955538 w 5981700"/>
                <a:gd name="T33" fmla="*/ 515985 h 571500"/>
                <a:gd name="T34" fmla="*/ 5974787 w 5981700"/>
                <a:gd name="T35" fmla="*/ 478762 h 571500"/>
                <a:gd name="T36" fmla="*/ 5981700 w 5981700"/>
                <a:gd name="T37" fmla="*/ 435902 h 571500"/>
                <a:gd name="T38" fmla="*/ 5981700 w 5981700"/>
                <a:gd name="T39" fmla="*/ 135597 h 571500"/>
                <a:gd name="T40" fmla="*/ 5974787 w 5981700"/>
                <a:gd name="T41" fmla="*/ 92737 h 571500"/>
                <a:gd name="T42" fmla="*/ 5955538 w 5981700"/>
                <a:gd name="T43" fmla="*/ 55514 h 571500"/>
                <a:gd name="T44" fmla="*/ 5926185 w 5981700"/>
                <a:gd name="T45" fmla="*/ 26161 h 571500"/>
                <a:gd name="T46" fmla="*/ 5888962 w 5981700"/>
                <a:gd name="T47" fmla="*/ 6912 h 571500"/>
                <a:gd name="T48" fmla="*/ 5846102 w 5981700"/>
                <a:gd name="T49" fmla="*/ 0 h 5715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81700" h="571500">
                  <a:moveTo>
                    <a:pt x="5846102" y="0"/>
                  </a:moveTo>
                  <a:lnTo>
                    <a:pt x="135597" y="0"/>
                  </a:lnTo>
                  <a:lnTo>
                    <a:pt x="92737" y="6912"/>
                  </a:lnTo>
                  <a:lnTo>
                    <a:pt x="55514" y="26161"/>
                  </a:lnTo>
                  <a:lnTo>
                    <a:pt x="26161" y="55514"/>
                  </a:lnTo>
                  <a:lnTo>
                    <a:pt x="6912" y="92737"/>
                  </a:lnTo>
                  <a:lnTo>
                    <a:pt x="0" y="135597"/>
                  </a:lnTo>
                  <a:lnTo>
                    <a:pt x="0" y="435902"/>
                  </a:lnTo>
                  <a:lnTo>
                    <a:pt x="6912" y="478762"/>
                  </a:lnTo>
                  <a:lnTo>
                    <a:pt x="26161" y="515985"/>
                  </a:lnTo>
                  <a:lnTo>
                    <a:pt x="55514" y="545338"/>
                  </a:lnTo>
                  <a:lnTo>
                    <a:pt x="92737" y="564587"/>
                  </a:lnTo>
                  <a:lnTo>
                    <a:pt x="135597" y="571499"/>
                  </a:lnTo>
                  <a:lnTo>
                    <a:pt x="5846102" y="571499"/>
                  </a:lnTo>
                  <a:lnTo>
                    <a:pt x="5888962" y="564587"/>
                  </a:lnTo>
                  <a:lnTo>
                    <a:pt x="5926185" y="545338"/>
                  </a:lnTo>
                  <a:lnTo>
                    <a:pt x="5955538" y="515985"/>
                  </a:lnTo>
                  <a:lnTo>
                    <a:pt x="5974787" y="478762"/>
                  </a:lnTo>
                  <a:lnTo>
                    <a:pt x="5981700" y="435902"/>
                  </a:lnTo>
                  <a:lnTo>
                    <a:pt x="5981700" y="135597"/>
                  </a:lnTo>
                  <a:lnTo>
                    <a:pt x="5974787" y="92737"/>
                  </a:lnTo>
                  <a:lnTo>
                    <a:pt x="5955538" y="55514"/>
                  </a:lnTo>
                  <a:lnTo>
                    <a:pt x="5926185" y="26161"/>
                  </a:lnTo>
                  <a:lnTo>
                    <a:pt x="5888962" y="6912"/>
                  </a:lnTo>
                  <a:lnTo>
                    <a:pt x="5846102" y="0"/>
                  </a:lnTo>
                  <a:close/>
                </a:path>
              </a:pathLst>
            </a:custGeom>
            <a:solidFill>
              <a:srgbClr val="B1D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31" name="object 8">
              <a:extLst>
                <a:ext uri="{FF2B5EF4-FFF2-40B4-BE49-F238E27FC236}">
                  <a16:creationId xmlns:a16="http://schemas.microsoft.com/office/drawing/2014/main" id="{4FC9EFD0-75A5-413B-9C07-2D06B8438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62" y="5894400"/>
              <a:ext cx="3116262" cy="60482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32" name="object 9">
              <a:extLst>
                <a:ext uri="{FF2B5EF4-FFF2-40B4-BE49-F238E27FC236}">
                  <a16:creationId xmlns:a16="http://schemas.microsoft.com/office/drawing/2014/main" id="{E5CF85D5-CEA0-4FBA-9A38-042F3E78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62" y="5894388"/>
              <a:ext cx="3116580" cy="533400"/>
            </a:xfrm>
            <a:custGeom>
              <a:avLst/>
              <a:gdLst>
                <a:gd name="T0" fmla="*/ 0 w 3116579"/>
                <a:gd name="T1" fmla="*/ 141274 h 533400"/>
                <a:gd name="T2" fmla="*/ 7201 w 3116579"/>
                <a:gd name="T3" fmla="*/ 96619 h 533400"/>
                <a:gd name="T4" fmla="*/ 27256 w 3116579"/>
                <a:gd name="T5" fmla="*/ 57837 h 533400"/>
                <a:gd name="T6" fmla="*/ 57837 w 3116579"/>
                <a:gd name="T7" fmla="*/ 27256 h 533400"/>
                <a:gd name="T8" fmla="*/ 96619 w 3116579"/>
                <a:gd name="T9" fmla="*/ 7201 h 533400"/>
                <a:gd name="T10" fmla="*/ 141274 w 3116579"/>
                <a:gd name="T11" fmla="*/ 0 h 533400"/>
                <a:gd name="T12" fmla="*/ 2974989 w 3116579"/>
                <a:gd name="T13" fmla="*/ 0 h 533400"/>
                <a:gd name="T14" fmla="*/ 3019645 w 3116579"/>
                <a:gd name="T15" fmla="*/ 7201 h 533400"/>
                <a:gd name="T16" fmla="*/ 3058426 w 3116579"/>
                <a:gd name="T17" fmla="*/ 27256 h 533400"/>
                <a:gd name="T18" fmla="*/ 3089008 w 3116579"/>
                <a:gd name="T19" fmla="*/ 57837 h 533400"/>
                <a:gd name="T20" fmla="*/ 3109062 w 3116579"/>
                <a:gd name="T21" fmla="*/ 96619 h 533400"/>
                <a:gd name="T22" fmla="*/ 3116264 w 3116579"/>
                <a:gd name="T23" fmla="*/ 141274 h 533400"/>
                <a:gd name="T24" fmla="*/ 3116264 w 3116579"/>
                <a:gd name="T25" fmla="*/ 392125 h 533400"/>
                <a:gd name="T26" fmla="*/ 3109062 w 3116579"/>
                <a:gd name="T27" fmla="*/ 436775 h 533400"/>
                <a:gd name="T28" fmla="*/ 3089008 w 3116579"/>
                <a:gd name="T29" fmla="*/ 475556 h 533400"/>
                <a:gd name="T30" fmla="*/ 3058426 w 3116579"/>
                <a:gd name="T31" fmla="*/ 506139 h 533400"/>
                <a:gd name="T32" fmla="*/ 3019645 w 3116579"/>
                <a:gd name="T33" fmla="*/ 526196 h 533400"/>
                <a:gd name="T34" fmla="*/ 2974989 w 3116579"/>
                <a:gd name="T35" fmla="*/ 533400 h 533400"/>
                <a:gd name="T36" fmla="*/ 141274 w 3116579"/>
                <a:gd name="T37" fmla="*/ 533400 h 533400"/>
                <a:gd name="T38" fmla="*/ 96619 w 3116579"/>
                <a:gd name="T39" fmla="*/ 526196 h 533400"/>
                <a:gd name="T40" fmla="*/ 57837 w 3116579"/>
                <a:gd name="T41" fmla="*/ 506139 h 533400"/>
                <a:gd name="T42" fmla="*/ 27256 w 3116579"/>
                <a:gd name="T43" fmla="*/ 475556 h 533400"/>
                <a:gd name="T44" fmla="*/ 7201 w 3116579"/>
                <a:gd name="T45" fmla="*/ 436775 h 533400"/>
                <a:gd name="T46" fmla="*/ 0 w 3116579"/>
                <a:gd name="T47" fmla="*/ 392125 h 533400"/>
                <a:gd name="T48" fmla="*/ 0 w 3116579"/>
                <a:gd name="T49" fmla="*/ 141274 h 5334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16579" h="533400">
                  <a:moveTo>
                    <a:pt x="0" y="141274"/>
                  </a:moveTo>
                  <a:lnTo>
                    <a:pt x="7201" y="96619"/>
                  </a:lnTo>
                  <a:lnTo>
                    <a:pt x="27256" y="57837"/>
                  </a:lnTo>
                  <a:lnTo>
                    <a:pt x="57837" y="27256"/>
                  </a:lnTo>
                  <a:lnTo>
                    <a:pt x="96619" y="7201"/>
                  </a:lnTo>
                  <a:lnTo>
                    <a:pt x="141274" y="0"/>
                  </a:lnTo>
                  <a:lnTo>
                    <a:pt x="2974987" y="0"/>
                  </a:lnTo>
                  <a:lnTo>
                    <a:pt x="3019643" y="7201"/>
                  </a:lnTo>
                  <a:lnTo>
                    <a:pt x="3058424" y="27256"/>
                  </a:lnTo>
                  <a:lnTo>
                    <a:pt x="3089006" y="57837"/>
                  </a:lnTo>
                  <a:lnTo>
                    <a:pt x="3109060" y="96619"/>
                  </a:lnTo>
                  <a:lnTo>
                    <a:pt x="3116262" y="141274"/>
                  </a:lnTo>
                  <a:lnTo>
                    <a:pt x="3116262" y="392125"/>
                  </a:lnTo>
                  <a:lnTo>
                    <a:pt x="3109060" y="436775"/>
                  </a:lnTo>
                  <a:lnTo>
                    <a:pt x="3089006" y="475556"/>
                  </a:lnTo>
                  <a:lnTo>
                    <a:pt x="3058424" y="506139"/>
                  </a:lnTo>
                  <a:lnTo>
                    <a:pt x="3019643" y="526196"/>
                  </a:lnTo>
                  <a:lnTo>
                    <a:pt x="2974987" y="533400"/>
                  </a:lnTo>
                  <a:lnTo>
                    <a:pt x="141274" y="533400"/>
                  </a:lnTo>
                  <a:lnTo>
                    <a:pt x="96619" y="526196"/>
                  </a:lnTo>
                  <a:lnTo>
                    <a:pt x="57837" y="506139"/>
                  </a:lnTo>
                  <a:lnTo>
                    <a:pt x="27256" y="475556"/>
                  </a:lnTo>
                  <a:lnTo>
                    <a:pt x="7201" y="436775"/>
                  </a:lnTo>
                  <a:lnTo>
                    <a:pt x="0" y="392125"/>
                  </a:lnTo>
                  <a:lnTo>
                    <a:pt x="0" y="141274"/>
                  </a:lnTo>
                  <a:close/>
                </a:path>
              </a:pathLst>
            </a:custGeom>
            <a:noFill/>
            <a:ln w="38100">
              <a:solidFill>
                <a:srgbClr val="DEEF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33" name="object 10">
              <a:extLst>
                <a:ext uri="{FF2B5EF4-FFF2-40B4-BE49-F238E27FC236}">
                  <a16:creationId xmlns:a16="http://schemas.microsoft.com/office/drawing/2014/main" id="{278F320A-CFA2-4086-B08C-96F5D25F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827" y="5932932"/>
              <a:ext cx="2029967" cy="292607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485" name="object 11">
            <a:extLst>
              <a:ext uri="{FF2B5EF4-FFF2-40B4-BE49-F238E27FC236}">
                <a16:creationId xmlns:a16="http://schemas.microsoft.com/office/drawing/2014/main" id="{D1D8C1CA-73D1-4B37-87DE-66402EA1C73D}"/>
              </a:ext>
            </a:extLst>
          </p:cNvPr>
          <p:cNvGrpSpPr>
            <a:grpSpLocks/>
          </p:cNvGrpSpPr>
          <p:nvPr/>
        </p:nvGrpSpPr>
        <p:grpSpPr bwMode="auto">
          <a:xfrm>
            <a:off x="1941514" y="1870075"/>
            <a:ext cx="8370887" cy="1162050"/>
            <a:chOff x="417512" y="1870069"/>
            <a:chExt cx="8371205" cy="1162050"/>
          </a:xfrm>
        </p:grpSpPr>
        <p:sp>
          <p:nvSpPr>
            <p:cNvPr id="20526" name="object 12">
              <a:extLst>
                <a:ext uri="{FF2B5EF4-FFF2-40B4-BE49-F238E27FC236}">
                  <a16:creationId xmlns:a16="http://schemas.microsoft.com/office/drawing/2014/main" id="{05E40043-1245-4A25-9952-5114F144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2" y="1900236"/>
              <a:ext cx="6059805" cy="1100455"/>
            </a:xfrm>
            <a:custGeom>
              <a:avLst/>
              <a:gdLst>
                <a:gd name="T0" fmla="*/ 5876124 w 6059805"/>
                <a:gd name="T1" fmla="*/ 0 h 1100455"/>
                <a:gd name="T2" fmla="*/ 183362 w 6059805"/>
                <a:gd name="T3" fmla="*/ 0 h 1100455"/>
                <a:gd name="T4" fmla="*/ 134617 w 6059805"/>
                <a:gd name="T5" fmla="*/ 6549 h 1100455"/>
                <a:gd name="T6" fmla="*/ 90815 w 6059805"/>
                <a:gd name="T7" fmla="*/ 25034 h 1100455"/>
                <a:gd name="T8" fmla="*/ 53705 w 6059805"/>
                <a:gd name="T9" fmla="*/ 53705 h 1100455"/>
                <a:gd name="T10" fmla="*/ 25034 w 6059805"/>
                <a:gd name="T11" fmla="*/ 90815 h 1100455"/>
                <a:gd name="T12" fmla="*/ 6549 w 6059805"/>
                <a:gd name="T13" fmla="*/ 134617 h 1100455"/>
                <a:gd name="T14" fmla="*/ 0 w 6059805"/>
                <a:gd name="T15" fmla="*/ 183362 h 1100455"/>
                <a:gd name="T16" fmla="*/ 0 w 6059805"/>
                <a:gd name="T17" fmla="*/ 916774 h 1100455"/>
                <a:gd name="T18" fmla="*/ 6549 w 6059805"/>
                <a:gd name="T19" fmla="*/ 965520 h 1100455"/>
                <a:gd name="T20" fmla="*/ 25034 w 6059805"/>
                <a:gd name="T21" fmla="*/ 1009322 h 1100455"/>
                <a:gd name="T22" fmla="*/ 53705 w 6059805"/>
                <a:gd name="T23" fmla="*/ 1046432 h 1100455"/>
                <a:gd name="T24" fmla="*/ 90815 w 6059805"/>
                <a:gd name="T25" fmla="*/ 1075103 h 1100455"/>
                <a:gd name="T26" fmla="*/ 134617 w 6059805"/>
                <a:gd name="T27" fmla="*/ 1093587 h 1100455"/>
                <a:gd name="T28" fmla="*/ 183362 w 6059805"/>
                <a:gd name="T29" fmla="*/ 1100137 h 1100455"/>
                <a:gd name="T30" fmla="*/ 5876124 w 6059805"/>
                <a:gd name="T31" fmla="*/ 1100137 h 1100455"/>
                <a:gd name="T32" fmla="*/ 5924870 w 6059805"/>
                <a:gd name="T33" fmla="*/ 1093587 h 1100455"/>
                <a:gd name="T34" fmla="*/ 5968672 w 6059805"/>
                <a:gd name="T35" fmla="*/ 1075103 h 1100455"/>
                <a:gd name="T36" fmla="*/ 6005782 w 6059805"/>
                <a:gd name="T37" fmla="*/ 1046432 h 1100455"/>
                <a:gd name="T38" fmla="*/ 6034453 w 6059805"/>
                <a:gd name="T39" fmla="*/ 1009322 h 1100455"/>
                <a:gd name="T40" fmla="*/ 6052937 w 6059805"/>
                <a:gd name="T41" fmla="*/ 965520 h 1100455"/>
                <a:gd name="T42" fmla="*/ 6059487 w 6059805"/>
                <a:gd name="T43" fmla="*/ 916774 h 1100455"/>
                <a:gd name="T44" fmla="*/ 6059487 w 6059805"/>
                <a:gd name="T45" fmla="*/ 183362 h 1100455"/>
                <a:gd name="T46" fmla="*/ 6052937 w 6059805"/>
                <a:gd name="T47" fmla="*/ 134617 h 1100455"/>
                <a:gd name="T48" fmla="*/ 6034453 w 6059805"/>
                <a:gd name="T49" fmla="*/ 90815 h 1100455"/>
                <a:gd name="T50" fmla="*/ 6005782 w 6059805"/>
                <a:gd name="T51" fmla="*/ 53705 h 1100455"/>
                <a:gd name="T52" fmla="*/ 5968672 w 6059805"/>
                <a:gd name="T53" fmla="*/ 25034 h 1100455"/>
                <a:gd name="T54" fmla="*/ 5924870 w 6059805"/>
                <a:gd name="T55" fmla="*/ 6549 h 1100455"/>
                <a:gd name="T56" fmla="*/ 5876124 w 6059805"/>
                <a:gd name="T57" fmla="*/ 0 h 1100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059805" h="1100455">
                  <a:moveTo>
                    <a:pt x="5876124" y="0"/>
                  </a:moveTo>
                  <a:lnTo>
                    <a:pt x="183362" y="0"/>
                  </a:lnTo>
                  <a:lnTo>
                    <a:pt x="134617" y="6549"/>
                  </a:lnTo>
                  <a:lnTo>
                    <a:pt x="90815" y="25034"/>
                  </a:lnTo>
                  <a:lnTo>
                    <a:pt x="53705" y="53705"/>
                  </a:lnTo>
                  <a:lnTo>
                    <a:pt x="25034" y="90815"/>
                  </a:lnTo>
                  <a:lnTo>
                    <a:pt x="6549" y="134617"/>
                  </a:lnTo>
                  <a:lnTo>
                    <a:pt x="0" y="183362"/>
                  </a:lnTo>
                  <a:lnTo>
                    <a:pt x="0" y="916774"/>
                  </a:lnTo>
                  <a:lnTo>
                    <a:pt x="6549" y="965520"/>
                  </a:lnTo>
                  <a:lnTo>
                    <a:pt x="25034" y="1009322"/>
                  </a:lnTo>
                  <a:lnTo>
                    <a:pt x="53705" y="1046432"/>
                  </a:lnTo>
                  <a:lnTo>
                    <a:pt x="90815" y="1075103"/>
                  </a:lnTo>
                  <a:lnTo>
                    <a:pt x="134617" y="1093587"/>
                  </a:lnTo>
                  <a:lnTo>
                    <a:pt x="183362" y="1100137"/>
                  </a:lnTo>
                  <a:lnTo>
                    <a:pt x="5876124" y="1100137"/>
                  </a:lnTo>
                  <a:lnTo>
                    <a:pt x="5924870" y="1093587"/>
                  </a:lnTo>
                  <a:lnTo>
                    <a:pt x="5968672" y="1075103"/>
                  </a:lnTo>
                  <a:lnTo>
                    <a:pt x="6005782" y="1046432"/>
                  </a:lnTo>
                  <a:lnTo>
                    <a:pt x="6034453" y="1009322"/>
                  </a:lnTo>
                  <a:lnTo>
                    <a:pt x="6052937" y="965520"/>
                  </a:lnTo>
                  <a:lnTo>
                    <a:pt x="6059487" y="916774"/>
                  </a:lnTo>
                  <a:lnTo>
                    <a:pt x="6059487" y="183362"/>
                  </a:lnTo>
                  <a:lnTo>
                    <a:pt x="6052937" y="134617"/>
                  </a:lnTo>
                  <a:lnTo>
                    <a:pt x="6034453" y="90815"/>
                  </a:lnTo>
                  <a:lnTo>
                    <a:pt x="6005782" y="53705"/>
                  </a:lnTo>
                  <a:lnTo>
                    <a:pt x="5968672" y="25034"/>
                  </a:lnTo>
                  <a:lnTo>
                    <a:pt x="5924870" y="6549"/>
                  </a:lnTo>
                  <a:lnTo>
                    <a:pt x="5876124" y="0"/>
                  </a:lnTo>
                  <a:close/>
                </a:path>
              </a:pathLst>
            </a:custGeom>
            <a:solidFill>
              <a:srgbClr val="B1D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27" name="object 13">
              <a:extLst>
                <a:ext uri="{FF2B5EF4-FFF2-40B4-BE49-F238E27FC236}">
                  <a16:creationId xmlns:a16="http://schemas.microsoft.com/office/drawing/2014/main" id="{902D62E2-F0CF-4D3A-8233-39C6FBB68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62" y="1889125"/>
              <a:ext cx="3116262" cy="1143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28" name="object 14">
              <a:extLst>
                <a:ext uri="{FF2B5EF4-FFF2-40B4-BE49-F238E27FC236}">
                  <a16:creationId xmlns:a16="http://schemas.microsoft.com/office/drawing/2014/main" id="{9E55EB58-7EAA-4665-BB0C-D8BF9018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62" y="1889119"/>
              <a:ext cx="3116580" cy="1052195"/>
            </a:xfrm>
            <a:custGeom>
              <a:avLst/>
              <a:gdLst>
                <a:gd name="T0" fmla="*/ 0 w 3116579"/>
                <a:gd name="T1" fmla="*/ 172872 h 1052195"/>
                <a:gd name="T2" fmla="*/ 6174 w 3116579"/>
                <a:gd name="T3" fmla="*/ 126919 h 1052195"/>
                <a:gd name="T4" fmla="*/ 23601 w 3116579"/>
                <a:gd name="T5" fmla="*/ 85624 h 1052195"/>
                <a:gd name="T6" fmla="*/ 50631 w 3116579"/>
                <a:gd name="T7" fmla="*/ 50636 h 1052195"/>
                <a:gd name="T8" fmla="*/ 85618 w 3116579"/>
                <a:gd name="T9" fmla="*/ 23604 h 1052195"/>
                <a:gd name="T10" fmla="*/ 126914 w 3116579"/>
                <a:gd name="T11" fmla="*/ 6175 h 1052195"/>
                <a:gd name="T12" fmla="*/ 172872 w 3116579"/>
                <a:gd name="T13" fmla="*/ 0 h 1052195"/>
                <a:gd name="T14" fmla="*/ 2943392 w 3116579"/>
                <a:gd name="T15" fmla="*/ 0 h 1052195"/>
                <a:gd name="T16" fmla="*/ 2989349 w 3116579"/>
                <a:gd name="T17" fmla="*/ 6175 h 1052195"/>
                <a:gd name="T18" fmla="*/ 3030645 w 3116579"/>
                <a:gd name="T19" fmla="*/ 23604 h 1052195"/>
                <a:gd name="T20" fmla="*/ 3065632 w 3116579"/>
                <a:gd name="T21" fmla="*/ 50636 h 1052195"/>
                <a:gd name="T22" fmla="*/ 3092663 w 3116579"/>
                <a:gd name="T23" fmla="*/ 85624 h 1052195"/>
                <a:gd name="T24" fmla="*/ 3110089 w 3116579"/>
                <a:gd name="T25" fmla="*/ 126919 h 1052195"/>
                <a:gd name="T26" fmla="*/ 3116264 w 3116579"/>
                <a:gd name="T27" fmla="*/ 172872 h 1052195"/>
                <a:gd name="T28" fmla="*/ 3116264 w 3116579"/>
                <a:gd name="T29" fmla="*/ 879221 h 1052195"/>
                <a:gd name="T30" fmla="*/ 3110089 w 3116579"/>
                <a:gd name="T31" fmla="*/ 925173 h 1052195"/>
                <a:gd name="T32" fmla="*/ 3092663 w 3116579"/>
                <a:gd name="T33" fmla="*/ 966465 h 1052195"/>
                <a:gd name="T34" fmla="*/ 3065632 w 3116579"/>
                <a:gd name="T35" fmla="*/ 1001450 h 1052195"/>
                <a:gd name="T36" fmla="*/ 3030645 w 3116579"/>
                <a:gd name="T37" fmla="*/ 1028479 h 1052195"/>
                <a:gd name="T38" fmla="*/ 2989349 w 3116579"/>
                <a:gd name="T39" fmla="*/ 1045905 h 1052195"/>
                <a:gd name="T40" fmla="*/ 2943392 w 3116579"/>
                <a:gd name="T41" fmla="*/ 1052080 h 1052195"/>
                <a:gd name="T42" fmla="*/ 172872 w 3116579"/>
                <a:gd name="T43" fmla="*/ 1052080 h 1052195"/>
                <a:gd name="T44" fmla="*/ 126914 w 3116579"/>
                <a:gd name="T45" fmla="*/ 1045905 h 1052195"/>
                <a:gd name="T46" fmla="*/ 85618 w 3116579"/>
                <a:gd name="T47" fmla="*/ 1028479 h 1052195"/>
                <a:gd name="T48" fmla="*/ 50631 w 3116579"/>
                <a:gd name="T49" fmla="*/ 1001450 h 1052195"/>
                <a:gd name="T50" fmla="*/ 23601 w 3116579"/>
                <a:gd name="T51" fmla="*/ 966465 h 1052195"/>
                <a:gd name="T52" fmla="*/ 6174 w 3116579"/>
                <a:gd name="T53" fmla="*/ 925173 h 1052195"/>
                <a:gd name="T54" fmla="*/ 0 w 3116579"/>
                <a:gd name="T55" fmla="*/ 879221 h 1052195"/>
                <a:gd name="T56" fmla="*/ 0 w 3116579"/>
                <a:gd name="T57" fmla="*/ 172872 h 105219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116579" h="1052195">
                  <a:moveTo>
                    <a:pt x="0" y="172872"/>
                  </a:moveTo>
                  <a:lnTo>
                    <a:pt x="6174" y="126919"/>
                  </a:lnTo>
                  <a:lnTo>
                    <a:pt x="23601" y="85624"/>
                  </a:lnTo>
                  <a:lnTo>
                    <a:pt x="50631" y="50636"/>
                  </a:lnTo>
                  <a:lnTo>
                    <a:pt x="85618" y="23604"/>
                  </a:lnTo>
                  <a:lnTo>
                    <a:pt x="126914" y="6175"/>
                  </a:lnTo>
                  <a:lnTo>
                    <a:pt x="172872" y="0"/>
                  </a:lnTo>
                  <a:lnTo>
                    <a:pt x="2943390" y="0"/>
                  </a:lnTo>
                  <a:lnTo>
                    <a:pt x="2989347" y="6175"/>
                  </a:lnTo>
                  <a:lnTo>
                    <a:pt x="3030643" y="23604"/>
                  </a:lnTo>
                  <a:lnTo>
                    <a:pt x="3065630" y="50636"/>
                  </a:lnTo>
                  <a:lnTo>
                    <a:pt x="3092661" y="85624"/>
                  </a:lnTo>
                  <a:lnTo>
                    <a:pt x="3110087" y="126919"/>
                  </a:lnTo>
                  <a:lnTo>
                    <a:pt x="3116262" y="172872"/>
                  </a:lnTo>
                  <a:lnTo>
                    <a:pt x="3116262" y="879221"/>
                  </a:lnTo>
                  <a:lnTo>
                    <a:pt x="3110087" y="925173"/>
                  </a:lnTo>
                  <a:lnTo>
                    <a:pt x="3092661" y="966465"/>
                  </a:lnTo>
                  <a:lnTo>
                    <a:pt x="3065630" y="1001450"/>
                  </a:lnTo>
                  <a:lnTo>
                    <a:pt x="3030643" y="1028479"/>
                  </a:lnTo>
                  <a:lnTo>
                    <a:pt x="2989347" y="1045905"/>
                  </a:lnTo>
                  <a:lnTo>
                    <a:pt x="2943390" y="1052080"/>
                  </a:lnTo>
                  <a:lnTo>
                    <a:pt x="172872" y="1052080"/>
                  </a:lnTo>
                  <a:lnTo>
                    <a:pt x="126914" y="1045905"/>
                  </a:lnTo>
                  <a:lnTo>
                    <a:pt x="85618" y="1028479"/>
                  </a:lnTo>
                  <a:lnTo>
                    <a:pt x="50631" y="1001450"/>
                  </a:lnTo>
                  <a:lnTo>
                    <a:pt x="23601" y="966465"/>
                  </a:lnTo>
                  <a:lnTo>
                    <a:pt x="6174" y="925173"/>
                  </a:lnTo>
                  <a:lnTo>
                    <a:pt x="0" y="879221"/>
                  </a:lnTo>
                  <a:lnTo>
                    <a:pt x="0" y="172872"/>
                  </a:lnTo>
                  <a:close/>
                </a:path>
              </a:pathLst>
            </a:custGeom>
            <a:noFill/>
            <a:ln w="38100">
              <a:solidFill>
                <a:srgbClr val="DEEF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29" name="object 15">
              <a:extLst>
                <a:ext uri="{FF2B5EF4-FFF2-40B4-BE49-F238E27FC236}">
                  <a16:creationId xmlns:a16="http://schemas.microsoft.com/office/drawing/2014/main" id="{0F3E3CD4-4E69-478A-B002-D86091656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32" y="1897379"/>
              <a:ext cx="2737103" cy="739139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486" name="object 16">
            <a:extLst>
              <a:ext uri="{FF2B5EF4-FFF2-40B4-BE49-F238E27FC236}">
                <a16:creationId xmlns:a16="http://schemas.microsoft.com/office/drawing/2014/main" id="{F9F83B20-E3AB-40DA-A727-D3114CC5F40D}"/>
              </a:ext>
            </a:extLst>
          </p:cNvPr>
          <p:cNvGrpSpPr>
            <a:grpSpLocks/>
          </p:cNvGrpSpPr>
          <p:nvPr/>
        </p:nvGrpSpPr>
        <p:grpSpPr bwMode="auto">
          <a:xfrm>
            <a:off x="1941513" y="3203575"/>
            <a:ext cx="8374062" cy="1162050"/>
            <a:chOff x="417512" y="3203577"/>
            <a:chExt cx="8374380" cy="1162050"/>
          </a:xfrm>
        </p:grpSpPr>
        <p:sp>
          <p:nvSpPr>
            <p:cNvPr id="20522" name="object 17">
              <a:extLst>
                <a:ext uri="{FF2B5EF4-FFF2-40B4-BE49-F238E27FC236}">
                  <a16:creationId xmlns:a16="http://schemas.microsoft.com/office/drawing/2014/main" id="{C32B605E-6C55-46E0-9FDD-724179D2B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712" y="3238494"/>
              <a:ext cx="6139180" cy="1092200"/>
            </a:xfrm>
            <a:custGeom>
              <a:avLst/>
              <a:gdLst>
                <a:gd name="T0" fmla="*/ 5956820 w 6139180"/>
                <a:gd name="T1" fmla="*/ 0 h 1092200"/>
                <a:gd name="T2" fmla="*/ 182041 w 6139180"/>
                <a:gd name="T3" fmla="*/ 0 h 1092200"/>
                <a:gd name="T4" fmla="*/ 133645 w 6139180"/>
                <a:gd name="T5" fmla="*/ 6503 h 1092200"/>
                <a:gd name="T6" fmla="*/ 90158 w 6139180"/>
                <a:gd name="T7" fmla="*/ 24855 h 1092200"/>
                <a:gd name="T8" fmla="*/ 53316 w 6139180"/>
                <a:gd name="T9" fmla="*/ 53320 h 1092200"/>
                <a:gd name="T10" fmla="*/ 24852 w 6139180"/>
                <a:gd name="T11" fmla="*/ 90164 h 1092200"/>
                <a:gd name="T12" fmla="*/ 6502 w 6139180"/>
                <a:gd name="T13" fmla="*/ 133649 h 1092200"/>
                <a:gd name="T14" fmla="*/ 0 w 6139180"/>
                <a:gd name="T15" fmla="*/ 182041 h 1092200"/>
                <a:gd name="T16" fmla="*/ 0 w 6139180"/>
                <a:gd name="T17" fmla="*/ 910170 h 1092200"/>
                <a:gd name="T18" fmla="*/ 6502 w 6139180"/>
                <a:gd name="T19" fmla="*/ 958561 h 1092200"/>
                <a:gd name="T20" fmla="*/ 24852 w 6139180"/>
                <a:gd name="T21" fmla="*/ 1002045 h 1092200"/>
                <a:gd name="T22" fmla="*/ 53316 w 6139180"/>
                <a:gd name="T23" fmla="*/ 1038885 h 1092200"/>
                <a:gd name="T24" fmla="*/ 90158 w 6139180"/>
                <a:gd name="T25" fmla="*/ 1067347 h 1092200"/>
                <a:gd name="T26" fmla="*/ 133645 w 6139180"/>
                <a:gd name="T27" fmla="*/ 1085697 h 1092200"/>
                <a:gd name="T28" fmla="*/ 182041 w 6139180"/>
                <a:gd name="T29" fmla="*/ 1092200 h 1092200"/>
                <a:gd name="T30" fmla="*/ 5956820 w 6139180"/>
                <a:gd name="T31" fmla="*/ 1092200 h 1092200"/>
                <a:gd name="T32" fmla="*/ 6005217 w 6139180"/>
                <a:gd name="T33" fmla="*/ 1085697 h 1092200"/>
                <a:gd name="T34" fmla="*/ 6048703 w 6139180"/>
                <a:gd name="T35" fmla="*/ 1067347 h 1092200"/>
                <a:gd name="T36" fmla="*/ 6085546 w 6139180"/>
                <a:gd name="T37" fmla="*/ 1038885 h 1092200"/>
                <a:gd name="T38" fmla="*/ 6114010 w 6139180"/>
                <a:gd name="T39" fmla="*/ 1002045 h 1092200"/>
                <a:gd name="T40" fmla="*/ 6132360 w 6139180"/>
                <a:gd name="T41" fmla="*/ 958561 h 1092200"/>
                <a:gd name="T42" fmla="*/ 6138862 w 6139180"/>
                <a:gd name="T43" fmla="*/ 910170 h 1092200"/>
                <a:gd name="T44" fmla="*/ 6138862 w 6139180"/>
                <a:gd name="T45" fmla="*/ 182041 h 1092200"/>
                <a:gd name="T46" fmla="*/ 6132360 w 6139180"/>
                <a:gd name="T47" fmla="*/ 133649 h 1092200"/>
                <a:gd name="T48" fmla="*/ 6114010 w 6139180"/>
                <a:gd name="T49" fmla="*/ 90164 h 1092200"/>
                <a:gd name="T50" fmla="*/ 6085546 w 6139180"/>
                <a:gd name="T51" fmla="*/ 53320 h 1092200"/>
                <a:gd name="T52" fmla="*/ 6048703 w 6139180"/>
                <a:gd name="T53" fmla="*/ 24855 h 1092200"/>
                <a:gd name="T54" fmla="*/ 6005217 w 6139180"/>
                <a:gd name="T55" fmla="*/ 6503 h 1092200"/>
                <a:gd name="T56" fmla="*/ 5956820 w 6139180"/>
                <a:gd name="T57" fmla="*/ 0 h 10922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139180" h="1092200">
                  <a:moveTo>
                    <a:pt x="5956820" y="0"/>
                  </a:moveTo>
                  <a:lnTo>
                    <a:pt x="182041" y="0"/>
                  </a:lnTo>
                  <a:lnTo>
                    <a:pt x="133645" y="6503"/>
                  </a:lnTo>
                  <a:lnTo>
                    <a:pt x="90158" y="24855"/>
                  </a:lnTo>
                  <a:lnTo>
                    <a:pt x="53316" y="53320"/>
                  </a:lnTo>
                  <a:lnTo>
                    <a:pt x="24852" y="90164"/>
                  </a:lnTo>
                  <a:lnTo>
                    <a:pt x="6502" y="133649"/>
                  </a:lnTo>
                  <a:lnTo>
                    <a:pt x="0" y="182041"/>
                  </a:lnTo>
                  <a:lnTo>
                    <a:pt x="0" y="910170"/>
                  </a:lnTo>
                  <a:lnTo>
                    <a:pt x="6502" y="958561"/>
                  </a:lnTo>
                  <a:lnTo>
                    <a:pt x="24852" y="1002045"/>
                  </a:lnTo>
                  <a:lnTo>
                    <a:pt x="53316" y="1038885"/>
                  </a:lnTo>
                  <a:lnTo>
                    <a:pt x="90158" y="1067347"/>
                  </a:lnTo>
                  <a:lnTo>
                    <a:pt x="133645" y="1085697"/>
                  </a:lnTo>
                  <a:lnTo>
                    <a:pt x="182041" y="1092200"/>
                  </a:lnTo>
                  <a:lnTo>
                    <a:pt x="5956820" y="1092200"/>
                  </a:lnTo>
                  <a:lnTo>
                    <a:pt x="6005217" y="1085697"/>
                  </a:lnTo>
                  <a:lnTo>
                    <a:pt x="6048703" y="1067347"/>
                  </a:lnTo>
                  <a:lnTo>
                    <a:pt x="6085546" y="1038885"/>
                  </a:lnTo>
                  <a:lnTo>
                    <a:pt x="6114010" y="1002045"/>
                  </a:lnTo>
                  <a:lnTo>
                    <a:pt x="6132360" y="958561"/>
                  </a:lnTo>
                  <a:lnTo>
                    <a:pt x="6138862" y="910170"/>
                  </a:lnTo>
                  <a:lnTo>
                    <a:pt x="6138862" y="182041"/>
                  </a:lnTo>
                  <a:lnTo>
                    <a:pt x="6132360" y="133649"/>
                  </a:lnTo>
                  <a:lnTo>
                    <a:pt x="6114010" y="90164"/>
                  </a:lnTo>
                  <a:lnTo>
                    <a:pt x="6085546" y="53320"/>
                  </a:lnTo>
                  <a:lnTo>
                    <a:pt x="6048703" y="24855"/>
                  </a:lnTo>
                  <a:lnTo>
                    <a:pt x="6005217" y="6503"/>
                  </a:lnTo>
                  <a:lnTo>
                    <a:pt x="5956820" y="0"/>
                  </a:lnTo>
                  <a:close/>
                </a:path>
              </a:pathLst>
            </a:custGeom>
            <a:solidFill>
              <a:srgbClr val="B1D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23" name="object 18">
              <a:extLst>
                <a:ext uri="{FF2B5EF4-FFF2-40B4-BE49-F238E27FC236}">
                  <a16:creationId xmlns:a16="http://schemas.microsoft.com/office/drawing/2014/main" id="{0235A915-498B-47AD-B16F-E0BD7998B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62" y="3222624"/>
              <a:ext cx="3116262" cy="1143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24" name="object 19">
              <a:extLst>
                <a:ext uri="{FF2B5EF4-FFF2-40B4-BE49-F238E27FC236}">
                  <a16:creationId xmlns:a16="http://schemas.microsoft.com/office/drawing/2014/main" id="{EB4B1DAF-3C8D-4653-8886-21DF8CFD2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62" y="3222627"/>
              <a:ext cx="3116580" cy="1052830"/>
            </a:xfrm>
            <a:custGeom>
              <a:avLst/>
              <a:gdLst>
                <a:gd name="T0" fmla="*/ 0 w 3116579"/>
                <a:gd name="T1" fmla="*/ 172935 h 1052829"/>
                <a:gd name="T2" fmla="*/ 6177 w 3116579"/>
                <a:gd name="T3" fmla="*/ 126960 h 1052829"/>
                <a:gd name="T4" fmla="*/ 23612 w 3116579"/>
                <a:gd name="T5" fmla="*/ 85648 h 1052829"/>
                <a:gd name="T6" fmla="*/ 50653 w 3116579"/>
                <a:gd name="T7" fmla="*/ 50649 h 1052829"/>
                <a:gd name="T8" fmla="*/ 85654 w 3116579"/>
                <a:gd name="T9" fmla="*/ 23609 h 1052829"/>
                <a:gd name="T10" fmla="*/ 126964 w 3116579"/>
                <a:gd name="T11" fmla="*/ 6176 h 1052829"/>
                <a:gd name="T12" fmla="*/ 172935 w 3116579"/>
                <a:gd name="T13" fmla="*/ 0 h 1052829"/>
                <a:gd name="T14" fmla="*/ 2943328 w 3116579"/>
                <a:gd name="T15" fmla="*/ 0 h 1052829"/>
                <a:gd name="T16" fmla="*/ 2989299 w 3116579"/>
                <a:gd name="T17" fmla="*/ 6176 h 1052829"/>
                <a:gd name="T18" fmla="*/ 3030610 w 3116579"/>
                <a:gd name="T19" fmla="*/ 23609 h 1052829"/>
                <a:gd name="T20" fmla="*/ 3065610 w 3116579"/>
                <a:gd name="T21" fmla="*/ 50649 h 1052829"/>
                <a:gd name="T22" fmla="*/ 3092652 w 3116579"/>
                <a:gd name="T23" fmla="*/ 85648 h 1052829"/>
                <a:gd name="T24" fmla="*/ 3110086 w 3116579"/>
                <a:gd name="T25" fmla="*/ 126960 h 1052829"/>
                <a:gd name="T26" fmla="*/ 3116264 w 3116579"/>
                <a:gd name="T27" fmla="*/ 172935 h 1052829"/>
                <a:gd name="T28" fmla="*/ 3116264 w 3116579"/>
                <a:gd name="T29" fmla="*/ 879578 h 1052829"/>
                <a:gd name="T30" fmla="*/ 3110086 w 3116579"/>
                <a:gd name="T31" fmla="*/ 925549 h 1052829"/>
                <a:gd name="T32" fmla="*/ 3092652 w 3116579"/>
                <a:gd name="T33" fmla="*/ 966860 h 1052829"/>
                <a:gd name="T34" fmla="*/ 3065610 w 3116579"/>
                <a:gd name="T35" fmla="*/ 1001860 h 1052829"/>
                <a:gd name="T36" fmla="*/ 3030610 w 3116579"/>
                <a:gd name="T37" fmla="*/ 1028902 h 1052829"/>
                <a:gd name="T38" fmla="*/ 2989299 w 3116579"/>
                <a:gd name="T39" fmla="*/ 1046336 h 1052829"/>
                <a:gd name="T40" fmla="*/ 2943328 w 3116579"/>
                <a:gd name="T41" fmla="*/ 1052514 h 1052829"/>
                <a:gd name="T42" fmla="*/ 172935 w 3116579"/>
                <a:gd name="T43" fmla="*/ 1052514 h 1052829"/>
                <a:gd name="T44" fmla="*/ 126964 w 3116579"/>
                <a:gd name="T45" fmla="*/ 1046336 h 1052829"/>
                <a:gd name="T46" fmla="*/ 85654 w 3116579"/>
                <a:gd name="T47" fmla="*/ 1028902 h 1052829"/>
                <a:gd name="T48" fmla="*/ 50653 w 3116579"/>
                <a:gd name="T49" fmla="*/ 1001860 h 1052829"/>
                <a:gd name="T50" fmla="*/ 23612 w 3116579"/>
                <a:gd name="T51" fmla="*/ 966860 h 1052829"/>
                <a:gd name="T52" fmla="*/ 6177 w 3116579"/>
                <a:gd name="T53" fmla="*/ 925549 h 1052829"/>
                <a:gd name="T54" fmla="*/ 0 w 3116579"/>
                <a:gd name="T55" fmla="*/ 879578 h 1052829"/>
                <a:gd name="T56" fmla="*/ 0 w 3116579"/>
                <a:gd name="T57" fmla="*/ 172935 h 10528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116579" h="1052829">
                  <a:moveTo>
                    <a:pt x="0" y="172935"/>
                  </a:moveTo>
                  <a:lnTo>
                    <a:pt x="6177" y="126960"/>
                  </a:lnTo>
                  <a:lnTo>
                    <a:pt x="23612" y="85648"/>
                  </a:lnTo>
                  <a:lnTo>
                    <a:pt x="50653" y="50649"/>
                  </a:lnTo>
                  <a:lnTo>
                    <a:pt x="85654" y="23609"/>
                  </a:lnTo>
                  <a:lnTo>
                    <a:pt x="126964" y="6176"/>
                  </a:lnTo>
                  <a:lnTo>
                    <a:pt x="172935" y="0"/>
                  </a:lnTo>
                  <a:lnTo>
                    <a:pt x="2943326" y="0"/>
                  </a:lnTo>
                  <a:lnTo>
                    <a:pt x="2989297" y="6176"/>
                  </a:lnTo>
                  <a:lnTo>
                    <a:pt x="3030608" y="23609"/>
                  </a:lnTo>
                  <a:lnTo>
                    <a:pt x="3065608" y="50649"/>
                  </a:lnTo>
                  <a:lnTo>
                    <a:pt x="3092650" y="85648"/>
                  </a:lnTo>
                  <a:lnTo>
                    <a:pt x="3110084" y="126960"/>
                  </a:lnTo>
                  <a:lnTo>
                    <a:pt x="3116262" y="172935"/>
                  </a:lnTo>
                  <a:lnTo>
                    <a:pt x="3116262" y="879576"/>
                  </a:lnTo>
                  <a:lnTo>
                    <a:pt x="3110084" y="925547"/>
                  </a:lnTo>
                  <a:lnTo>
                    <a:pt x="3092650" y="966858"/>
                  </a:lnTo>
                  <a:lnTo>
                    <a:pt x="3065608" y="1001858"/>
                  </a:lnTo>
                  <a:lnTo>
                    <a:pt x="3030608" y="1028900"/>
                  </a:lnTo>
                  <a:lnTo>
                    <a:pt x="2989297" y="1046334"/>
                  </a:lnTo>
                  <a:lnTo>
                    <a:pt x="2943326" y="1052512"/>
                  </a:lnTo>
                  <a:lnTo>
                    <a:pt x="172935" y="1052512"/>
                  </a:lnTo>
                  <a:lnTo>
                    <a:pt x="126964" y="1046334"/>
                  </a:lnTo>
                  <a:lnTo>
                    <a:pt x="85654" y="1028900"/>
                  </a:lnTo>
                  <a:lnTo>
                    <a:pt x="50653" y="1001858"/>
                  </a:lnTo>
                  <a:lnTo>
                    <a:pt x="23612" y="966858"/>
                  </a:lnTo>
                  <a:lnTo>
                    <a:pt x="6177" y="925547"/>
                  </a:lnTo>
                  <a:lnTo>
                    <a:pt x="0" y="879576"/>
                  </a:lnTo>
                  <a:lnTo>
                    <a:pt x="0" y="172935"/>
                  </a:lnTo>
                  <a:close/>
                </a:path>
              </a:pathLst>
            </a:custGeom>
            <a:noFill/>
            <a:ln w="38100">
              <a:solidFill>
                <a:srgbClr val="DEEF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25" name="object 20">
              <a:extLst>
                <a:ext uri="{FF2B5EF4-FFF2-40B4-BE49-F238E27FC236}">
                  <a16:creationId xmlns:a16="http://schemas.microsoft.com/office/drawing/2014/main" id="{3E8B24CA-0C66-4436-B68F-65FA96D20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76" y="3450335"/>
              <a:ext cx="2100071" cy="504444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487" name="object 21">
            <a:extLst>
              <a:ext uri="{FF2B5EF4-FFF2-40B4-BE49-F238E27FC236}">
                <a16:creationId xmlns:a16="http://schemas.microsoft.com/office/drawing/2014/main" id="{BC2AF504-068A-439A-A1BB-9F11B5E0AC57}"/>
              </a:ext>
            </a:extLst>
          </p:cNvPr>
          <p:cNvGrpSpPr>
            <a:grpSpLocks/>
          </p:cNvGrpSpPr>
          <p:nvPr/>
        </p:nvGrpSpPr>
        <p:grpSpPr bwMode="auto">
          <a:xfrm>
            <a:off x="1941513" y="4535489"/>
            <a:ext cx="8369300" cy="1163637"/>
            <a:chOff x="417512" y="4535488"/>
            <a:chExt cx="8369300" cy="1163955"/>
          </a:xfrm>
        </p:grpSpPr>
        <p:sp>
          <p:nvSpPr>
            <p:cNvPr id="20518" name="object 22">
              <a:extLst>
                <a:ext uri="{FF2B5EF4-FFF2-40B4-BE49-F238E27FC236}">
                  <a16:creationId xmlns:a16="http://schemas.microsoft.com/office/drawing/2014/main" id="{4AC491ED-7368-4154-892F-4DC88BCC8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2" y="4535488"/>
              <a:ext cx="5981700" cy="1125855"/>
            </a:xfrm>
            <a:custGeom>
              <a:avLst/>
              <a:gdLst>
                <a:gd name="T0" fmla="*/ 5794108 w 5981700"/>
                <a:gd name="T1" fmla="*/ 0 h 1125854"/>
                <a:gd name="T2" fmla="*/ 187591 w 5981700"/>
                <a:gd name="T3" fmla="*/ 0 h 1125854"/>
                <a:gd name="T4" fmla="*/ 137721 w 5981700"/>
                <a:gd name="T5" fmla="*/ 6700 h 1125854"/>
                <a:gd name="T6" fmla="*/ 92909 w 5981700"/>
                <a:gd name="T7" fmla="*/ 25611 h 1125854"/>
                <a:gd name="T8" fmla="*/ 54943 w 5981700"/>
                <a:gd name="T9" fmla="*/ 54943 h 1125854"/>
                <a:gd name="T10" fmla="*/ 25611 w 5981700"/>
                <a:gd name="T11" fmla="*/ 92909 h 1125854"/>
                <a:gd name="T12" fmla="*/ 6700 w 5981700"/>
                <a:gd name="T13" fmla="*/ 137721 h 1125854"/>
                <a:gd name="T14" fmla="*/ 0 w 5981700"/>
                <a:gd name="T15" fmla="*/ 187591 h 1125854"/>
                <a:gd name="T16" fmla="*/ 0 w 5981700"/>
                <a:gd name="T17" fmla="*/ 937947 h 1125854"/>
                <a:gd name="T18" fmla="*/ 6700 w 5981700"/>
                <a:gd name="T19" fmla="*/ 987817 h 1125854"/>
                <a:gd name="T20" fmla="*/ 25611 w 5981700"/>
                <a:gd name="T21" fmla="*/ 1032630 h 1125854"/>
                <a:gd name="T22" fmla="*/ 54943 w 5981700"/>
                <a:gd name="T23" fmla="*/ 1070596 h 1125854"/>
                <a:gd name="T24" fmla="*/ 92909 w 5981700"/>
                <a:gd name="T25" fmla="*/ 1099928 h 1125854"/>
                <a:gd name="T26" fmla="*/ 137721 w 5981700"/>
                <a:gd name="T27" fmla="*/ 1118838 h 1125854"/>
                <a:gd name="T28" fmla="*/ 187591 w 5981700"/>
                <a:gd name="T29" fmla="*/ 1125539 h 1125854"/>
                <a:gd name="T30" fmla="*/ 5794108 w 5981700"/>
                <a:gd name="T31" fmla="*/ 1125539 h 1125854"/>
                <a:gd name="T32" fmla="*/ 5843978 w 5981700"/>
                <a:gd name="T33" fmla="*/ 1118838 h 1125854"/>
                <a:gd name="T34" fmla="*/ 5888790 w 5981700"/>
                <a:gd name="T35" fmla="*/ 1099928 h 1125854"/>
                <a:gd name="T36" fmla="*/ 5926756 w 5981700"/>
                <a:gd name="T37" fmla="*/ 1070596 h 1125854"/>
                <a:gd name="T38" fmla="*/ 5956088 w 5981700"/>
                <a:gd name="T39" fmla="*/ 1032630 h 1125854"/>
                <a:gd name="T40" fmla="*/ 5974999 w 5981700"/>
                <a:gd name="T41" fmla="*/ 987817 h 1125854"/>
                <a:gd name="T42" fmla="*/ 5981700 w 5981700"/>
                <a:gd name="T43" fmla="*/ 937947 h 1125854"/>
                <a:gd name="T44" fmla="*/ 5981700 w 5981700"/>
                <a:gd name="T45" fmla="*/ 187591 h 1125854"/>
                <a:gd name="T46" fmla="*/ 5974999 w 5981700"/>
                <a:gd name="T47" fmla="*/ 137721 h 1125854"/>
                <a:gd name="T48" fmla="*/ 5956088 w 5981700"/>
                <a:gd name="T49" fmla="*/ 92909 h 1125854"/>
                <a:gd name="T50" fmla="*/ 5926756 w 5981700"/>
                <a:gd name="T51" fmla="*/ 54943 h 1125854"/>
                <a:gd name="T52" fmla="*/ 5888790 w 5981700"/>
                <a:gd name="T53" fmla="*/ 25611 h 1125854"/>
                <a:gd name="T54" fmla="*/ 5843978 w 5981700"/>
                <a:gd name="T55" fmla="*/ 6700 h 1125854"/>
                <a:gd name="T56" fmla="*/ 5794108 w 5981700"/>
                <a:gd name="T57" fmla="*/ 0 h 11258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981700" h="1125854">
                  <a:moveTo>
                    <a:pt x="5794108" y="0"/>
                  </a:moveTo>
                  <a:lnTo>
                    <a:pt x="187591" y="0"/>
                  </a:lnTo>
                  <a:lnTo>
                    <a:pt x="137721" y="6700"/>
                  </a:lnTo>
                  <a:lnTo>
                    <a:pt x="92909" y="25611"/>
                  </a:lnTo>
                  <a:lnTo>
                    <a:pt x="54943" y="54943"/>
                  </a:lnTo>
                  <a:lnTo>
                    <a:pt x="25611" y="92909"/>
                  </a:lnTo>
                  <a:lnTo>
                    <a:pt x="6700" y="137721"/>
                  </a:lnTo>
                  <a:lnTo>
                    <a:pt x="0" y="187591"/>
                  </a:lnTo>
                  <a:lnTo>
                    <a:pt x="0" y="937945"/>
                  </a:lnTo>
                  <a:lnTo>
                    <a:pt x="6700" y="987815"/>
                  </a:lnTo>
                  <a:lnTo>
                    <a:pt x="25611" y="1032628"/>
                  </a:lnTo>
                  <a:lnTo>
                    <a:pt x="54943" y="1070594"/>
                  </a:lnTo>
                  <a:lnTo>
                    <a:pt x="92909" y="1099926"/>
                  </a:lnTo>
                  <a:lnTo>
                    <a:pt x="137721" y="1118836"/>
                  </a:lnTo>
                  <a:lnTo>
                    <a:pt x="187591" y="1125537"/>
                  </a:lnTo>
                  <a:lnTo>
                    <a:pt x="5794108" y="1125537"/>
                  </a:lnTo>
                  <a:lnTo>
                    <a:pt x="5843978" y="1118836"/>
                  </a:lnTo>
                  <a:lnTo>
                    <a:pt x="5888790" y="1099926"/>
                  </a:lnTo>
                  <a:lnTo>
                    <a:pt x="5926756" y="1070594"/>
                  </a:lnTo>
                  <a:lnTo>
                    <a:pt x="5956088" y="1032628"/>
                  </a:lnTo>
                  <a:lnTo>
                    <a:pt x="5974999" y="987815"/>
                  </a:lnTo>
                  <a:lnTo>
                    <a:pt x="5981700" y="937945"/>
                  </a:lnTo>
                  <a:lnTo>
                    <a:pt x="5981700" y="187591"/>
                  </a:lnTo>
                  <a:lnTo>
                    <a:pt x="5974999" y="137721"/>
                  </a:lnTo>
                  <a:lnTo>
                    <a:pt x="5956088" y="92909"/>
                  </a:lnTo>
                  <a:lnTo>
                    <a:pt x="5926756" y="54943"/>
                  </a:lnTo>
                  <a:lnTo>
                    <a:pt x="5888790" y="25611"/>
                  </a:lnTo>
                  <a:lnTo>
                    <a:pt x="5843978" y="6700"/>
                  </a:lnTo>
                  <a:lnTo>
                    <a:pt x="5794108" y="0"/>
                  </a:lnTo>
                  <a:close/>
                </a:path>
              </a:pathLst>
            </a:custGeom>
            <a:solidFill>
              <a:srgbClr val="B1D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19" name="object 23">
              <a:extLst>
                <a:ext uri="{FF2B5EF4-FFF2-40B4-BE49-F238E27FC236}">
                  <a16:creationId xmlns:a16="http://schemas.microsoft.com/office/drawing/2014/main" id="{E1A86842-B265-4FFE-9F0B-C1163449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62" y="4556124"/>
              <a:ext cx="3116262" cy="114300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20" name="object 24">
              <a:extLst>
                <a:ext uri="{FF2B5EF4-FFF2-40B4-BE49-F238E27FC236}">
                  <a16:creationId xmlns:a16="http://schemas.microsoft.com/office/drawing/2014/main" id="{ADD87349-2804-4F55-B3C8-8CA994063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62" y="4556119"/>
              <a:ext cx="3116580" cy="1052195"/>
            </a:xfrm>
            <a:custGeom>
              <a:avLst/>
              <a:gdLst>
                <a:gd name="T0" fmla="*/ 0 w 3116579"/>
                <a:gd name="T1" fmla="*/ 172872 h 1052195"/>
                <a:gd name="T2" fmla="*/ 6174 w 3116579"/>
                <a:gd name="T3" fmla="*/ 126919 h 1052195"/>
                <a:gd name="T4" fmla="*/ 23601 w 3116579"/>
                <a:gd name="T5" fmla="*/ 85624 h 1052195"/>
                <a:gd name="T6" fmla="*/ 50631 w 3116579"/>
                <a:gd name="T7" fmla="*/ 50636 h 1052195"/>
                <a:gd name="T8" fmla="*/ 85618 w 3116579"/>
                <a:gd name="T9" fmla="*/ 23604 h 1052195"/>
                <a:gd name="T10" fmla="*/ 126914 w 3116579"/>
                <a:gd name="T11" fmla="*/ 6175 h 1052195"/>
                <a:gd name="T12" fmla="*/ 172872 w 3116579"/>
                <a:gd name="T13" fmla="*/ 0 h 1052195"/>
                <a:gd name="T14" fmla="*/ 2943392 w 3116579"/>
                <a:gd name="T15" fmla="*/ 0 h 1052195"/>
                <a:gd name="T16" fmla="*/ 2989349 w 3116579"/>
                <a:gd name="T17" fmla="*/ 6175 h 1052195"/>
                <a:gd name="T18" fmla="*/ 3030645 w 3116579"/>
                <a:gd name="T19" fmla="*/ 23604 h 1052195"/>
                <a:gd name="T20" fmla="*/ 3065632 w 3116579"/>
                <a:gd name="T21" fmla="*/ 50636 h 1052195"/>
                <a:gd name="T22" fmla="*/ 3092663 w 3116579"/>
                <a:gd name="T23" fmla="*/ 85624 h 1052195"/>
                <a:gd name="T24" fmla="*/ 3110089 w 3116579"/>
                <a:gd name="T25" fmla="*/ 126919 h 1052195"/>
                <a:gd name="T26" fmla="*/ 3116264 w 3116579"/>
                <a:gd name="T27" fmla="*/ 172872 h 1052195"/>
                <a:gd name="T28" fmla="*/ 3116264 w 3116579"/>
                <a:gd name="T29" fmla="*/ 879221 h 1052195"/>
                <a:gd name="T30" fmla="*/ 3110089 w 3116579"/>
                <a:gd name="T31" fmla="*/ 925173 h 1052195"/>
                <a:gd name="T32" fmla="*/ 3092663 w 3116579"/>
                <a:gd name="T33" fmla="*/ 966465 h 1052195"/>
                <a:gd name="T34" fmla="*/ 3065632 w 3116579"/>
                <a:gd name="T35" fmla="*/ 1001450 h 1052195"/>
                <a:gd name="T36" fmla="*/ 3030645 w 3116579"/>
                <a:gd name="T37" fmla="*/ 1028479 h 1052195"/>
                <a:gd name="T38" fmla="*/ 2989349 w 3116579"/>
                <a:gd name="T39" fmla="*/ 1045905 h 1052195"/>
                <a:gd name="T40" fmla="*/ 2943392 w 3116579"/>
                <a:gd name="T41" fmla="*/ 1052080 h 1052195"/>
                <a:gd name="T42" fmla="*/ 172872 w 3116579"/>
                <a:gd name="T43" fmla="*/ 1052080 h 1052195"/>
                <a:gd name="T44" fmla="*/ 126914 w 3116579"/>
                <a:gd name="T45" fmla="*/ 1045905 h 1052195"/>
                <a:gd name="T46" fmla="*/ 85618 w 3116579"/>
                <a:gd name="T47" fmla="*/ 1028479 h 1052195"/>
                <a:gd name="T48" fmla="*/ 50631 w 3116579"/>
                <a:gd name="T49" fmla="*/ 1001450 h 1052195"/>
                <a:gd name="T50" fmla="*/ 23601 w 3116579"/>
                <a:gd name="T51" fmla="*/ 966465 h 1052195"/>
                <a:gd name="T52" fmla="*/ 6174 w 3116579"/>
                <a:gd name="T53" fmla="*/ 925173 h 1052195"/>
                <a:gd name="T54" fmla="*/ 0 w 3116579"/>
                <a:gd name="T55" fmla="*/ 879221 h 1052195"/>
                <a:gd name="T56" fmla="*/ 0 w 3116579"/>
                <a:gd name="T57" fmla="*/ 172872 h 105219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116579" h="1052195">
                  <a:moveTo>
                    <a:pt x="0" y="172872"/>
                  </a:moveTo>
                  <a:lnTo>
                    <a:pt x="6174" y="126919"/>
                  </a:lnTo>
                  <a:lnTo>
                    <a:pt x="23601" y="85624"/>
                  </a:lnTo>
                  <a:lnTo>
                    <a:pt x="50631" y="50636"/>
                  </a:lnTo>
                  <a:lnTo>
                    <a:pt x="85618" y="23604"/>
                  </a:lnTo>
                  <a:lnTo>
                    <a:pt x="126914" y="6175"/>
                  </a:lnTo>
                  <a:lnTo>
                    <a:pt x="172872" y="0"/>
                  </a:lnTo>
                  <a:lnTo>
                    <a:pt x="2943390" y="0"/>
                  </a:lnTo>
                  <a:lnTo>
                    <a:pt x="2989347" y="6175"/>
                  </a:lnTo>
                  <a:lnTo>
                    <a:pt x="3030643" y="23604"/>
                  </a:lnTo>
                  <a:lnTo>
                    <a:pt x="3065630" y="50636"/>
                  </a:lnTo>
                  <a:lnTo>
                    <a:pt x="3092661" y="85624"/>
                  </a:lnTo>
                  <a:lnTo>
                    <a:pt x="3110087" y="126919"/>
                  </a:lnTo>
                  <a:lnTo>
                    <a:pt x="3116262" y="172872"/>
                  </a:lnTo>
                  <a:lnTo>
                    <a:pt x="3116262" y="879221"/>
                  </a:lnTo>
                  <a:lnTo>
                    <a:pt x="3110087" y="925173"/>
                  </a:lnTo>
                  <a:lnTo>
                    <a:pt x="3092661" y="966465"/>
                  </a:lnTo>
                  <a:lnTo>
                    <a:pt x="3065630" y="1001450"/>
                  </a:lnTo>
                  <a:lnTo>
                    <a:pt x="3030643" y="1028479"/>
                  </a:lnTo>
                  <a:lnTo>
                    <a:pt x="2989347" y="1045905"/>
                  </a:lnTo>
                  <a:lnTo>
                    <a:pt x="2943390" y="1052080"/>
                  </a:lnTo>
                  <a:lnTo>
                    <a:pt x="172872" y="1052080"/>
                  </a:lnTo>
                  <a:lnTo>
                    <a:pt x="126914" y="1045905"/>
                  </a:lnTo>
                  <a:lnTo>
                    <a:pt x="85618" y="1028479"/>
                  </a:lnTo>
                  <a:lnTo>
                    <a:pt x="50631" y="1001450"/>
                  </a:lnTo>
                  <a:lnTo>
                    <a:pt x="23601" y="966465"/>
                  </a:lnTo>
                  <a:lnTo>
                    <a:pt x="6174" y="925173"/>
                  </a:lnTo>
                  <a:lnTo>
                    <a:pt x="0" y="879221"/>
                  </a:lnTo>
                  <a:lnTo>
                    <a:pt x="0" y="172872"/>
                  </a:lnTo>
                  <a:close/>
                </a:path>
              </a:pathLst>
            </a:custGeom>
            <a:noFill/>
            <a:ln w="38100">
              <a:solidFill>
                <a:srgbClr val="DEEF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21" name="object 25">
              <a:extLst>
                <a:ext uri="{FF2B5EF4-FFF2-40B4-BE49-F238E27FC236}">
                  <a16:creationId xmlns:a16="http://schemas.microsoft.com/office/drawing/2014/main" id="{E737E3C1-A791-4193-A06F-809BEBA3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4549139"/>
              <a:ext cx="2095499" cy="73913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488" name="object 26">
            <a:extLst>
              <a:ext uri="{FF2B5EF4-FFF2-40B4-BE49-F238E27FC236}">
                <a16:creationId xmlns:a16="http://schemas.microsoft.com/office/drawing/2014/main" id="{F2ED3683-2558-4854-AFB4-17B337B4D661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1276351"/>
            <a:ext cx="2476500" cy="479425"/>
            <a:chOff x="742950" y="1276351"/>
            <a:chExt cx="2476500" cy="479425"/>
          </a:xfrm>
        </p:grpSpPr>
        <p:sp>
          <p:nvSpPr>
            <p:cNvPr id="20516" name="object 27">
              <a:extLst>
                <a:ext uri="{FF2B5EF4-FFF2-40B4-BE49-F238E27FC236}">
                  <a16:creationId xmlns:a16="http://schemas.microsoft.com/office/drawing/2014/main" id="{28E9F3C6-E95E-4571-80C2-936BDDCD9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295401"/>
              <a:ext cx="2438400" cy="441325"/>
            </a:xfrm>
            <a:custGeom>
              <a:avLst/>
              <a:gdLst>
                <a:gd name="T0" fmla="*/ 2217737 w 2438400"/>
                <a:gd name="T1" fmla="*/ 0 h 441325"/>
                <a:gd name="T2" fmla="*/ 220662 w 2438400"/>
                <a:gd name="T3" fmla="*/ 0 h 441325"/>
                <a:gd name="T4" fmla="*/ 176191 w 2438400"/>
                <a:gd name="T5" fmla="*/ 4483 h 441325"/>
                <a:gd name="T6" fmla="*/ 134770 w 2438400"/>
                <a:gd name="T7" fmla="*/ 17340 h 441325"/>
                <a:gd name="T8" fmla="*/ 97287 w 2438400"/>
                <a:gd name="T9" fmla="*/ 37685 h 441325"/>
                <a:gd name="T10" fmla="*/ 64630 w 2438400"/>
                <a:gd name="T11" fmla="*/ 64630 h 441325"/>
                <a:gd name="T12" fmla="*/ 37685 w 2438400"/>
                <a:gd name="T13" fmla="*/ 97287 h 441325"/>
                <a:gd name="T14" fmla="*/ 17340 w 2438400"/>
                <a:gd name="T15" fmla="*/ 134770 h 441325"/>
                <a:gd name="T16" fmla="*/ 4483 w 2438400"/>
                <a:gd name="T17" fmla="*/ 176191 h 441325"/>
                <a:gd name="T18" fmla="*/ 0 w 2438400"/>
                <a:gd name="T19" fmla="*/ 220662 h 441325"/>
                <a:gd name="T20" fmla="*/ 4483 w 2438400"/>
                <a:gd name="T21" fmla="*/ 265133 h 441325"/>
                <a:gd name="T22" fmla="*/ 17340 w 2438400"/>
                <a:gd name="T23" fmla="*/ 306554 h 441325"/>
                <a:gd name="T24" fmla="*/ 37685 w 2438400"/>
                <a:gd name="T25" fmla="*/ 344037 h 441325"/>
                <a:gd name="T26" fmla="*/ 64630 w 2438400"/>
                <a:gd name="T27" fmla="*/ 376694 h 441325"/>
                <a:gd name="T28" fmla="*/ 97287 w 2438400"/>
                <a:gd name="T29" fmla="*/ 403639 h 441325"/>
                <a:gd name="T30" fmla="*/ 134770 w 2438400"/>
                <a:gd name="T31" fmla="*/ 423984 h 441325"/>
                <a:gd name="T32" fmla="*/ 176191 w 2438400"/>
                <a:gd name="T33" fmla="*/ 436841 h 441325"/>
                <a:gd name="T34" fmla="*/ 220662 w 2438400"/>
                <a:gd name="T35" fmla="*/ 441325 h 441325"/>
                <a:gd name="T36" fmla="*/ 2217737 w 2438400"/>
                <a:gd name="T37" fmla="*/ 441325 h 441325"/>
                <a:gd name="T38" fmla="*/ 2262208 w 2438400"/>
                <a:gd name="T39" fmla="*/ 436841 h 441325"/>
                <a:gd name="T40" fmla="*/ 2303629 w 2438400"/>
                <a:gd name="T41" fmla="*/ 423984 h 441325"/>
                <a:gd name="T42" fmla="*/ 2341112 w 2438400"/>
                <a:gd name="T43" fmla="*/ 403639 h 441325"/>
                <a:gd name="T44" fmla="*/ 2373769 w 2438400"/>
                <a:gd name="T45" fmla="*/ 376694 h 441325"/>
                <a:gd name="T46" fmla="*/ 2400714 w 2438400"/>
                <a:gd name="T47" fmla="*/ 344037 h 441325"/>
                <a:gd name="T48" fmla="*/ 2421059 w 2438400"/>
                <a:gd name="T49" fmla="*/ 306554 h 441325"/>
                <a:gd name="T50" fmla="*/ 2433916 w 2438400"/>
                <a:gd name="T51" fmla="*/ 265133 h 441325"/>
                <a:gd name="T52" fmla="*/ 2438400 w 2438400"/>
                <a:gd name="T53" fmla="*/ 220662 h 441325"/>
                <a:gd name="T54" fmla="*/ 2433916 w 2438400"/>
                <a:gd name="T55" fmla="*/ 176191 h 441325"/>
                <a:gd name="T56" fmla="*/ 2421059 w 2438400"/>
                <a:gd name="T57" fmla="*/ 134770 h 441325"/>
                <a:gd name="T58" fmla="*/ 2400714 w 2438400"/>
                <a:gd name="T59" fmla="*/ 97287 h 441325"/>
                <a:gd name="T60" fmla="*/ 2373769 w 2438400"/>
                <a:gd name="T61" fmla="*/ 64630 h 441325"/>
                <a:gd name="T62" fmla="*/ 2341112 w 2438400"/>
                <a:gd name="T63" fmla="*/ 37685 h 441325"/>
                <a:gd name="T64" fmla="*/ 2303629 w 2438400"/>
                <a:gd name="T65" fmla="*/ 17340 h 441325"/>
                <a:gd name="T66" fmla="*/ 2262208 w 2438400"/>
                <a:gd name="T67" fmla="*/ 4483 h 441325"/>
                <a:gd name="T68" fmla="*/ 2217737 w 2438400"/>
                <a:gd name="T69" fmla="*/ 0 h 4413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438400" h="441325">
                  <a:moveTo>
                    <a:pt x="2217737" y="0"/>
                  </a:moveTo>
                  <a:lnTo>
                    <a:pt x="220662" y="0"/>
                  </a:lnTo>
                  <a:lnTo>
                    <a:pt x="176191" y="4483"/>
                  </a:lnTo>
                  <a:lnTo>
                    <a:pt x="134770" y="17340"/>
                  </a:lnTo>
                  <a:lnTo>
                    <a:pt x="97287" y="37685"/>
                  </a:lnTo>
                  <a:lnTo>
                    <a:pt x="64630" y="64630"/>
                  </a:lnTo>
                  <a:lnTo>
                    <a:pt x="37685" y="97287"/>
                  </a:lnTo>
                  <a:lnTo>
                    <a:pt x="17340" y="134770"/>
                  </a:lnTo>
                  <a:lnTo>
                    <a:pt x="4483" y="176191"/>
                  </a:lnTo>
                  <a:lnTo>
                    <a:pt x="0" y="220662"/>
                  </a:lnTo>
                  <a:lnTo>
                    <a:pt x="4483" y="265133"/>
                  </a:lnTo>
                  <a:lnTo>
                    <a:pt x="17340" y="306554"/>
                  </a:lnTo>
                  <a:lnTo>
                    <a:pt x="37685" y="344037"/>
                  </a:lnTo>
                  <a:lnTo>
                    <a:pt x="64630" y="376694"/>
                  </a:lnTo>
                  <a:lnTo>
                    <a:pt x="97287" y="403639"/>
                  </a:lnTo>
                  <a:lnTo>
                    <a:pt x="134770" y="423984"/>
                  </a:lnTo>
                  <a:lnTo>
                    <a:pt x="176191" y="436841"/>
                  </a:lnTo>
                  <a:lnTo>
                    <a:pt x="220662" y="441325"/>
                  </a:lnTo>
                  <a:lnTo>
                    <a:pt x="2217737" y="441325"/>
                  </a:lnTo>
                  <a:lnTo>
                    <a:pt x="2262208" y="436841"/>
                  </a:lnTo>
                  <a:lnTo>
                    <a:pt x="2303629" y="423984"/>
                  </a:lnTo>
                  <a:lnTo>
                    <a:pt x="2341112" y="403639"/>
                  </a:lnTo>
                  <a:lnTo>
                    <a:pt x="2373769" y="376694"/>
                  </a:lnTo>
                  <a:lnTo>
                    <a:pt x="2400714" y="344037"/>
                  </a:lnTo>
                  <a:lnTo>
                    <a:pt x="2421059" y="306554"/>
                  </a:lnTo>
                  <a:lnTo>
                    <a:pt x="2433916" y="265133"/>
                  </a:lnTo>
                  <a:lnTo>
                    <a:pt x="2438400" y="220662"/>
                  </a:lnTo>
                  <a:lnTo>
                    <a:pt x="2433916" y="176191"/>
                  </a:lnTo>
                  <a:lnTo>
                    <a:pt x="2421059" y="134770"/>
                  </a:lnTo>
                  <a:lnTo>
                    <a:pt x="2400714" y="97287"/>
                  </a:lnTo>
                  <a:lnTo>
                    <a:pt x="2373769" y="64630"/>
                  </a:lnTo>
                  <a:lnTo>
                    <a:pt x="2341112" y="37685"/>
                  </a:lnTo>
                  <a:lnTo>
                    <a:pt x="2303629" y="17340"/>
                  </a:lnTo>
                  <a:lnTo>
                    <a:pt x="2262208" y="4483"/>
                  </a:lnTo>
                  <a:lnTo>
                    <a:pt x="2217737" y="0"/>
                  </a:lnTo>
                  <a:close/>
                </a:path>
              </a:pathLst>
            </a:custGeom>
            <a:solidFill>
              <a:srgbClr val="102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517" name="object 28">
              <a:extLst>
                <a:ext uri="{FF2B5EF4-FFF2-40B4-BE49-F238E27FC236}">
                  <a16:creationId xmlns:a16="http://schemas.microsoft.com/office/drawing/2014/main" id="{9EDC28E9-E3B6-413E-9558-D813CA02C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295401"/>
              <a:ext cx="2438400" cy="441325"/>
            </a:xfrm>
            <a:custGeom>
              <a:avLst/>
              <a:gdLst>
                <a:gd name="T0" fmla="*/ 0 w 2438400"/>
                <a:gd name="T1" fmla="*/ 220662 h 441325"/>
                <a:gd name="T2" fmla="*/ 4483 w 2438400"/>
                <a:gd name="T3" fmla="*/ 176191 h 441325"/>
                <a:gd name="T4" fmla="*/ 17340 w 2438400"/>
                <a:gd name="T5" fmla="*/ 134770 h 441325"/>
                <a:gd name="T6" fmla="*/ 37685 w 2438400"/>
                <a:gd name="T7" fmla="*/ 97287 h 441325"/>
                <a:gd name="T8" fmla="*/ 64630 w 2438400"/>
                <a:gd name="T9" fmla="*/ 64630 h 441325"/>
                <a:gd name="T10" fmla="*/ 97287 w 2438400"/>
                <a:gd name="T11" fmla="*/ 37685 h 441325"/>
                <a:gd name="T12" fmla="*/ 134770 w 2438400"/>
                <a:gd name="T13" fmla="*/ 17340 h 441325"/>
                <a:gd name="T14" fmla="*/ 176191 w 2438400"/>
                <a:gd name="T15" fmla="*/ 4483 h 441325"/>
                <a:gd name="T16" fmla="*/ 220662 w 2438400"/>
                <a:gd name="T17" fmla="*/ 0 h 441325"/>
                <a:gd name="T18" fmla="*/ 2217737 w 2438400"/>
                <a:gd name="T19" fmla="*/ 0 h 441325"/>
                <a:gd name="T20" fmla="*/ 2262208 w 2438400"/>
                <a:gd name="T21" fmla="*/ 4483 h 441325"/>
                <a:gd name="T22" fmla="*/ 2303629 w 2438400"/>
                <a:gd name="T23" fmla="*/ 17340 h 441325"/>
                <a:gd name="T24" fmla="*/ 2341112 w 2438400"/>
                <a:gd name="T25" fmla="*/ 37685 h 441325"/>
                <a:gd name="T26" fmla="*/ 2373769 w 2438400"/>
                <a:gd name="T27" fmla="*/ 64630 h 441325"/>
                <a:gd name="T28" fmla="*/ 2400714 w 2438400"/>
                <a:gd name="T29" fmla="*/ 97287 h 441325"/>
                <a:gd name="T30" fmla="*/ 2421059 w 2438400"/>
                <a:gd name="T31" fmla="*/ 134770 h 441325"/>
                <a:gd name="T32" fmla="*/ 2433916 w 2438400"/>
                <a:gd name="T33" fmla="*/ 176191 h 441325"/>
                <a:gd name="T34" fmla="*/ 2438400 w 2438400"/>
                <a:gd name="T35" fmla="*/ 220662 h 441325"/>
                <a:gd name="T36" fmla="*/ 2433916 w 2438400"/>
                <a:gd name="T37" fmla="*/ 265133 h 441325"/>
                <a:gd name="T38" fmla="*/ 2421059 w 2438400"/>
                <a:gd name="T39" fmla="*/ 306554 h 441325"/>
                <a:gd name="T40" fmla="*/ 2400714 w 2438400"/>
                <a:gd name="T41" fmla="*/ 344037 h 441325"/>
                <a:gd name="T42" fmla="*/ 2373769 w 2438400"/>
                <a:gd name="T43" fmla="*/ 376694 h 441325"/>
                <a:gd name="T44" fmla="*/ 2341112 w 2438400"/>
                <a:gd name="T45" fmla="*/ 403639 h 441325"/>
                <a:gd name="T46" fmla="*/ 2303629 w 2438400"/>
                <a:gd name="T47" fmla="*/ 423984 h 441325"/>
                <a:gd name="T48" fmla="*/ 2262208 w 2438400"/>
                <a:gd name="T49" fmla="*/ 436841 h 441325"/>
                <a:gd name="T50" fmla="*/ 2217737 w 2438400"/>
                <a:gd name="T51" fmla="*/ 441325 h 441325"/>
                <a:gd name="T52" fmla="*/ 220662 w 2438400"/>
                <a:gd name="T53" fmla="*/ 441325 h 441325"/>
                <a:gd name="T54" fmla="*/ 176191 w 2438400"/>
                <a:gd name="T55" fmla="*/ 436841 h 441325"/>
                <a:gd name="T56" fmla="*/ 134770 w 2438400"/>
                <a:gd name="T57" fmla="*/ 423984 h 441325"/>
                <a:gd name="T58" fmla="*/ 97287 w 2438400"/>
                <a:gd name="T59" fmla="*/ 403639 h 441325"/>
                <a:gd name="T60" fmla="*/ 64630 w 2438400"/>
                <a:gd name="T61" fmla="*/ 376694 h 441325"/>
                <a:gd name="T62" fmla="*/ 37685 w 2438400"/>
                <a:gd name="T63" fmla="*/ 344037 h 441325"/>
                <a:gd name="T64" fmla="*/ 17340 w 2438400"/>
                <a:gd name="T65" fmla="*/ 306554 h 441325"/>
                <a:gd name="T66" fmla="*/ 4483 w 2438400"/>
                <a:gd name="T67" fmla="*/ 265133 h 441325"/>
                <a:gd name="T68" fmla="*/ 0 w 2438400"/>
                <a:gd name="T69" fmla="*/ 220662 h 4413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438400" h="441325">
                  <a:moveTo>
                    <a:pt x="0" y="220662"/>
                  </a:moveTo>
                  <a:lnTo>
                    <a:pt x="4483" y="176191"/>
                  </a:lnTo>
                  <a:lnTo>
                    <a:pt x="17340" y="134770"/>
                  </a:lnTo>
                  <a:lnTo>
                    <a:pt x="37685" y="97287"/>
                  </a:lnTo>
                  <a:lnTo>
                    <a:pt x="64630" y="64630"/>
                  </a:lnTo>
                  <a:lnTo>
                    <a:pt x="97287" y="37685"/>
                  </a:lnTo>
                  <a:lnTo>
                    <a:pt x="134770" y="17340"/>
                  </a:lnTo>
                  <a:lnTo>
                    <a:pt x="176191" y="4483"/>
                  </a:lnTo>
                  <a:lnTo>
                    <a:pt x="220662" y="0"/>
                  </a:lnTo>
                  <a:lnTo>
                    <a:pt x="2217737" y="0"/>
                  </a:lnTo>
                  <a:lnTo>
                    <a:pt x="2262208" y="4483"/>
                  </a:lnTo>
                  <a:lnTo>
                    <a:pt x="2303629" y="17340"/>
                  </a:lnTo>
                  <a:lnTo>
                    <a:pt x="2341112" y="37685"/>
                  </a:lnTo>
                  <a:lnTo>
                    <a:pt x="2373769" y="64630"/>
                  </a:lnTo>
                  <a:lnTo>
                    <a:pt x="2400714" y="97287"/>
                  </a:lnTo>
                  <a:lnTo>
                    <a:pt x="2421059" y="134770"/>
                  </a:lnTo>
                  <a:lnTo>
                    <a:pt x="2433916" y="176191"/>
                  </a:lnTo>
                  <a:lnTo>
                    <a:pt x="2438400" y="220662"/>
                  </a:lnTo>
                  <a:lnTo>
                    <a:pt x="2433916" y="265133"/>
                  </a:lnTo>
                  <a:lnTo>
                    <a:pt x="2421059" y="306554"/>
                  </a:lnTo>
                  <a:lnTo>
                    <a:pt x="2400714" y="344037"/>
                  </a:lnTo>
                  <a:lnTo>
                    <a:pt x="2373769" y="376694"/>
                  </a:lnTo>
                  <a:lnTo>
                    <a:pt x="2341112" y="403639"/>
                  </a:lnTo>
                  <a:lnTo>
                    <a:pt x="2303629" y="423984"/>
                  </a:lnTo>
                  <a:lnTo>
                    <a:pt x="2262208" y="436841"/>
                  </a:lnTo>
                  <a:lnTo>
                    <a:pt x="2217737" y="441325"/>
                  </a:lnTo>
                  <a:lnTo>
                    <a:pt x="220662" y="441325"/>
                  </a:lnTo>
                  <a:lnTo>
                    <a:pt x="176191" y="436841"/>
                  </a:lnTo>
                  <a:lnTo>
                    <a:pt x="134770" y="423984"/>
                  </a:lnTo>
                  <a:lnTo>
                    <a:pt x="97287" y="403639"/>
                  </a:lnTo>
                  <a:lnTo>
                    <a:pt x="64630" y="376694"/>
                  </a:lnTo>
                  <a:lnTo>
                    <a:pt x="37685" y="344037"/>
                  </a:lnTo>
                  <a:lnTo>
                    <a:pt x="17340" y="306554"/>
                  </a:lnTo>
                  <a:lnTo>
                    <a:pt x="4483" y="265133"/>
                  </a:lnTo>
                  <a:lnTo>
                    <a:pt x="0" y="220662"/>
                  </a:lnTo>
                  <a:close/>
                </a:path>
              </a:pathLst>
            </a:custGeom>
            <a:noFill/>
            <a:ln w="38100">
              <a:solidFill>
                <a:srgbClr val="00A3F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113" name="object 29">
            <a:extLst>
              <a:ext uri="{FF2B5EF4-FFF2-40B4-BE49-F238E27FC236}">
                <a16:creationId xmlns:a16="http://schemas.microsoft.com/office/drawing/2014/main" id="{FDF27F5A-0167-4398-B5E7-16F66065C73F}"/>
              </a:ext>
            </a:extLst>
          </p:cNvPr>
          <p:cNvSpPr txBox="1"/>
          <p:nvPr/>
        </p:nvSpPr>
        <p:spPr>
          <a:xfrm>
            <a:off x="3095625" y="1341439"/>
            <a:ext cx="52705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6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b="1" spc="-1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b="1" spc="-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14" name="object 30">
            <a:extLst>
              <a:ext uri="{FF2B5EF4-FFF2-40B4-BE49-F238E27FC236}">
                <a16:creationId xmlns:a16="http://schemas.microsoft.com/office/drawing/2014/main" id="{B45AADE9-CB9F-4DA5-83AD-C36960FCCD6E}"/>
              </a:ext>
            </a:extLst>
          </p:cNvPr>
          <p:cNvSpPr txBox="1"/>
          <p:nvPr/>
        </p:nvSpPr>
        <p:spPr>
          <a:xfrm>
            <a:off x="6884988" y="1312864"/>
            <a:ext cx="85725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15" dirty="0">
                <a:solidFill>
                  <a:srgbClr val="FFFF00"/>
                </a:solidFill>
                <a:latin typeface="Arial"/>
                <a:cs typeface="Arial"/>
              </a:rPr>
              <a:t>Agenda</a:t>
            </a:r>
            <a:endParaRPr>
              <a:latin typeface="Arial"/>
              <a:cs typeface="Arial"/>
            </a:endParaRPr>
          </a:p>
        </p:txBody>
      </p:sp>
      <p:sp>
        <p:nvSpPr>
          <p:cNvPr id="115" name="object 31">
            <a:extLst>
              <a:ext uri="{FF2B5EF4-FFF2-40B4-BE49-F238E27FC236}">
                <a16:creationId xmlns:a16="http://schemas.microsoft.com/office/drawing/2014/main" id="{16BB564B-502A-466B-8B4A-2EAAE1B8ABD5}"/>
              </a:ext>
            </a:extLst>
          </p:cNvPr>
          <p:cNvSpPr txBox="1"/>
          <p:nvPr/>
        </p:nvSpPr>
        <p:spPr>
          <a:xfrm>
            <a:off x="2516189" y="5956300"/>
            <a:ext cx="1838325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400" b="1" spc="-5" dirty="0">
                <a:solidFill>
                  <a:srgbClr val="FFFF66"/>
                </a:solidFill>
                <a:latin typeface="Arial"/>
                <a:cs typeface="Arial"/>
              </a:rPr>
              <a:t>Legal </a:t>
            </a:r>
            <a:r>
              <a:rPr sz="1400" b="1" spc="-10" dirty="0">
                <a:solidFill>
                  <a:srgbClr val="FFFF66"/>
                </a:solidFill>
                <a:latin typeface="Arial"/>
                <a:cs typeface="Arial"/>
              </a:rPr>
              <a:t>System</a:t>
            </a:r>
            <a:r>
              <a:rPr sz="1400" b="1" spc="-50" dirty="0">
                <a:solidFill>
                  <a:srgbClr val="FFFF6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66"/>
                </a:solidFill>
                <a:latin typeface="Arial"/>
                <a:cs typeface="Arial"/>
              </a:rPr>
              <a:t>Reform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492" name="object 32">
            <a:extLst>
              <a:ext uri="{FF2B5EF4-FFF2-40B4-BE49-F238E27FC236}">
                <a16:creationId xmlns:a16="http://schemas.microsoft.com/office/drawing/2014/main" id="{4A02A15C-6168-4986-8657-5B1D9077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6" y="1901826"/>
            <a:ext cx="2500313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1400" b="1">
                <a:solidFill>
                  <a:srgbClr val="FF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Internal Process  Reform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  <a:buNone/>
            </a:pPr>
            <a:r>
              <a:rPr lang="en-US" altLang="en-US" sz="1400" b="1">
                <a:solidFill>
                  <a:srgbClr val="FF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(G2G)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3" name="object 33">
            <a:extLst>
              <a:ext uri="{FF2B5EF4-FFF2-40B4-BE49-F238E27FC236}">
                <a16:creationId xmlns:a16="http://schemas.microsoft.com/office/drawing/2014/main" id="{8C218E07-C5C1-48DE-A844-1BFEAF856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3454401"/>
            <a:ext cx="1909762" cy="46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481013" indent="-469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1400" b="1">
                <a:solidFill>
                  <a:srgbClr val="FF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Service Reform  (G2C, G2B)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4" name="object 34">
            <a:extLst>
              <a:ext uri="{FF2B5EF4-FFF2-40B4-BE49-F238E27FC236}">
                <a16:creationId xmlns:a16="http://schemas.microsoft.com/office/drawing/2014/main" id="{FB2C9796-6A72-498B-BA51-AA43D58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4552951"/>
            <a:ext cx="1858962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50800" indent="-39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1400" b="1">
                <a:solidFill>
                  <a:srgbClr val="FF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Resource  Management Reform  (Common Platform)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5" name="object 35">
            <a:extLst>
              <a:ext uri="{FF2B5EF4-FFF2-40B4-BE49-F238E27FC236}">
                <a16:creationId xmlns:a16="http://schemas.microsoft.com/office/drawing/2014/main" id="{23AC4AC8-38A5-4D69-A560-10EAC7E8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4" y="5883275"/>
            <a:ext cx="412273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Development of e-government related  legal system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96" name="object 36">
            <a:extLst>
              <a:ext uri="{FF2B5EF4-FFF2-40B4-BE49-F238E27FC236}">
                <a16:creationId xmlns:a16="http://schemas.microsoft.com/office/drawing/2014/main" id="{D57943BA-183F-4BEE-945C-4560F80197BA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1952626"/>
            <a:ext cx="369888" cy="1020763"/>
            <a:chOff x="3676650" y="1952244"/>
            <a:chExt cx="369570" cy="1021715"/>
          </a:xfrm>
        </p:grpSpPr>
        <p:sp>
          <p:nvSpPr>
            <p:cNvPr id="20513" name="object 37">
              <a:extLst>
                <a:ext uri="{FF2B5EF4-FFF2-40B4-BE49-F238E27FC236}">
                  <a16:creationId xmlns:a16="http://schemas.microsoft.com/office/drawing/2014/main" id="{A82B2799-66DD-4380-88BF-C71E3015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650" y="1952244"/>
              <a:ext cx="355853" cy="333763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14" name="object 38">
              <a:extLst>
                <a:ext uri="{FF2B5EF4-FFF2-40B4-BE49-F238E27FC236}">
                  <a16:creationId xmlns:a16="http://schemas.microsoft.com/office/drawing/2014/main" id="{5B08BF68-A0F5-4EF3-A3C1-13889CBDB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7" y="2296668"/>
              <a:ext cx="357060" cy="333825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15" name="object 39">
              <a:extLst>
                <a:ext uri="{FF2B5EF4-FFF2-40B4-BE49-F238E27FC236}">
                  <a16:creationId xmlns:a16="http://schemas.microsoft.com/office/drawing/2014/main" id="{73DFE6B8-7165-4045-A5B2-55875E9D5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350" y="2639568"/>
              <a:ext cx="356869" cy="333825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4" name="object 40">
            <a:extLst>
              <a:ext uri="{FF2B5EF4-FFF2-40B4-BE49-F238E27FC236}">
                <a16:creationId xmlns:a16="http://schemas.microsoft.com/office/drawing/2014/main" id="{D3B5EBDC-7698-458D-B97E-40A581DA0675}"/>
              </a:ext>
            </a:extLst>
          </p:cNvPr>
          <p:cNvSpPr txBox="1"/>
          <p:nvPr/>
        </p:nvSpPr>
        <p:spPr>
          <a:xfrm>
            <a:off x="5286375" y="1895475"/>
            <a:ext cx="4679950" cy="1017588"/>
          </a:xfrm>
          <a:prstGeom prst="rect">
            <a:avLst/>
          </a:prstGeom>
        </p:spPr>
        <p:txBody>
          <a:bodyPr lIns="0" tIns="71755" rIns="0" bIns="0">
            <a:spAutoFit/>
          </a:bodyPr>
          <a:lstStyle/>
          <a:p>
            <a:pPr marL="438150" indent="-400685">
              <a:spcBef>
                <a:spcPts val="565"/>
              </a:spcBef>
              <a:buSzPct val="77777"/>
              <a:buFontTx/>
              <a:buAutoNum type="arabicPlain"/>
              <a:tabLst>
                <a:tab pos="438150" algn="l"/>
                <a:tab pos="438784" algn="l"/>
              </a:tabLst>
              <a:defRPr/>
            </a:pPr>
            <a:r>
              <a:rPr b="1" spc="-5" dirty="0">
                <a:latin typeface="Arial"/>
                <a:cs typeface="Arial"/>
              </a:rPr>
              <a:t>Establishing electronic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procedures</a:t>
            </a:r>
            <a:endParaRPr dirty="0">
              <a:latin typeface="Arial"/>
              <a:cs typeface="Arial"/>
            </a:endParaRPr>
          </a:p>
          <a:p>
            <a:pPr marL="438150" indent="-393065">
              <a:spcBef>
                <a:spcPts val="470"/>
              </a:spcBef>
              <a:buSzPct val="77777"/>
              <a:buFontTx/>
              <a:buAutoNum type="arabicPlain"/>
              <a:tabLst>
                <a:tab pos="438150" algn="l"/>
                <a:tab pos="438784" algn="l"/>
              </a:tabLst>
              <a:defRPr/>
            </a:pPr>
            <a:r>
              <a:rPr sz="2700" b="1" spc="-7" baseline="1543" dirty="0">
                <a:latin typeface="Arial"/>
                <a:cs typeface="Arial"/>
              </a:rPr>
              <a:t>Expanding common use </a:t>
            </a:r>
            <a:r>
              <a:rPr sz="2700" b="1" baseline="1543" dirty="0">
                <a:latin typeface="Arial"/>
                <a:cs typeface="Arial"/>
              </a:rPr>
              <a:t>of public</a:t>
            </a:r>
            <a:r>
              <a:rPr sz="2700" b="1" spc="-135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info.</a:t>
            </a:r>
            <a:endParaRPr sz="2700" baseline="1543" dirty="0">
              <a:latin typeface="Arial"/>
              <a:cs typeface="Arial"/>
            </a:endParaRPr>
          </a:p>
          <a:p>
            <a:pPr marL="438150" indent="-387985">
              <a:spcBef>
                <a:spcPts val="395"/>
              </a:spcBef>
              <a:buSzPct val="77777"/>
              <a:buFontTx/>
              <a:buAutoNum type="arabicPlain"/>
              <a:tabLst>
                <a:tab pos="438150" algn="l"/>
                <a:tab pos="438784" algn="l"/>
              </a:tabLst>
              <a:defRPr/>
            </a:pPr>
            <a:r>
              <a:rPr b="1" spc="-15" dirty="0">
                <a:latin typeface="Arial"/>
                <a:cs typeface="Arial"/>
              </a:rPr>
              <a:t>Service </a:t>
            </a:r>
            <a:r>
              <a:rPr b="1" spc="-5" dirty="0">
                <a:latin typeface="Arial"/>
                <a:cs typeface="Arial"/>
              </a:rPr>
              <a:t>oriented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BPR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0498" name="object 41">
            <a:extLst>
              <a:ext uri="{FF2B5EF4-FFF2-40B4-BE49-F238E27FC236}">
                <a16:creationId xmlns:a16="http://schemas.microsoft.com/office/drawing/2014/main" id="{1506B91C-7349-4E6F-B6A4-238AD78ABAB6}"/>
              </a:ext>
            </a:extLst>
          </p:cNvPr>
          <p:cNvGrpSpPr>
            <a:grpSpLocks/>
          </p:cNvGrpSpPr>
          <p:nvPr/>
        </p:nvGrpSpPr>
        <p:grpSpPr bwMode="auto">
          <a:xfrm>
            <a:off x="5195889" y="3248026"/>
            <a:ext cx="369887" cy="1020763"/>
            <a:chOff x="3671887" y="3247644"/>
            <a:chExt cx="370205" cy="1021715"/>
          </a:xfrm>
        </p:grpSpPr>
        <p:sp>
          <p:nvSpPr>
            <p:cNvPr id="20510" name="object 42">
              <a:extLst>
                <a:ext uri="{FF2B5EF4-FFF2-40B4-BE49-F238E27FC236}">
                  <a16:creationId xmlns:a16="http://schemas.microsoft.com/office/drawing/2014/main" id="{E0981CF3-6B15-4681-ADFF-566A415EC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7" y="3247644"/>
              <a:ext cx="356044" cy="333763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11" name="object 43">
              <a:extLst>
                <a:ext uri="{FF2B5EF4-FFF2-40B4-BE49-F238E27FC236}">
                  <a16:creationId xmlns:a16="http://schemas.microsoft.com/office/drawing/2014/main" id="{6BBB2799-196C-4F05-961A-648D83A73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25" y="3592080"/>
              <a:ext cx="355726" cy="333813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12" name="object 44">
              <a:extLst>
                <a:ext uri="{FF2B5EF4-FFF2-40B4-BE49-F238E27FC236}">
                  <a16:creationId xmlns:a16="http://schemas.microsoft.com/office/drawing/2014/main" id="{70CEDED3-719F-47FD-AAC5-4D4CCF6B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7" y="3934980"/>
              <a:ext cx="357060" cy="333813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9" name="object 45">
            <a:extLst>
              <a:ext uri="{FF2B5EF4-FFF2-40B4-BE49-F238E27FC236}">
                <a16:creationId xmlns:a16="http://schemas.microsoft.com/office/drawing/2014/main" id="{C33E701B-CD51-4930-B3AB-84553395CE7E}"/>
              </a:ext>
            </a:extLst>
          </p:cNvPr>
          <p:cNvSpPr txBox="1"/>
          <p:nvPr/>
        </p:nvSpPr>
        <p:spPr>
          <a:xfrm>
            <a:off x="5307013" y="3197226"/>
            <a:ext cx="4684712" cy="1014413"/>
          </a:xfrm>
          <a:prstGeom prst="rect">
            <a:avLst/>
          </a:prstGeom>
        </p:spPr>
        <p:txBody>
          <a:bodyPr lIns="0" tIns="68580" rIns="0" bIns="0">
            <a:spAutoFit/>
          </a:bodyPr>
          <a:lstStyle/>
          <a:p>
            <a:pPr marL="417830" indent="-405765">
              <a:spcBef>
                <a:spcPts val="540"/>
              </a:spcBef>
              <a:buSzPct val="77777"/>
              <a:buFontTx/>
              <a:buAutoNum type="arabicPlain" startAt="4"/>
              <a:tabLst>
                <a:tab pos="417195" algn="l"/>
                <a:tab pos="418465" algn="l"/>
              </a:tabLst>
              <a:defRPr/>
            </a:pPr>
            <a:r>
              <a:rPr b="1" spc="-5" dirty="0">
                <a:latin typeface="Arial"/>
                <a:cs typeface="Arial"/>
              </a:rPr>
              <a:t>Enhancement </a:t>
            </a:r>
            <a:r>
              <a:rPr b="1" dirty="0">
                <a:latin typeface="Arial"/>
                <a:cs typeface="Arial"/>
              </a:rPr>
              <a:t>of the </a:t>
            </a:r>
            <a:r>
              <a:rPr b="1" spc="-15" dirty="0">
                <a:latin typeface="Arial"/>
                <a:cs typeface="Arial"/>
              </a:rPr>
              <a:t>civil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service</a:t>
            </a:r>
            <a:endParaRPr>
              <a:latin typeface="Arial"/>
              <a:cs typeface="Arial"/>
            </a:endParaRPr>
          </a:p>
          <a:p>
            <a:pPr marL="417830" indent="-398145">
              <a:spcBef>
                <a:spcPts val="445"/>
              </a:spcBef>
              <a:buSzPct val="77777"/>
              <a:buFontTx/>
              <a:buAutoNum type="arabicPlain" startAt="4"/>
              <a:tabLst>
                <a:tab pos="417195" algn="l"/>
                <a:tab pos="418465" algn="l"/>
              </a:tabLst>
              <a:defRPr/>
            </a:pPr>
            <a:r>
              <a:rPr b="1" spc="-5" dirty="0">
                <a:latin typeface="Arial"/>
                <a:cs typeface="Arial"/>
              </a:rPr>
              <a:t>Enhancement </a:t>
            </a:r>
            <a:r>
              <a:rPr b="1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business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service</a:t>
            </a:r>
            <a:endParaRPr>
              <a:latin typeface="Arial"/>
              <a:cs typeface="Arial"/>
            </a:endParaRPr>
          </a:p>
          <a:p>
            <a:pPr marL="417830" indent="-393065">
              <a:spcBef>
                <a:spcPts val="420"/>
              </a:spcBef>
              <a:buSzPct val="77777"/>
              <a:buFontTx/>
              <a:buAutoNum type="arabicPlain" startAt="4"/>
              <a:tabLst>
                <a:tab pos="417195" algn="l"/>
                <a:tab pos="418465" algn="l"/>
              </a:tabLst>
              <a:defRPr/>
            </a:pPr>
            <a:r>
              <a:rPr b="1" spc="-5" dirty="0">
                <a:latin typeface="Arial"/>
                <a:cs typeface="Arial"/>
              </a:rPr>
              <a:t>Expanding electronic </a:t>
            </a:r>
            <a:r>
              <a:rPr b="1" spc="-15" dirty="0">
                <a:latin typeface="Arial"/>
                <a:cs typeface="Arial"/>
              </a:rPr>
              <a:t>civil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participation</a:t>
            </a:r>
            <a:endParaRPr>
              <a:latin typeface="Arial"/>
              <a:cs typeface="Arial"/>
            </a:endParaRPr>
          </a:p>
        </p:txBody>
      </p:sp>
      <p:grpSp>
        <p:nvGrpSpPr>
          <p:cNvPr id="20500" name="object 46">
            <a:extLst>
              <a:ext uri="{FF2B5EF4-FFF2-40B4-BE49-F238E27FC236}">
                <a16:creationId xmlns:a16="http://schemas.microsoft.com/office/drawing/2014/main" id="{DF2DB395-AF9C-4035-8A11-E7ABB9004CEC}"/>
              </a:ext>
            </a:extLst>
          </p:cNvPr>
          <p:cNvGrpSpPr>
            <a:grpSpLocks/>
          </p:cNvGrpSpPr>
          <p:nvPr/>
        </p:nvGrpSpPr>
        <p:grpSpPr bwMode="auto">
          <a:xfrm>
            <a:off x="5208589" y="4594226"/>
            <a:ext cx="369887" cy="1020763"/>
            <a:chOff x="3684587" y="4594859"/>
            <a:chExt cx="369570" cy="1020444"/>
          </a:xfrm>
        </p:grpSpPr>
        <p:sp>
          <p:nvSpPr>
            <p:cNvPr id="20507" name="object 47">
              <a:extLst>
                <a:ext uri="{FF2B5EF4-FFF2-40B4-BE49-F238E27FC236}">
                  <a16:creationId xmlns:a16="http://schemas.microsoft.com/office/drawing/2014/main" id="{0EDB30A4-2356-4CFC-B672-ABB1C6F4B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7" y="4594859"/>
              <a:ext cx="357060" cy="332747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08" name="object 48">
              <a:extLst>
                <a:ext uri="{FF2B5EF4-FFF2-40B4-BE49-F238E27FC236}">
                  <a16:creationId xmlns:a16="http://schemas.microsoft.com/office/drawing/2014/main" id="{672D43CF-6805-4FAE-89BD-01231AE54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525" y="4939283"/>
              <a:ext cx="356743" cy="332809"/>
            </a:xfrm>
            <a:prstGeom prst="rect">
              <a:avLst/>
            </a:pr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09" name="object 49">
              <a:extLst>
                <a:ext uri="{FF2B5EF4-FFF2-40B4-BE49-F238E27FC236}">
                  <a16:creationId xmlns:a16="http://schemas.microsoft.com/office/drawing/2014/main" id="{B2E66935-7524-42F8-9D06-6B0AC10D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287" y="5282183"/>
              <a:ext cx="356552" cy="332809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4" name="object 50">
            <a:extLst>
              <a:ext uri="{FF2B5EF4-FFF2-40B4-BE49-F238E27FC236}">
                <a16:creationId xmlns:a16="http://schemas.microsoft.com/office/drawing/2014/main" id="{E38088F6-73A5-4B7A-8129-A3F8B161AADB}"/>
              </a:ext>
            </a:extLst>
          </p:cNvPr>
          <p:cNvSpPr txBox="1"/>
          <p:nvPr/>
        </p:nvSpPr>
        <p:spPr>
          <a:xfrm>
            <a:off x="5319713" y="4635500"/>
            <a:ext cx="138112" cy="9271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 marL="20320">
              <a:spcBef>
                <a:spcPts val="1035"/>
              </a:spcBef>
              <a:defRPr/>
            </a:pPr>
            <a:r>
              <a:rPr sz="1400" b="1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 marL="25400">
              <a:spcBef>
                <a:spcPts val="1019"/>
              </a:spcBef>
              <a:defRPr/>
            </a:pPr>
            <a:r>
              <a:rPr sz="1400" b="1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502" name="object 51">
            <a:extLst>
              <a:ext uri="{FF2B5EF4-FFF2-40B4-BE49-F238E27FC236}">
                <a16:creationId xmlns:a16="http://schemas.microsoft.com/office/drawing/2014/main" id="{2FD0F5D2-1EC3-4E68-82DD-34BC6627D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4" y="4430714"/>
            <a:ext cx="4059237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ts val="100"/>
              </a:spcBef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Integration/standardization Resource  Strengthening Security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52">
            <a:extLst>
              <a:ext uri="{FF2B5EF4-FFF2-40B4-BE49-F238E27FC236}">
                <a16:creationId xmlns:a16="http://schemas.microsoft.com/office/drawing/2014/main" id="{13E57A7C-7C8D-494E-816A-2ECB60BD2474}"/>
              </a:ext>
            </a:extLst>
          </p:cNvPr>
          <p:cNvSpPr txBox="1"/>
          <p:nvPr/>
        </p:nvSpPr>
        <p:spPr>
          <a:xfrm>
            <a:off x="5745164" y="5205414"/>
            <a:ext cx="4175125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5" dirty="0">
                <a:latin typeface="Arial"/>
                <a:cs typeface="Arial"/>
              </a:rPr>
              <a:t>Specialization </a:t>
            </a:r>
            <a:r>
              <a:rPr b="1" dirty="0">
                <a:latin typeface="Arial"/>
                <a:cs typeface="Arial"/>
              </a:rPr>
              <a:t>of the IT manpower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137" name="object 53">
            <a:extLst>
              <a:ext uri="{FF2B5EF4-FFF2-40B4-BE49-F238E27FC236}">
                <a16:creationId xmlns:a16="http://schemas.microsoft.com/office/drawing/2014/main" id="{8071ACE4-1036-4615-97D5-0E7E3FBF8A1E}"/>
              </a:ext>
            </a:extLst>
          </p:cNvPr>
          <p:cNvSpPr txBox="1"/>
          <p:nvPr/>
        </p:nvSpPr>
        <p:spPr>
          <a:xfrm>
            <a:off x="5745163" y="5368925"/>
            <a:ext cx="138430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5" dirty="0">
                <a:latin typeface="Arial"/>
                <a:cs typeface="Arial"/>
              </a:rPr>
              <a:t>organization</a:t>
            </a:r>
            <a:endParaRPr>
              <a:latin typeface="Arial"/>
              <a:cs typeface="Arial"/>
            </a:endParaRPr>
          </a:p>
        </p:txBody>
      </p:sp>
      <p:sp>
        <p:nvSpPr>
          <p:cNvPr id="20505" name="object 54">
            <a:extLst>
              <a:ext uri="{FF2B5EF4-FFF2-40B4-BE49-F238E27FC236}">
                <a16:creationId xmlns:a16="http://schemas.microsoft.com/office/drawing/2014/main" id="{DDF55950-5F9E-4BCA-BA59-117D0478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5980114"/>
            <a:ext cx="444500" cy="33337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06" name="object 55">
            <a:extLst>
              <a:ext uri="{FF2B5EF4-FFF2-40B4-BE49-F238E27FC236}">
                <a16:creationId xmlns:a16="http://schemas.microsoft.com/office/drawing/2014/main" id="{11449577-5348-42B4-AA61-D827D20E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6021388"/>
            <a:ext cx="22383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object 2">
            <a:extLst>
              <a:ext uri="{FF2B5EF4-FFF2-40B4-BE49-F238E27FC236}">
                <a16:creationId xmlns:a16="http://schemas.microsoft.com/office/drawing/2014/main" id="{0B470808-A3BB-47A5-B2AB-7F42C634ECFE}"/>
              </a:ext>
            </a:extLst>
          </p:cNvPr>
          <p:cNvGrpSpPr>
            <a:grpSpLocks/>
          </p:cNvGrpSpPr>
          <p:nvPr/>
        </p:nvGrpSpPr>
        <p:grpSpPr bwMode="auto">
          <a:xfrm>
            <a:off x="4603750" y="2297113"/>
            <a:ext cx="2501900" cy="2146300"/>
            <a:chOff x="3055988" y="2228850"/>
            <a:chExt cx="2500630" cy="2146300"/>
          </a:xfrm>
        </p:grpSpPr>
        <p:sp>
          <p:nvSpPr>
            <p:cNvPr id="21547" name="object 3">
              <a:extLst>
                <a:ext uri="{FF2B5EF4-FFF2-40B4-BE49-F238E27FC236}">
                  <a16:creationId xmlns:a16="http://schemas.microsoft.com/office/drawing/2014/main" id="{20C5CABF-FA18-4AEA-9522-475BFD76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988" y="2228850"/>
              <a:ext cx="2500261" cy="214627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8" name="object 4">
              <a:extLst>
                <a:ext uri="{FF2B5EF4-FFF2-40B4-BE49-F238E27FC236}">
                  <a16:creationId xmlns:a16="http://schemas.microsoft.com/office/drawing/2014/main" id="{47DF496F-336B-49AF-865E-AE1E4C57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56" y="3038856"/>
              <a:ext cx="868679" cy="420623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1507" name="object 5">
            <a:extLst>
              <a:ext uri="{FF2B5EF4-FFF2-40B4-BE49-F238E27FC236}">
                <a16:creationId xmlns:a16="http://schemas.microsoft.com/office/drawing/2014/main" id="{32D26125-60D7-4FE4-A1D8-42EA3111C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6" y="3170238"/>
            <a:ext cx="549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G2B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object 6">
            <a:extLst>
              <a:ext uri="{FF2B5EF4-FFF2-40B4-BE49-F238E27FC236}">
                <a16:creationId xmlns:a16="http://schemas.microsoft.com/office/drawing/2014/main" id="{6A8F87CA-7ADB-42A4-966A-6B087989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6" y="3582989"/>
            <a:ext cx="881063" cy="4206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9" name="object 7">
            <a:extLst>
              <a:ext uri="{FF2B5EF4-FFF2-40B4-BE49-F238E27FC236}">
                <a16:creationId xmlns:a16="http://schemas.microsoft.com/office/drawing/2014/main" id="{3C5C6AAC-25B3-474F-B9DB-C212BED3F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3644900"/>
            <a:ext cx="5635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G2G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0" name="object 8">
            <a:extLst>
              <a:ext uri="{FF2B5EF4-FFF2-40B4-BE49-F238E27FC236}">
                <a16:creationId xmlns:a16="http://schemas.microsoft.com/office/drawing/2014/main" id="{7A56AF79-12ED-4DC4-B52D-7E9A636A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1" y="2538414"/>
            <a:ext cx="868363" cy="4206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1" name="object 9">
            <a:extLst>
              <a:ext uri="{FF2B5EF4-FFF2-40B4-BE49-F238E27FC236}">
                <a16:creationId xmlns:a16="http://schemas.microsoft.com/office/drawing/2014/main" id="{1C6260B0-3E3F-49F2-9DFA-0C057826C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601913"/>
            <a:ext cx="549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G2C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12" name="object 10">
            <a:extLst>
              <a:ext uri="{FF2B5EF4-FFF2-40B4-BE49-F238E27FC236}">
                <a16:creationId xmlns:a16="http://schemas.microsoft.com/office/drawing/2014/main" id="{B66E78F9-8E69-443E-B2C2-BA1F2E6F48C3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1808164"/>
            <a:ext cx="2660650" cy="2725737"/>
            <a:chOff x="2967037" y="1739900"/>
            <a:chExt cx="2660015" cy="2725420"/>
          </a:xfrm>
        </p:grpSpPr>
        <p:sp>
          <p:nvSpPr>
            <p:cNvPr id="21539" name="object 11">
              <a:extLst>
                <a:ext uri="{FF2B5EF4-FFF2-40B4-BE49-F238E27FC236}">
                  <a16:creationId xmlns:a16="http://schemas.microsoft.com/office/drawing/2014/main" id="{B4994A59-D77F-47B6-8C8C-B8F4F5B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1752600"/>
              <a:ext cx="784225" cy="647700"/>
            </a:xfrm>
            <a:custGeom>
              <a:avLst/>
              <a:gdLst>
                <a:gd name="T0" fmla="*/ 784225 w 784225"/>
                <a:gd name="T1" fmla="*/ 0 h 647700"/>
                <a:gd name="T2" fmla="*/ 0 w 784225"/>
                <a:gd name="T3" fmla="*/ 647700 h 6477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84225" h="647700">
                  <a:moveTo>
                    <a:pt x="784225" y="0"/>
                  </a:moveTo>
                  <a:lnTo>
                    <a:pt x="0" y="6477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0" name="object 12">
              <a:extLst>
                <a:ext uri="{FF2B5EF4-FFF2-40B4-BE49-F238E27FC236}">
                  <a16:creationId xmlns:a16="http://schemas.microsoft.com/office/drawing/2014/main" id="{2A5F1768-8B7C-4E5C-B2C8-0599EAE2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7" y="4070350"/>
              <a:ext cx="243204" cy="0"/>
            </a:xfrm>
            <a:custGeom>
              <a:avLst/>
              <a:gdLst>
                <a:gd name="T0" fmla="*/ 0 w 243205"/>
                <a:gd name="T1" fmla="*/ 242936 w 24320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43205">
                  <a:moveTo>
                    <a:pt x="0" y="0"/>
                  </a:moveTo>
                  <a:lnTo>
                    <a:pt x="24293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1" name="object 13">
              <a:extLst>
                <a:ext uri="{FF2B5EF4-FFF2-40B4-BE49-F238E27FC236}">
                  <a16:creationId xmlns:a16="http://schemas.microsoft.com/office/drawing/2014/main" id="{B857376B-5BEA-4433-B687-D0E54909B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509" y="3752850"/>
              <a:ext cx="353060" cy="314325"/>
            </a:xfrm>
            <a:custGeom>
              <a:avLst/>
              <a:gdLst>
                <a:gd name="T0" fmla="*/ 0 w 353060"/>
                <a:gd name="T1" fmla="*/ 314325 h 314325"/>
                <a:gd name="T2" fmla="*/ 352780 w 353060"/>
                <a:gd name="T3" fmla="*/ 0 h 3143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060" h="314325">
                  <a:moveTo>
                    <a:pt x="0" y="314325"/>
                  </a:moveTo>
                  <a:lnTo>
                    <a:pt x="35278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2" name="object 14">
              <a:extLst>
                <a:ext uri="{FF2B5EF4-FFF2-40B4-BE49-F238E27FC236}">
                  <a16:creationId xmlns:a16="http://schemas.microsoft.com/office/drawing/2014/main" id="{2B79065A-F91A-439B-AEED-553E66152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7" y="3076569"/>
              <a:ext cx="596900" cy="519430"/>
            </a:xfrm>
            <a:custGeom>
              <a:avLst/>
              <a:gdLst>
                <a:gd name="T0" fmla="*/ 298450 w 596900"/>
                <a:gd name="T1" fmla="*/ 0 h 519429"/>
                <a:gd name="T2" fmla="*/ 250038 w 596900"/>
                <a:gd name="T3" fmla="*/ 3397 h 519429"/>
                <a:gd name="T4" fmla="*/ 204115 w 596900"/>
                <a:gd name="T5" fmla="*/ 13233 h 519429"/>
                <a:gd name="T6" fmla="*/ 161293 w 596900"/>
                <a:gd name="T7" fmla="*/ 28973 h 519429"/>
                <a:gd name="T8" fmla="*/ 122187 w 596900"/>
                <a:gd name="T9" fmla="*/ 50082 h 519429"/>
                <a:gd name="T10" fmla="*/ 87412 w 596900"/>
                <a:gd name="T11" fmla="*/ 76026 h 519429"/>
                <a:gd name="T12" fmla="*/ 57582 w 596900"/>
                <a:gd name="T13" fmla="*/ 106271 h 519429"/>
                <a:gd name="T14" fmla="*/ 33311 w 596900"/>
                <a:gd name="T15" fmla="*/ 140281 h 519429"/>
                <a:gd name="T16" fmla="*/ 15214 w 596900"/>
                <a:gd name="T17" fmla="*/ 177523 h 519429"/>
                <a:gd name="T18" fmla="*/ 3906 w 596900"/>
                <a:gd name="T19" fmla="*/ 217462 h 519429"/>
                <a:gd name="T20" fmla="*/ 0 w 596900"/>
                <a:gd name="T21" fmla="*/ 259562 h 519429"/>
                <a:gd name="T22" fmla="*/ 3906 w 596900"/>
                <a:gd name="T23" fmla="*/ 301665 h 519429"/>
                <a:gd name="T24" fmla="*/ 15214 w 596900"/>
                <a:gd name="T25" fmla="*/ 341603 h 519429"/>
                <a:gd name="T26" fmla="*/ 33311 w 596900"/>
                <a:gd name="T27" fmla="*/ 378845 h 519429"/>
                <a:gd name="T28" fmla="*/ 57582 w 596900"/>
                <a:gd name="T29" fmla="*/ 412855 h 519429"/>
                <a:gd name="T30" fmla="*/ 87412 w 596900"/>
                <a:gd name="T31" fmla="*/ 443100 h 519429"/>
                <a:gd name="T32" fmla="*/ 122187 w 596900"/>
                <a:gd name="T33" fmla="*/ 469044 h 519429"/>
                <a:gd name="T34" fmla="*/ 161293 w 596900"/>
                <a:gd name="T35" fmla="*/ 490153 h 519429"/>
                <a:gd name="T36" fmla="*/ 204115 w 596900"/>
                <a:gd name="T37" fmla="*/ 505893 h 519429"/>
                <a:gd name="T38" fmla="*/ 250038 w 596900"/>
                <a:gd name="T39" fmla="*/ 515729 h 519429"/>
                <a:gd name="T40" fmla="*/ 298450 w 596900"/>
                <a:gd name="T41" fmla="*/ 519127 h 519429"/>
                <a:gd name="T42" fmla="*/ 346861 w 596900"/>
                <a:gd name="T43" fmla="*/ 515729 h 519429"/>
                <a:gd name="T44" fmla="*/ 392784 w 596900"/>
                <a:gd name="T45" fmla="*/ 505893 h 519429"/>
                <a:gd name="T46" fmla="*/ 435606 w 596900"/>
                <a:gd name="T47" fmla="*/ 490153 h 519429"/>
                <a:gd name="T48" fmla="*/ 474712 w 596900"/>
                <a:gd name="T49" fmla="*/ 469044 h 519429"/>
                <a:gd name="T50" fmla="*/ 509487 w 596900"/>
                <a:gd name="T51" fmla="*/ 443100 h 519429"/>
                <a:gd name="T52" fmla="*/ 539317 w 596900"/>
                <a:gd name="T53" fmla="*/ 412855 h 519429"/>
                <a:gd name="T54" fmla="*/ 563588 w 596900"/>
                <a:gd name="T55" fmla="*/ 378845 h 519429"/>
                <a:gd name="T56" fmla="*/ 581685 w 596900"/>
                <a:gd name="T57" fmla="*/ 341603 h 519429"/>
                <a:gd name="T58" fmla="*/ 592993 w 596900"/>
                <a:gd name="T59" fmla="*/ 301665 h 519429"/>
                <a:gd name="T60" fmla="*/ 596900 w 596900"/>
                <a:gd name="T61" fmla="*/ 259562 h 519429"/>
                <a:gd name="T62" fmla="*/ 592993 w 596900"/>
                <a:gd name="T63" fmla="*/ 217462 h 519429"/>
                <a:gd name="T64" fmla="*/ 581685 w 596900"/>
                <a:gd name="T65" fmla="*/ 177523 h 519429"/>
                <a:gd name="T66" fmla="*/ 563588 w 596900"/>
                <a:gd name="T67" fmla="*/ 140281 h 519429"/>
                <a:gd name="T68" fmla="*/ 539317 w 596900"/>
                <a:gd name="T69" fmla="*/ 106271 h 519429"/>
                <a:gd name="T70" fmla="*/ 509487 w 596900"/>
                <a:gd name="T71" fmla="*/ 76026 h 519429"/>
                <a:gd name="T72" fmla="*/ 474712 w 596900"/>
                <a:gd name="T73" fmla="*/ 50082 h 519429"/>
                <a:gd name="T74" fmla="*/ 435606 w 596900"/>
                <a:gd name="T75" fmla="*/ 28973 h 519429"/>
                <a:gd name="T76" fmla="*/ 392784 w 596900"/>
                <a:gd name="T77" fmla="*/ 13233 h 519429"/>
                <a:gd name="T78" fmla="*/ 346861 w 596900"/>
                <a:gd name="T79" fmla="*/ 3397 h 519429"/>
                <a:gd name="T80" fmla="*/ 298450 w 596900"/>
                <a:gd name="T81" fmla="*/ 0 h 5194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96900" h="519429">
                  <a:moveTo>
                    <a:pt x="298450" y="0"/>
                  </a:moveTo>
                  <a:lnTo>
                    <a:pt x="250038" y="3397"/>
                  </a:lnTo>
                  <a:lnTo>
                    <a:pt x="204115" y="13233"/>
                  </a:lnTo>
                  <a:lnTo>
                    <a:pt x="161293" y="28973"/>
                  </a:lnTo>
                  <a:lnTo>
                    <a:pt x="122187" y="50082"/>
                  </a:lnTo>
                  <a:lnTo>
                    <a:pt x="87412" y="76026"/>
                  </a:lnTo>
                  <a:lnTo>
                    <a:pt x="57582" y="106271"/>
                  </a:lnTo>
                  <a:lnTo>
                    <a:pt x="33311" y="140281"/>
                  </a:lnTo>
                  <a:lnTo>
                    <a:pt x="15214" y="177523"/>
                  </a:lnTo>
                  <a:lnTo>
                    <a:pt x="3906" y="217462"/>
                  </a:lnTo>
                  <a:lnTo>
                    <a:pt x="0" y="259562"/>
                  </a:lnTo>
                  <a:lnTo>
                    <a:pt x="3906" y="301663"/>
                  </a:lnTo>
                  <a:lnTo>
                    <a:pt x="15214" y="341601"/>
                  </a:lnTo>
                  <a:lnTo>
                    <a:pt x="33311" y="378843"/>
                  </a:lnTo>
                  <a:lnTo>
                    <a:pt x="57582" y="412853"/>
                  </a:lnTo>
                  <a:lnTo>
                    <a:pt x="87412" y="443098"/>
                  </a:lnTo>
                  <a:lnTo>
                    <a:pt x="122187" y="469042"/>
                  </a:lnTo>
                  <a:lnTo>
                    <a:pt x="161293" y="490151"/>
                  </a:lnTo>
                  <a:lnTo>
                    <a:pt x="204115" y="505891"/>
                  </a:lnTo>
                  <a:lnTo>
                    <a:pt x="250038" y="515727"/>
                  </a:lnTo>
                  <a:lnTo>
                    <a:pt x="298450" y="519125"/>
                  </a:lnTo>
                  <a:lnTo>
                    <a:pt x="346861" y="515727"/>
                  </a:lnTo>
                  <a:lnTo>
                    <a:pt x="392784" y="505891"/>
                  </a:lnTo>
                  <a:lnTo>
                    <a:pt x="435606" y="490151"/>
                  </a:lnTo>
                  <a:lnTo>
                    <a:pt x="474712" y="469042"/>
                  </a:lnTo>
                  <a:lnTo>
                    <a:pt x="509487" y="443098"/>
                  </a:lnTo>
                  <a:lnTo>
                    <a:pt x="539317" y="412853"/>
                  </a:lnTo>
                  <a:lnTo>
                    <a:pt x="563588" y="378843"/>
                  </a:lnTo>
                  <a:lnTo>
                    <a:pt x="581685" y="341601"/>
                  </a:lnTo>
                  <a:lnTo>
                    <a:pt x="592993" y="301663"/>
                  </a:lnTo>
                  <a:lnTo>
                    <a:pt x="596900" y="259562"/>
                  </a:lnTo>
                  <a:lnTo>
                    <a:pt x="592993" y="217462"/>
                  </a:lnTo>
                  <a:lnTo>
                    <a:pt x="581685" y="177523"/>
                  </a:lnTo>
                  <a:lnTo>
                    <a:pt x="563588" y="140281"/>
                  </a:lnTo>
                  <a:lnTo>
                    <a:pt x="539317" y="106271"/>
                  </a:lnTo>
                  <a:lnTo>
                    <a:pt x="509487" y="76026"/>
                  </a:lnTo>
                  <a:lnTo>
                    <a:pt x="474712" y="50082"/>
                  </a:lnTo>
                  <a:lnTo>
                    <a:pt x="435606" y="28973"/>
                  </a:lnTo>
                  <a:lnTo>
                    <a:pt x="392784" y="13233"/>
                  </a:lnTo>
                  <a:lnTo>
                    <a:pt x="346861" y="3397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3" name="object 15">
              <a:extLst>
                <a:ext uri="{FF2B5EF4-FFF2-40B4-BE49-F238E27FC236}">
                  <a16:creationId xmlns:a16="http://schemas.microsoft.com/office/drawing/2014/main" id="{D14C7614-0E4E-44E5-A77F-A6FAAC86C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7" y="3076569"/>
              <a:ext cx="596900" cy="519430"/>
            </a:xfrm>
            <a:custGeom>
              <a:avLst/>
              <a:gdLst>
                <a:gd name="T0" fmla="*/ 0 w 596900"/>
                <a:gd name="T1" fmla="*/ 259562 h 519429"/>
                <a:gd name="T2" fmla="*/ 3906 w 596900"/>
                <a:gd name="T3" fmla="*/ 217462 h 519429"/>
                <a:gd name="T4" fmla="*/ 15214 w 596900"/>
                <a:gd name="T5" fmla="*/ 177523 h 519429"/>
                <a:gd name="T6" fmla="*/ 33311 w 596900"/>
                <a:gd name="T7" fmla="*/ 140281 h 519429"/>
                <a:gd name="T8" fmla="*/ 57582 w 596900"/>
                <a:gd name="T9" fmla="*/ 106271 h 519429"/>
                <a:gd name="T10" fmla="*/ 87412 w 596900"/>
                <a:gd name="T11" fmla="*/ 76026 h 519429"/>
                <a:gd name="T12" fmla="*/ 122187 w 596900"/>
                <a:gd name="T13" fmla="*/ 50082 h 519429"/>
                <a:gd name="T14" fmla="*/ 161293 w 596900"/>
                <a:gd name="T15" fmla="*/ 28973 h 519429"/>
                <a:gd name="T16" fmla="*/ 204115 w 596900"/>
                <a:gd name="T17" fmla="*/ 13233 h 519429"/>
                <a:gd name="T18" fmla="*/ 250038 w 596900"/>
                <a:gd name="T19" fmla="*/ 3397 h 519429"/>
                <a:gd name="T20" fmla="*/ 298450 w 596900"/>
                <a:gd name="T21" fmla="*/ 0 h 519429"/>
                <a:gd name="T22" fmla="*/ 346861 w 596900"/>
                <a:gd name="T23" fmla="*/ 3397 h 519429"/>
                <a:gd name="T24" fmla="*/ 392784 w 596900"/>
                <a:gd name="T25" fmla="*/ 13233 h 519429"/>
                <a:gd name="T26" fmla="*/ 435606 w 596900"/>
                <a:gd name="T27" fmla="*/ 28973 h 519429"/>
                <a:gd name="T28" fmla="*/ 474712 w 596900"/>
                <a:gd name="T29" fmla="*/ 50082 h 519429"/>
                <a:gd name="T30" fmla="*/ 509487 w 596900"/>
                <a:gd name="T31" fmla="*/ 76026 h 519429"/>
                <a:gd name="T32" fmla="*/ 539317 w 596900"/>
                <a:gd name="T33" fmla="*/ 106271 h 519429"/>
                <a:gd name="T34" fmla="*/ 563588 w 596900"/>
                <a:gd name="T35" fmla="*/ 140281 h 519429"/>
                <a:gd name="T36" fmla="*/ 581685 w 596900"/>
                <a:gd name="T37" fmla="*/ 177523 h 519429"/>
                <a:gd name="T38" fmla="*/ 592993 w 596900"/>
                <a:gd name="T39" fmla="*/ 217462 h 519429"/>
                <a:gd name="T40" fmla="*/ 596900 w 596900"/>
                <a:gd name="T41" fmla="*/ 259562 h 519429"/>
                <a:gd name="T42" fmla="*/ 592993 w 596900"/>
                <a:gd name="T43" fmla="*/ 301665 h 519429"/>
                <a:gd name="T44" fmla="*/ 581685 w 596900"/>
                <a:gd name="T45" fmla="*/ 341603 h 519429"/>
                <a:gd name="T46" fmla="*/ 563588 w 596900"/>
                <a:gd name="T47" fmla="*/ 378845 h 519429"/>
                <a:gd name="T48" fmla="*/ 539317 w 596900"/>
                <a:gd name="T49" fmla="*/ 412855 h 519429"/>
                <a:gd name="T50" fmla="*/ 509487 w 596900"/>
                <a:gd name="T51" fmla="*/ 443100 h 519429"/>
                <a:gd name="T52" fmla="*/ 474712 w 596900"/>
                <a:gd name="T53" fmla="*/ 469044 h 519429"/>
                <a:gd name="T54" fmla="*/ 435606 w 596900"/>
                <a:gd name="T55" fmla="*/ 490153 h 519429"/>
                <a:gd name="T56" fmla="*/ 392784 w 596900"/>
                <a:gd name="T57" fmla="*/ 505893 h 519429"/>
                <a:gd name="T58" fmla="*/ 346861 w 596900"/>
                <a:gd name="T59" fmla="*/ 515729 h 519429"/>
                <a:gd name="T60" fmla="*/ 298450 w 596900"/>
                <a:gd name="T61" fmla="*/ 519127 h 519429"/>
                <a:gd name="T62" fmla="*/ 250038 w 596900"/>
                <a:gd name="T63" fmla="*/ 515729 h 519429"/>
                <a:gd name="T64" fmla="*/ 204115 w 596900"/>
                <a:gd name="T65" fmla="*/ 505893 h 519429"/>
                <a:gd name="T66" fmla="*/ 161293 w 596900"/>
                <a:gd name="T67" fmla="*/ 490153 h 519429"/>
                <a:gd name="T68" fmla="*/ 122187 w 596900"/>
                <a:gd name="T69" fmla="*/ 469044 h 519429"/>
                <a:gd name="T70" fmla="*/ 87412 w 596900"/>
                <a:gd name="T71" fmla="*/ 443100 h 519429"/>
                <a:gd name="T72" fmla="*/ 57582 w 596900"/>
                <a:gd name="T73" fmla="*/ 412855 h 519429"/>
                <a:gd name="T74" fmla="*/ 33311 w 596900"/>
                <a:gd name="T75" fmla="*/ 378845 h 519429"/>
                <a:gd name="T76" fmla="*/ 15214 w 596900"/>
                <a:gd name="T77" fmla="*/ 341603 h 519429"/>
                <a:gd name="T78" fmla="*/ 3906 w 596900"/>
                <a:gd name="T79" fmla="*/ 301665 h 519429"/>
                <a:gd name="T80" fmla="*/ 0 w 596900"/>
                <a:gd name="T81" fmla="*/ 259562 h 5194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96900" h="519429">
                  <a:moveTo>
                    <a:pt x="0" y="259562"/>
                  </a:moveTo>
                  <a:lnTo>
                    <a:pt x="3906" y="217462"/>
                  </a:lnTo>
                  <a:lnTo>
                    <a:pt x="15214" y="177523"/>
                  </a:lnTo>
                  <a:lnTo>
                    <a:pt x="33311" y="140281"/>
                  </a:lnTo>
                  <a:lnTo>
                    <a:pt x="57582" y="106271"/>
                  </a:lnTo>
                  <a:lnTo>
                    <a:pt x="87412" y="76026"/>
                  </a:lnTo>
                  <a:lnTo>
                    <a:pt x="122187" y="50082"/>
                  </a:lnTo>
                  <a:lnTo>
                    <a:pt x="161293" y="28973"/>
                  </a:lnTo>
                  <a:lnTo>
                    <a:pt x="204115" y="13233"/>
                  </a:lnTo>
                  <a:lnTo>
                    <a:pt x="250038" y="3397"/>
                  </a:lnTo>
                  <a:lnTo>
                    <a:pt x="298450" y="0"/>
                  </a:lnTo>
                  <a:lnTo>
                    <a:pt x="346861" y="3397"/>
                  </a:lnTo>
                  <a:lnTo>
                    <a:pt x="392784" y="13233"/>
                  </a:lnTo>
                  <a:lnTo>
                    <a:pt x="435606" y="28973"/>
                  </a:lnTo>
                  <a:lnTo>
                    <a:pt x="474712" y="50082"/>
                  </a:lnTo>
                  <a:lnTo>
                    <a:pt x="509487" y="76026"/>
                  </a:lnTo>
                  <a:lnTo>
                    <a:pt x="539317" y="106271"/>
                  </a:lnTo>
                  <a:lnTo>
                    <a:pt x="563588" y="140281"/>
                  </a:lnTo>
                  <a:lnTo>
                    <a:pt x="581685" y="177523"/>
                  </a:lnTo>
                  <a:lnTo>
                    <a:pt x="592993" y="217462"/>
                  </a:lnTo>
                  <a:lnTo>
                    <a:pt x="596900" y="259562"/>
                  </a:lnTo>
                  <a:lnTo>
                    <a:pt x="592993" y="301663"/>
                  </a:lnTo>
                  <a:lnTo>
                    <a:pt x="581685" y="341601"/>
                  </a:lnTo>
                  <a:lnTo>
                    <a:pt x="563588" y="378843"/>
                  </a:lnTo>
                  <a:lnTo>
                    <a:pt x="539317" y="412853"/>
                  </a:lnTo>
                  <a:lnTo>
                    <a:pt x="509487" y="443098"/>
                  </a:lnTo>
                  <a:lnTo>
                    <a:pt x="474712" y="469042"/>
                  </a:lnTo>
                  <a:lnTo>
                    <a:pt x="435606" y="490151"/>
                  </a:lnTo>
                  <a:lnTo>
                    <a:pt x="392784" y="505891"/>
                  </a:lnTo>
                  <a:lnTo>
                    <a:pt x="346861" y="515727"/>
                  </a:lnTo>
                  <a:lnTo>
                    <a:pt x="298450" y="519125"/>
                  </a:lnTo>
                  <a:lnTo>
                    <a:pt x="250038" y="515727"/>
                  </a:lnTo>
                  <a:lnTo>
                    <a:pt x="204115" y="505891"/>
                  </a:lnTo>
                  <a:lnTo>
                    <a:pt x="161293" y="490151"/>
                  </a:lnTo>
                  <a:lnTo>
                    <a:pt x="122187" y="469042"/>
                  </a:lnTo>
                  <a:lnTo>
                    <a:pt x="87412" y="443098"/>
                  </a:lnTo>
                  <a:lnTo>
                    <a:pt x="57582" y="412853"/>
                  </a:lnTo>
                  <a:lnTo>
                    <a:pt x="33311" y="378843"/>
                  </a:lnTo>
                  <a:lnTo>
                    <a:pt x="15214" y="341601"/>
                  </a:lnTo>
                  <a:lnTo>
                    <a:pt x="3906" y="301663"/>
                  </a:lnTo>
                  <a:lnTo>
                    <a:pt x="0" y="25956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4" name="object 16">
              <a:extLst>
                <a:ext uri="{FF2B5EF4-FFF2-40B4-BE49-F238E27FC236}">
                  <a16:creationId xmlns:a16="http://schemas.microsoft.com/office/drawing/2014/main" id="{3AF123AF-8360-43D5-BC8C-706131E96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981" y="3119833"/>
              <a:ext cx="503598" cy="45416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45" name="object 17">
              <a:extLst>
                <a:ext uri="{FF2B5EF4-FFF2-40B4-BE49-F238E27FC236}">
                  <a16:creationId xmlns:a16="http://schemas.microsoft.com/office/drawing/2014/main" id="{0BF88A8B-1AB9-4C88-BE6B-1B12155B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2" y="3940175"/>
              <a:ext cx="407670" cy="492125"/>
            </a:xfrm>
            <a:custGeom>
              <a:avLst/>
              <a:gdLst>
                <a:gd name="T0" fmla="*/ 0 w 407670"/>
                <a:gd name="T1" fmla="*/ 0 h 492125"/>
                <a:gd name="T2" fmla="*/ 407352 w 407670"/>
                <a:gd name="T3" fmla="*/ 492125 h 4921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7670" h="492125">
                  <a:moveTo>
                    <a:pt x="0" y="0"/>
                  </a:moveTo>
                  <a:lnTo>
                    <a:pt x="407352" y="492125"/>
                  </a:lnTo>
                </a:path>
              </a:pathLst>
            </a:custGeom>
            <a:noFill/>
            <a:ln w="25400">
              <a:solidFill>
                <a:srgbClr val="818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6" name="object 18">
              <a:extLst>
                <a:ext uri="{FF2B5EF4-FFF2-40B4-BE49-F238E27FC236}">
                  <a16:creationId xmlns:a16="http://schemas.microsoft.com/office/drawing/2014/main" id="{84E398DD-21F0-45B7-8E12-B9DC7FCBB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370" y="4435475"/>
              <a:ext cx="280670" cy="11430"/>
            </a:xfrm>
            <a:custGeom>
              <a:avLst/>
              <a:gdLst>
                <a:gd name="T0" fmla="*/ -12700 w 280670"/>
                <a:gd name="T1" fmla="*/ 5556 h 11429"/>
                <a:gd name="T2" fmla="*/ 292963 w 280670"/>
                <a:gd name="T3" fmla="*/ 5556 h 114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0670" h="11429">
                  <a:moveTo>
                    <a:pt x="-12700" y="5556"/>
                  </a:moveTo>
                  <a:lnTo>
                    <a:pt x="292963" y="5556"/>
                  </a:lnTo>
                </a:path>
              </a:pathLst>
            </a:custGeom>
            <a:noFill/>
            <a:ln w="36512">
              <a:solidFill>
                <a:srgbClr val="818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1513" name="object 19">
            <a:extLst>
              <a:ext uri="{FF2B5EF4-FFF2-40B4-BE49-F238E27FC236}">
                <a16:creationId xmlns:a16="http://schemas.microsoft.com/office/drawing/2014/main" id="{447B1B3D-63EA-4DC2-86BD-763D821EC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1822451"/>
            <a:ext cx="36845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731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en-US" sz="1800" b="1">
                <a:solidFill>
                  <a:srgbClr val="00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① </a:t>
            </a:r>
            <a:r>
              <a:rPr lang="en-US" altLang="en-US" sz="1800" b="1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e-Service to Citizen(G4C)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38"/>
              </a:spcBef>
              <a:buNone/>
            </a:pPr>
            <a:r>
              <a:rPr lang="en-US" altLang="en-US" sz="1800" b="1">
                <a:solidFill>
                  <a:srgbClr val="00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② </a:t>
            </a:r>
            <a:r>
              <a:rPr lang="en-US" altLang="en-US" sz="1800" b="1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Integrated Insurance Service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en-US" sz="1800" b="1">
                <a:solidFill>
                  <a:srgbClr val="00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③ </a:t>
            </a:r>
            <a:r>
              <a:rPr lang="en-US" altLang="en-US" sz="1800" b="1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Home Tax Service (HTS)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514" name="object 20">
            <a:extLst>
              <a:ext uri="{FF2B5EF4-FFF2-40B4-BE49-F238E27FC236}">
                <a16:creationId xmlns:a16="http://schemas.microsoft.com/office/drawing/2014/main" id="{7E2C191A-5D5D-4EE6-84D4-A52406BCC837}"/>
              </a:ext>
            </a:extLst>
          </p:cNvPr>
          <p:cNvGrpSpPr>
            <a:grpSpLocks/>
          </p:cNvGrpSpPr>
          <p:nvPr/>
        </p:nvGrpSpPr>
        <p:grpSpPr bwMode="auto">
          <a:xfrm>
            <a:off x="6872289" y="1354139"/>
            <a:ext cx="3209925" cy="542925"/>
            <a:chOff x="5324475" y="1285871"/>
            <a:chExt cx="3209925" cy="542925"/>
          </a:xfrm>
        </p:grpSpPr>
        <p:sp>
          <p:nvSpPr>
            <p:cNvPr id="21535" name="object 21">
              <a:extLst>
                <a:ext uri="{FF2B5EF4-FFF2-40B4-BE49-F238E27FC236}">
                  <a16:creationId xmlns:a16="http://schemas.microsoft.com/office/drawing/2014/main" id="{6E578F55-82A7-479B-BA00-04BE9EAF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191" y="1307592"/>
              <a:ext cx="3188207" cy="521207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6" name="object 22">
              <a:extLst>
                <a:ext uri="{FF2B5EF4-FFF2-40B4-BE49-F238E27FC236}">
                  <a16:creationId xmlns:a16="http://schemas.microsoft.com/office/drawing/2014/main" id="{AC57F745-FD08-4D21-84CA-0DE63FAEE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227" y="1376171"/>
              <a:ext cx="2618231" cy="326135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7" name="object 23">
              <a:extLst>
                <a:ext uri="{FF2B5EF4-FFF2-40B4-BE49-F238E27FC236}">
                  <a16:creationId xmlns:a16="http://schemas.microsoft.com/office/drawing/2014/main" id="{74F8899C-C327-4C1F-833F-56B45E5EE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1295396"/>
              <a:ext cx="3167380" cy="500380"/>
            </a:xfrm>
            <a:custGeom>
              <a:avLst/>
              <a:gdLst>
                <a:gd name="T0" fmla="*/ 3083714 w 3167379"/>
                <a:gd name="T1" fmla="*/ 0 h 500380"/>
                <a:gd name="T2" fmla="*/ 83350 w 3167379"/>
                <a:gd name="T3" fmla="*/ 0 h 500380"/>
                <a:gd name="T4" fmla="*/ 50904 w 3167379"/>
                <a:gd name="T5" fmla="*/ 6551 h 500380"/>
                <a:gd name="T6" fmla="*/ 24410 w 3167379"/>
                <a:gd name="T7" fmla="*/ 24415 h 500380"/>
                <a:gd name="T8" fmla="*/ 6549 w 3167379"/>
                <a:gd name="T9" fmla="*/ 50909 h 500380"/>
                <a:gd name="T10" fmla="*/ 0 w 3167379"/>
                <a:gd name="T11" fmla="*/ 83350 h 500380"/>
                <a:gd name="T12" fmla="*/ 0 w 3167379"/>
                <a:gd name="T13" fmla="*/ 416725 h 500380"/>
                <a:gd name="T14" fmla="*/ 6549 w 3167379"/>
                <a:gd name="T15" fmla="*/ 449163 h 500380"/>
                <a:gd name="T16" fmla="*/ 24410 w 3167379"/>
                <a:gd name="T17" fmla="*/ 475653 h 500380"/>
                <a:gd name="T18" fmla="*/ 50904 w 3167379"/>
                <a:gd name="T19" fmla="*/ 493513 h 500380"/>
                <a:gd name="T20" fmla="*/ 83350 w 3167379"/>
                <a:gd name="T21" fmla="*/ 500062 h 500380"/>
                <a:gd name="T22" fmla="*/ 3083714 w 3167379"/>
                <a:gd name="T23" fmla="*/ 500062 h 500380"/>
                <a:gd name="T24" fmla="*/ 3116159 w 3167379"/>
                <a:gd name="T25" fmla="*/ 493513 h 500380"/>
                <a:gd name="T26" fmla="*/ 3142653 w 3167379"/>
                <a:gd name="T27" fmla="*/ 475653 h 500380"/>
                <a:gd name="T28" fmla="*/ 3160515 w 3167379"/>
                <a:gd name="T29" fmla="*/ 449163 h 500380"/>
                <a:gd name="T30" fmla="*/ 3167064 w 3167379"/>
                <a:gd name="T31" fmla="*/ 416725 h 500380"/>
                <a:gd name="T32" fmla="*/ 3167064 w 3167379"/>
                <a:gd name="T33" fmla="*/ 83350 h 500380"/>
                <a:gd name="T34" fmla="*/ 3160515 w 3167379"/>
                <a:gd name="T35" fmla="*/ 50909 h 500380"/>
                <a:gd name="T36" fmla="*/ 3142653 w 3167379"/>
                <a:gd name="T37" fmla="*/ 24415 h 500380"/>
                <a:gd name="T38" fmla="*/ 3116159 w 3167379"/>
                <a:gd name="T39" fmla="*/ 6551 h 500380"/>
                <a:gd name="T40" fmla="*/ 3083714 w 3167379"/>
                <a:gd name="T41" fmla="*/ 0 h 5003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67379" h="500380">
                  <a:moveTo>
                    <a:pt x="3083712" y="0"/>
                  </a:moveTo>
                  <a:lnTo>
                    <a:pt x="83350" y="0"/>
                  </a:lnTo>
                  <a:lnTo>
                    <a:pt x="50904" y="6551"/>
                  </a:lnTo>
                  <a:lnTo>
                    <a:pt x="24410" y="24415"/>
                  </a:lnTo>
                  <a:lnTo>
                    <a:pt x="6549" y="50909"/>
                  </a:lnTo>
                  <a:lnTo>
                    <a:pt x="0" y="83350"/>
                  </a:lnTo>
                  <a:lnTo>
                    <a:pt x="0" y="416725"/>
                  </a:lnTo>
                  <a:lnTo>
                    <a:pt x="6549" y="449163"/>
                  </a:lnTo>
                  <a:lnTo>
                    <a:pt x="24410" y="475653"/>
                  </a:lnTo>
                  <a:lnTo>
                    <a:pt x="50904" y="493513"/>
                  </a:lnTo>
                  <a:lnTo>
                    <a:pt x="83350" y="500062"/>
                  </a:lnTo>
                  <a:lnTo>
                    <a:pt x="3083712" y="500062"/>
                  </a:lnTo>
                  <a:lnTo>
                    <a:pt x="3116157" y="493513"/>
                  </a:lnTo>
                  <a:lnTo>
                    <a:pt x="3142651" y="475653"/>
                  </a:lnTo>
                  <a:lnTo>
                    <a:pt x="3160513" y="449163"/>
                  </a:lnTo>
                  <a:lnTo>
                    <a:pt x="3167062" y="416725"/>
                  </a:lnTo>
                  <a:lnTo>
                    <a:pt x="3167062" y="83350"/>
                  </a:lnTo>
                  <a:lnTo>
                    <a:pt x="3160513" y="50909"/>
                  </a:lnTo>
                  <a:lnTo>
                    <a:pt x="3142651" y="24415"/>
                  </a:lnTo>
                  <a:lnTo>
                    <a:pt x="3116157" y="6551"/>
                  </a:lnTo>
                  <a:lnTo>
                    <a:pt x="3083712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8" name="object 24">
              <a:extLst>
                <a:ext uri="{FF2B5EF4-FFF2-40B4-BE49-F238E27FC236}">
                  <a16:creationId xmlns:a16="http://schemas.microsoft.com/office/drawing/2014/main" id="{03A119F9-4860-4FCB-8B15-ECB2EA66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1295396"/>
              <a:ext cx="3167380" cy="500380"/>
            </a:xfrm>
            <a:custGeom>
              <a:avLst/>
              <a:gdLst>
                <a:gd name="T0" fmla="*/ 0 w 3167379"/>
                <a:gd name="T1" fmla="*/ 83350 h 500380"/>
                <a:gd name="T2" fmla="*/ 6549 w 3167379"/>
                <a:gd name="T3" fmla="*/ 50909 h 500380"/>
                <a:gd name="T4" fmla="*/ 24410 w 3167379"/>
                <a:gd name="T5" fmla="*/ 24415 h 500380"/>
                <a:gd name="T6" fmla="*/ 50904 w 3167379"/>
                <a:gd name="T7" fmla="*/ 6551 h 500380"/>
                <a:gd name="T8" fmla="*/ 83350 w 3167379"/>
                <a:gd name="T9" fmla="*/ 0 h 500380"/>
                <a:gd name="T10" fmla="*/ 3083714 w 3167379"/>
                <a:gd name="T11" fmla="*/ 0 h 500380"/>
                <a:gd name="T12" fmla="*/ 3116159 w 3167379"/>
                <a:gd name="T13" fmla="*/ 6551 h 500380"/>
                <a:gd name="T14" fmla="*/ 3142653 w 3167379"/>
                <a:gd name="T15" fmla="*/ 24415 h 500380"/>
                <a:gd name="T16" fmla="*/ 3160515 w 3167379"/>
                <a:gd name="T17" fmla="*/ 50909 h 500380"/>
                <a:gd name="T18" fmla="*/ 3167064 w 3167379"/>
                <a:gd name="T19" fmla="*/ 83350 h 500380"/>
                <a:gd name="T20" fmla="*/ 3167064 w 3167379"/>
                <a:gd name="T21" fmla="*/ 416725 h 500380"/>
                <a:gd name="T22" fmla="*/ 3160515 w 3167379"/>
                <a:gd name="T23" fmla="*/ 449163 h 500380"/>
                <a:gd name="T24" fmla="*/ 3142653 w 3167379"/>
                <a:gd name="T25" fmla="*/ 475653 h 500380"/>
                <a:gd name="T26" fmla="*/ 3116159 w 3167379"/>
                <a:gd name="T27" fmla="*/ 493513 h 500380"/>
                <a:gd name="T28" fmla="*/ 3083714 w 3167379"/>
                <a:gd name="T29" fmla="*/ 500062 h 500380"/>
                <a:gd name="T30" fmla="*/ 83350 w 3167379"/>
                <a:gd name="T31" fmla="*/ 500062 h 500380"/>
                <a:gd name="T32" fmla="*/ 50904 w 3167379"/>
                <a:gd name="T33" fmla="*/ 493513 h 500380"/>
                <a:gd name="T34" fmla="*/ 24410 w 3167379"/>
                <a:gd name="T35" fmla="*/ 475653 h 500380"/>
                <a:gd name="T36" fmla="*/ 6549 w 3167379"/>
                <a:gd name="T37" fmla="*/ 449163 h 500380"/>
                <a:gd name="T38" fmla="*/ 0 w 3167379"/>
                <a:gd name="T39" fmla="*/ 416725 h 500380"/>
                <a:gd name="T40" fmla="*/ 0 w 3167379"/>
                <a:gd name="T41" fmla="*/ 83350 h 5003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67379" h="500380">
                  <a:moveTo>
                    <a:pt x="0" y="83350"/>
                  </a:moveTo>
                  <a:lnTo>
                    <a:pt x="6549" y="50909"/>
                  </a:lnTo>
                  <a:lnTo>
                    <a:pt x="24410" y="24415"/>
                  </a:lnTo>
                  <a:lnTo>
                    <a:pt x="50904" y="6551"/>
                  </a:lnTo>
                  <a:lnTo>
                    <a:pt x="83350" y="0"/>
                  </a:lnTo>
                  <a:lnTo>
                    <a:pt x="3083712" y="0"/>
                  </a:lnTo>
                  <a:lnTo>
                    <a:pt x="3116157" y="6551"/>
                  </a:lnTo>
                  <a:lnTo>
                    <a:pt x="3142651" y="24415"/>
                  </a:lnTo>
                  <a:lnTo>
                    <a:pt x="3160513" y="50909"/>
                  </a:lnTo>
                  <a:lnTo>
                    <a:pt x="3167062" y="83350"/>
                  </a:lnTo>
                  <a:lnTo>
                    <a:pt x="3167062" y="416725"/>
                  </a:lnTo>
                  <a:lnTo>
                    <a:pt x="3160513" y="449163"/>
                  </a:lnTo>
                  <a:lnTo>
                    <a:pt x="3142651" y="475653"/>
                  </a:lnTo>
                  <a:lnTo>
                    <a:pt x="3116157" y="493513"/>
                  </a:lnTo>
                  <a:lnTo>
                    <a:pt x="3083712" y="500062"/>
                  </a:lnTo>
                  <a:lnTo>
                    <a:pt x="83350" y="500062"/>
                  </a:lnTo>
                  <a:lnTo>
                    <a:pt x="50904" y="493513"/>
                  </a:lnTo>
                  <a:lnTo>
                    <a:pt x="24410" y="475653"/>
                  </a:lnTo>
                  <a:lnTo>
                    <a:pt x="6549" y="449163"/>
                  </a:lnTo>
                  <a:lnTo>
                    <a:pt x="0" y="416725"/>
                  </a:lnTo>
                  <a:lnTo>
                    <a:pt x="0" y="8335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6" name="object 25">
            <a:extLst>
              <a:ext uri="{FF2B5EF4-FFF2-40B4-BE49-F238E27FC236}">
                <a16:creationId xmlns:a16="http://schemas.microsoft.com/office/drawing/2014/main" id="{D45307A2-88E6-4867-8ADE-0ABD287D88F4}"/>
              </a:ext>
            </a:extLst>
          </p:cNvPr>
          <p:cNvSpPr txBox="1"/>
          <p:nvPr/>
        </p:nvSpPr>
        <p:spPr>
          <a:xfrm>
            <a:off x="7275513" y="1470025"/>
            <a:ext cx="2381250" cy="28575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1700" b="1" dirty="0">
                <a:latin typeface="Tahoma"/>
                <a:cs typeface="Tahoma"/>
              </a:rPr>
              <a:t>Quality Public</a:t>
            </a:r>
            <a:r>
              <a:rPr sz="1700" b="1" spc="-12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Service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21516" name="object 26">
            <a:extLst>
              <a:ext uri="{FF2B5EF4-FFF2-40B4-BE49-F238E27FC236}">
                <a16:creationId xmlns:a16="http://schemas.microsoft.com/office/drawing/2014/main" id="{A1F661BB-D771-4C8D-A4C1-F60AC154370B}"/>
              </a:ext>
            </a:extLst>
          </p:cNvPr>
          <p:cNvGrpSpPr>
            <a:grpSpLocks/>
          </p:cNvGrpSpPr>
          <p:nvPr/>
        </p:nvGrpSpPr>
        <p:grpSpPr bwMode="auto">
          <a:xfrm>
            <a:off x="7377113" y="3565525"/>
            <a:ext cx="3213100" cy="693738"/>
            <a:chOff x="5829300" y="3497265"/>
            <a:chExt cx="3213100" cy="694055"/>
          </a:xfrm>
        </p:grpSpPr>
        <p:sp>
          <p:nvSpPr>
            <p:cNvPr id="21531" name="object 27">
              <a:extLst>
                <a:ext uri="{FF2B5EF4-FFF2-40B4-BE49-F238E27FC236}">
                  <a16:creationId xmlns:a16="http://schemas.microsoft.com/office/drawing/2014/main" id="{D7ECD747-5A2F-4200-AE32-710B17386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683" y="3520439"/>
              <a:ext cx="3188207" cy="670560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2" name="object 28">
              <a:extLst>
                <a:ext uri="{FF2B5EF4-FFF2-40B4-BE49-F238E27FC236}">
                  <a16:creationId xmlns:a16="http://schemas.microsoft.com/office/drawing/2014/main" id="{F31F230A-26B4-4204-B3DE-DDD37E8BC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404" y="3531108"/>
              <a:ext cx="2394203" cy="585216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3" name="object 29">
              <a:extLst>
                <a:ext uri="{FF2B5EF4-FFF2-40B4-BE49-F238E27FC236}">
                  <a16:creationId xmlns:a16="http://schemas.microsoft.com/office/drawing/2014/main" id="{1ECD6924-1157-4924-9B8A-7C3EFDD85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3506790"/>
              <a:ext cx="3167380" cy="647700"/>
            </a:xfrm>
            <a:custGeom>
              <a:avLst/>
              <a:gdLst>
                <a:gd name="T0" fmla="*/ 3059114 w 3167379"/>
                <a:gd name="T1" fmla="*/ 0 h 647700"/>
                <a:gd name="T2" fmla="*/ 107950 w 3167379"/>
                <a:gd name="T3" fmla="*/ 0 h 647700"/>
                <a:gd name="T4" fmla="*/ 65933 w 3167379"/>
                <a:gd name="T5" fmla="*/ 8482 h 647700"/>
                <a:gd name="T6" fmla="*/ 31619 w 3167379"/>
                <a:gd name="T7" fmla="*/ 31615 h 647700"/>
                <a:gd name="T8" fmla="*/ 8483 w 3167379"/>
                <a:gd name="T9" fmla="*/ 65927 h 647700"/>
                <a:gd name="T10" fmla="*/ 0 w 3167379"/>
                <a:gd name="T11" fmla="*/ 107950 h 647700"/>
                <a:gd name="T12" fmla="*/ 0 w 3167379"/>
                <a:gd name="T13" fmla="*/ 539750 h 647700"/>
                <a:gd name="T14" fmla="*/ 8483 w 3167379"/>
                <a:gd name="T15" fmla="*/ 581766 h 647700"/>
                <a:gd name="T16" fmla="*/ 31619 w 3167379"/>
                <a:gd name="T17" fmla="*/ 616080 h 647700"/>
                <a:gd name="T18" fmla="*/ 65933 w 3167379"/>
                <a:gd name="T19" fmla="*/ 639216 h 647700"/>
                <a:gd name="T20" fmla="*/ 107950 w 3167379"/>
                <a:gd name="T21" fmla="*/ 647700 h 647700"/>
                <a:gd name="T22" fmla="*/ 3059114 w 3167379"/>
                <a:gd name="T23" fmla="*/ 647700 h 647700"/>
                <a:gd name="T24" fmla="*/ 3101131 w 3167379"/>
                <a:gd name="T25" fmla="*/ 639216 h 647700"/>
                <a:gd name="T26" fmla="*/ 3135444 w 3167379"/>
                <a:gd name="T27" fmla="*/ 616080 h 647700"/>
                <a:gd name="T28" fmla="*/ 3158580 w 3167379"/>
                <a:gd name="T29" fmla="*/ 581766 h 647700"/>
                <a:gd name="T30" fmla="*/ 3167064 w 3167379"/>
                <a:gd name="T31" fmla="*/ 539750 h 647700"/>
                <a:gd name="T32" fmla="*/ 3167064 w 3167379"/>
                <a:gd name="T33" fmla="*/ 107950 h 647700"/>
                <a:gd name="T34" fmla="*/ 3158580 w 3167379"/>
                <a:gd name="T35" fmla="*/ 65927 h 647700"/>
                <a:gd name="T36" fmla="*/ 3135444 w 3167379"/>
                <a:gd name="T37" fmla="*/ 31615 h 647700"/>
                <a:gd name="T38" fmla="*/ 3101131 w 3167379"/>
                <a:gd name="T39" fmla="*/ 8482 h 647700"/>
                <a:gd name="T40" fmla="*/ 3059114 w 3167379"/>
                <a:gd name="T41" fmla="*/ 0 h 6477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67379" h="647700">
                  <a:moveTo>
                    <a:pt x="3059112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3059112" y="647700"/>
                  </a:lnTo>
                  <a:lnTo>
                    <a:pt x="3101129" y="639216"/>
                  </a:lnTo>
                  <a:lnTo>
                    <a:pt x="3135442" y="616080"/>
                  </a:lnTo>
                  <a:lnTo>
                    <a:pt x="3158578" y="581766"/>
                  </a:lnTo>
                  <a:lnTo>
                    <a:pt x="3167062" y="539750"/>
                  </a:lnTo>
                  <a:lnTo>
                    <a:pt x="3167062" y="107950"/>
                  </a:lnTo>
                  <a:lnTo>
                    <a:pt x="3158578" y="65927"/>
                  </a:lnTo>
                  <a:lnTo>
                    <a:pt x="3135442" y="31615"/>
                  </a:lnTo>
                  <a:lnTo>
                    <a:pt x="3101129" y="8482"/>
                  </a:lnTo>
                  <a:lnTo>
                    <a:pt x="3059112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4" name="object 30">
              <a:extLst>
                <a:ext uri="{FF2B5EF4-FFF2-40B4-BE49-F238E27FC236}">
                  <a16:creationId xmlns:a16="http://schemas.microsoft.com/office/drawing/2014/main" id="{579F8F41-68A9-4F10-A8C0-DD15D333F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3506790"/>
              <a:ext cx="3167380" cy="647700"/>
            </a:xfrm>
            <a:custGeom>
              <a:avLst/>
              <a:gdLst>
                <a:gd name="T0" fmla="*/ 0 w 3167379"/>
                <a:gd name="T1" fmla="*/ 107950 h 647700"/>
                <a:gd name="T2" fmla="*/ 8483 w 3167379"/>
                <a:gd name="T3" fmla="*/ 65927 h 647700"/>
                <a:gd name="T4" fmla="*/ 31619 w 3167379"/>
                <a:gd name="T5" fmla="*/ 31615 h 647700"/>
                <a:gd name="T6" fmla="*/ 65933 w 3167379"/>
                <a:gd name="T7" fmla="*/ 8482 h 647700"/>
                <a:gd name="T8" fmla="*/ 107950 w 3167379"/>
                <a:gd name="T9" fmla="*/ 0 h 647700"/>
                <a:gd name="T10" fmla="*/ 3059114 w 3167379"/>
                <a:gd name="T11" fmla="*/ 0 h 647700"/>
                <a:gd name="T12" fmla="*/ 3101131 w 3167379"/>
                <a:gd name="T13" fmla="*/ 8482 h 647700"/>
                <a:gd name="T14" fmla="*/ 3135444 w 3167379"/>
                <a:gd name="T15" fmla="*/ 31615 h 647700"/>
                <a:gd name="T16" fmla="*/ 3158580 w 3167379"/>
                <a:gd name="T17" fmla="*/ 65927 h 647700"/>
                <a:gd name="T18" fmla="*/ 3167064 w 3167379"/>
                <a:gd name="T19" fmla="*/ 107950 h 647700"/>
                <a:gd name="T20" fmla="*/ 3167064 w 3167379"/>
                <a:gd name="T21" fmla="*/ 539750 h 647700"/>
                <a:gd name="T22" fmla="*/ 3158580 w 3167379"/>
                <a:gd name="T23" fmla="*/ 581766 h 647700"/>
                <a:gd name="T24" fmla="*/ 3135444 w 3167379"/>
                <a:gd name="T25" fmla="*/ 616080 h 647700"/>
                <a:gd name="T26" fmla="*/ 3101131 w 3167379"/>
                <a:gd name="T27" fmla="*/ 639216 h 647700"/>
                <a:gd name="T28" fmla="*/ 3059114 w 3167379"/>
                <a:gd name="T29" fmla="*/ 647700 h 647700"/>
                <a:gd name="T30" fmla="*/ 107950 w 3167379"/>
                <a:gd name="T31" fmla="*/ 647700 h 647700"/>
                <a:gd name="T32" fmla="*/ 65933 w 3167379"/>
                <a:gd name="T33" fmla="*/ 639216 h 647700"/>
                <a:gd name="T34" fmla="*/ 31619 w 3167379"/>
                <a:gd name="T35" fmla="*/ 616080 h 647700"/>
                <a:gd name="T36" fmla="*/ 8483 w 3167379"/>
                <a:gd name="T37" fmla="*/ 581766 h 647700"/>
                <a:gd name="T38" fmla="*/ 0 w 3167379"/>
                <a:gd name="T39" fmla="*/ 539750 h 647700"/>
                <a:gd name="T40" fmla="*/ 0 w 3167379"/>
                <a:gd name="T41" fmla="*/ 107950 h 6477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67379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3059112" y="0"/>
                  </a:lnTo>
                  <a:lnTo>
                    <a:pt x="3101129" y="8482"/>
                  </a:lnTo>
                  <a:lnTo>
                    <a:pt x="3135442" y="31615"/>
                  </a:lnTo>
                  <a:lnTo>
                    <a:pt x="3158578" y="65927"/>
                  </a:lnTo>
                  <a:lnTo>
                    <a:pt x="3167062" y="107950"/>
                  </a:lnTo>
                  <a:lnTo>
                    <a:pt x="3167062" y="539750"/>
                  </a:lnTo>
                  <a:lnTo>
                    <a:pt x="3158578" y="581766"/>
                  </a:lnTo>
                  <a:lnTo>
                    <a:pt x="3135442" y="616080"/>
                  </a:lnTo>
                  <a:lnTo>
                    <a:pt x="3101129" y="639216"/>
                  </a:lnTo>
                  <a:lnTo>
                    <a:pt x="3059112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1517" name="object 31">
            <a:extLst>
              <a:ext uri="{FF2B5EF4-FFF2-40B4-BE49-F238E27FC236}">
                <a16:creationId xmlns:a16="http://schemas.microsoft.com/office/drawing/2014/main" id="{A4FACDDC-0FA4-4807-A604-4921034ED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3625851"/>
            <a:ext cx="20955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49250" indent="-3381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700" b="1">
                <a:latin typeface="Tahoma" panose="020B0604030504040204" pitchFamily="34" charset="0"/>
                <a:cs typeface="Tahoma" panose="020B0604030504040204" pitchFamily="34" charset="0"/>
              </a:rPr>
              <a:t>Enhanced Business  Environment</a:t>
            </a:r>
            <a:endParaRPr lang="en-US" altLang="en-US" sz="17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518" name="object 32">
            <a:extLst>
              <a:ext uri="{FF2B5EF4-FFF2-40B4-BE49-F238E27FC236}">
                <a16:creationId xmlns:a16="http://schemas.microsoft.com/office/drawing/2014/main" id="{672525F5-0783-43BF-8EBA-3135651E184B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4787901"/>
            <a:ext cx="3752850" cy="493713"/>
            <a:chOff x="2028825" y="4719637"/>
            <a:chExt cx="3752215" cy="494030"/>
          </a:xfrm>
        </p:grpSpPr>
        <p:sp>
          <p:nvSpPr>
            <p:cNvPr id="21527" name="object 33">
              <a:extLst>
                <a:ext uri="{FF2B5EF4-FFF2-40B4-BE49-F238E27FC236}">
                  <a16:creationId xmlns:a16="http://schemas.microsoft.com/office/drawing/2014/main" id="{0C6AB4EF-B6D7-43E7-BF7C-282E41E36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827" y="4742687"/>
              <a:ext cx="3727703" cy="470916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8" name="object 34">
              <a:extLst>
                <a:ext uri="{FF2B5EF4-FFF2-40B4-BE49-F238E27FC236}">
                  <a16:creationId xmlns:a16="http://schemas.microsoft.com/office/drawing/2014/main" id="{98CE33EC-B988-4B92-9F9E-AD3C7F2D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116" y="4783835"/>
              <a:ext cx="2929127" cy="326135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9" name="object 35">
              <a:extLst>
                <a:ext uri="{FF2B5EF4-FFF2-40B4-BE49-F238E27FC236}">
                  <a16:creationId xmlns:a16="http://schemas.microsoft.com/office/drawing/2014/main" id="{D0E3A66D-5A95-440A-8345-1BFD33221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4729162"/>
              <a:ext cx="3705225" cy="449580"/>
            </a:xfrm>
            <a:custGeom>
              <a:avLst/>
              <a:gdLst>
                <a:gd name="T0" fmla="*/ 3630345 w 3705225"/>
                <a:gd name="T1" fmla="*/ 0 h 449579"/>
                <a:gd name="T2" fmla="*/ 74879 w 3705225"/>
                <a:gd name="T3" fmla="*/ 0 h 449579"/>
                <a:gd name="T4" fmla="*/ 45734 w 3705225"/>
                <a:gd name="T5" fmla="*/ 5884 h 449579"/>
                <a:gd name="T6" fmla="*/ 21932 w 3705225"/>
                <a:gd name="T7" fmla="*/ 21932 h 449579"/>
                <a:gd name="T8" fmla="*/ 5884 w 3705225"/>
                <a:gd name="T9" fmla="*/ 45734 h 449579"/>
                <a:gd name="T10" fmla="*/ 0 w 3705225"/>
                <a:gd name="T11" fmla="*/ 74879 h 449579"/>
                <a:gd name="T12" fmla="*/ 0 w 3705225"/>
                <a:gd name="T13" fmla="*/ 374385 h 449579"/>
                <a:gd name="T14" fmla="*/ 5884 w 3705225"/>
                <a:gd name="T15" fmla="*/ 403530 h 449579"/>
                <a:gd name="T16" fmla="*/ 21932 w 3705225"/>
                <a:gd name="T17" fmla="*/ 427331 h 449579"/>
                <a:gd name="T18" fmla="*/ 45734 w 3705225"/>
                <a:gd name="T19" fmla="*/ 443379 h 449579"/>
                <a:gd name="T20" fmla="*/ 74879 w 3705225"/>
                <a:gd name="T21" fmla="*/ 449264 h 449579"/>
                <a:gd name="T22" fmla="*/ 3630345 w 3705225"/>
                <a:gd name="T23" fmla="*/ 449264 h 449579"/>
                <a:gd name="T24" fmla="*/ 3659490 w 3705225"/>
                <a:gd name="T25" fmla="*/ 443379 h 449579"/>
                <a:gd name="T26" fmla="*/ 3683292 w 3705225"/>
                <a:gd name="T27" fmla="*/ 427331 h 449579"/>
                <a:gd name="T28" fmla="*/ 3699340 w 3705225"/>
                <a:gd name="T29" fmla="*/ 403530 h 449579"/>
                <a:gd name="T30" fmla="*/ 3705225 w 3705225"/>
                <a:gd name="T31" fmla="*/ 374385 h 449579"/>
                <a:gd name="T32" fmla="*/ 3705225 w 3705225"/>
                <a:gd name="T33" fmla="*/ 74879 h 449579"/>
                <a:gd name="T34" fmla="*/ 3699340 w 3705225"/>
                <a:gd name="T35" fmla="*/ 45734 h 449579"/>
                <a:gd name="T36" fmla="*/ 3683292 w 3705225"/>
                <a:gd name="T37" fmla="*/ 21932 h 449579"/>
                <a:gd name="T38" fmla="*/ 3659490 w 3705225"/>
                <a:gd name="T39" fmla="*/ 5884 h 449579"/>
                <a:gd name="T40" fmla="*/ 3630345 w 3705225"/>
                <a:gd name="T41" fmla="*/ 0 h 4495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05225" h="449579">
                  <a:moveTo>
                    <a:pt x="3630345" y="0"/>
                  </a:moveTo>
                  <a:lnTo>
                    <a:pt x="74879" y="0"/>
                  </a:lnTo>
                  <a:lnTo>
                    <a:pt x="45734" y="5884"/>
                  </a:lnTo>
                  <a:lnTo>
                    <a:pt x="21932" y="21932"/>
                  </a:lnTo>
                  <a:lnTo>
                    <a:pt x="5884" y="45734"/>
                  </a:lnTo>
                  <a:lnTo>
                    <a:pt x="0" y="74879"/>
                  </a:lnTo>
                  <a:lnTo>
                    <a:pt x="0" y="374383"/>
                  </a:lnTo>
                  <a:lnTo>
                    <a:pt x="5884" y="403528"/>
                  </a:lnTo>
                  <a:lnTo>
                    <a:pt x="21932" y="427329"/>
                  </a:lnTo>
                  <a:lnTo>
                    <a:pt x="45734" y="443377"/>
                  </a:lnTo>
                  <a:lnTo>
                    <a:pt x="74879" y="449262"/>
                  </a:lnTo>
                  <a:lnTo>
                    <a:pt x="3630345" y="449262"/>
                  </a:lnTo>
                  <a:lnTo>
                    <a:pt x="3659490" y="443377"/>
                  </a:lnTo>
                  <a:lnTo>
                    <a:pt x="3683292" y="427329"/>
                  </a:lnTo>
                  <a:lnTo>
                    <a:pt x="3699340" y="403528"/>
                  </a:lnTo>
                  <a:lnTo>
                    <a:pt x="3705225" y="374383"/>
                  </a:lnTo>
                  <a:lnTo>
                    <a:pt x="3705225" y="74879"/>
                  </a:lnTo>
                  <a:lnTo>
                    <a:pt x="3699340" y="45734"/>
                  </a:lnTo>
                  <a:lnTo>
                    <a:pt x="3683292" y="21932"/>
                  </a:lnTo>
                  <a:lnTo>
                    <a:pt x="3659490" y="5884"/>
                  </a:lnTo>
                  <a:lnTo>
                    <a:pt x="3630345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0" name="object 36">
              <a:extLst>
                <a:ext uri="{FF2B5EF4-FFF2-40B4-BE49-F238E27FC236}">
                  <a16:creationId xmlns:a16="http://schemas.microsoft.com/office/drawing/2014/main" id="{D965548B-A3C1-44D0-9765-C3B3AFD1C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4729162"/>
              <a:ext cx="3705225" cy="449580"/>
            </a:xfrm>
            <a:custGeom>
              <a:avLst/>
              <a:gdLst>
                <a:gd name="T0" fmla="*/ 0 w 3705225"/>
                <a:gd name="T1" fmla="*/ 74879 h 449579"/>
                <a:gd name="T2" fmla="*/ 5884 w 3705225"/>
                <a:gd name="T3" fmla="*/ 45734 h 449579"/>
                <a:gd name="T4" fmla="*/ 21932 w 3705225"/>
                <a:gd name="T5" fmla="*/ 21932 h 449579"/>
                <a:gd name="T6" fmla="*/ 45734 w 3705225"/>
                <a:gd name="T7" fmla="*/ 5884 h 449579"/>
                <a:gd name="T8" fmla="*/ 74879 w 3705225"/>
                <a:gd name="T9" fmla="*/ 0 h 449579"/>
                <a:gd name="T10" fmla="*/ 3630345 w 3705225"/>
                <a:gd name="T11" fmla="*/ 0 h 449579"/>
                <a:gd name="T12" fmla="*/ 3659490 w 3705225"/>
                <a:gd name="T13" fmla="*/ 5884 h 449579"/>
                <a:gd name="T14" fmla="*/ 3683292 w 3705225"/>
                <a:gd name="T15" fmla="*/ 21932 h 449579"/>
                <a:gd name="T16" fmla="*/ 3699340 w 3705225"/>
                <a:gd name="T17" fmla="*/ 45734 h 449579"/>
                <a:gd name="T18" fmla="*/ 3705225 w 3705225"/>
                <a:gd name="T19" fmla="*/ 74879 h 449579"/>
                <a:gd name="T20" fmla="*/ 3705225 w 3705225"/>
                <a:gd name="T21" fmla="*/ 374385 h 449579"/>
                <a:gd name="T22" fmla="*/ 3699340 w 3705225"/>
                <a:gd name="T23" fmla="*/ 403530 h 449579"/>
                <a:gd name="T24" fmla="*/ 3683292 w 3705225"/>
                <a:gd name="T25" fmla="*/ 427331 h 449579"/>
                <a:gd name="T26" fmla="*/ 3659490 w 3705225"/>
                <a:gd name="T27" fmla="*/ 443379 h 449579"/>
                <a:gd name="T28" fmla="*/ 3630345 w 3705225"/>
                <a:gd name="T29" fmla="*/ 449264 h 449579"/>
                <a:gd name="T30" fmla="*/ 74879 w 3705225"/>
                <a:gd name="T31" fmla="*/ 449264 h 449579"/>
                <a:gd name="T32" fmla="*/ 45734 w 3705225"/>
                <a:gd name="T33" fmla="*/ 443379 h 449579"/>
                <a:gd name="T34" fmla="*/ 21932 w 3705225"/>
                <a:gd name="T35" fmla="*/ 427331 h 449579"/>
                <a:gd name="T36" fmla="*/ 5884 w 3705225"/>
                <a:gd name="T37" fmla="*/ 403530 h 449579"/>
                <a:gd name="T38" fmla="*/ 0 w 3705225"/>
                <a:gd name="T39" fmla="*/ 374385 h 449579"/>
                <a:gd name="T40" fmla="*/ 0 w 3705225"/>
                <a:gd name="T41" fmla="*/ 74879 h 4495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05225" h="449579">
                  <a:moveTo>
                    <a:pt x="0" y="74879"/>
                  </a:moveTo>
                  <a:lnTo>
                    <a:pt x="5884" y="45734"/>
                  </a:lnTo>
                  <a:lnTo>
                    <a:pt x="21932" y="21932"/>
                  </a:lnTo>
                  <a:lnTo>
                    <a:pt x="45734" y="5884"/>
                  </a:lnTo>
                  <a:lnTo>
                    <a:pt x="74879" y="0"/>
                  </a:lnTo>
                  <a:lnTo>
                    <a:pt x="3630345" y="0"/>
                  </a:lnTo>
                  <a:lnTo>
                    <a:pt x="3659490" y="5884"/>
                  </a:lnTo>
                  <a:lnTo>
                    <a:pt x="3683292" y="21932"/>
                  </a:lnTo>
                  <a:lnTo>
                    <a:pt x="3699340" y="45734"/>
                  </a:lnTo>
                  <a:lnTo>
                    <a:pt x="3705225" y="74879"/>
                  </a:lnTo>
                  <a:lnTo>
                    <a:pt x="3705225" y="374383"/>
                  </a:lnTo>
                  <a:lnTo>
                    <a:pt x="3699340" y="403528"/>
                  </a:lnTo>
                  <a:lnTo>
                    <a:pt x="3683292" y="427329"/>
                  </a:lnTo>
                  <a:lnTo>
                    <a:pt x="3659490" y="443377"/>
                  </a:lnTo>
                  <a:lnTo>
                    <a:pt x="3630345" y="449262"/>
                  </a:lnTo>
                  <a:lnTo>
                    <a:pt x="74879" y="449262"/>
                  </a:lnTo>
                  <a:lnTo>
                    <a:pt x="45734" y="443377"/>
                  </a:lnTo>
                  <a:lnTo>
                    <a:pt x="21932" y="427329"/>
                  </a:lnTo>
                  <a:lnTo>
                    <a:pt x="5884" y="403528"/>
                  </a:lnTo>
                  <a:lnTo>
                    <a:pt x="0" y="374383"/>
                  </a:lnTo>
                  <a:lnTo>
                    <a:pt x="0" y="74879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1519" name="object 37">
            <a:extLst>
              <a:ext uri="{FF2B5EF4-FFF2-40B4-BE49-F238E27FC236}">
                <a16:creationId xmlns:a16="http://schemas.microsoft.com/office/drawing/2014/main" id="{49790A69-BDB0-441D-9EFB-0F47FCA80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4" y="4335464"/>
            <a:ext cx="6899275" cy="225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762375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51625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1625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1625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162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162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162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162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162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162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800" b="1">
                <a:solidFill>
                  <a:srgbClr val="33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④ </a:t>
            </a:r>
            <a:r>
              <a:rPr lang="en-US" altLang="en-US" sz="1800" b="1">
                <a:solidFill>
                  <a:srgbClr val="33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Integrated	e-Procurement  System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en-US" sz="1700" b="1">
                <a:latin typeface="Tahoma" panose="020B0604030504040204" pitchFamily="34" charset="0"/>
                <a:cs typeface="Tahoma" panose="020B0604030504040204" pitchFamily="34" charset="0"/>
              </a:rPr>
              <a:t>Advanced Infrastructure</a:t>
            </a:r>
            <a:endParaRPr lang="en-US" altLang="en-US" sz="17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650"/>
              </a:spcBef>
              <a:buNone/>
            </a:pPr>
            <a:r>
              <a:rPr lang="en-US" altLang="en-US" sz="1800" b="1">
                <a:solidFill>
                  <a:srgbClr val="00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⑨ </a:t>
            </a:r>
            <a:r>
              <a:rPr lang="en-US" altLang="en-US" sz="1800" b="1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e-Documentation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en-US" sz="1800" b="1">
                <a:solidFill>
                  <a:srgbClr val="00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⑩ </a:t>
            </a:r>
            <a:r>
              <a:rPr lang="en-US" altLang="en-US" sz="1800" b="1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e-Signature &amp; e-Seal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38"/>
              </a:spcBef>
              <a:buNone/>
            </a:pPr>
            <a:r>
              <a:rPr lang="en-US" altLang="en-US" sz="18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⑪ </a:t>
            </a:r>
            <a:r>
              <a:rPr lang="en-US" altLang="en-US" sz="1800" b="1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Gov’t Information Systems Consolidation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520" name="object 38">
            <a:extLst>
              <a:ext uri="{FF2B5EF4-FFF2-40B4-BE49-F238E27FC236}">
                <a16:creationId xmlns:a16="http://schemas.microsoft.com/office/drawing/2014/main" id="{AD17B063-B58B-49F1-A718-787D117D0DC2}"/>
              </a:ext>
            </a:extLst>
          </p:cNvPr>
          <p:cNvGrpSpPr>
            <a:grpSpLocks/>
          </p:cNvGrpSpPr>
          <p:nvPr/>
        </p:nvGrpSpPr>
        <p:grpSpPr bwMode="auto">
          <a:xfrm>
            <a:off x="1612901" y="1444626"/>
            <a:ext cx="3108325" cy="765175"/>
            <a:chOff x="65087" y="1376358"/>
            <a:chExt cx="3108325" cy="765175"/>
          </a:xfrm>
        </p:grpSpPr>
        <p:sp>
          <p:nvSpPr>
            <p:cNvPr id="21523" name="object 39">
              <a:extLst>
                <a:ext uri="{FF2B5EF4-FFF2-40B4-BE49-F238E27FC236}">
                  <a16:creationId xmlns:a16="http://schemas.microsoft.com/office/drawing/2014/main" id="{D1665BE6-D62A-4BD9-B2CF-781F7DB4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" y="1400555"/>
              <a:ext cx="3084575" cy="740663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4" name="object 40">
              <a:extLst>
                <a:ext uri="{FF2B5EF4-FFF2-40B4-BE49-F238E27FC236}">
                  <a16:creationId xmlns:a16="http://schemas.microsoft.com/office/drawing/2014/main" id="{6E68AE9A-E5F4-465A-B723-494C70A7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48" y="1424940"/>
              <a:ext cx="2712719" cy="618744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5" name="object 41">
              <a:extLst>
                <a:ext uri="{FF2B5EF4-FFF2-40B4-BE49-F238E27FC236}">
                  <a16:creationId xmlns:a16="http://schemas.microsoft.com/office/drawing/2014/main" id="{0D71A2C9-DA03-4A2D-BB40-6113AFDF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" y="1385883"/>
              <a:ext cx="3063875" cy="719455"/>
            </a:xfrm>
            <a:custGeom>
              <a:avLst/>
              <a:gdLst>
                <a:gd name="T0" fmla="*/ 2944012 w 3063875"/>
                <a:gd name="T1" fmla="*/ 0 h 719455"/>
                <a:gd name="T2" fmla="*/ 119862 w 3063875"/>
                <a:gd name="T3" fmla="*/ 0 h 719455"/>
                <a:gd name="T4" fmla="*/ 73203 w 3063875"/>
                <a:gd name="T5" fmla="*/ 9420 h 719455"/>
                <a:gd name="T6" fmla="*/ 35104 w 3063875"/>
                <a:gd name="T7" fmla="*/ 35109 h 719455"/>
                <a:gd name="T8" fmla="*/ 9418 w 3063875"/>
                <a:gd name="T9" fmla="*/ 73209 h 719455"/>
                <a:gd name="T10" fmla="*/ 0 w 3063875"/>
                <a:gd name="T11" fmla="*/ 119862 h 719455"/>
                <a:gd name="T12" fmla="*/ 0 w 3063875"/>
                <a:gd name="T13" fmla="*/ 599287 h 719455"/>
                <a:gd name="T14" fmla="*/ 9418 w 3063875"/>
                <a:gd name="T15" fmla="*/ 645939 h 719455"/>
                <a:gd name="T16" fmla="*/ 35104 w 3063875"/>
                <a:gd name="T17" fmla="*/ 684034 h 719455"/>
                <a:gd name="T18" fmla="*/ 73203 w 3063875"/>
                <a:gd name="T19" fmla="*/ 709719 h 719455"/>
                <a:gd name="T20" fmla="*/ 119862 w 3063875"/>
                <a:gd name="T21" fmla="*/ 719137 h 719455"/>
                <a:gd name="T22" fmla="*/ 2944012 w 3063875"/>
                <a:gd name="T23" fmla="*/ 719137 h 719455"/>
                <a:gd name="T24" fmla="*/ 2990671 w 3063875"/>
                <a:gd name="T25" fmla="*/ 709719 h 719455"/>
                <a:gd name="T26" fmla="*/ 3028770 w 3063875"/>
                <a:gd name="T27" fmla="*/ 684034 h 719455"/>
                <a:gd name="T28" fmla="*/ 3054456 w 3063875"/>
                <a:gd name="T29" fmla="*/ 645939 h 719455"/>
                <a:gd name="T30" fmla="*/ 3063875 w 3063875"/>
                <a:gd name="T31" fmla="*/ 599287 h 719455"/>
                <a:gd name="T32" fmla="*/ 3063875 w 3063875"/>
                <a:gd name="T33" fmla="*/ 119862 h 719455"/>
                <a:gd name="T34" fmla="*/ 3054456 w 3063875"/>
                <a:gd name="T35" fmla="*/ 73209 h 719455"/>
                <a:gd name="T36" fmla="*/ 3028770 w 3063875"/>
                <a:gd name="T37" fmla="*/ 35109 h 719455"/>
                <a:gd name="T38" fmla="*/ 2990671 w 3063875"/>
                <a:gd name="T39" fmla="*/ 9420 h 719455"/>
                <a:gd name="T40" fmla="*/ 2944012 w 3063875"/>
                <a:gd name="T41" fmla="*/ 0 h 7194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063875" h="719455">
                  <a:moveTo>
                    <a:pt x="2944012" y="0"/>
                  </a:moveTo>
                  <a:lnTo>
                    <a:pt x="119862" y="0"/>
                  </a:lnTo>
                  <a:lnTo>
                    <a:pt x="73203" y="9420"/>
                  </a:lnTo>
                  <a:lnTo>
                    <a:pt x="35104" y="35109"/>
                  </a:lnTo>
                  <a:lnTo>
                    <a:pt x="9418" y="73209"/>
                  </a:lnTo>
                  <a:lnTo>
                    <a:pt x="0" y="119862"/>
                  </a:lnTo>
                  <a:lnTo>
                    <a:pt x="0" y="599287"/>
                  </a:lnTo>
                  <a:lnTo>
                    <a:pt x="9418" y="645939"/>
                  </a:lnTo>
                  <a:lnTo>
                    <a:pt x="35104" y="684034"/>
                  </a:lnTo>
                  <a:lnTo>
                    <a:pt x="73203" y="709719"/>
                  </a:lnTo>
                  <a:lnTo>
                    <a:pt x="119862" y="719137"/>
                  </a:lnTo>
                  <a:lnTo>
                    <a:pt x="2944012" y="719137"/>
                  </a:lnTo>
                  <a:lnTo>
                    <a:pt x="2990671" y="709719"/>
                  </a:lnTo>
                  <a:lnTo>
                    <a:pt x="3028770" y="684034"/>
                  </a:lnTo>
                  <a:lnTo>
                    <a:pt x="3054456" y="645939"/>
                  </a:lnTo>
                  <a:lnTo>
                    <a:pt x="3063875" y="599287"/>
                  </a:lnTo>
                  <a:lnTo>
                    <a:pt x="3063875" y="119862"/>
                  </a:lnTo>
                  <a:lnTo>
                    <a:pt x="3054456" y="73209"/>
                  </a:lnTo>
                  <a:lnTo>
                    <a:pt x="3028770" y="35109"/>
                  </a:lnTo>
                  <a:lnTo>
                    <a:pt x="2990671" y="9420"/>
                  </a:lnTo>
                  <a:lnTo>
                    <a:pt x="2944012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6" name="object 42">
              <a:extLst>
                <a:ext uri="{FF2B5EF4-FFF2-40B4-BE49-F238E27FC236}">
                  <a16:creationId xmlns:a16="http://schemas.microsoft.com/office/drawing/2014/main" id="{6D96081D-5BA4-4565-BAED-D3C76F950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" y="1385883"/>
              <a:ext cx="3063875" cy="719455"/>
            </a:xfrm>
            <a:custGeom>
              <a:avLst/>
              <a:gdLst>
                <a:gd name="T0" fmla="*/ 0 w 3063875"/>
                <a:gd name="T1" fmla="*/ 119862 h 719455"/>
                <a:gd name="T2" fmla="*/ 9418 w 3063875"/>
                <a:gd name="T3" fmla="*/ 73209 h 719455"/>
                <a:gd name="T4" fmla="*/ 35104 w 3063875"/>
                <a:gd name="T5" fmla="*/ 35109 h 719455"/>
                <a:gd name="T6" fmla="*/ 73203 w 3063875"/>
                <a:gd name="T7" fmla="*/ 9420 h 719455"/>
                <a:gd name="T8" fmla="*/ 119862 w 3063875"/>
                <a:gd name="T9" fmla="*/ 0 h 719455"/>
                <a:gd name="T10" fmla="*/ 2944012 w 3063875"/>
                <a:gd name="T11" fmla="*/ 0 h 719455"/>
                <a:gd name="T12" fmla="*/ 2990671 w 3063875"/>
                <a:gd name="T13" fmla="*/ 9420 h 719455"/>
                <a:gd name="T14" fmla="*/ 3028770 w 3063875"/>
                <a:gd name="T15" fmla="*/ 35109 h 719455"/>
                <a:gd name="T16" fmla="*/ 3054456 w 3063875"/>
                <a:gd name="T17" fmla="*/ 73209 h 719455"/>
                <a:gd name="T18" fmla="*/ 3063875 w 3063875"/>
                <a:gd name="T19" fmla="*/ 119862 h 719455"/>
                <a:gd name="T20" fmla="*/ 3063875 w 3063875"/>
                <a:gd name="T21" fmla="*/ 599287 h 719455"/>
                <a:gd name="T22" fmla="*/ 3054456 w 3063875"/>
                <a:gd name="T23" fmla="*/ 645939 h 719455"/>
                <a:gd name="T24" fmla="*/ 3028770 w 3063875"/>
                <a:gd name="T25" fmla="*/ 684034 h 719455"/>
                <a:gd name="T26" fmla="*/ 2990671 w 3063875"/>
                <a:gd name="T27" fmla="*/ 709719 h 719455"/>
                <a:gd name="T28" fmla="*/ 2944012 w 3063875"/>
                <a:gd name="T29" fmla="*/ 719137 h 719455"/>
                <a:gd name="T30" fmla="*/ 119862 w 3063875"/>
                <a:gd name="T31" fmla="*/ 719137 h 719455"/>
                <a:gd name="T32" fmla="*/ 73203 w 3063875"/>
                <a:gd name="T33" fmla="*/ 709719 h 719455"/>
                <a:gd name="T34" fmla="*/ 35104 w 3063875"/>
                <a:gd name="T35" fmla="*/ 684034 h 719455"/>
                <a:gd name="T36" fmla="*/ 9418 w 3063875"/>
                <a:gd name="T37" fmla="*/ 645939 h 719455"/>
                <a:gd name="T38" fmla="*/ 0 w 3063875"/>
                <a:gd name="T39" fmla="*/ 599287 h 719455"/>
                <a:gd name="T40" fmla="*/ 0 w 3063875"/>
                <a:gd name="T41" fmla="*/ 119862 h 7194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063875" h="719455">
                  <a:moveTo>
                    <a:pt x="0" y="119862"/>
                  </a:moveTo>
                  <a:lnTo>
                    <a:pt x="9418" y="73209"/>
                  </a:lnTo>
                  <a:lnTo>
                    <a:pt x="35104" y="35109"/>
                  </a:lnTo>
                  <a:lnTo>
                    <a:pt x="73203" y="9420"/>
                  </a:lnTo>
                  <a:lnTo>
                    <a:pt x="119862" y="0"/>
                  </a:lnTo>
                  <a:lnTo>
                    <a:pt x="2944012" y="0"/>
                  </a:lnTo>
                  <a:lnTo>
                    <a:pt x="2990671" y="9420"/>
                  </a:lnTo>
                  <a:lnTo>
                    <a:pt x="3028770" y="35109"/>
                  </a:lnTo>
                  <a:lnTo>
                    <a:pt x="3054456" y="73209"/>
                  </a:lnTo>
                  <a:lnTo>
                    <a:pt x="3063875" y="119862"/>
                  </a:lnTo>
                  <a:lnTo>
                    <a:pt x="3063875" y="599287"/>
                  </a:lnTo>
                  <a:lnTo>
                    <a:pt x="3054456" y="645939"/>
                  </a:lnTo>
                  <a:lnTo>
                    <a:pt x="3028770" y="684034"/>
                  </a:lnTo>
                  <a:lnTo>
                    <a:pt x="2990671" y="709719"/>
                  </a:lnTo>
                  <a:lnTo>
                    <a:pt x="2944012" y="719137"/>
                  </a:lnTo>
                  <a:lnTo>
                    <a:pt x="119862" y="719137"/>
                  </a:lnTo>
                  <a:lnTo>
                    <a:pt x="73203" y="709719"/>
                  </a:lnTo>
                  <a:lnTo>
                    <a:pt x="35104" y="684034"/>
                  </a:lnTo>
                  <a:lnTo>
                    <a:pt x="9418" y="645939"/>
                  </a:lnTo>
                  <a:lnTo>
                    <a:pt x="0" y="599287"/>
                  </a:lnTo>
                  <a:lnTo>
                    <a:pt x="0" y="11986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1521" name="object 43">
            <a:extLst>
              <a:ext uri="{FF2B5EF4-FFF2-40B4-BE49-F238E27FC236}">
                <a16:creationId xmlns:a16="http://schemas.microsoft.com/office/drawing/2014/main" id="{EADF8641-8893-4551-8F59-E0CDEC838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1525589"/>
            <a:ext cx="3178175" cy="293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41313" indent="2413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800" b="1">
                <a:latin typeface="Tahoma" panose="020B0604030504040204" pitchFamily="34" charset="0"/>
                <a:cs typeface="Tahoma" panose="020B0604030504040204" pitchFamily="34" charset="0"/>
              </a:rPr>
              <a:t>Transparent and  Efficient Government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450"/>
              </a:spcBef>
              <a:buNone/>
            </a:pPr>
            <a:r>
              <a:rPr lang="en-US" altLang="en-US" sz="1800" b="1">
                <a:solidFill>
                  <a:srgbClr val="33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⑤ </a:t>
            </a:r>
            <a:r>
              <a:rPr lang="en-US" altLang="en-US" sz="1800" b="1">
                <a:solidFill>
                  <a:srgbClr val="33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Integrated Finance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⑥ </a:t>
            </a:r>
            <a:r>
              <a:rPr lang="en-US" altLang="en-US" sz="1800" b="1">
                <a:solidFill>
                  <a:srgbClr val="33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National Education  Information System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en-US" sz="1800" b="1">
                <a:solidFill>
                  <a:srgbClr val="33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⑤ </a:t>
            </a:r>
            <a:r>
              <a:rPr lang="en-US" altLang="en-US" sz="1800" b="1">
                <a:solidFill>
                  <a:srgbClr val="33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Personnel Policy Support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CC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⑥ </a:t>
            </a:r>
            <a:r>
              <a:rPr lang="en-US" altLang="en-US" sz="1800" b="1">
                <a:solidFill>
                  <a:srgbClr val="33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Local Government  Information System</a:t>
            </a:r>
            <a:endParaRPr lang="en-US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C058731-5384-4739-98F3-B9E0A04FB911}"/>
              </a:ext>
            </a:extLst>
          </p:cNvPr>
          <p:cNvSpPr txBox="1">
            <a:spLocks/>
          </p:cNvSpPr>
          <p:nvPr/>
        </p:nvSpPr>
        <p:spPr bwMode="auto">
          <a:xfrm>
            <a:off x="1831976" y="447676"/>
            <a:ext cx="8366125" cy="504825"/>
          </a:xfrm>
          <a:prstGeom prst="rect">
            <a:avLst/>
          </a:prstGeom>
          <a:noFill/>
          <a:ln>
            <a:noFill/>
          </a:ln>
        </p:spPr>
        <p:txBody>
          <a:bodyPr lIns="0" tIns="12065" rIns="0" bIns="0" anchor="ctr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333399"/>
                </a:solidFill>
                <a:latin typeface="Arial"/>
                <a:ea typeface="+mj-ea"/>
                <a:cs typeface="Arial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id-ID" sz="3200" spc="-85" dirty="0"/>
              <a:t>11 </a:t>
            </a:r>
            <a:r>
              <a:rPr lang="id-ID" sz="3200" spc="-5" dirty="0"/>
              <a:t>Inisiatif Utama </a:t>
            </a:r>
            <a:r>
              <a:rPr lang="id-ID" sz="3200" i="1" spc="-5" dirty="0"/>
              <a:t>e-Government</a:t>
            </a:r>
            <a:r>
              <a:rPr lang="id-ID" sz="3200" i="1" spc="150" dirty="0"/>
              <a:t> </a:t>
            </a:r>
            <a:r>
              <a:rPr lang="id-ID" sz="3200" dirty="0"/>
              <a:t>(’01~’02)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>
            <a:extLst>
              <a:ext uri="{FF2B5EF4-FFF2-40B4-BE49-F238E27FC236}">
                <a16:creationId xmlns:a16="http://schemas.microsoft.com/office/drawing/2014/main" id="{FF4A48D7-CCEA-4921-9018-D42A5ABC1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743075"/>
            <a:ext cx="728186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19075" indent="-2063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15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7825" indent="-158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15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1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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Komite khusus untuk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dibawah Presiden  menetapkan 11 Proyek Utama di tahun 2001.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Komite bersama terdiri dari sektor swasta dan pemerintah</a:t>
            </a:r>
          </a:p>
          <a:p>
            <a:pPr lvl="1">
              <a:lnSpc>
                <a:spcPct val="100000"/>
              </a:lnSpc>
              <a:spcBef>
                <a:spcPts val="38"/>
              </a:spcBef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95000"/>
              <a:buFont typeface="Wingdings" panose="05000000000000000000" pitchFamily="2" charset="2"/>
              <a:buChar char="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Prinsip-prinsip dan strategi:</a:t>
            </a: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identifikasi inisiatif dengan hasil tinggi yang dapat dibangun sampai akhir  2002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cegah aktivitas yang redundan dan saling tumpang tindih</a:t>
            </a: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lebih fokus pada inisiatif lintas lembaga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F515765-51E7-493D-ADF2-7674A9C6C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8363" y="377825"/>
            <a:ext cx="7956550" cy="5667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600" spc="-85" dirty="0"/>
              <a:t>11 </a:t>
            </a:r>
            <a:r>
              <a:rPr sz="3600" spc="-5" dirty="0"/>
              <a:t>Inisiatif Utama </a:t>
            </a:r>
            <a:r>
              <a:rPr sz="3600" i="1" spc="-5" dirty="0">
                <a:latin typeface="Arial"/>
                <a:cs typeface="Arial"/>
              </a:rPr>
              <a:t>e-Government</a:t>
            </a:r>
            <a:r>
              <a:rPr sz="3600" i="1" spc="140" dirty="0">
                <a:latin typeface="Arial"/>
                <a:cs typeface="Arial"/>
              </a:rPr>
              <a:t> </a:t>
            </a:r>
            <a:r>
              <a:rPr sz="3600" dirty="0"/>
              <a:t>(1)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02257F-8EAC-41F3-84AB-0F2579208C00}"/>
              </a:ext>
            </a:extLst>
          </p:cNvPr>
          <p:cNvSpPr txBox="1"/>
          <p:nvPr/>
        </p:nvSpPr>
        <p:spPr>
          <a:xfrm>
            <a:off x="2517775" y="1492250"/>
            <a:ext cx="6572250" cy="2682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600" b="1" spc="-30" dirty="0">
                <a:latin typeface="Arial"/>
                <a:cs typeface="Arial"/>
              </a:rPr>
              <a:t>A: </a:t>
            </a:r>
            <a:r>
              <a:rPr sz="1600" b="1" spc="-10" dirty="0">
                <a:latin typeface="Arial"/>
                <a:cs typeface="Arial"/>
              </a:rPr>
              <a:t>Layanan </a:t>
            </a:r>
            <a:r>
              <a:rPr sz="1600" b="1" spc="-5" dirty="0">
                <a:latin typeface="Arial"/>
                <a:cs typeface="Arial"/>
              </a:rPr>
              <a:t>lebih baik dan </a:t>
            </a:r>
            <a:r>
              <a:rPr sz="1600" b="1" spc="-10" dirty="0">
                <a:latin typeface="Arial"/>
                <a:cs typeface="Arial"/>
              </a:rPr>
              <a:t>inovatif untuk </a:t>
            </a:r>
            <a:r>
              <a:rPr sz="1600" b="1" spc="-5" dirty="0">
                <a:latin typeface="Arial"/>
                <a:cs typeface="Arial"/>
              </a:rPr>
              <a:t>publik dan kalangan</a:t>
            </a:r>
            <a:r>
              <a:rPr sz="1600" b="1" spc="3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bisnis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100526-C378-4CB0-A58E-77CB846B2E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1375" y="377825"/>
            <a:ext cx="7969250" cy="5667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600" spc="-85" dirty="0"/>
              <a:t>11 </a:t>
            </a:r>
            <a:r>
              <a:rPr sz="3600" spc="-5" dirty="0"/>
              <a:t>Inisiatif Utama </a:t>
            </a:r>
            <a:r>
              <a:rPr sz="3600" i="1" spc="-5" dirty="0">
                <a:latin typeface="Arial"/>
                <a:cs typeface="Arial"/>
              </a:rPr>
              <a:t>e-Government</a:t>
            </a:r>
            <a:r>
              <a:rPr sz="3600" i="1" spc="140" dirty="0">
                <a:latin typeface="Arial"/>
                <a:cs typeface="Arial"/>
              </a:rPr>
              <a:t> </a:t>
            </a:r>
            <a:r>
              <a:rPr sz="3600" dirty="0"/>
              <a:t>(2)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95C9A1-F9D2-429F-814B-1CEA6AF3EC20}"/>
              </a:ext>
            </a:extLst>
          </p:cNvPr>
          <p:cNvGraphicFramePr>
            <a:graphicFrameLocks noGrp="1"/>
          </p:cNvGraphicFramePr>
          <p:nvPr/>
        </p:nvGraphicFramePr>
        <p:xfrm>
          <a:off x="1703389" y="2271714"/>
          <a:ext cx="8747125" cy="3094037"/>
        </p:xfrm>
        <a:graphic>
          <a:graphicData uri="http://schemas.openxmlformats.org/drawingml/2006/table">
            <a:tbl>
              <a:tblPr/>
              <a:tblGrid>
                <a:gridCol w="301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0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G4C :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Government for Citizen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14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14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Mendirikan situs portal dan sistem berbagi informasi publik untuk</a:t>
                      </a:r>
                    </a:p>
                    <a:p>
                      <a:pPr marL="2714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lima basis data utama di bidang pendaftaran penduduk,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 estate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kendaraan, perusahaan dan pajak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75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Asuransi Terintegrasi</a:t>
                      </a:r>
                    </a:p>
                  </a:txBody>
                  <a:tcPr marL="0" marR="0" marT="1587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9388" indent="47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79388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Menghubungkan asuransi kesehatan, pensiun nasional, pekerjaan,  dan asuransi kecelakaan serta mengaktifkan pemakaian informasi  bersama</a:t>
                      </a:r>
                    </a:p>
                  </a:txBody>
                  <a:tcPr marL="0" marR="0" marT="158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Tax Service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(HTS)</a:t>
                      </a:r>
                    </a:p>
                  </a:txBody>
                  <a:tcPr marL="0" marR="0" marT="3683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9388" indent="47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79388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jam seperti pernyataan pajak dan pembayaran,  penerbitan dokumen urusan kemasyarakatan, dan konseling pajak</a:t>
                      </a:r>
                    </a:p>
                  </a:txBody>
                  <a:tcPr marL="0" marR="0" marT="3619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e-Procurement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Terintegrasi</a:t>
                      </a:r>
                    </a:p>
                  </a:txBody>
                  <a:tcPr marL="0" marR="0" marT="1587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9388" indent="635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79388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Membuat fasilitas pengadaan tunggal untuk semua proses  elektronis terkait pengadaan seperti pendaftaran, tender, kontrak  dan pembayaran</a:t>
                      </a:r>
                    </a:p>
                  </a:txBody>
                  <a:tcPr marL="0" marR="0" marT="158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6BEA44-97B4-425D-A1AA-F9216A318461}"/>
              </a:ext>
            </a:extLst>
          </p:cNvPr>
          <p:cNvSpPr txBox="1"/>
          <p:nvPr/>
        </p:nvSpPr>
        <p:spPr>
          <a:xfrm>
            <a:off x="2162176" y="1566864"/>
            <a:ext cx="4054475" cy="26828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600" b="1" spc="-5" dirty="0">
                <a:latin typeface="Arial"/>
                <a:cs typeface="Arial"/>
              </a:rPr>
              <a:t>B: </a:t>
            </a:r>
            <a:r>
              <a:rPr sz="1600" b="1" spc="-10" dirty="0">
                <a:latin typeface="Arial"/>
                <a:cs typeface="Arial"/>
              </a:rPr>
              <a:t>Produktivitas </a:t>
            </a:r>
            <a:r>
              <a:rPr sz="1600" b="1" spc="-5" dirty="0">
                <a:latin typeface="Arial"/>
                <a:cs typeface="Arial"/>
              </a:rPr>
              <a:t>dan Efisiensi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Pemerintah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03CC07-8992-405A-B845-8EF26B2971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176" y="377825"/>
            <a:ext cx="7947025" cy="5667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600" spc="-85" dirty="0"/>
              <a:t>11 </a:t>
            </a:r>
            <a:r>
              <a:rPr sz="3600" spc="-5" dirty="0"/>
              <a:t>Inisiatif Utama </a:t>
            </a:r>
            <a:r>
              <a:rPr sz="3600" i="1" spc="-5" dirty="0">
                <a:latin typeface="Arial"/>
                <a:cs typeface="Arial"/>
              </a:rPr>
              <a:t>e-Government</a:t>
            </a:r>
            <a:r>
              <a:rPr sz="3600" i="1" spc="140" dirty="0">
                <a:latin typeface="Arial"/>
                <a:cs typeface="Arial"/>
              </a:rPr>
              <a:t> </a:t>
            </a:r>
            <a:r>
              <a:rPr sz="3600" dirty="0"/>
              <a:t>(3)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62AD0DF-BE1A-4C4B-8F96-B3B09C9000AC}"/>
              </a:ext>
            </a:extLst>
          </p:cNvPr>
          <p:cNvGraphicFramePr>
            <a:graphicFrameLocks noGrp="1"/>
          </p:cNvGraphicFramePr>
          <p:nvPr/>
        </p:nvGraphicFramePr>
        <p:xfrm>
          <a:off x="2028826" y="1882776"/>
          <a:ext cx="7700963" cy="4487863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 Informasi Keuangan</a:t>
                      </a:r>
                    </a:p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Nasional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59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Membuat sebuah sistem untuk pertukaran informasi yang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menghubungkan institusi keuangan terkait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 Informasi Pemerintah  Lokal</a:t>
                      </a:r>
                    </a:p>
                  </a:txBody>
                  <a:tcPr marL="0" marR="0" marT="514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9550" indent="47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09550" marR="0" lvl="0" indent="47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Menyelesaikan informatisasi untuk semua urusan administratif  seperti pendaftaran penduduk dan perumahan, keuangan,  perpajakan, dan lain-lain di 21 kota, kun, dan ku.</a:t>
                      </a:r>
                    </a:p>
                  </a:txBody>
                  <a:tcPr marL="0" marR="0" marT="177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625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 Informasi Pendidikan  Nasional</a:t>
                      </a:r>
                    </a:p>
                  </a:txBody>
                  <a:tcPr marL="0" marR="0" marT="514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9550" indent="47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09550" marR="0" lvl="0" indent="47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Membuat sistem logistik </a:t>
                      </a: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 administrasi sekolah dan  materi pendidikan, menghubungkan sekolah, departemen  pendidikan dan SDM.</a:t>
                      </a:r>
                    </a:p>
                  </a:txBody>
                  <a:tcPr marL="0" marR="0" marT="177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3800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 Pendukung Kebijakan  Personel</a:t>
                      </a:r>
                    </a:p>
                  </a:txBody>
                  <a:tcPr marL="0" marR="0" marT="18859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9550" indent="47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09550" marR="0" lvl="0" indent="47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1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Mendirikan dan menyebarkan sistem standar untuk semua isu  terkait sumber daya manusia, termasuk rekrutmen, promosi,  pembayaran dan pelatihan personel layanan publik</a:t>
                      </a:r>
                    </a:p>
                  </a:txBody>
                  <a:tcPr marL="0" marR="0" marT="15494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788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Pertukaran </a:t>
                      </a: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e-Document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</a:p>
                  </a:txBody>
                  <a:tcPr marL="0" marR="0" marT="18859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9550" indent="47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09550" marR="0" lvl="0" indent="47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1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Processing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 persiapan, persetujuan, distribusi, dan  penyimpanan semua dokumen pemerintah</a:t>
                      </a:r>
                    </a:p>
                  </a:txBody>
                  <a:tcPr marL="0" marR="0" marT="15494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66E913-557E-4C8B-8466-31F2D9114B77}"/>
              </a:ext>
            </a:extLst>
          </p:cNvPr>
          <p:cNvSpPr txBox="1"/>
          <p:nvPr/>
        </p:nvSpPr>
        <p:spPr>
          <a:xfrm>
            <a:off x="2136775" y="1492250"/>
            <a:ext cx="4210050" cy="2682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600" b="1" spc="-5" dirty="0">
                <a:latin typeface="Arial"/>
                <a:cs typeface="Arial"/>
              </a:rPr>
              <a:t>C: Infrastruktur Lanjut </a:t>
            </a:r>
            <a:r>
              <a:rPr sz="1600" b="1" spc="-10" dirty="0">
                <a:latin typeface="Arial"/>
                <a:cs typeface="Arial"/>
              </a:rPr>
              <a:t>untuk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e-Government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0A2EA0B-CCFB-42E9-8F85-795746F76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6776" y="377825"/>
            <a:ext cx="7916863" cy="5667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600" spc="-85" dirty="0"/>
              <a:t>11 </a:t>
            </a:r>
            <a:r>
              <a:rPr sz="3600" spc="-5" dirty="0"/>
              <a:t>Inisiatif Utama </a:t>
            </a:r>
            <a:r>
              <a:rPr sz="3600" i="1" spc="-5" dirty="0">
                <a:latin typeface="Arial"/>
                <a:cs typeface="Arial"/>
              </a:rPr>
              <a:t>e-Government</a:t>
            </a:r>
            <a:r>
              <a:rPr sz="3600" i="1" spc="140" dirty="0">
                <a:latin typeface="Arial"/>
                <a:cs typeface="Arial"/>
              </a:rPr>
              <a:t> </a:t>
            </a:r>
            <a:r>
              <a:rPr sz="3600" dirty="0"/>
              <a:t>(4)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577A187-5060-4C27-9A6A-88D52DAACF8F}"/>
              </a:ext>
            </a:extLst>
          </p:cNvPr>
          <p:cNvGraphicFramePr>
            <a:graphicFrameLocks noGrp="1"/>
          </p:cNvGraphicFramePr>
          <p:nvPr/>
        </p:nvGraphicFramePr>
        <p:xfrm>
          <a:off x="1774826" y="2060575"/>
          <a:ext cx="8632825" cy="1536700"/>
        </p:xfrm>
        <a:graphic>
          <a:graphicData uri="http://schemas.openxmlformats.org/drawingml/2006/table">
            <a:tbl>
              <a:tblPr/>
              <a:tblGrid>
                <a:gridCol w="299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350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e-Signature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 &amp;</a:t>
                      </a:r>
                    </a:p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e-Seal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478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04788" marR="0" lvl="0" indent="0" algn="l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Pengamanan handal untuk distribusi informasi dan</a:t>
                      </a:r>
                    </a:p>
                    <a:p>
                      <a:pPr marL="2047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e-administration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seperti perlindungan dan keamanan  informasi pribadi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Konsolidasi Sistem Informasi  Pemerintah</a:t>
                      </a:r>
                    </a:p>
                  </a:txBody>
                  <a:tcPr marL="0" marR="0" marT="3429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478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047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Memungkinkan bekerja 24 jam, layanan profesional, dan  sumber informasi yang aman dengan mengatur lingkungan  komputasi yang terintegrasi.</a:t>
                      </a:r>
                    </a:p>
                  </a:txBody>
                  <a:tcPr marL="0" marR="0" marT="3429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object 2">
            <a:extLst>
              <a:ext uri="{FF2B5EF4-FFF2-40B4-BE49-F238E27FC236}">
                <a16:creationId xmlns:a16="http://schemas.microsoft.com/office/drawing/2014/main" id="{24882355-A2AB-452E-897C-28FAAA39632A}"/>
              </a:ext>
            </a:extLst>
          </p:cNvPr>
          <p:cNvGrpSpPr>
            <a:grpSpLocks/>
          </p:cNvGrpSpPr>
          <p:nvPr/>
        </p:nvGrpSpPr>
        <p:grpSpPr bwMode="auto">
          <a:xfrm>
            <a:off x="1808164" y="1125538"/>
            <a:ext cx="8866187" cy="5448300"/>
            <a:chOff x="283464" y="1125537"/>
            <a:chExt cx="8867140" cy="5447665"/>
          </a:xfrm>
        </p:grpSpPr>
        <p:sp>
          <p:nvSpPr>
            <p:cNvPr id="26628" name="object 3">
              <a:extLst>
                <a:ext uri="{FF2B5EF4-FFF2-40B4-BE49-F238E27FC236}">
                  <a16:creationId xmlns:a16="http://schemas.microsoft.com/office/drawing/2014/main" id="{ED0E167D-A2D8-43CC-A20B-CE5CED994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72" y="1223771"/>
              <a:ext cx="8833103" cy="53492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29" name="object 4">
              <a:extLst>
                <a:ext uri="{FF2B5EF4-FFF2-40B4-BE49-F238E27FC236}">
                  <a16:creationId xmlns:a16="http://schemas.microsoft.com/office/drawing/2014/main" id="{28C35F91-B6D8-4CF9-855D-C2B1A334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64" y="1197864"/>
              <a:ext cx="8854438" cy="53492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30" name="object 5">
              <a:extLst>
                <a:ext uri="{FF2B5EF4-FFF2-40B4-BE49-F238E27FC236}">
                  <a16:creationId xmlns:a16="http://schemas.microsoft.com/office/drawing/2014/main" id="{3E84AC4A-7038-4345-B1A3-7D67267BD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1219200"/>
              <a:ext cx="8839200" cy="5334000"/>
            </a:xfrm>
            <a:custGeom>
              <a:avLst/>
              <a:gdLst>
                <a:gd name="T0" fmla="*/ 8839200 w 8839200"/>
                <a:gd name="T1" fmla="*/ 0 h 5334000"/>
                <a:gd name="T2" fmla="*/ 0 w 8839200"/>
                <a:gd name="T3" fmla="*/ 0 h 5334000"/>
                <a:gd name="T4" fmla="*/ 0 w 8839200"/>
                <a:gd name="T5" fmla="*/ 5334000 h 5334000"/>
                <a:gd name="T6" fmla="*/ 8839200 w 8839200"/>
                <a:gd name="T7" fmla="*/ 5334000 h 5334000"/>
                <a:gd name="T8" fmla="*/ 8839200 w 8839200"/>
                <a:gd name="T9" fmla="*/ 0 h 5334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39200" h="5334000">
                  <a:moveTo>
                    <a:pt x="8839200" y="0"/>
                  </a:moveTo>
                  <a:lnTo>
                    <a:pt x="0" y="0"/>
                  </a:lnTo>
                  <a:lnTo>
                    <a:pt x="0" y="5334000"/>
                  </a:lnTo>
                  <a:lnTo>
                    <a:pt x="8839200" y="53340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6631" name="object 6">
              <a:extLst>
                <a:ext uri="{FF2B5EF4-FFF2-40B4-BE49-F238E27FC236}">
                  <a16:creationId xmlns:a16="http://schemas.microsoft.com/office/drawing/2014/main" id="{0EA04147-912D-40D9-9AC8-BBF00B6E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1219200"/>
              <a:ext cx="8839200" cy="5334000"/>
            </a:xfrm>
            <a:custGeom>
              <a:avLst/>
              <a:gdLst>
                <a:gd name="T0" fmla="*/ 0 w 8839200"/>
                <a:gd name="T1" fmla="*/ 0 h 5334000"/>
                <a:gd name="T2" fmla="*/ 8839200 w 8839200"/>
                <a:gd name="T3" fmla="*/ 0 h 5334000"/>
                <a:gd name="T4" fmla="*/ 8839200 w 8839200"/>
                <a:gd name="T5" fmla="*/ 5334000 h 5334000"/>
                <a:gd name="T6" fmla="*/ 0 w 8839200"/>
                <a:gd name="T7" fmla="*/ 5334000 h 5334000"/>
                <a:gd name="T8" fmla="*/ 0 w 8839200"/>
                <a:gd name="T9" fmla="*/ 0 h 5334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39200" h="5334000">
                  <a:moveTo>
                    <a:pt x="0" y="0"/>
                  </a:moveTo>
                  <a:lnTo>
                    <a:pt x="8839200" y="0"/>
                  </a:lnTo>
                  <a:lnTo>
                    <a:pt x="8839200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89BCE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6632" name="object 7">
              <a:extLst>
                <a:ext uri="{FF2B5EF4-FFF2-40B4-BE49-F238E27FC236}">
                  <a16:creationId xmlns:a16="http://schemas.microsoft.com/office/drawing/2014/main" id="{B60DFE26-A734-4897-8300-8A21A4972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45" y="1303947"/>
              <a:ext cx="8684169" cy="5195735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C6B1024-A0BF-43E5-AC40-A4DE1B5596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5489" y="-45089"/>
            <a:ext cx="2674937" cy="1412566"/>
          </a:xfrm>
        </p:spPr>
        <p:txBody>
          <a:bodyPr vert="horz" lIns="91440" tIns="12065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pc="-5" dirty="0"/>
              <a:t>31 Inisiatif</a:t>
            </a:r>
            <a:r>
              <a:rPr spc="-35" dirty="0"/>
              <a:t> </a:t>
            </a:r>
            <a:r>
              <a:rPr spc="-5" dirty="0"/>
              <a:t>Baru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id="{62146E9A-41A0-49B7-B0FF-F14CA278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06538"/>
            <a:ext cx="5911850" cy="5027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F682207-F7B9-422F-ACF3-1F6F39103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3239" y="-32389"/>
            <a:ext cx="8251825" cy="1412566"/>
          </a:xfrm>
        </p:spPr>
        <p:txBody>
          <a:bodyPr vert="horz" lIns="91440" tIns="12065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pc="-5" dirty="0"/>
              <a:t>Proses Perencanaan Strategis</a:t>
            </a:r>
            <a:r>
              <a:rPr spc="70" dirty="0"/>
              <a:t> </a:t>
            </a:r>
            <a:r>
              <a:rPr i="1" spc="-5" dirty="0"/>
              <a:t>e-Government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>
            <a:extLst>
              <a:ext uri="{FF2B5EF4-FFF2-40B4-BE49-F238E27FC236}">
                <a16:creationId xmlns:a16="http://schemas.microsoft.com/office/drawing/2014/main" id="{C48CC82D-DB47-4326-852C-10C4A0AECA2B}"/>
              </a:ext>
            </a:extLst>
          </p:cNvPr>
          <p:cNvSpPr>
            <a:spLocks/>
          </p:cNvSpPr>
          <p:nvPr/>
        </p:nvSpPr>
        <p:spPr bwMode="auto">
          <a:xfrm>
            <a:off x="1981200" y="1143000"/>
            <a:ext cx="7956550" cy="4267200"/>
          </a:xfrm>
          <a:custGeom>
            <a:avLst/>
            <a:gdLst>
              <a:gd name="T0" fmla="*/ 7956550 w 7956550"/>
              <a:gd name="T1" fmla="*/ 0 h 4267200"/>
              <a:gd name="T2" fmla="*/ 0 w 7956550"/>
              <a:gd name="T3" fmla="*/ 0 h 4267200"/>
              <a:gd name="T4" fmla="*/ 0 w 7956550"/>
              <a:gd name="T5" fmla="*/ 4267200 h 4267200"/>
              <a:gd name="T6" fmla="*/ 7956550 w 7956550"/>
              <a:gd name="T7" fmla="*/ 4267200 h 4267200"/>
              <a:gd name="T8" fmla="*/ 7956550 w 7956550"/>
              <a:gd name="T9" fmla="*/ 0 h 426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56550" h="4267200">
                <a:moveTo>
                  <a:pt x="7956550" y="0"/>
                </a:moveTo>
                <a:lnTo>
                  <a:pt x="0" y="0"/>
                </a:lnTo>
                <a:lnTo>
                  <a:pt x="0" y="4267200"/>
                </a:lnTo>
                <a:lnTo>
                  <a:pt x="7956550" y="4267200"/>
                </a:lnTo>
                <a:lnTo>
                  <a:pt x="7956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27651" name="object 3">
            <a:extLst>
              <a:ext uri="{FF2B5EF4-FFF2-40B4-BE49-F238E27FC236}">
                <a16:creationId xmlns:a16="http://schemas.microsoft.com/office/drawing/2014/main" id="{C516D4F2-37A5-4247-9201-F3CCCC97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9" y="1533526"/>
            <a:ext cx="776128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52425" indent="-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0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Kesuksesan implementasi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bergantung pada kinerja  setiap pekerjaan yang ada di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roadmap e-government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en-US" altLang="en-US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8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Dua pilar yang mendukung implementasi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e-government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proyek  dukungan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dan proyek pembangunan basisdata  administratif.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0132E18-7E11-4C24-BE9F-5B410FC3C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5775" y="655639"/>
            <a:ext cx="8693150" cy="473075"/>
          </a:xfrm>
        </p:spPr>
        <p:txBody>
          <a:bodyPr vert="horz" lIns="0" tIns="12065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defRPr/>
            </a:pPr>
            <a:r>
              <a:rPr sz="3000" spc="-5" dirty="0" err="1"/>
              <a:t>Implementasi</a:t>
            </a:r>
            <a:r>
              <a:rPr sz="3000" spc="-5" dirty="0"/>
              <a:t> dan </a:t>
            </a:r>
            <a:r>
              <a:rPr sz="3000" spc="-5" dirty="0" err="1"/>
              <a:t>Penilaian</a:t>
            </a:r>
            <a:r>
              <a:rPr sz="3000" spc="25" dirty="0"/>
              <a:t> </a:t>
            </a:r>
            <a:r>
              <a:rPr sz="3000" i="1" spc="-5" dirty="0">
                <a:latin typeface="Arial"/>
                <a:cs typeface="Arial"/>
              </a:rPr>
              <a:t>e-Government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object 2">
            <a:extLst>
              <a:ext uri="{FF2B5EF4-FFF2-40B4-BE49-F238E27FC236}">
                <a16:creationId xmlns:a16="http://schemas.microsoft.com/office/drawing/2014/main" id="{A82E9172-C26B-40B6-B7F6-F92F055C90E9}"/>
              </a:ext>
            </a:extLst>
          </p:cNvPr>
          <p:cNvGrpSpPr>
            <a:grpSpLocks/>
          </p:cNvGrpSpPr>
          <p:nvPr/>
        </p:nvGrpSpPr>
        <p:grpSpPr bwMode="auto">
          <a:xfrm>
            <a:off x="1555750" y="1293813"/>
            <a:ext cx="31750" cy="25400"/>
            <a:chOff x="31751" y="1293796"/>
            <a:chExt cx="31750" cy="25400"/>
          </a:xfrm>
        </p:grpSpPr>
        <p:sp>
          <p:nvSpPr>
            <p:cNvPr id="28722" name="object 3">
              <a:extLst>
                <a:ext uri="{FF2B5EF4-FFF2-40B4-BE49-F238E27FC236}">
                  <a16:creationId xmlns:a16="http://schemas.microsoft.com/office/drawing/2014/main" id="{2288C058-2ECA-4C6B-91D8-129A1C64D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23" name="object 4">
              <a:extLst>
                <a:ext uri="{FF2B5EF4-FFF2-40B4-BE49-F238E27FC236}">
                  <a16:creationId xmlns:a16="http://schemas.microsoft.com/office/drawing/2014/main" id="{E32DFC16-E469-4EF2-84A2-1A3642FA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6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24" name="object 5">
              <a:extLst>
                <a:ext uri="{FF2B5EF4-FFF2-40B4-BE49-F238E27FC236}">
                  <a16:creationId xmlns:a16="http://schemas.microsoft.com/office/drawing/2014/main" id="{BB258E16-7742-44A4-89D4-FC3D6BF25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" y="1293799"/>
              <a:ext cx="31750" cy="25400"/>
            </a:xfrm>
            <a:custGeom>
              <a:avLst/>
              <a:gdLst>
                <a:gd name="T0" fmla="*/ 31750 w 31750"/>
                <a:gd name="T1" fmla="*/ 0 h 25400"/>
                <a:gd name="T2" fmla="*/ 0 w 31750"/>
                <a:gd name="T3" fmla="*/ 0 h 25400"/>
                <a:gd name="T4" fmla="*/ 0 w 31750"/>
                <a:gd name="T5" fmla="*/ 25387 h 25400"/>
                <a:gd name="T6" fmla="*/ 31750 w 31750"/>
                <a:gd name="T7" fmla="*/ 25387 h 25400"/>
                <a:gd name="T8" fmla="*/ 31750 w 31750"/>
                <a:gd name="T9" fmla="*/ 0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0" y="0"/>
                  </a:moveTo>
                  <a:lnTo>
                    <a:pt x="0" y="0"/>
                  </a:lnTo>
                  <a:lnTo>
                    <a:pt x="0" y="25387"/>
                  </a:lnTo>
                  <a:lnTo>
                    <a:pt x="31750" y="25387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25" name="object 6">
              <a:extLst>
                <a:ext uri="{FF2B5EF4-FFF2-40B4-BE49-F238E27FC236}">
                  <a16:creationId xmlns:a16="http://schemas.microsoft.com/office/drawing/2014/main" id="{133D1A6C-242C-4498-A312-D30279D5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26" name="object 7">
              <a:extLst>
                <a:ext uri="{FF2B5EF4-FFF2-40B4-BE49-F238E27FC236}">
                  <a16:creationId xmlns:a16="http://schemas.microsoft.com/office/drawing/2014/main" id="{AA6E7304-25B0-4CFC-84FF-DACAA0402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27" name="object 8">
              <a:extLst>
                <a:ext uri="{FF2B5EF4-FFF2-40B4-BE49-F238E27FC236}">
                  <a16:creationId xmlns:a16="http://schemas.microsoft.com/office/drawing/2014/main" id="{33E94D3E-222D-415D-952C-98A527FF7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28" name="object 9">
              <a:extLst>
                <a:ext uri="{FF2B5EF4-FFF2-40B4-BE49-F238E27FC236}">
                  <a16:creationId xmlns:a16="http://schemas.microsoft.com/office/drawing/2014/main" id="{24F55A4E-D1E1-48AA-B713-A00382D07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29" name="object 10">
              <a:extLst>
                <a:ext uri="{FF2B5EF4-FFF2-40B4-BE49-F238E27FC236}">
                  <a16:creationId xmlns:a16="http://schemas.microsoft.com/office/drawing/2014/main" id="{21C349F2-C14E-4C59-B6F3-16655E8B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30" name="object 11">
              <a:extLst>
                <a:ext uri="{FF2B5EF4-FFF2-40B4-BE49-F238E27FC236}">
                  <a16:creationId xmlns:a16="http://schemas.microsoft.com/office/drawing/2014/main" id="{39D3DE29-5388-4AC6-8678-6CDF046D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31" name="object 12">
              <a:extLst>
                <a:ext uri="{FF2B5EF4-FFF2-40B4-BE49-F238E27FC236}">
                  <a16:creationId xmlns:a16="http://schemas.microsoft.com/office/drawing/2014/main" id="{82B7C954-E20F-45B6-B861-AC6605C02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8732" name="object 13">
              <a:extLst>
                <a:ext uri="{FF2B5EF4-FFF2-40B4-BE49-F238E27FC236}">
                  <a16:creationId xmlns:a16="http://schemas.microsoft.com/office/drawing/2014/main" id="{0D4D9327-2F08-4B7A-9AE8-10FE9C9A3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1" y="1293797"/>
              <a:ext cx="31750" cy="25400"/>
            </a:xfrm>
            <a:custGeom>
              <a:avLst/>
              <a:gdLst>
                <a:gd name="T0" fmla="*/ 31751 w 31750"/>
                <a:gd name="T1" fmla="*/ 25384 h 25400"/>
                <a:gd name="T2" fmla="*/ 0 w 31750"/>
                <a:gd name="T3" fmla="*/ 25384 h 25400"/>
                <a:gd name="T4" fmla="*/ 0 w 31750"/>
                <a:gd name="T5" fmla="*/ 0 h 25400"/>
                <a:gd name="T6" fmla="*/ 31751 w 31750"/>
                <a:gd name="T7" fmla="*/ 0 h 25400"/>
                <a:gd name="T8" fmla="*/ 31751 w 31750"/>
                <a:gd name="T9" fmla="*/ 25384 h 25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50" h="25400">
                  <a:moveTo>
                    <a:pt x="31751" y="25384"/>
                  </a:moveTo>
                  <a:lnTo>
                    <a:pt x="0" y="25384"/>
                  </a:lnTo>
                  <a:lnTo>
                    <a:pt x="0" y="0"/>
                  </a:lnTo>
                  <a:lnTo>
                    <a:pt x="31751" y="0"/>
                  </a:lnTo>
                  <a:lnTo>
                    <a:pt x="31751" y="25384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613BBBB4-7B59-4AEB-88D9-210889A27E2D}"/>
              </a:ext>
            </a:extLst>
          </p:cNvPr>
          <p:cNvSpPr txBox="1"/>
          <p:nvPr/>
        </p:nvSpPr>
        <p:spPr>
          <a:xfrm>
            <a:off x="2624139" y="2295526"/>
            <a:ext cx="388937" cy="17889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1050" b="1" spc="204" dirty="0">
                <a:latin typeface="GulimChe"/>
                <a:cs typeface="GulimChe"/>
              </a:rPr>
              <a:t>20</a:t>
            </a:r>
            <a:r>
              <a:rPr sz="1050" b="1" spc="185" dirty="0">
                <a:latin typeface="GulimChe"/>
                <a:cs typeface="GulimChe"/>
              </a:rPr>
              <a:t>03</a:t>
            </a:r>
            <a:endParaRPr sz="1050">
              <a:latin typeface="GulimChe"/>
              <a:cs typeface="GulimChe"/>
            </a:endParaRPr>
          </a:p>
        </p:txBody>
      </p:sp>
      <p:grpSp>
        <p:nvGrpSpPr>
          <p:cNvPr id="28676" name="object 15">
            <a:extLst>
              <a:ext uri="{FF2B5EF4-FFF2-40B4-BE49-F238E27FC236}">
                <a16:creationId xmlns:a16="http://schemas.microsoft.com/office/drawing/2014/main" id="{DC175CD0-916A-44E4-925A-7CBE6AFD677E}"/>
              </a:ext>
            </a:extLst>
          </p:cNvPr>
          <p:cNvGrpSpPr>
            <a:grpSpLocks/>
          </p:cNvGrpSpPr>
          <p:nvPr/>
        </p:nvGrpSpPr>
        <p:grpSpPr bwMode="auto">
          <a:xfrm>
            <a:off x="2127250" y="3151188"/>
            <a:ext cx="1631950" cy="1725612"/>
            <a:chOff x="603838" y="3151634"/>
            <a:chExt cx="1630680" cy="1724660"/>
          </a:xfrm>
        </p:grpSpPr>
        <p:sp>
          <p:nvSpPr>
            <p:cNvPr id="28720" name="object 16">
              <a:extLst>
                <a:ext uri="{FF2B5EF4-FFF2-40B4-BE49-F238E27FC236}">
                  <a16:creationId xmlns:a16="http://schemas.microsoft.com/office/drawing/2014/main" id="{05E6E18F-0342-4077-AEAA-26DF6C88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24" y="3151634"/>
              <a:ext cx="1445949" cy="1724517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21" name="object 17">
              <a:extLst>
                <a:ext uri="{FF2B5EF4-FFF2-40B4-BE49-F238E27FC236}">
                  <a16:creationId xmlns:a16="http://schemas.microsoft.com/office/drawing/2014/main" id="{20B9D85B-521B-4B06-A1F1-97DBF4F3E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38" y="3402173"/>
              <a:ext cx="1630078" cy="1179592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77" name="object 18">
            <a:extLst>
              <a:ext uri="{FF2B5EF4-FFF2-40B4-BE49-F238E27FC236}">
                <a16:creationId xmlns:a16="http://schemas.microsoft.com/office/drawing/2014/main" id="{97F99DFD-2BFC-4C6F-B9C9-9EC7A2492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3421064"/>
            <a:ext cx="1406525" cy="94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47638" indent="-1349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00"/>
              </a:spcBef>
              <a:buNone/>
            </a:pPr>
            <a:r>
              <a:rPr lang="en-US" altLang="en-US" sz="900" b="1">
                <a:latin typeface="Gulim" panose="020B0503020000020004" pitchFamily="34" charset="-127"/>
                <a:ea typeface="Gulim" panose="020B0503020000020004" pitchFamily="34" charset="-127"/>
              </a:rPr>
              <a:t>. </a:t>
            </a: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Select Key  Tasks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  <a:p>
            <a:pPr>
              <a:lnSpc>
                <a:spcPct val="103000"/>
              </a:lnSpc>
              <a:spcBef>
                <a:spcPts val="13"/>
              </a:spcBef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. Prepare  Detailed Plan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. Foster  Infrastructure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78" name="object 19">
            <a:extLst>
              <a:ext uri="{FF2B5EF4-FFF2-40B4-BE49-F238E27FC236}">
                <a16:creationId xmlns:a16="http://schemas.microsoft.com/office/drawing/2014/main" id="{EE319467-F203-4D12-87CA-C87E931BD8B3}"/>
              </a:ext>
            </a:extLst>
          </p:cNvPr>
          <p:cNvGrpSpPr>
            <a:grpSpLocks/>
          </p:cNvGrpSpPr>
          <p:nvPr/>
        </p:nvGrpSpPr>
        <p:grpSpPr bwMode="auto">
          <a:xfrm>
            <a:off x="3711575" y="3151188"/>
            <a:ext cx="1766888" cy="1668462"/>
            <a:chOff x="2187899" y="3151634"/>
            <a:chExt cx="1765935" cy="1668145"/>
          </a:xfrm>
        </p:grpSpPr>
        <p:sp>
          <p:nvSpPr>
            <p:cNvPr id="28718" name="object 20">
              <a:extLst>
                <a:ext uri="{FF2B5EF4-FFF2-40B4-BE49-F238E27FC236}">
                  <a16:creationId xmlns:a16="http://schemas.microsoft.com/office/drawing/2014/main" id="{E2305172-D9BC-4339-A488-BDD9207B2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684" y="3151634"/>
              <a:ext cx="1445947" cy="1668142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19" name="object 21">
              <a:extLst>
                <a:ext uri="{FF2B5EF4-FFF2-40B4-BE49-F238E27FC236}">
                  <a16:creationId xmlns:a16="http://schemas.microsoft.com/office/drawing/2014/main" id="{A15E9509-3CF5-4FD7-8E92-8AAAB8CC1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899" y="3468984"/>
              <a:ext cx="1765471" cy="991687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79" name="object 22">
            <a:extLst>
              <a:ext uri="{FF2B5EF4-FFF2-40B4-BE49-F238E27FC236}">
                <a16:creationId xmlns:a16="http://schemas.microsoft.com/office/drawing/2014/main" id="{D7AE1111-7054-47BE-AC91-599F69301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8" y="3865563"/>
            <a:ext cx="1409700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510" rIns="0" bIns="0">
            <a:spAutoFit/>
          </a:bodyPr>
          <a:lstStyle>
            <a:lvl1pPr marL="147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5"/>
              </a:spcBef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Infrastructure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. Reform Legal  System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80" name="object 23">
            <a:extLst>
              <a:ext uri="{FF2B5EF4-FFF2-40B4-BE49-F238E27FC236}">
                <a16:creationId xmlns:a16="http://schemas.microsoft.com/office/drawing/2014/main" id="{F4DE8B2B-B47E-4C55-A370-00596473E86E}"/>
              </a:ext>
            </a:extLst>
          </p:cNvPr>
          <p:cNvGrpSpPr>
            <a:grpSpLocks/>
          </p:cNvGrpSpPr>
          <p:nvPr/>
        </p:nvGrpSpPr>
        <p:grpSpPr bwMode="auto">
          <a:xfrm>
            <a:off x="5295901" y="3151188"/>
            <a:ext cx="1577975" cy="1668462"/>
            <a:chOff x="3771959" y="3151634"/>
            <a:chExt cx="1578610" cy="1668145"/>
          </a:xfrm>
        </p:grpSpPr>
        <p:sp>
          <p:nvSpPr>
            <p:cNvPr id="28716" name="object 24">
              <a:extLst>
                <a:ext uri="{FF2B5EF4-FFF2-40B4-BE49-F238E27FC236}">
                  <a16:creationId xmlns:a16="http://schemas.microsoft.com/office/drawing/2014/main" id="{9672ADE2-C604-48EE-8DFF-33386403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745" y="3151634"/>
              <a:ext cx="1445932" cy="1668142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17" name="object 25">
              <a:extLst>
                <a:ext uri="{FF2B5EF4-FFF2-40B4-BE49-F238E27FC236}">
                  <a16:creationId xmlns:a16="http://schemas.microsoft.com/office/drawing/2014/main" id="{A2BCD88F-7975-4040-AC60-0794D1218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59" y="3468984"/>
              <a:ext cx="1578614" cy="991687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C6087AC1-A746-467C-A5F9-35791EE06964}"/>
              </a:ext>
            </a:extLst>
          </p:cNvPr>
          <p:cNvSpPr txBox="1"/>
          <p:nvPr/>
        </p:nvSpPr>
        <p:spPr>
          <a:xfrm>
            <a:off x="3798888" y="3487739"/>
            <a:ext cx="2940050" cy="386003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>
              <a:spcBef>
                <a:spcPts val="130"/>
              </a:spcBef>
              <a:tabLst>
                <a:tab pos="1597025" algn="l"/>
              </a:tabLst>
              <a:defRPr/>
            </a:pPr>
            <a:r>
              <a:rPr sz="900" b="1" spc="100" dirty="0">
                <a:latin typeface="Gulim"/>
                <a:cs typeface="Gulim"/>
              </a:rPr>
              <a:t>.</a:t>
            </a:r>
            <a:r>
              <a:rPr sz="900" b="1" spc="200" dirty="0">
                <a:latin typeface="Gulim"/>
                <a:cs typeface="Gulim"/>
              </a:rPr>
              <a:t> </a:t>
            </a:r>
            <a:r>
              <a:rPr sz="1200" b="1" spc="240" dirty="0">
                <a:latin typeface="Gulim"/>
                <a:cs typeface="Gulim"/>
              </a:rPr>
              <a:t>BPR/ISP	</a:t>
            </a:r>
            <a:r>
              <a:rPr sz="900" b="1" spc="100" dirty="0">
                <a:latin typeface="Gulim"/>
                <a:cs typeface="Gulim"/>
              </a:rPr>
              <a:t>. </a:t>
            </a:r>
            <a:r>
              <a:rPr sz="1200" b="1" spc="200" dirty="0">
                <a:latin typeface="Gulim"/>
                <a:cs typeface="Gulim"/>
              </a:rPr>
              <a:t>Build</a:t>
            </a:r>
            <a:r>
              <a:rPr sz="1200" b="1" spc="-5" dirty="0">
                <a:latin typeface="Gulim"/>
                <a:cs typeface="Gulim"/>
              </a:rPr>
              <a:t> </a:t>
            </a:r>
            <a:r>
              <a:rPr sz="1200" b="1" spc="240" dirty="0">
                <a:latin typeface="Gulim"/>
                <a:cs typeface="Gulim"/>
              </a:rPr>
              <a:t>System</a:t>
            </a:r>
            <a:endParaRPr sz="1200">
              <a:latin typeface="Gulim"/>
              <a:cs typeface="Gulim"/>
            </a:endParaRPr>
          </a:p>
          <a:p>
            <a:pPr marL="12700">
              <a:spcBef>
                <a:spcPts val="40"/>
              </a:spcBef>
              <a:defRPr/>
            </a:pPr>
            <a:r>
              <a:rPr sz="1200" b="1" spc="140" dirty="0">
                <a:latin typeface="Gulim"/>
                <a:cs typeface="Gulim"/>
              </a:rPr>
              <a:t>. </a:t>
            </a:r>
            <a:r>
              <a:rPr sz="1200" b="1" spc="200" dirty="0">
                <a:latin typeface="Gulim"/>
                <a:cs typeface="Gulim"/>
              </a:rPr>
              <a:t>Build </a:t>
            </a:r>
            <a:r>
              <a:rPr sz="1200" b="1" spc="290" dirty="0">
                <a:latin typeface="Gulim"/>
                <a:cs typeface="Gulim"/>
              </a:rPr>
              <a:t>Common</a:t>
            </a:r>
            <a:r>
              <a:rPr sz="1200" b="1" spc="-160" dirty="0">
                <a:latin typeface="Gulim"/>
                <a:cs typeface="Gulim"/>
              </a:rPr>
              <a:t> </a:t>
            </a:r>
            <a:r>
              <a:rPr sz="1200" b="1" spc="140" dirty="0">
                <a:latin typeface="Gulim"/>
                <a:cs typeface="Gulim"/>
              </a:rPr>
              <a:t>. </a:t>
            </a:r>
            <a:r>
              <a:rPr sz="1200" b="1" spc="220" dirty="0">
                <a:latin typeface="Gulim"/>
                <a:cs typeface="Gulim"/>
              </a:rPr>
              <a:t>Improve</a:t>
            </a:r>
            <a:endParaRPr sz="1200">
              <a:latin typeface="Gulim"/>
              <a:cs typeface="Gulim"/>
            </a:endParaRPr>
          </a:p>
        </p:txBody>
      </p:sp>
      <p:sp>
        <p:nvSpPr>
          <p:cNvPr id="28682" name="object 27">
            <a:extLst>
              <a:ext uri="{FF2B5EF4-FFF2-40B4-BE49-F238E27FC236}">
                <a16:creationId xmlns:a16="http://schemas.microsoft.com/office/drawing/2014/main" id="{840AB001-0EEA-46FB-992E-B7DCE9B41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4" y="3865563"/>
            <a:ext cx="1139825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510" rIns="0" bIns="0">
            <a:spAutoFit/>
          </a:bodyPr>
          <a:lstStyle>
            <a:lvl1pPr marL="147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5"/>
              </a:spcBef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Processes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. Improve  Services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83" name="object 28">
            <a:extLst>
              <a:ext uri="{FF2B5EF4-FFF2-40B4-BE49-F238E27FC236}">
                <a16:creationId xmlns:a16="http://schemas.microsoft.com/office/drawing/2014/main" id="{350FA575-168D-47C9-AE86-7D08C1CB3DEC}"/>
              </a:ext>
            </a:extLst>
          </p:cNvPr>
          <p:cNvGrpSpPr>
            <a:grpSpLocks/>
          </p:cNvGrpSpPr>
          <p:nvPr/>
        </p:nvGrpSpPr>
        <p:grpSpPr bwMode="auto">
          <a:xfrm>
            <a:off x="6880225" y="3151188"/>
            <a:ext cx="1474788" cy="1668462"/>
            <a:chOff x="5356019" y="3151634"/>
            <a:chExt cx="1475740" cy="1668145"/>
          </a:xfrm>
        </p:grpSpPr>
        <p:sp>
          <p:nvSpPr>
            <p:cNvPr id="28714" name="object 29">
              <a:extLst>
                <a:ext uri="{FF2B5EF4-FFF2-40B4-BE49-F238E27FC236}">
                  <a16:creationId xmlns:a16="http://schemas.microsoft.com/office/drawing/2014/main" id="{B4E9FBA6-C59D-404E-A5FB-27720F309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805" y="3151634"/>
              <a:ext cx="1445930" cy="1668142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15" name="object 30">
              <a:extLst>
                <a:ext uri="{FF2B5EF4-FFF2-40B4-BE49-F238E27FC236}">
                  <a16:creationId xmlns:a16="http://schemas.microsoft.com/office/drawing/2014/main" id="{2805EF93-591A-4FDF-AB9F-A8FF017B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019" y="3375032"/>
              <a:ext cx="1467588" cy="1179594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84" name="object 31">
            <a:extLst>
              <a:ext uri="{FF2B5EF4-FFF2-40B4-BE49-F238E27FC236}">
                <a16:creationId xmlns:a16="http://schemas.microsoft.com/office/drawing/2014/main" id="{A226706B-4783-4EFC-AD76-D9035A41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9" y="3394075"/>
            <a:ext cx="124618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47638" indent="-1349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00"/>
              </a:spcBef>
              <a:buNone/>
            </a:pPr>
            <a:r>
              <a:rPr lang="en-US" altLang="en-US" sz="900" b="1">
                <a:latin typeface="Gulim" panose="020B0503020000020004" pitchFamily="34" charset="-127"/>
                <a:ea typeface="Gulim" panose="020B0503020000020004" pitchFamily="34" charset="-127"/>
              </a:rPr>
              <a:t>. </a:t>
            </a: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Consolidate  Systems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  <a:p>
            <a:pPr>
              <a:lnSpc>
                <a:spcPct val="103000"/>
              </a:lnSpc>
              <a:spcBef>
                <a:spcPts val="13"/>
              </a:spcBef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. Innovate  Processes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. Innovate  Services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85" name="object 32">
            <a:extLst>
              <a:ext uri="{FF2B5EF4-FFF2-40B4-BE49-F238E27FC236}">
                <a16:creationId xmlns:a16="http://schemas.microsoft.com/office/drawing/2014/main" id="{04F1ED80-37A6-47C5-A590-4DA9E68362BE}"/>
              </a:ext>
            </a:extLst>
          </p:cNvPr>
          <p:cNvGrpSpPr>
            <a:grpSpLocks/>
          </p:cNvGrpSpPr>
          <p:nvPr/>
        </p:nvGrpSpPr>
        <p:grpSpPr bwMode="auto">
          <a:xfrm>
            <a:off x="8464551" y="3151188"/>
            <a:ext cx="1585913" cy="1668462"/>
            <a:chOff x="6940080" y="3151634"/>
            <a:chExt cx="1586865" cy="1668145"/>
          </a:xfrm>
        </p:grpSpPr>
        <p:sp>
          <p:nvSpPr>
            <p:cNvPr id="28712" name="object 33">
              <a:extLst>
                <a:ext uri="{FF2B5EF4-FFF2-40B4-BE49-F238E27FC236}">
                  <a16:creationId xmlns:a16="http://schemas.microsoft.com/office/drawing/2014/main" id="{E9173117-5A73-42A4-A3CE-D2E34B5D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574" y="3151634"/>
              <a:ext cx="1443194" cy="1668142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13" name="object 34">
              <a:extLst>
                <a:ext uri="{FF2B5EF4-FFF2-40B4-BE49-F238E27FC236}">
                  <a16:creationId xmlns:a16="http://schemas.microsoft.com/office/drawing/2014/main" id="{8CE5E5F2-2C9F-4564-AEA6-86DBD30F8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080" y="3375032"/>
              <a:ext cx="1586725" cy="1179594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86" name="object 35">
            <a:extLst>
              <a:ext uri="{FF2B5EF4-FFF2-40B4-BE49-F238E27FC236}">
                <a16:creationId xmlns:a16="http://schemas.microsoft.com/office/drawing/2014/main" id="{E62E72CD-7DD7-4A65-839C-FBFDF1CBD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864" y="3394076"/>
            <a:ext cx="1366837" cy="94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47638" indent="-1349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00"/>
              </a:spcBef>
              <a:buNone/>
            </a:pPr>
            <a:r>
              <a:rPr lang="en-US" altLang="en-US" sz="900" b="1">
                <a:latin typeface="Gulim" panose="020B0503020000020004" pitchFamily="34" charset="-127"/>
                <a:ea typeface="Gulim" panose="020B0503020000020004" pitchFamily="34" charset="-127"/>
              </a:rPr>
              <a:t>. </a:t>
            </a: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Consolidated  Services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  <a:p>
            <a:pPr>
              <a:lnSpc>
                <a:spcPct val="103000"/>
              </a:lnSpc>
              <a:spcBef>
                <a:spcPts val="13"/>
              </a:spcBef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. Government  Innovation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Gulim" panose="020B0503020000020004" pitchFamily="34" charset="-127"/>
                <a:ea typeface="Gulim" panose="020B0503020000020004" pitchFamily="34" charset="-127"/>
              </a:rPr>
              <a:t>. Result  Evaluation</a:t>
            </a:r>
            <a:endParaRPr lang="en-US" altLang="en-US" sz="12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87" name="object 36">
            <a:extLst>
              <a:ext uri="{FF2B5EF4-FFF2-40B4-BE49-F238E27FC236}">
                <a16:creationId xmlns:a16="http://schemas.microsoft.com/office/drawing/2014/main" id="{E0F014EB-B05B-40C1-92D7-5E04C54F27F4}"/>
              </a:ext>
            </a:extLst>
          </p:cNvPr>
          <p:cNvGrpSpPr>
            <a:grpSpLocks/>
          </p:cNvGrpSpPr>
          <p:nvPr/>
        </p:nvGrpSpPr>
        <p:grpSpPr bwMode="auto">
          <a:xfrm>
            <a:off x="2157414" y="2652714"/>
            <a:ext cx="1373187" cy="415925"/>
            <a:chOff x="633624" y="2652643"/>
            <a:chExt cx="1372870" cy="415925"/>
          </a:xfrm>
        </p:grpSpPr>
        <p:sp>
          <p:nvSpPr>
            <p:cNvPr id="28710" name="object 37">
              <a:extLst>
                <a:ext uri="{FF2B5EF4-FFF2-40B4-BE49-F238E27FC236}">
                  <a16:creationId xmlns:a16="http://schemas.microsoft.com/office/drawing/2014/main" id="{257D177E-74C1-417D-9A91-E294D802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24" y="2652643"/>
              <a:ext cx="1372835" cy="415422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11" name="object 38">
              <a:extLst>
                <a:ext uri="{FF2B5EF4-FFF2-40B4-BE49-F238E27FC236}">
                  <a16:creationId xmlns:a16="http://schemas.microsoft.com/office/drawing/2014/main" id="{FBEA637F-3F54-44C0-8E0A-84266872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72" y="2725717"/>
              <a:ext cx="1294311" cy="306851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88" name="object 39">
            <a:extLst>
              <a:ext uri="{FF2B5EF4-FFF2-40B4-BE49-F238E27FC236}">
                <a16:creationId xmlns:a16="http://schemas.microsoft.com/office/drawing/2014/main" id="{270DE388-ED45-46F4-9A4A-94F199B2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6" y="2719389"/>
            <a:ext cx="1147763" cy="26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28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800" b="1">
                <a:latin typeface="Gulim" panose="020B0503020000020004" pitchFamily="34" charset="-127"/>
                <a:ea typeface="Gulim" panose="020B0503020000020004" pitchFamily="34" charset="-127"/>
              </a:rPr>
              <a:t>Prepare A Foster  Infrastructure</a:t>
            </a:r>
            <a:endParaRPr lang="en-US" altLang="en-US" sz="8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89" name="object 40">
            <a:extLst>
              <a:ext uri="{FF2B5EF4-FFF2-40B4-BE49-F238E27FC236}">
                <a16:creationId xmlns:a16="http://schemas.microsoft.com/office/drawing/2014/main" id="{7D51D4B2-CF0D-4D62-8BF7-6EA89DA6A97E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652714"/>
            <a:ext cx="1376362" cy="415925"/>
            <a:chOff x="2217684" y="2652643"/>
            <a:chExt cx="1376045" cy="415925"/>
          </a:xfrm>
        </p:grpSpPr>
        <p:sp>
          <p:nvSpPr>
            <p:cNvPr id="28708" name="object 41">
              <a:extLst>
                <a:ext uri="{FF2B5EF4-FFF2-40B4-BE49-F238E27FC236}">
                  <a16:creationId xmlns:a16="http://schemas.microsoft.com/office/drawing/2014/main" id="{F14797C3-2E3E-4680-9129-8849A7587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684" y="2652643"/>
              <a:ext cx="1375538" cy="415422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9" name="object 42">
              <a:extLst>
                <a:ext uri="{FF2B5EF4-FFF2-40B4-BE49-F238E27FC236}">
                  <a16:creationId xmlns:a16="http://schemas.microsoft.com/office/drawing/2014/main" id="{C9496B80-134A-4A0A-BBBE-AF24F0AE9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132" y="2725717"/>
              <a:ext cx="1294309" cy="306851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90" name="object 43">
            <a:extLst>
              <a:ext uri="{FF2B5EF4-FFF2-40B4-BE49-F238E27FC236}">
                <a16:creationId xmlns:a16="http://schemas.microsoft.com/office/drawing/2014/main" id="{3C2C76A8-FD2D-4214-8E90-73943E33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1" y="2719389"/>
            <a:ext cx="1147763" cy="26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28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800" b="1">
                <a:latin typeface="Gulim" panose="020B0503020000020004" pitchFamily="34" charset="-127"/>
                <a:ea typeface="Gulim" panose="020B0503020000020004" pitchFamily="34" charset="-127"/>
              </a:rPr>
              <a:t>Prepare A Foster  Infrastructure</a:t>
            </a:r>
            <a:endParaRPr lang="en-US" altLang="en-US" sz="8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91" name="object 44">
            <a:extLst>
              <a:ext uri="{FF2B5EF4-FFF2-40B4-BE49-F238E27FC236}">
                <a16:creationId xmlns:a16="http://schemas.microsoft.com/office/drawing/2014/main" id="{CF7B21D9-D51F-4C3C-8EB1-399948AE5908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2652714"/>
            <a:ext cx="1376362" cy="415925"/>
            <a:chOff x="3801745" y="2652643"/>
            <a:chExt cx="1376045" cy="415925"/>
          </a:xfrm>
        </p:grpSpPr>
        <p:sp>
          <p:nvSpPr>
            <p:cNvPr id="28706" name="object 45">
              <a:extLst>
                <a:ext uri="{FF2B5EF4-FFF2-40B4-BE49-F238E27FC236}">
                  <a16:creationId xmlns:a16="http://schemas.microsoft.com/office/drawing/2014/main" id="{19B79A44-D17B-4583-AC81-4C5CAF99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745" y="2652643"/>
              <a:ext cx="1375524" cy="415422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7" name="object 46">
              <a:extLst>
                <a:ext uri="{FF2B5EF4-FFF2-40B4-BE49-F238E27FC236}">
                  <a16:creationId xmlns:a16="http://schemas.microsoft.com/office/drawing/2014/main" id="{849E64E3-A082-41DD-84EA-6741FEB8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193" y="2725717"/>
              <a:ext cx="1294294" cy="306851"/>
            </a:xfrm>
            <a:prstGeom prst="rect">
              <a:avLst/>
            </a:pr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92" name="object 47">
            <a:extLst>
              <a:ext uri="{FF2B5EF4-FFF2-40B4-BE49-F238E27FC236}">
                <a16:creationId xmlns:a16="http://schemas.microsoft.com/office/drawing/2014/main" id="{0DC68E8C-171B-4B88-A28E-7B8067855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6" y="2719389"/>
            <a:ext cx="1147763" cy="26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28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800" b="1">
                <a:latin typeface="Gulim" panose="020B0503020000020004" pitchFamily="34" charset="-127"/>
                <a:ea typeface="Gulim" panose="020B0503020000020004" pitchFamily="34" charset="-127"/>
              </a:rPr>
              <a:t>Prepare A Foster  Infrastructure</a:t>
            </a:r>
            <a:endParaRPr lang="en-US" altLang="en-US" sz="8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93" name="object 48">
            <a:extLst>
              <a:ext uri="{FF2B5EF4-FFF2-40B4-BE49-F238E27FC236}">
                <a16:creationId xmlns:a16="http://schemas.microsoft.com/office/drawing/2014/main" id="{3496C2E5-8198-4A4A-92D1-C3A2749837F8}"/>
              </a:ext>
            </a:extLst>
          </p:cNvPr>
          <p:cNvGrpSpPr>
            <a:grpSpLocks/>
          </p:cNvGrpSpPr>
          <p:nvPr/>
        </p:nvGrpSpPr>
        <p:grpSpPr bwMode="auto">
          <a:xfrm>
            <a:off x="6910389" y="2652714"/>
            <a:ext cx="1374775" cy="415925"/>
            <a:chOff x="5385805" y="2652643"/>
            <a:chExt cx="1376045" cy="415925"/>
          </a:xfrm>
        </p:grpSpPr>
        <p:sp>
          <p:nvSpPr>
            <p:cNvPr id="28704" name="object 49">
              <a:extLst>
                <a:ext uri="{FF2B5EF4-FFF2-40B4-BE49-F238E27FC236}">
                  <a16:creationId xmlns:a16="http://schemas.microsoft.com/office/drawing/2014/main" id="{08E2B04B-910D-46A6-8057-8AA470D0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805" y="2652643"/>
              <a:ext cx="1375521" cy="415422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5" name="object 50">
              <a:extLst>
                <a:ext uri="{FF2B5EF4-FFF2-40B4-BE49-F238E27FC236}">
                  <a16:creationId xmlns:a16="http://schemas.microsoft.com/office/drawing/2014/main" id="{79ABDD6F-A54F-4EA0-AD22-ACF66122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253" y="2725717"/>
              <a:ext cx="1294292" cy="306851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94" name="object 51">
            <a:extLst>
              <a:ext uri="{FF2B5EF4-FFF2-40B4-BE49-F238E27FC236}">
                <a16:creationId xmlns:a16="http://schemas.microsoft.com/office/drawing/2014/main" id="{8613EF5B-F28D-43FD-AD8B-33241A04A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719389"/>
            <a:ext cx="1147763" cy="26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28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800" b="1">
                <a:latin typeface="Gulim" panose="020B0503020000020004" pitchFamily="34" charset="-127"/>
                <a:ea typeface="Gulim" panose="020B0503020000020004" pitchFamily="34" charset="-127"/>
              </a:rPr>
              <a:t>Prepare A Foster  Infrastructure</a:t>
            </a:r>
            <a:endParaRPr lang="en-US" altLang="en-US" sz="8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grpSp>
        <p:nvGrpSpPr>
          <p:cNvPr id="28695" name="object 52">
            <a:extLst>
              <a:ext uri="{FF2B5EF4-FFF2-40B4-BE49-F238E27FC236}">
                <a16:creationId xmlns:a16="http://schemas.microsoft.com/office/drawing/2014/main" id="{5F0B4291-859F-4F8B-AE82-3495E0F176F0}"/>
              </a:ext>
            </a:extLst>
          </p:cNvPr>
          <p:cNvGrpSpPr>
            <a:grpSpLocks/>
          </p:cNvGrpSpPr>
          <p:nvPr/>
        </p:nvGrpSpPr>
        <p:grpSpPr bwMode="auto">
          <a:xfrm>
            <a:off x="8496300" y="2652714"/>
            <a:ext cx="1373188" cy="415925"/>
            <a:chOff x="6972575" y="2652643"/>
            <a:chExt cx="1372870" cy="415925"/>
          </a:xfrm>
        </p:grpSpPr>
        <p:sp>
          <p:nvSpPr>
            <p:cNvPr id="28702" name="object 53">
              <a:extLst>
                <a:ext uri="{FF2B5EF4-FFF2-40B4-BE49-F238E27FC236}">
                  <a16:creationId xmlns:a16="http://schemas.microsoft.com/office/drawing/2014/main" id="{8C8151F4-23A7-47D0-9B6E-8C5F22C4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575" y="2652643"/>
              <a:ext cx="1372798" cy="415422"/>
            </a:xfrm>
            <a:prstGeom prst="rect">
              <a:avLst/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3" name="object 54">
              <a:extLst>
                <a:ext uri="{FF2B5EF4-FFF2-40B4-BE49-F238E27FC236}">
                  <a16:creationId xmlns:a16="http://schemas.microsoft.com/office/drawing/2014/main" id="{1816A19B-CE6F-462D-B9DF-A7F27428F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315" y="2725717"/>
              <a:ext cx="1294277" cy="306851"/>
            </a:xfrm>
            <a:prstGeom prst="rect">
              <a:avLst/>
            </a:pr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96" name="object 55">
            <a:extLst>
              <a:ext uri="{FF2B5EF4-FFF2-40B4-BE49-F238E27FC236}">
                <a16:creationId xmlns:a16="http://schemas.microsoft.com/office/drawing/2014/main" id="{A47B8474-1840-4AC8-B752-6BB54B41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6" y="2719389"/>
            <a:ext cx="1147763" cy="26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28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800" b="1">
                <a:latin typeface="Gulim" panose="020B0503020000020004" pitchFamily="34" charset="-127"/>
                <a:ea typeface="Gulim" panose="020B0503020000020004" pitchFamily="34" charset="-127"/>
              </a:rPr>
              <a:t>Prepare A Foster  Infrastructure</a:t>
            </a:r>
            <a:endParaRPr lang="en-US" altLang="en-US" sz="8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C4670FC7-86F0-40BA-82AC-C7C0545C8BCE}"/>
              </a:ext>
            </a:extLst>
          </p:cNvPr>
          <p:cNvSpPr txBox="1"/>
          <p:nvPr/>
        </p:nvSpPr>
        <p:spPr>
          <a:xfrm>
            <a:off x="4208464" y="2295526"/>
            <a:ext cx="388937" cy="17889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1050" b="1" spc="204" dirty="0">
                <a:latin typeface="GulimChe"/>
                <a:cs typeface="GulimChe"/>
              </a:rPr>
              <a:t>20</a:t>
            </a:r>
            <a:r>
              <a:rPr sz="1050" b="1" spc="185" dirty="0">
                <a:latin typeface="GulimChe"/>
                <a:cs typeface="GulimChe"/>
              </a:rPr>
              <a:t>04</a:t>
            </a:r>
            <a:endParaRPr sz="1050">
              <a:latin typeface="GulimChe"/>
              <a:cs typeface="GulimChe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88E73621-8B33-4B67-9F48-191109609E32}"/>
              </a:ext>
            </a:extLst>
          </p:cNvPr>
          <p:cNvSpPr txBox="1"/>
          <p:nvPr/>
        </p:nvSpPr>
        <p:spPr>
          <a:xfrm>
            <a:off x="5792789" y="2295526"/>
            <a:ext cx="388937" cy="17889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1050" b="1" spc="204" dirty="0">
                <a:latin typeface="GulimChe"/>
                <a:cs typeface="GulimChe"/>
              </a:rPr>
              <a:t>20</a:t>
            </a:r>
            <a:r>
              <a:rPr sz="1050" b="1" spc="185" dirty="0">
                <a:latin typeface="GulimChe"/>
                <a:cs typeface="GulimChe"/>
              </a:rPr>
              <a:t>05</a:t>
            </a:r>
            <a:endParaRPr sz="1050">
              <a:latin typeface="GulimChe"/>
              <a:cs typeface="GulimChe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3D3DD16A-4942-4524-8323-2614CDBDAB76}"/>
              </a:ext>
            </a:extLst>
          </p:cNvPr>
          <p:cNvSpPr txBox="1"/>
          <p:nvPr/>
        </p:nvSpPr>
        <p:spPr>
          <a:xfrm>
            <a:off x="7378700" y="2295526"/>
            <a:ext cx="387350" cy="17889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1050" b="1" spc="204" dirty="0">
                <a:latin typeface="GulimChe"/>
                <a:cs typeface="GulimChe"/>
              </a:rPr>
              <a:t>20</a:t>
            </a:r>
            <a:r>
              <a:rPr sz="1050" b="1" spc="185" dirty="0">
                <a:latin typeface="GulimChe"/>
                <a:cs typeface="GulimChe"/>
              </a:rPr>
              <a:t>06</a:t>
            </a:r>
            <a:endParaRPr sz="1050">
              <a:latin typeface="GulimChe"/>
              <a:cs typeface="GulimChe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AC9C8E59-9DC3-48A0-89D3-B7F5A9353499}"/>
              </a:ext>
            </a:extLst>
          </p:cNvPr>
          <p:cNvSpPr txBox="1"/>
          <p:nvPr/>
        </p:nvSpPr>
        <p:spPr>
          <a:xfrm>
            <a:off x="8891588" y="2295526"/>
            <a:ext cx="387350" cy="17889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1050" b="1" spc="204" dirty="0">
                <a:latin typeface="GulimChe"/>
                <a:cs typeface="GulimChe"/>
              </a:rPr>
              <a:t>20</a:t>
            </a:r>
            <a:r>
              <a:rPr sz="1050" b="1" spc="185" dirty="0">
                <a:latin typeface="GulimChe"/>
                <a:cs typeface="GulimChe"/>
              </a:rPr>
              <a:t>07</a:t>
            </a:r>
            <a:endParaRPr sz="1050">
              <a:latin typeface="GulimChe"/>
              <a:cs typeface="GulimChe"/>
            </a:endParaRPr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4BF68CC-A084-4F7F-94A9-8B7B5569A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7051" y="193675"/>
            <a:ext cx="8736013" cy="9350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000" spc="-5" dirty="0" err="1"/>
              <a:t>Implementasi</a:t>
            </a:r>
            <a:r>
              <a:rPr sz="3000" spc="-5" dirty="0"/>
              <a:t> dan Penilaian </a:t>
            </a:r>
            <a:r>
              <a:rPr sz="3000" i="1" spc="-5" dirty="0">
                <a:latin typeface="Arial"/>
                <a:cs typeface="Arial"/>
              </a:rPr>
              <a:t>e-Government</a:t>
            </a:r>
            <a:r>
              <a:rPr sz="3000" i="1" spc="8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-</a:t>
            </a:r>
            <a:br>
              <a:rPr sz="3000" i="1" spc="-5" dirty="0">
                <a:latin typeface="Arial"/>
                <a:cs typeface="Arial"/>
              </a:rPr>
            </a:br>
            <a:r>
              <a:rPr sz="3000" spc="-5" dirty="0"/>
              <a:t>Lanjutan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80D67F30-F38A-486A-95F2-867FF9B1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757363"/>
            <a:ext cx="7742238" cy="396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92113" indent="-381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Republik Korea meraih peringkat keenam di dunia pada survei 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PBB tahun 2008, dengan total indeks komposit  0,8317.</a:t>
            </a: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Survei PBB terdiri dari tiga bidang;</a:t>
            </a: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Tx/>
              <a:buAutoNum type="alphaLcParenR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Indeks Pengukuran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altLang="en-US" sz="2000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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mengukur kehadiran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dari  lembaga-lembaga pemerintah</a:t>
            </a: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Tx/>
              <a:buAutoNum type="alphaLcParenR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Indeks	infrastruktur	telekomunikasi </a:t>
            </a:r>
            <a:r>
              <a:rPr lang="en-US" altLang="en-US" sz="2000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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mengukur	kapasitas  infrastruktur untuk menyampaikan layanan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e-government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None/>
            </a:pPr>
            <a:r>
              <a:rPr lang="en-US" altLang="en-US" sz="20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	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Indeks	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human	capital </a:t>
            </a:r>
            <a:r>
              <a:rPr lang="en-US" altLang="en-US" sz="2000"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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menggabungkan	tingkat	melek	huruf  orang dewasa dengan rasio penerimaan kotor 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3F0BC0-DA45-43BD-AEF5-577A5C7B69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6588" y="655639"/>
            <a:ext cx="8405812" cy="473075"/>
          </a:xfrm>
        </p:spPr>
        <p:txBody>
          <a:bodyPr vert="horz" lIns="0" tIns="12065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defRPr/>
            </a:pPr>
            <a:r>
              <a:rPr sz="3000" spc="-5" dirty="0" err="1"/>
              <a:t>Implementasi</a:t>
            </a:r>
            <a:r>
              <a:rPr sz="3000" spc="-5" dirty="0"/>
              <a:t> dan Penilaian</a:t>
            </a:r>
            <a:r>
              <a:rPr sz="3000" spc="25" dirty="0"/>
              <a:t> </a:t>
            </a:r>
            <a:r>
              <a:rPr sz="3000" i="1" spc="-5" dirty="0">
                <a:latin typeface="Arial"/>
                <a:cs typeface="Arial"/>
              </a:rPr>
              <a:t>e-Government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6E4DB0-11DB-4A4A-B1AE-A6FC830B0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7089" y="377825"/>
            <a:ext cx="7902575" cy="5667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600" spc="-10" dirty="0" err="1"/>
              <a:t>Anggaran</a:t>
            </a:r>
            <a:r>
              <a:rPr sz="3600" spc="-100" dirty="0"/>
              <a:t> </a:t>
            </a:r>
            <a:r>
              <a:rPr sz="3600" i="1" spc="-5" dirty="0">
                <a:latin typeface="Arial"/>
                <a:cs typeface="Arial"/>
              </a:rPr>
              <a:t>e-Government</a:t>
            </a:r>
          </a:p>
        </p:txBody>
      </p:sp>
      <p:grpSp>
        <p:nvGrpSpPr>
          <p:cNvPr id="30723" name="object 3">
            <a:extLst>
              <a:ext uri="{FF2B5EF4-FFF2-40B4-BE49-F238E27FC236}">
                <a16:creationId xmlns:a16="http://schemas.microsoft.com/office/drawing/2014/main" id="{598AE8D9-938C-45BD-80A4-C1548B2A082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868864"/>
            <a:ext cx="7342188" cy="1576387"/>
            <a:chOff x="990600" y="4869179"/>
            <a:chExt cx="7342505" cy="1576705"/>
          </a:xfrm>
        </p:grpSpPr>
        <p:sp>
          <p:nvSpPr>
            <p:cNvPr id="30769" name="object 4">
              <a:extLst>
                <a:ext uri="{FF2B5EF4-FFF2-40B4-BE49-F238E27FC236}">
                  <a16:creationId xmlns:a16="http://schemas.microsoft.com/office/drawing/2014/main" id="{5AAD5ACA-2B3D-463F-9CA8-8B725B379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5676684"/>
              <a:ext cx="7342187" cy="76893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70" name="object 5">
              <a:extLst>
                <a:ext uri="{FF2B5EF4-FFF2-40B4-BE49-F238E27FC236}">
                  <a16:creationId xmlns:a16="http://schemas.microsoft.com/office/drawing/2014/main" id="{9280E4D8-0E58-42F9-A3D3-D5193CAD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4876800"/>
              <a:ext cx="7342187" cy="102002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71" name="object 6">
              <a:extLst>
                <a:ext uri="{FF2B5EF4-FFF2-40B4-BE49-F238E27FC236}">
                  <a16:creationId xmlns:a16="http://schemas.microsoft.com/office/drawing/2014/main" id="{89374413-93CA-44F6-B271-2A5A9BDA7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44" y="4869179"/>
              <a:ext cx="6147815" cy="142036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724" name="object 7">
            <a:extLst>
              <a:ext uri="{FF2B5EF4-FFF2-40B4-BE49-F238E27FC236}">
                <a16:creationId xmlns:a16="http://schemas.microsoft.com/office/drawing/2014/main" id="{978E4947-4552-417F-A746-04EAE55F261E}"/>
              </a:ext>
            </a:extLst>
          </p:cNvPr>
          <p:cNvGrpSpPr>
            <a:grpSpLocks/>
          </p:cNvGrpSpPr>
          <p:nvPr/>
        </p:nvGrpSpPr>
        <p:grpSpPr bwMode="auto">
          <a:xfrm>
            <a:off x="4637088" y="4352925"/>
            <a:ext cx="2735262" cy="452438"/>
            <a:chOff x="3113087" y="4352975"/>
            <a:chExt cx="2735580" cy="452755"/>
          </a:xfrm>
        </p:grpSpPr>
        <p:sp>
          <p:nvSpPr>
            <p:cNvPr id="30767" name="object 8">
              <a:extLst>
                <a:ext uri="{FF2B5EF4-FFF2-40B4-BE49-F238E27FC236}">
                  <a16:creationId xmlns:a16="http://schemas.microsoft.com/office/drawing/2014/main" id="{44F70A1D-D9B1-4D9A-90E4-38A0A0E1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7" y="4352975"/>
              <a:ext cx="2735236" cy="452387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68" name="object 9">
              <a:extLst>
                <a:ext uri="{FF2B5EF4-FFF2-40B4-BE49-F238E27FC236}">
                  <a16:creationId xmlns:a16="http://schemas.microsoft.com/office/drawing/2014/main" id="{55A05B5B-D065-4C9A-BF5B-FC0E882A6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399" y="4355591"/>
              <a:ext cx="2436875" cy="384047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0725" name="object 10">
            <a:extLst>
              <a:ext uri="{FF2B5EF4-FFF2-40B4-BE49-F238E27FC236}">
                <a16:creationId xmlns:a16="http://schemas.microsoft.com/office/drawing/2014/main" id="{1F6E0785-BF37-404F-A6E0-914603FF3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4" y="4400550"/>
            <a:ext cx="5876925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Possible Solution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25"/>
              </a:lnSpc>
              <a:spcBef>
                <a:spcPts val="1650"/>
              </a:spcBef>
              <a:buFont typeface="Wingdings" panose="05000000000000000000" pitchFamily="2" charset="2"/>
              <a:buChar char=""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as Capital Investment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38"/>
              </a:lnSpc>
              <a:spcBef>
                <a:spcPct val="0"/>
              </a:spcBef>
              <a:buFont typeface="Wingdings" panose="05000000000000000000" pitchFamily="2" charset="2"/>
              <a:buChar char=""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Approval by e-Gov’t Coordinating Office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38"/>
              </a:lnSpc>
              <a:spcBef>
                <a:spcPct val="0"/>
              </a:spcBef>
              <a:buFont typeface="Wingdings" panose="05000000000000000000" pitchFamily="2" charset="2"/>
              <a:buChar char=""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Public-Private Partnership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38"/>
              </a:lnSpc>
              <a:spcBef>
                <a:spcPct val="0"/>
              </a:spcBef>
              <a:buFont typeface="Wingdings" panose="05000000000000000000" pitchFamily="2" charset="2"/>
              <a:buChar char=""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 for Innovation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25"/>
              </a:lnSpc>
              <a:spcBef>
                <a:spcPct val="0"/>
              </a:spcBef>
              <a:buFont typeface="Wingdings" panose="05000000000000000000" pitchFamily="2" charset="2"/>
              <a:buChar char=""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of Costs and Benefits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26" name="object 11">
            <a:extLst>
              <a:ext uri="{FF2B5EF4-FFF2-40B4-BE49-F238E27FC236}">
                <a16:creationId xmlns:a16="http://schemas.microsoft.com/office/drawing/2014/main" id="{F4CAA5AB-8B56-4249-B13E-E5FE3C62E628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1352550"/>
            <a:ext cx="5314950" cy="469900"/>
            <a:chOff x="1770115" y="1351788"/>
            <a:chExt cx="5314315" cy="469900"/>
          </a:xfrm>
        </p:grpSpPr>
        <p:sp>
          <p:nvSpPr>
            <p:cNvPr id="30765" name="object 12">
              <a:extLst>
                <a:ext uri="{FF2B5EF4-FFF2-40B4-BE49-F238E27FC236}">
                  <a16:creationId xmlns:a16="http://schemas.microsoft.com/office/drawing/2014/main" id="{70F6CD41-E0B8-4AD3-A92B-A60C571F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115" y="1371777"/>
              <a:ext cx="5313696" cy="44971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66" name="object 13">
              <a:extLst>
                <a:ext uri="{FF2B5EF4-FFF2-40B4-BE49-F238E27FC236}">
                  <a16:creationId xmlns:a16="http://schemas.microsoft.com/office/drawing/2014/main" id="{B7A77339-37AC-4EA4-932C-A99AC578D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727" y="1351788"/>
              <a:ext cx="4946903" cy="384047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821C5E2C-7F1A-4668-811B-40F7D192AB61}"/>
              </a:ext>
            </a:extLst>
          </p:cNvPr>
          <p:cNvSpPr txBox="1"/>
          <p:nvPr/>
        </p:nvSpPr>
        <p:spPr>
          <a:xfrm>
            <a:off x="3668713" y="1397000"/>
            <a:ext cx="4665662" cy="3302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spc="-10" dirty="0">
                <a:latin typeface="Arial"/>
                <a:cs typeface="Arial"/>
              </a:rPr>
              <a:t>Traditional </a:t>
            </a:r>
            <a:r>
              <a:rPr sz="2000" b="1" dirty="0">
                <a:latin typeface="Arial"/>
                <a:cs typeface="Arial"/>
              </a:rPr>
              <a:t>Budget and </a:t>
            </a:r>
            <a:r>
              <a:rPr sz="2000" b="1" spc="-5" dirty="0">
                <a:latin typeface="Arial"/>
                <a:cs typeface="Arial"/>
              </a:rPr>
              <a:t>ICT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Investment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728" name="object 15">
            <a:extLst>
              <a:ext uri="{FF2B5EF4-FFF2-40B4-BE49-F238E27FC236}">
                <a16:creationId xmlns:a16="http://schemas.microsoft.com/office/drawing/2014/main" id="{007BA1F1-B83B-4E5E-935D-D862A165C8C5}"/>
              </a:ext>
            </a:extLst>
          </p:cNvPr>
          <p:cNvGrpSpPr>
            <a:grpSpLocks/>
          </p:cNvGrpSpPr>
          <p:nvPr/>
        </p:nvGrpSpPr>
        <p:grpSpPr bwMode="auto">
          <a:xfrm>
            <a:off x="1814514" y="1965326"/>
            <a:ext cx="4313237" cy="244475"/>
            <a:chOff x="290512" y="1965325"/>
            <a:chExt cx="4312920" cy="243840"/>
          </a:xfrm>
        </p:grpSpPr>
        <p:sp>
          <p:nvSpPr>
            <p:cNvPr id="30760" name="object 16">
              <a:extLst>
                <a:ext uri="{FF2B5EF4-FFF2-40B4-BE49-F238E27FC236}">
                  <a16:creationId xmlns:a16="http://schemas.microsoft.com/office/drawing/2014/main" id="{D5E73990-11B1-48A7-AAE6-25AC028C7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2" y="1965325"/>
              <a:ext cx="4312920" cy="20955"/>
            </a:xfrm>
            <a:custGeom>
              <a:avLst/>
              <a:gdLst>
                <a:gd name="T0" fmla="*/ 4312373 w 4312920"/>
                <a:gd name="T1" fmla="*/ 0 h 20955"/>
                <a:gd name="T2" fmla="*/ 0 w 4312920"/>
                <a:gd name="T3" fmla="*/ 0 h 20955"/>
                <a:gd name="T4" fmla="*/ 20777 w 4312920"/>
                <a:gd name="T5" fmla="*/ 20777 h 20955"/>
                <a:gd name="T6" fmla="*/ 4291596 w 4312920"/>
                <a:gd name="T7" fmla="*/ 20777 h 20955"/>
                <a:gd name="T8" fmla="*/ 4312373 w 4312920"/>
                <a:gd name="T9" fmla="*/ 0 h 20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12920" h="20955">
                  <a:moveTo>
                    <a:pt x="4312373" y="0"/>
                  </a:moveTo>
                  <a:lnTo>
                    <a:pt x="0" y="0"/>
                  </a:lnTo>
                  <a:lnTo>
                    <a:pt x="20777" y="20777"/>
                  </a:lnTo>
                  <a:lnTo>
                    <a:pt x="4291596" y="20777"/>
                  </a:lnTo>
                  <a:lnTo>
                    <a:pt x="4312373" y="0"/>
                  </a:lnTo>
                  <a:close/>
                </a:path>
              </a:pathLst>
            </a:custGeom>
            <a:solidFill>
              <a:srgbClr val="ADD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0761" name="object 17">
              <a:extLst>
                <a:ext uri="{FF2B5EF4-FFF2-40B4-BE49-F238E27FC236}">
                  <a16:creationId xmlns:a16="http://schemas.microsoft.com/office/drawing/2014/main" id="{CF1BC805-C44F-4B49-B89B-C43A81435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2" y="2188118"/>
              <a:ext cx="14604" cy="20955"/>
            </a:xfrm>
            <a:custGeom>
              <a:avLst/>
              <a:gdLst>
                <a:gd name="T0" fmla="*/ 0 w 14604"/>
                <a:gd name="T1" fmla="*/ 20777 h 20955"/>
                <a:gd name="T2" fmla="*/ 14249 w 14604"/>
                <a:gd name="T3" fmla="*/ 20777 h 20955"/>
                <a:gd name="T4" fmla="*/ 14249 w 14604"/>
                <a:gd name="T5" fmla="*/ 0 h 20955"/>
                <a:gd name="T6" fmla="*/ 0 w 14604"/>
                <a:gd name="T7" fmla="*/ 0 h 20955"/>
                <a:gd name="T8" fmla="*/ 0 w 14604"/>
                <a:gd name="T9" fmla="*/ 20777 h 20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04" h="20955">
                  <a:moveTo>
                    <a:pt x="0" y="20777"/>
                  </a:moveTo>
                  <a:lnTo>
                    <a:pt x="14249" y="20777"/>
                  </a:lnTo>
                  <a:lnTo>
                    <a:pt x="14249" y="0"/>
                  </a:lnTo>
                  <a:lnTo>
                    <a:pt x="0" y="0"/>
                  </a:lnTo>
                  <a:lnTo>
                    <a:pt x="0" y="20777"/>
                  </a:lnTo>
                  <a:close/>
                </a:path>
              </a:pathLst>
            </a:custGeom>
            <a:solidFill>
              <a:srgbClr val="7BA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0762" name="object 18">
              <a:extLst>
                <a:ext uri="{FF2B5EF4-FFF2-40B4-BE49-F238E27FC236}">
                  <a16:creationId xmlns:a16="http://schemas.microsoft.com/office/drawing/2014/main" id="{6FFB8D8B-77CE-4E37-9074-EB4DAFDF5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2" y="1965324"/>
              <a:ext cx="20955" cy="243840"/>
            </a:xfrm>
            <a:custGeom>
              <a:avLst/>
              <a:gdLst>
                <a:gd name="T0" fmla="*/ 20779 w 20954"/>
                <a:gd name="T1" fmla="*/ 0 h 243839"/>
                <a:gd name="T2" fmla="*/ 0 w 20954"/>
                <a:gd name="T3" fmla="*/ 0 h 243839"/>
                <a:gd name="T4" fmla="*/ 0 w 20954"/>
                <a:gd name="T5" fmla="*/ 216105 h 243839"/>
                <a:gd name="T6" fmla="*/ 0 w 20954"/>
                <a:gd name="T7" fmla="*/ 243575 h 243839"/>
                <a:gd name="T8" fmla="*/ 20779 w 20954"/>
                <a:gd name="T9" fmla="*/ 243575 h 243839"/>
                <a:gd name="T10" fmla="*/ 20779 w 20954"/>
                <a:gd name="T11" fmla="*/ 216105 h 243839"/>
                <a:gd name="T12" fmla="*/ 20779 w 20954"/>
                <a:gd name="T13" fmla="*/ 0 h 2438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954" h="243839">
                  <a:moveTo>
                    <a:pt x="20777" y="0"/>
                  </a:moveTo>
                  <a:lnTo>
                    <a:pt x="0" y="0"/>
                  </a:lnTo>
                  <a:lnTo>
                    <a:pt x="0" y="216103"/>
                  </a:lnTo>
                  <a:lnTo>
                    <a:pt x="0" y="243573"/>
                  </a:lnTo>
                  <a:lnTo>
                    <a:pt x="20777" y="243573"/>
                  </a:lnTo>
                  <a:lnTo>
                    <a:pt x="20777" y="216103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C2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0763" name="object 19">
              <a:extLst>
                <a:ext uri="{FF2B5EF4-FFF2-40B4-BE49-F238E27FC236}">
                  <a16:creationId xmlns:a16="http://schemas.microsoft.com/office/drawing/2014/main" id="{680D0B21-FA52-46F8-9F01-316FC4843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104" y="1965325"/>
              <a:ext cx="20955" cy="20955"/>
            </a:xfrm>
            <a:custGeom>
              <a:avLst/>
              <a:gdLst>
                <a:gd name="T0" fmla="*/ 0 w 20954"/>
                <a:gd name="T1" fmla="*/ 20777 h 20955"/>
                <a:gd name="T2" fmla="*/ 20779 w 20954"/>
                <a:gd name="T3" fmla="*/ 20777 h 20955"/>
                <a:gd name="T4" fmla="*/ 20779 w 20954"/>
                <a:gd name="T5" fmla="*/ 0 h 20955"/>
                <a:gd name="T6" fmla="*/ 0 w 20954"/>
                <a:gd name="T7" fmla="*/ 0 h 20955"/>
                <a:gd name="T8" fmla="*/ 0 w 20954"/>
                <a:gd name="T9" fmla="*/ 20777 h 20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4" h="20955">
                  <a:moveTo>
                    <a:pt x="0" y="20777"/>
                  </a:moveTo>
                  <a:lnTo>
                    <a:pt x="20777" y="20777"/>
                  </a:lnTo>
                  <a:lnTo>
                    <a:pt x="20777" y="0"/>
                  </a:lnTo>
                  <a:lnTo>
                    <a:pt x="0" y="0"/>
                  </a:lnTo>
                  <a:lnTo>
                    <a:pt x="0" y="20777"/>
                  </a:lnTo>
                  <a:close/>
                </a:path>
              </a:pathLst>
            </a:custGeom>
            <a:solidFill>
              <a:srgbClr val="5C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0764" name="object 20">
              <a:extLst>
                <a:ext uri="{FF2B5EF4-FFF2-40B4-BE49-F238E27FC236}">
                  <a16:creationId xmlns:a16="http://schemas.microsoft.com/office/drawing/2014/main" id="{8B881632-3358-4008-8614-AD422059A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347" y="2188118"/>
              <a:ext cx="1905" cy="20955"/>
            </a:xfrm>
            <a:custGeom>
              <a:avLst/>
              <a:gdLst>
                <a:gd name="T0" fmla="*/ 0 w 1904"/>
                <a:gd name="T1" fmla="*/ 20777 h 20955"/>
                <a:gd name="T2" fmla="*/ 1792 w 1904"/>
                <a:gd name="T3" fmla="*/ 20777 h 20955"/>
                <a:gd name="T4" fmla="*/ 1792 w 1904"/>
                <a:gd name="T5" fmla="*/ 0 h 20955"/>
                <a:gd name="T6" fmla="*/ 0 w 1904"/>
                <a:gd name="T7" fmla="*/ 0 h 20955"/>
                <a:gd name="T8" fmla="*/ 0 w 1904"/>
                <a:gd name="T9" fmla="*/ 20777 h 20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4" h="20955">
                  <a:moveTo>
                    <a:pt x="0" y="20777"/>
                  </a:moveTo>
                  <a:lnTo>
                    <a:pt x="1790" y="20777"/>
                  </a:lnTo>
                  <a:lnTo>
                    <a:pt x="1790" y="0"/>
                  </a:lnTo>
                  <a:lnTo>
                    <a:pt x="0" y="0"/>
                  </a:lnTo>
                  <a:lnTo>
                    <a:pt x="0" y="20777"/>
                  </a:lnTo>
                  <a:close/>
                </a:path>
              </a:pathLst>
            </a:custGeom>
            <a:solidFill>
              <a:srgbClr val="7BA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6866C12-433A-4AB4-8781-B175B9F2AFC0}"/>
              </a:ext>
            </a:extLst>
          </p:cNvPr>
          <p:cNvSpPr txBox="1"/>
          <p:nvPr/>
        </p:nvSpPr>
        <p:spPr>
          <a:xfrm>
            <a:off x="1835150" y="1985963"/>
            <a:ext cx="4235450" cy="218008"/>
          </a:xfrm>
          <a:prstGeom prst="rect">
            <a:avLst/>
          </a:prstGeom>
          <a:solidFill>
            <a:srgbClr val="99CC00"/>
          </a:solidFill>
        </p:spPr>
        <p:txBody>
          <a:bodyPr lIns="0" tIns="0" rIns="0" bIns="0">
            <a:spAutoFit/>
          </a:bodyPr>
          <a:lstStyle/>
          <a:p>
            <a:pPr marL="33020" algn="ctr">
              <a:lnSpc>
                <a:spcPts val="1670"/>
              </a:lnSpc>
              <a:defRPr/>
            </a:pPr>
            <a:r>
              <a:rPr sz="1600" b="1" dirty="0">
                <a:solidFill>
                  <a:srgbClr val="090909"/>
                </a:solidFill>
                <a:latin typeface="Gulim"/>
                <a:cs typeface="Gulim"/>
              </a:rPr>
              <a:t>Traditional</a:t>
            </a:r>
            <a:r>
              <a:rPr sz="1600" b="1" spc="-60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600" b="1" dirty="0">
                <a:solidFill>
                  <a:srgbClr val="090909"/>
                </a:solidFill>
                <a:latin typeface="Gulim"/>
                <a:cs typeface="Gulim"/>
              </a:rPr>
              <a:t>Budget</a:t>
            </a:r>
            <a:endParaRPr sz="1600">
              <a:latin typeface="Gulim"/>
              <a:cs typeface="Gulim"/>
            </a:endParaRPr>
          </a:p>
        </p:txBody>
      </p:sp>
      <p:sp>
        <p:nvSpPr>
          <p:cNvPr id="30730" name="object 22">
            <a:extLst>
              <a:ext uri="{FF2B5EF4-FFF2-40B4-BE49-F238E27FC236}">
                <a16:creationId xmlns:a16="http://schemas.microsoft.com/office/drawing/2014/main" id="{861D93B0-6842-4DBC-8229-8533DDC695F6}"/>
              </a:ext>
            </a:extLst>
          </p:cNvPr>
          <p:cNvSpPr>
            <a:spLocks/>
          </p:cNvSpPr>
          <p:nvPr/>
        </p:nvSpPr>
        <p:spPr bwMode="auto">
          <a:xfrm>
            <a:off x="1828800" y="2181225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6B7B04D-EDBE-457D-89EF-A615090DEC45}"/>
              </a:ext>
            </a:extLst>
          </p:cNvPr>
          <p:cNvSpPr txBox="1"/>
          <p:nvPr/>
        </p:nvSpPr>
        <p:spPr>
          <a:xfrm>
            <a:off x="1970089" y="2236788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Single-year</a:t>
            </a:r>
            <a:r>
              <a:rPr sz="1400" b="1" spc="-4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expenditure</a:t>
            </a:r>
            <a:endParaRPr sz="1400">
              <a:latin typeface="Gulim"/>
              <a:cs typeface="Gulim"/>
            </a:endParaRPr>
          </a:p>
        </p:txBody>
      </p:sp>
      <p:grpSp>
        <p:nvGrpSpPr>
          <p:cNvPr id="30732" name="object 24">
            <a:extLst>
              <a:ext uri="{FF2B5EF4-FFF2-40B4-BE49-F238E27FC236}">
                <a16:creationId xmlns:a16="http://schemas.microsoft.com/office/drawing/2014/main" id="{F372AC6B-BAE8-465D-BA98-9C2FA591971A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1965326"/>
            <a:ext cx="4311650" cy="244475"/>
            <a:chOff x="4545882" y="1965325"/>
            <a:chExt cx="4312920" cy="243840"/>
          </a:xfrm>
        </p:grpSpPr>
        <p:sp>
          <p:nvSpPr>
            <p:cNvPr id="30756" name="object 25">
              <a:extLst>
                <a:ext uri="{FF2B5EF4-FFF2-40B4-BE49-F238E27FC236}">
                  <a16:creationId xmlns:a16="http://schemas.microsoft.com/office/drawing/2014/main" id="{55C5F24B-05CA-4F06-811F-748EF0E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882" y="1965325"/>
              <a:ext cx="4312920" cy="20955"/>
            </a:xfrm>
            <a:custGeom>
              <a:avLst/>
              <a:gdLst>
                <a:gd name="T0" fmla="*/ 4312373 w 4312920"/>
                <a:gd name="T1" fmla="*/ 0 h 20955"/>
                <a:gd name="T2" fmla="*/ 0 w 4312920"/>
                <a:gd name="T3" fmla="*/ 0 h 20955"/>
                <a:gd name="T4" fmla="*/ 20777 w 4312920"/>
                <a:gd name="T5" fmla="*/ 20777 h 20955"/>
                <a:gd name="T6" fmla="*/ 4291596 w 4312920"/>
                <a:gd name="T7" fmla="*/ 20777 h 20955"/>
                <a:gd name="T8" fmla="*/ 4312373 w 4312920"/>
                <a:gd name="T9" fmla="*/ 0 h 20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12920" h="20955">
                  <a:moveTo>
                    <a:pt x="4312373" y="0"/>
                  </a:moveTo>
                  <a:lnTo>
                    <a:pt x="0" y="0"/>
                  </a:lnTo>
                  <a:lnTo>
                    <a:pt x="20777" y="20777"/>
                  </a:lnTo>
                  <a:lnTo>
                    <a:pt x="4291596" y="20777"/>
                  </a:lnTo>
                  <a:lnTo>
                    <a:pt x="4312373" y="0"/>
                  </a:lnTo>
                  <a:close/>
                </a:path>
              </a:pathLst>
            </a:custGeom>
            <a:solidFill>
              <a:srgbClr val="ADD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0757" name="object 26">
              <a:extLst>
                <a:ext uri="{FF2B5EF4-FFF2-40B4-BE49-F238E27FC236}">
                  <a16:creationId xmlns:a16="http://schemas.microsoft.com/office/drawing/2014/main" id="{622BDD92-0070-4D95-B279-877EC5F5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876" y="2188120"/>
              <a:ext cx="4312920" cy="20955"/>
            </a:xfrm>
            <a:custGeom>
              <a:avLst/>
              <a:gdLst>
                <a:gd name="T0" fmla="*/ 14262 w 4312920"/>
                <a:gd name="T1" fmla="*/ 0 h 20955"/>
                <a:gd name="T2" fmla="*/ 0 w 4312920"/>
                <a:gd name="T3" fmla="*/ 0 h 20955"/>
                <a:gd name="T4" fmla="*/ 0 w 4312920"/>
                <a:gd name="T5" fmla="*/ 20777 h 20955"/>
                <a:gd name="T6" fmla="*/ 14262 w 4312920"/>
                <a:gd name="T7" fmla="*/ 20777 h 20955"/>
                <a:gd name="T8" fmla="*/ 14262 w 4312920"/>
                <a:gd name="T9" fmla="*/ 0 h 20955"/>
                <a:gd name="T10" fmla="*/ 4312374 w 4312920"/>
                <a:gd name="T11" fmla="*/ 0 h 20955"/>
                <a:gd name="T12" fmla="*/ 4267835 w 4312920"/>
                <a:gd name="T13" fmla="*/ 0 h 20955"/>
                <a:gd name="T14" fmla="*/ 4267835 w 4312920"/>
                <a:gd name="T15" fmla="*/ 20777 h 20955"/>
                <a:gd name="T16" fmla="*/ 4312374 w 4312920"/>
                <a:gd name="T17" fmla="*/ 20777 h 20955"/>
                <a:gd name="T18" fmla="*/ 4312374 w 4312920"/>
                <a:gd name="T19" fmla="*/ 0 h 209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2920" h="20955">
                  <a:moveTo>
                    <a:pt x="14262" y="0"/>
                  </a:moveTo>
                  <a:lnTo>
                    <a:pt x="0" y="0"/>
                  </a:lnTo>
                  <a:lnTo>
                    <a:pt x="0" y="20777"/>
                  </a:lnTo>
                  <a:lnTo>
                    <a:pt x="14262" y="20777"/>
                  </a:lnTo>
                  <a:lnTo>
                    <a:pt x="14262" y="0"/>
                  </a:lnTo>
                  <a:close/>
                </a:path>
                <a:path w="4312920" h="20955">
                  <a:moveTo>
                    <a:pt x="4312374" y="0"/>
                  </a:moveTo>
                  <a:lnTo>
                    <a:pt x="4267835" y="0"/>
                  </a:lnTo>
                  <a:lnTo>
                    <a:pt x="4267835" y="20777"/>
                  </a:lnTo>
                  <a:lnTo>
                    <a:pt x="4312374" y="20777"/>
                  </a:lnTo>
                  <a:lnTo>
                    <a:pt x="4312374" y="0"/>
                  </a:lnTo>
                  <a:close/>
                </a:path>
              </a:pathLst>
            </a:custGeom>
            <a:solidFill>
              <a:srgbClr val="7BA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0758" name="object 27">
              <a:extLst>
                <a:ext uri="{FF2B5EF4-FFF2-40B4-BE49-F238E27FC236}">
                  <a16:creationId xmlns:a16="http://schemas.microsoft.com/office/drawing/2014/main" id="{D233BAA8-1302-495A-B430-EBE4A1183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876" y="1965324"/>
              <a:ext cx="20955" cy="243840"/>
            </a:xfrm>
            <a:custGeom>
              <a:avLst/>
              <a:gdLst>
                <a:gd name="T0" fmla="*/ 20779 w 20954"/>
                <a:gd name="T1" fmla="*/ 0 h 243839"/>
                <a:gd name="T2" fmla="*/ 0 w 20954"/>
                <a:gd name="T3" fmla="*/ 0 h 243839"/>
                <a:gd name="T4" fmla="*/ 0 w 20954"/>
                <a:gd name="T5" fmla="*/ 216105 h 243839"/>
                <a:gd name="T6" fmla="*/ 0 w 20954"/>
                <a:gd name="T7" fmla="*/ 243575 h 243839"/>
                <a:gd name="T8" fmla="*/ 20779 w 20954"/>
                <a:gd name="T9" fmla="*/ 243575 h 243839"/>
                <a:gd name="T10" fmla="*/ 20779 w 20954"/>
                <a:gd name="T11" fmla="*/ 216105 h 243839"/>
                <a:gd name="T12" fmla="*/ 20779 w 20954"/>
                <a:gd name="T13" fmla="*/ 0 h 2438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954" h="243839">
                  <a:moveTo>
                    <a:pt x="20777" y="0"/>
                  </a:moveTo>
                  <a:lnTo>
                    <a:pt x="0" y="0"/>
                  </a:lnTo>
                  <a:lnTo>
                    <a:pt x="0" y="216103"/>
                  </a:lnTo>
                  <a:lnTo>
                    <a:pt x="0" y="243573"/>
                  </a:lnTo>
                  <a:lnTo>
                    <a:pt x="20777" y="243573"/>
                  </a:lnTo>
                  <a:lnTo>
                    <a:pt x="20777" y="216103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C2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0759" name="object 28">
              <a:extLst>
                <a:ext uri="{FF2B5EF4-FFF2-40B4-BE49-F238E27FC236}">
                  <a16:creationId xmlns:a16="http://schemas.microsoft.com/office/drawing/2014/main" id="{379A074E-8C01-4A65-A98D-2426CB1CF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472" y="1965325"/>
              <a:ext cx="20955" cy="243840"/>
            </a:xfrm>
            <a:custGeom>
              <a:avLst/>
              <a:gdLst>
                <a:gd name="T0" fmla="*/ 20779 w 20954"/>
                <a:gd name="T1" fmla="*/ 0 h 243839"/>
                <a:gd name="T2" fmla="*/ 0 w 20954"/>
                <a:gd name="T3" fmla="*/ 20777 h 243839"/>
                <a:gd name="T4" fmla="*/ 0 w 20954"/>
                <a:gd name="T5" fmla="*/ 222798 h 243839"/>
                <a:gd name="T6" fmla="*/ 20779 w 20954"/>
                <a:gd name="T7" fmla="*/ 243575 h 243839"/>
                <a:gd name="T8" fmla="*/ 20779 w 20954"/>
                <a:gd name="T9" fmla="*/ 0 h 243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4" h="243839">
                  <a:moveTo>
                    <a:pt x="20777" y="0"/>
                  </a:moveTo>
                  <a:lnTo>
                    <a:pt x="0" y="20777"/>
                  </a:lnTo>
                  <a:lnTo>
                    <a:pt x="0" y="222796"/>
                  </a:lnTo>
                  <a:lnTo>
                    <a:pt x="20777" y="243573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5C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360FD576-7398-4C05-A62F-525F6DF1F0C1}"/>
              </a:ext>
            </a:extLst>
          </p:cNvPr>
          <p:cNvSpPr txBox="1"/>
          <p:nvPr/>
        </p:nvSpPr>
        <p:spPr>
          <a:xfrm>
            <a:off x="6091239" y="1985963"/>
            <a:ext cx="4270375" cy="218008"/>
          </a:xfrm>
          <a:prstGeom prst="rect">
            <a:avLst/>
          </a:prstGeom>
          <a:solidFill>
            <a:srgbClr val="99CC00"/>
          </a:solidFill>
        </p:spPr>
        <p:txBody>
          <a:bodyPr lIns="0" tIns="0" rIns="0" bIns="0">
            <a:spAutoFit/>
          </a:bodyPr>
          <a:lstStyle/>
          <a:p>
            <a:pPr algn="ctr">
              <a:lnSpc>
                <a:spcPts val="1670"/>
              </a:lnSpc>
              <a:defRPr/>
            </a:pPr>
            <a:r>
              <a:rPr sz="1600" b="1" spc="5" dirty="0">
                <a:solidFill>
                  <a:srgbClr val="090909"/>
                </a:solidFill>
                <a:latin typeface="Gulim"/>
                <a:cs typeface="Gulim"/>
              </a:rPr>
              <a:t>ICT</a:t>
            </a:r>
            <a:r>
              <a:rPr sz="1600" b="1" spc="-5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600" b="1" dirty="0">
                <a:solidFill>
                  <a:srgbClr val="090909"/>
                </a:solidFill>
                <a:latin typeface="Gulim"/>
                <a:cs typeface="Gulim"/>
              </a:rPr>
              <a:t>Investments</a:t>
            </a:r>
            <a:endParaRPr sz="1600">
              <a:latin typeface="Gulim"/>
              <a:cs typeface="Gulim"/>
            </a:endParaRPr>
          </a:p>
        </p:txBody>
      </p:sp>
      <p:sp>
        <p:nvSpPr>
          <p:cNvPr id="30734" name="object 30">
            <a:extLst>
              <a:ext uri="{FF2B5EF4-FFF2-40B4-BE49-F238E27FC236}">
                <a16:creationId xmlns:a16="http://schemas.microsoft.com/office/drawing/2014/main" id="{317C3E1A-8235-4A89-8212-75873F105710}"/>
              </a:ext>
            </a:extLst>
          </p:cNvPr>
          <p:cNvSpPr>
            <a:spLocks/>
          </p:cNvSpPr>
          <p:nvPr/>
        </p:nvSpPr>
        <p:spPr bwMode="auto">
          <a:xfrm>
            <a:off x="6084888" y="2181225"/>
            <a:ext cx="4252912" cy="342900"/>
          </a:xfrm>
          <a:custGeom>
            <a:avLst/>
            <a:gdLst>
              <a:gd name="T0" fmla="*/ 4251679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1679 w 4253865"/>
              <a:gd name="T7" fmla="*/ 342671 h 342900"/>
              <a:gd name="T8" fmla="*/ 4251679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86C22DF-D7DD-4763-AD57-C1716824C4AC}"/>
              </a:ext>
            </a:extLst>
          </p:cNvPr>
          <p:cNvSpPr txBox="1"/>
          <p:nvPr/>
        </p:nvSpPr>
        <p:spPr>
          <a:xfrm>
            <a:off x="6226175" y="2236788"/>
            <a:ext cx="3970338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7165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Multi-year</a:t>
            </a:r>
            <a:r>
              <a:rPr sz="1400" b="1" spc="-5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Investments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36" name="object 32">
            <a:extLst>
              <a:ext uri="{FF2B5EF4-FFF2-40B4-BE49-F238E27FC236}">
                <a16:creationId xmlns:a16="http://schemas.microsoft.com/office/drawing/2014/main" id="{13F6E59F-E5AB-4695-9173-615020BF9575}"/>
              </a:ext>
            </a:extLst>
          </p:cNvPr>
          <p:cNvSpPr>
            <a:spLocks/>
          </p:cNvSpPr>
          <p:nvPr/>
        </p:nvSpPr>
        <p:spPr bwMode="auto">
          <a:xfrm>
            <a:off x="1828800" y="3886200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082F06F-CF34-40ED-B163-A97A55380D28}"/>
              </a:ext>
            </a:extLst>
          </p:cNvPr>
          <p:cNvSpPr txBox="1"/>
          <p:nvPr/>
        </p:nvSpPr>
        <p:spPr>
          <a:xfrm>
            <a:off x="1970089" y="3941763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Control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38" name="object 34">
            <a:extLst>
              <a:ext uri="{FF2B5EF4-FFF2-40B4-BE49-F238E27FC236}">
                <a16:creationId xmlns:a16="http://schemas.microsoft.com/office/drawing/2014/main" id="{DF255067-630A-4F29-AC21-6689F0C57A25}"/>
              </a:ext>
            </a:extLst>
          </p:cNvPr>
          <p:cNvSpPr>
            <a:spLocks/>
          </p:cNvSpPr>
          <p:nvPr/>
        </p:nvSpPr>
        <p:spPr bwMode="auto">
          <a:xfrm>
            <a:off x="1828800" y="3544888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5F34BD2-3618-4F93-B7CD-EAC5DBB5A1C0}"/>
              </a:ext>
            </a:extLst>
          </p:cNvPr>
          <p:cNvSpPr txBox="1"/>
          <p:nvPr/>
        </p:nvSpPr>
        <p:spPr>
          <a:xfrm>
            <a:off x="1970089" y="3600450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Ongoing</a:t>
            </a:r>
            <a:r>
              <a:rPr sz="1400" b="1" spc="-6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Operations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40" name="object 36">
            <a:extLst>
              <a:ext uri="{FF2B5EF4-FFF2-40B4-BE49-F238E27FC236}">
                <a16:creationId xmlns:a16="http://schemas.microsoft.com/office/drawing/2014/main" id="{902029B1-B396-4F45-8966-2BDF639CEA45}"/>
              </a:ext>
            </a:extLst>
          </p:cNvPr>
          <p:cNvSpPr>
            <a:spLocks/>
          </p:cNvSpPr>
          <p:nvPr/>
        </p:nvSpPr>
        <p:spPr bwMode="auto">
          <a:xfrm>
            <a:off x="1828800" y="3209925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08972962-F90B-4FF3-A5F5-654E4EC42664}"/>
              </a:ext>
            </a:extLst>
          </p:cNvPr>
          <p:cNvSpPr txBox="1"/>
          <p:nvPr/>
        </p:nvSpPr>
        <p:spPr>
          <a:xfrm>
            <a:off x="1970089" y="3265488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Level </a:t>
            </a:r>
            <a:r>
              <a:rPr sz="1400" b="1" spc="10" dirty="0">
                <a:solidFill>
                  <a:srgbClr val="090909"/>
                </a:solidFill>
                <a:latin typeface="Gulim"/>
                <a:cs typeface="Gulim"/>
              </a:rPr>
              <a:t>of Effort </a:t>
            </a: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within Existing </a:t>
            </a:r>
            <a:r>
              <a:rPr sz="1400" b="1" spc="10" dirty="0">
                <a:solidFill>
                  <a:srgbClr val="090909"/>
                </a:solidFill>
                <a:latin typeface="Gulim"/>
                <a:cs typeface="Gulim"/>
              </a:rPr>
              <a:t>Work</a:t>
            </a:r>
            <a:r>
              <a:rPr sz="1400" b="1" spc="-30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Flows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42" name="object 38">
            <a:extLst>
              <a:ext uri="{FF2B5EF4-FFF2-40B4-BE49-F238E27FC236}">
                <a16:creationId xmlns:a16="http://schemas.microsoft.com/office/drawing/2014/main" id="{2CC9A9D7-1B76-47EC-9B6F-DEEA9F74F74A}"/>
              </a:ext>
            </a:extLst>
          </p:cNvPr>
          <p:cNvSpPr>
            <a:spLocks/>
          </p:cNvSpPr>
          <p:nvPr/>
        </p:nvSpPr>
        <p:spPr bwMode="auto">
          <a:xfrm>
            <a:off x="1828800" y="2868613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E29EC4B-2478-4BF8-85DA-AB267B382F34}"/>
              </a:ext>
            </a:extLst>
          </p:cNvPr>
          <p:cNvSpPr txBox="1"/>
          <p:nvPr/>
        </p:nvSpPr>
        <p:spPr>
          <a:xfrm>
            <a:off x="1970089" y="2924175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Financial </a:t>
            </a:r>
            <a:r>
              <a:rPr sz="1400" b="1" spc="10" dirty="0">
                <a:solidFill>
                  <a:srgbClr val="090909"/>
                </a:solidFill>
                <a:latin typeface="Gulim"/>
                <a:cs typeface="Gulim"/>
              </a:rPr>
              <a:t>Costs /</a:t>
            </a:r>
            <a:r>
              <a:rPr sz="1400" b="1" spc="-15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Benefits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44" name="object 40">
            <a:extLst>
              <a:ext uri="{FF2B5EF4-FFF2-40B4-BE49-F238E27FC236}">
                <a16:creationId xmlns:a16="http://schemas.microsoft.com/office/drawing/2014/main" id="{5AEFB035-98B7-45E6-A77E-C198F857EDA3}"/>
              </a:ext>
            </a:extLst>
          </p:cNvPr>
          <p:cNvSpPr>
            <a:spLocks/>
          </p:cNvSpPr>
          <p:nvPr/>
        </p:nvSpPr>
        <p:spPr bwMode="auto">
          <a:xfrm>
            <a:off x="1828800" y="2524125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25AB0DFE-540E-4780-B7DC-7CC25D0492B0}"/>
              </a:ext>
            </a:extLst>
          </p:cNvPr>
          <p:cNvSpPr txBox="1"/>
          <p:nvPr/>
        </p:nvSpPr>
        <p:spPr>
          <a:xfrm>
            <a:off x="1970089" y="2579688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Program </a:t>
            </a:r>
            <a:r>
              <a:rPr sz="1400" b="1" spc="15" dirty="0">
                <a:solidFill>
                  <a:srgbClr val="090909"/>
                </a:solidFill>
                <a:latin typeface="Gulim"/>
                <a:cs typeface="Gulim"/>
              </a:rPr>
              <a:t>by </a:t>
            </a:r>
            <a:r>
              <a:rPr sz="1400" b="1" spc="10" dirty="0">
                <a:solidFill>
                  <a:srgbClr val="090909"/>
                </a:solidFill>
                <a:latin typeface="Gulim"/>
                <a:cs typeface="Gulim"/>
              </a:rPr>
              <a:t>Program</a:t>
            </a:r>
            <a:r>
              <a:rPr sz="1400" b="1" spc="-18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Performance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46" name="object 42">
            <a:extLst>
              <a:ext uri="{FF2B5EF4-FFF2-40B4-BE49-F238E27FC236}">
                <a16:creationId xmlns:a16="http://schemas.microsoft.com/office/drawing/2014/main" id="{6FE85DB9-E990-4341-910F-2437C43E4B7D}"/>
              </a:ext>
            </a:extLst>
          </p:cNvPr>
          <p:cNvSpPr>
            <a:spLocks/>
          </p:cNvSpPr>
          <p:nvPr/>
        </p:nvSpPr>
        <p:spPr bwMode="auto">
          <a:xfrm>
            <a:off x="6081713" y="2519363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8E7A5C2-E30C-4633-B77C-B8B2345A4A1F}"/>
              </a:ext>
            </a:extLst>
          </p:cNvPr>
          <p:cNvSpPr txBox="1"/>
          <p:nvPr/>
        </p:nvSpPr>
        <p:spPr>
          <a:xfrm>
            <a:off x="6224589" y="2574925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Cross-Boundary</a:t>
            </a:r>
            <a:r>
              <a:rPr sz="1400" b="1" spc="-6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Performance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48" name="object 44">
            <a:extLst>
              <a:ext uri="{FF2B5EF4-FFF2-40B4-BE49-F238E27FC236}">
                <a16:creationId xmlns:a16="http://schemas.microsoft.com/office/drawing/2014/main" id="{39B031BB-EA8B-41C3-A531-D5DF7604E004}"/>
              </a:ext>
            </a:extLst>
          </p:cNvPr>
          <p:cNvSpPr>
            <a:spLocks/>
          </p:cNvSpPr>
          <p:nvPr/>
        </p:nvSpPr>
        <p:spPr bwMode="auto">
          <a:xfrm>
            <a:off x="6081713" y="2860675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BAE2160-E555-4988-8EFD-1CB6D452BDA2}"/>
              </a:ext>
            </a:extLst>
          </p:cNvPr>
          <p:cNvSpPr txBox="1"/>
          <p:nvPr/>
        </p:nvSpPr>
        <p:spPr>
          <a:xfrm>
            <a:off x="6224589" y="2916238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Financial </a:t>
            </a:r>
            <a:r>
              <a:rPr sz="1400" b="1" spc="15" dirty="0">
                <a:solidFill>
                  <a:srgbClr val="090909"/>
                </a:solidFill>
                <a:latin typeface="Gulim"/>
                <a:cs typeface="Gulim"/>
              </a:rPr>
              <a:t>and </a:t>
            </a: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Non-Financial</a:t>
            </a:r>
            <a:r>
              <a:rPr sz="1400" b="1" spc="-17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dirty="0">
                <a:solidFill>
                  <a:srgbClr val="090909"/>
                </a:solidFill>
                <a:latin typeface="Gulim"/>
                <a:cs typeface="Gulim"/>
              </a:rPr>
              <a:t>Costs/Benefits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50" name="object 46">
            <a:extLst>
              <a:ext uri="{FF2B5EF4-FFF2-40B4-BE49-F238E27FC236}">
                <a16:creationId xmlns:a16="http://schemas.microsoft.com/office/drawing/2014/main" id="{CCC717CC-6D0B-40D0-AF64-E764302874E5}"/>
              </a:ext>
            </a:extLst>
          </p:cNvPr>
          <p:cNvSpPr>
            <a:spLocks/>
          </p:cNvSpPr>
          <p:nvPr/>
        </p:nvSpPr>
        <p:spPr bwMode="auto">
          <a:xfrm>
            <a:off x="6081713" y="3195638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7B83D5A-09E8-444C-BD58-8758720441A6}"/>
              </a:ext>
            </a:extLst>
          </p:cNvPr>
          <p:cNvSpPr txBox="1"/>
          <p:nvPr/>
        </p:nvSpPr>
        <p:spPr>
          <a:xfrm>
            <a:off x="6224589" y="3252788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Changes </a:t>
            </a:r>
            <a:r>
              <a:rPr sz="1400" b="1" spc="10" dirty="0">
                <a:solidFill>
                  <a:srgbClr val="090909"/>
                </a:solidFill>
                <a:latin typeface="Gulim"/>
                <a:cs typeface="Gulim"/>
              </a:rPr>
              <a:t>in the </a:t>
            </a:r>
            <a:r>
              <a:rPr sz="1400" b="1" spc="15" dirty="0">
                <a:solidFill>
                  <a:srgbClr val="090909"/>
                </a:solidFill>
                <a:latin typeface="Gulim"/>
                <a:cs typeface="Gulim"/>
              </a:rPr>
              <a:t>flow </a:t>
            </a:r>
            <a:r>
              <a:rPr sz="1400" b="1" spc="10" dirty="0">
                <a:solidFill>
                  <a:srgbClr val="090909"/>
                </a:solidFill>
                <a:latin typeface="Gulim"/>
                <a:cs typeface="Gulim"/>
              </a:rPr>
              <a:t>of</a:t>
            </a:r>
            <a:r>
              <a:rPr sz="1400" b="1" spc="-270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spc="10" dirty="0">
                <a:solidFill>
                  <a:srgbClr val="090909"/>
                </a:solidFill>
                <a:latin typeface="Gulim"/>
                <a:cs typeface="Gulim"/>
              </a:rPr>
              <a:t>Work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52" name="object 48">
            <a:extLst>
              <a:ext uri="{FF2B5EF4-FFF2-40B4-BE49-F238E27FC236}">
                <a16:creationId xmlns:a16="http://schemas.microsoft.com/office/drawing/2014/main" id="{8A523875-27B9-419A-A645-688A85BE74DB}"/>
              </a:ext>
            </a:extLst>
          </p:cNvPr>
          <p:cNvSpPr>
            <a:spLocks/>
          </p:cNvSpPr>
          <p:nvPr/>
        </p:nvSpPr>
        <p:spPr bwMode="auto">
          <a:xfrm>
            <a:off x="6081713" y="3541713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06318C3-D07B-437E-91EC-FFC9E5149CE1}"/>
              </a:ext>
            </a:extLst>
          </p:cNvPr>
          <p:cNvSpPr txBox="1"/>
          <p:nvPr/>
        </p:nvSpPr>
        <p:spPr>
          <a:xfrm>
            <a:off x="6224589" y="3597275"/>
            <a:ext cx="3970337" cy="218650"/>
          </a:xfrm>
          <a:prstGeom prst="rect">
            <a:avLst/>
          </a:prstGeom>
          <a:solidFill>
            <a:srgbClr val="FFFFFF"/>
          </a:solidFill>
        </p:spPr>
        <p:txBody>
          <a:bodyPr lIns="0" tIns="3175" rIns="0" bIns="0">
            <a:spAutoFit/>
          </a:bodyPr>
          <a:lstStyle/>
          <a:p>
            <a:pPr marL="267335" indent="-176530">
              <a:spcBef>
                <a:spcPts val="25"/>
              </a:spcBef>
              <a:buSzPct val="92857"/>
              <a:buFont typeface="Wingdings"/>
              <a:buChar char=""/>
              <a:tabLst>
                <a:tab pos="267970" algn="l"/>
              </a:tabLst>
              <a:defRPr/>
            </a:pPr>
            <a:r>
              <a:rPr sz="1400" b="1" spc="10" dirty="0">
                <a:solidFill>
                  <a:srgbClr val="090909"/>
                </a:solidFill>
                <a:latin typeface="Gulim"/>
                <a:cs typeface="Gulim"/>
              </a:rPr>
              <a:t>Setup</a:t>
            </a:r>
            <a:r>
              <a:rPr sz="1400" b="1" spc="-65" dirty="0">
                <a:solidFill>
                  <a:srgbClr val="090909"/>
                </a:solidFill>
                <a:latin typeface="Gulim"/>
                <a:cs typeface="Gulim"/>
              </a:rPr>
              <a:t> </a:t>
            </a:r>
            <a:r>
              <a:rPr sz="1400" b="1" spc="5" dirty="0">
                <a:solidFill>
                  <a:srgbClr val="090909"/>
                </a:solidFill>
                <a:latin typeface="Gulim"/>
                <a:cs typeface="Gulim"/>
              </a:rPr>
              <a:t>Operations</a:t>
            </a:r>
            <a:endParaRPr sz="1400">
              <a:latin typeface="Gulim"/>
              <a:cs typeface="Gulim"/>
            </a:endParaRPr>
          </a:p>
        </p:txBody>
      </p:sp>
      <p:sp>
        <p:nvSpPr>
          <p:cNvPr id="30754" name="object 50">
            <a:extLst>
              <a:ext uri="{FF2B5EF4-FFF2-40B4-BE49-F238E27FC236}">
                <a16:creationId xmlns:a16="http://schemas.microsoft.com/office/drawing/2014/main" id="{3A020190-D620-4023-BFD0-37BC1552D2ED}"/>
              </a:ext>
            </a:extLst>
          </p:cNvPr>
          <p:cNvSpPr>
            <a:spLocks/>
          </p:cNvSpPr>
          <p:nvPr/>
        </p:nvSpPr>
        <p:spPr bwMode="auto">
          <a:xfrm>
            <a:off x="6081713" y="3886200"/>
            <a:ext cx="4254500" cy="342900"/>
          </a:xfrm>
          <a:custGeom>
            <a:avLst/>
            <a:gdLst>
              <a:gd name="T0" fmla="*/ 4254855 w 4253865"/>
              <a:gd name="T1" fmla="*/ 0 h 342900"/>
              <a:gd name="T2" fmla="*/ 0 w 4253865"/>
              <a:gd name="T3" fmla="*/ 0 h 342900"/>
              <a:gd name="T4" fmla="*/ 0 w 4253865"/>
              <a:gd name="T5" fmla="*/ 342671 h 342900"/>
              <a:gd name="T6" fmla="*/ 4254855 w 4253865"/>
              <a:gd name="T7" fmla="*/ 342671 h 342900"/>
              <a:gd name="T8" fmla="*/ 4254855 w 4253865"/>
              <a:gd name="T9" fmla="*/ 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865" h="342900">
                <a:moveTo>
                  <a:pt x="4253585" y="0"/>
                </a:moveTo>
                <a:lnTo>
                  <a:pt x="0" y="0"/>
                </a:lnTo>
                <a:lnTo>
                  <a:pt x="0" y="342671"/>
                </a:lnTo>
                <a:lnTo>
                  <a:pt x="4253585" y="342671"/>
                </a:lnTo>
                <a:lnTo>
                  <a:pt x="4253585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0755" name="object 51">
            <a:extLst>
              <a:ext uri="{FF2B5EF4-FFF2-40B4-BE49-F238E27FC236}">
                <a16:creationId xmlns:a16="http://schemas.microsoft.com/office/drawing/2014/main" id="{F1CBB101-A994-4CBE-879D-2A862D3D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9" y="3941763"/>
            <a:ext cx="3970337" cy="21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175" rIns="0" bIns="0">
            <a:spAutoFit/>
          </a:bodyPr>
          <a:lstStyle>
            <a:lvl1pPr marL="266700" indent="-1762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25"/>
              </a:spcBef>
              <a:buSzPct val="93000"/>
              <a:buFont typeface="Wingdings" panose="05000000000000000000" pitchFamily="2" charset="2"/>
              <a:buChar char=""/>
            </a:pPr>
            <a:r>
              <a:rPr lang="en-US" altLang="en-US" sz="1400" b="1">
                <a:solidFill>
                  <a:srgbClr val="090909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Innovations</a:t>
            </a:r>
            <a:endParaRPr lang="en-US" altLang="en-US" sz="1400"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3CCC00-1B3A-4C3D-94BB-8AFCD58E1EEB}"/>
              </a:ext>
            </a:extLst>
          </p:cNvPr>
          <p:cNvSpPr txBox="1"/>
          <p:nvPr/>
        </p:nvSpPr>
        <p:spPr>
          <a:xfrm>
            <a:off x="2136775" y="855663"/>
            <a:ext cx="6097588" cy="908050"/>
          </a:xfrm>
          <a:prstGeom prst="rect">
            <a:avLst/>
          </a:prstGeom>
        </p:spPr>
        <p:txBody>
          <a:bodyPr lIns="0" tIns="149225" rIns="0" bIns="0">
            <a:spAutoFit/>
          </a:bodyPr>
          <a:lstStyle/>
          <a:p>
            <a:pPr marL="12700">
              <a:spcBef>
                <a:spcPts val="1175"/>
              </a:spcBef>
              <a:defRPr/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Program Dukungan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Proyek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TI</a:t>
            </a:r>
            <a:r>
              <a:rPr sz="20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(’94~’03)</a:t>
            </a:r>
            <a:endParaRPr sz="2000" dirty="0">
              <a:latin typeface="Arial"/>
              <a:cs typeface="Arial"/>
            </a:endParaRPr>
          </a:p>
          <a:p>
            <a:pPr marL="473709" indent="-287020">
              <a:spcBef>
                <a:spcPts val="1080"/>
              </a:spcBef>
              <a:buSzPct val="95000"/>
              <a:buFont typeface="Wingdings"/>
              <a:buChar char=""/>
              <a:tabLst>
                <a:tab pos="474345" algn="l"/>
              </a:tabLst>
              <a:defRPr/>
            </a:pPr>
            <a:r>
              <a:rPr sz="2000" b="1" spc="-5" dirty="0">
                <a:latin typeface="Arial"/>
                <a:cs typeface="Arial"/>
              </a:rPr>
              <a:t>Investasi </a:t>
            </a:r>
            <a:r>
              <a:rPr sz="2000" b="1" dirty="0">
                <a:latin typeface="Arial"/>
                <a:cs typeface="Arial"/>
              </a:rPr>
              <a:t>sebesar US$ 438 M untuk 368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proyek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1747" name="object 3">
            <a:extLst>
              <a:ext uri="{FF2B5EF4-FFF2-40B4-BE49-F238E27FC236}">
                <a16:creationId xmlns:a16="http://schemas.microsoft.com/office/drawing/2014/main" id="{BB1EC602-5FEE-495F-A1EC-C1ED0C7673F0}"/>
              </a:ext>
            </a:extLst>
          </p:cNvPr>
          <p:cNvGrpSpPr>
            <a:grpSpLocks/>
          </p:cNvGrpSpPr>
          <p:nvPr/>
        </p:nvGrpSpPr>
        <p:grpSpPr bwMode="auto">
          <a:xfrm>
            <a:off x="2216151" y="3937001"/>
            <a:ext cx="1958975" cy="1922463"/>
            <a:chOff x="692150" y="3936491"/>
            <a:chExt cx="1959610" cy="1923414"/>
          </a:xfrm>
        </p:grpSpPr>
        <p:sp>
          <p:nvSpPr>
            <p:cNvPr id="31800" name="object 4">
              <a:extLst>
                <a:ext uri="{FF2B5EF4-FFF2-40B4-BE49-F238E27FC236}">
                  <a16:creationId xmlns:a16="http://schemas.microsoft.com/office/drawing/2014/main" id="{FFFC7B91-D561-44AC-B007-45938663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9" y="4043171"/>
              <a:ext cx="1935479" cy="851916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01" name="object 5">
              <a:extLst>
                <a:ext uri="{FF2B5EF4-FFF2-40B4-BE49-F238E27FC236}">
                  <a16:creationId xmlns:a16="http://schemas.microsoft.com/office/drawing/2014/main" id="{3144851D-6C00-4855-93A4-8BDBF841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4027487"/>
              <a:ext cx="1919287" cy="836612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02" name="object 6">
              <a:extLst>
                <a:ext uri="{FF2B5EF4-FFF2-40B4-BE49-F238E27FC236}">
                  <a16:creationId xmlns:a16="http://schemas.microsoft.com/office/drawing/2014/main" id="{41C7B89C-593B-4717-B5FE-50A5E3F1E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00" y="4027487"/>
              <a:ext cx="1919605" cy="836930"/>
            </a:xfrm>
            <a:custGeom>
              <a:avLst/>
              <a:gdLst>
                <a:gd name="T0" fmla="*/ 0 w 1919605"/>
                <a:gd name="T1" fmla="*/ 0 h 836929"/>
                <a:gd name="T2" fmla="*/ 1669427 w 1919605"/>
                <a:gd name="T3" fmla="*/ 0 h 836929"/>
                <a:gd name="T4" fmla="*/ 1919287 w 1919605"/>
                <a:gd name="T5" fmla="*/ 418312 h 836929"/>
                <a:gd name="T6" fmla="*/ 1669427 w 1919605"/>
                <a:gd name="T7" fmla="*/ 836614 h 836929"/>
                <a:gd name="T8" fmla="*/ 0 w 1919605"/>
                <a:gd name="T9" fmla="*/ 836614 h 836929"/>
                <a:gd name="T10" fmla="*/ 0 w 1919605"/>
                <a:gd name="T11" fmla="*/ 0 h 8369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605" h="836929">
                  <a:moveTo>
                    <a:pt x="0" y="0"/>
                  </a:moveTo>
                  <a:lnTo>
                    <a:pt x="1669427" y="0"/>
                  </a:lnTo>
                  <a:lnTo>
                    <a:pt x="1919287" y="418312"/>
                  </a:lnTo>
                  <a:lnTo>
                    <a:pt x="1669427" y="836612"/>
                  </a:lnTo>
                  <a:lnTo>
                    <a:pt x="0" y="836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5CC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1803" name="object 7">
              <a:extLst>
                <a:ext uri="{FF2B5EF4-FFF2-40B4-BE49-F238E27FC236}">
                  <a16:creationId xmlns:a16="http://schemas.microsoft.com/office/drawing/2014/main" id="{3541966C-8EBC-42E0-883E-98D05F477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727" y="3936491"/>
              <a:ext cx="1612391" cy="899159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04" name="object 8">
              <a:extLst>
                <a:ext uri="{FF2B5EF4-FFF2-40B4-BE49-F238E27FC236}">
                  <a16:creationId xmlns:a16="http://schemas.microsoft.com/office/drawing/2014/main" id="{720D951C-3F6A-4F8C-915A-057DBD5B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9" y="5006339"/>
              <a:ext cx="1935479" cy="853439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05" name="object 9">
              <a:extLst>
                <a:ext uri="{FF2B5EF4-FFF2-40B4-BE49-F238E27FC236}">
                  <a16:creationId xmlns:a16="http://schemas.microsoft.com/office/drawing/2014/main" id="{7708981C-F394-4122-8666-13EA9559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4989512"/>
              <a:ext cx="1919287" cy="836612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06" name="object 10">
              <a:extLst>
                <a:ext uri="{FF2B5EF4-FFF2-40B4-BE49-F238E27FC236}">
                  <a16:creationId xmlns:a16="http://schemas.microsoft.com/office/drawing/2014/main" id="{E24775FD-BAE8-4E16-86E0-EB0314335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00" y="4989512"/>
              <a:ext cx="1919605" cy="836930"/>
            </a:xfrm>
            <a:custGeom>
              <a:avLst/>
              <a:gdLst>
                <a:gd name="T0" fmla="*/ 0 w 1919605"/>
                <a:gd name="T1" fmla="*/ 0 h 836929"/>
                <a:gd name="T2" fmla="*/ 1669427 w 1919605"/>
                <a:gd name="T3" fmla="*/ 0 h 836929"/>
                <a:gd name="T4" fmla="*/ 1919287 w 1919605"/>
                <a:gd name="T5" fmla="*/ 418312 h 836929"/>
                <a:gd name="T6" fmla="*/ 1669427 w 1919605"/>
                <a:gd name="T7" fmla="*/ 836614 h 836929"/>
                <a:gd name="T8" fmla="*/ 0 w 1919605"/>
                <a:gd name="T9" fmla="*/ 836614 h 836929"/>
                <a:gd name="T10" fmla="*/ 0 w 1919605"/>
                <a:gd name="T11" fmla="*/ 0 h 8369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605" h="836929">
                  <a:moveTo>
                    <a:pt x="0" y="0"/>
                  </a:moveTo>
                  <a:lnTo>
                    <a:pt x="1669427" y="0"/>
                  </a:lnTo>
                  <a:lnTo>
                    <a:pt x="1919287" y="418312"/>
                  </a:lnTo>
                  <a:lnTo>
                    <a:pt x="1669427" y="836612"/>
                  </a:lnTo>
                  <a:lnTo>
                    <a:pt x="0" y="836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5CC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1807" name="object 11">
              <a:extLst>
                <a:ext uri="{FF2B5EF4-FFF2-40B4-BE49-F238E27FC236}">
                  <a16:creationId xmlns:a16="http://schemas.microsoft.com/office/drawing/2014/main" id="{65955A65-4F3F-40EC-839F-E066E16C9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355" y="4908803"/>
              <a:ext cx="1319783" cy="93725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748" name="object 12">
            <a:extLst>
              <a:ext uri="{FF2B5EF4-FFF2-40B4-BE49-F238E27FC236}">
                <a16:creationId xmlns:a16="http://schemas.microsoft.com/office/drawing/2014/main" id="{61D439D5-CECD-40E2-85C9-B7C4947B6CCE}"/>
              </a:ext>
            </a:extLst>
          </p:cNvPr>
          <p:cNvGrpSpPr>
            <a:grpSpLocks/>
          </p:cNvGrpSpPr>
          <p:nvPr/>
        </p:nvGrpSpPr>
        <p:grpSpPr bwMode="auto">
          <a:xfrm>
            <a:off x="4354513" y="5003801"/>
            <a:ext cx="5867400" cy="949325"/>
            <a:chOff x="2830067" y="5003291"/>
            <a:chExt cx="5867400" cy="949960"/>
          </a:xfrm>
        </p:grpSpPr>
        <p:sp>
          <p:nvSpPr>
            <p:cNvPr id="31792" name="object 13">
              <a:extLst>
                <a:ext uri="{FF2B5EF4-FFF2-40B4-BE49-F238E27FC236}">
                  <a16:creationId xmlns:a16="http://schemas.microsoft.com/office/drawing/2014/main" id="{2375C82C-965C-4356-BF7D-6A1309102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067" y="5003291"/>
              <a:ext cx="5839967" cy="926591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3" name="object 14">
              <a:extLst>
                <a:ext uri="{FF2B5EF4-FFF2-40B4-BE49-F238E27FC236}">
                  <a16:creationId xmlns:a16="http://schemas.microsoft.com/office/drawing/2014/main" id="{5FC85836-843F-49B2-BA83-6B36F7A6F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5027675"/>
              <a:ext cx="5839967" cy="925067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4" name="object 15">
              <a:extLst>
                <a:ext uri="{FF2B5EF4-FFF2-40B4-BE49-F238E27FC236}">
                  <a16:creationId xmlns:a16="http://schemas.microsoft.com/office/drawing/2014/main" id="{249C90A2-9800-4B6E-A2CC-0B6C36986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87" y="5018087"/>
              <a:ext cx="5837237" cy="922337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5" name="object 16">
              <a:extLst>
                <a:ext uri="{FF2B5EF4-FFF2-40B4-BE49-F238E27FC236}">
                  <a16:creationId xmlns:a16="http://schemas.microsoft.com/office/drawing/2014/main" id="{0A493179-DF90-474C-A62B-6D7E54DCF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884" y="5026152"/>
              <a:ext cx="5742431" cy="880871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6" name="object 17">
              <a:extLst>
                <a:ext uri="{FF2B5EF4-FFF2-40B4-BE49-F238E27FC236}">
                  <a16:creationId xmlns:a16="http://schemas.microsoft.com/office/drawing/2014/main" id="{58364474-2E94-4775-A2B6-56E6828D6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133" y="5040223"/>
              <a:ext cx="5738837" cy="878065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7" name="object 18">
              <a:extLst>
                <a:ext uri="{FF2B5EF4-FFF2-40B4-BE49-F238E27FC236}">
                  <a16:creationId xmlns:a16="http://schemas.microsoft.com/office/drawing/2014/main" id="{87D71A44-EB2F-4597-87D7-9463CCCC4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136" y="5036832"/>
              <a:ext cx="5449823" cy="844283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8" name="object 19">
              <a:extLst>
                <a:ext uri="{FF2B5EF4-FFF2-40B4-BE49-F238E27FC236}">
                  <a16:creationId xmlns:a16="http://schemas.microsoft.com/office/drawing/2014/main" id="{4EB81C21-E02E-43FF-AD44-70B3B74EF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864" y="5171820"/>
              <a:ext cx="178307" cy="178307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9" name="object 20">
              <a:extLst>
                <a:ext uri="{FF2B5EF4-FFF2-40B4-BE49-F238E27FC236}">
                  <a16:creationId xmlns:a16="http://schemas.microsoft.com/office/drawing/2014/main" id="{6082BC0D-E3FF-490B-9EF0-E32698C9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864" y="5598540"/>
              <a:ext cx="178307" cy="178307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B6601ECD-4C1D-48D8-BD09-B6969FA41913}"/>
              </a:ext>
            </a:extLst>
          </p:cNvPr>
          <p:cNvSpPr txBox="1"/>
          <p:nvPr/>
        </p:nvSpPr>
        <p:spPr>
          <a:xfrm>
            <a:off x="4430714" y="5049838"/>
            <a:ext cx="5718175" cy="788036"/>
          </a:xfrm>
          <a:prstGeom prst="rect">
            <a:avLst/>
          </a:prstGeom>
        </p:spPr>
        <p:txBody>
          <a:bodyPr lIns="0" tIns="43815" rIns="0" bIns="0">
            <a:spAutoFit/>
          </a:bodyPr>
          <a:lstStyle/>
          <a:p>
            <a:pPr marL="335915">
              <a:spcBef>
                <a:spcPts val="345"/>
              </a:spcBef>
              <a:defRPr/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48 M USD for 66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endParaRPr sz="2000">
              <a:latin typeface="Arial"/>
              <a:cs typeface="Arial"/>
            </a:endParaRPr>
          </a:p>
          <a:p>
            <a:pPr marL="335915">
              <a:spcBef>
                <a:spcPts val="960"/>
              </a:spcBef>
              <a:defRPr/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online learning,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treatment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750" name="object 22">
            <a:extLst>
              <a:ext uri="{FF2B5EF4-FFF2-40B4-BE49-F238E27FC236}">
                <a16:creationId xmlns:a16="http://schemas.microsoft.com/office/drawing/2014/main" id="{73468286-0690-4A06-ABEF-E9EA67D499D2}"/>
              </a:ext>
            </a:extLst>
          </p:cNvPr>
          <p:cNvGrpSpPr>
            <a:grpSpLocks/>
          </p:cNvGrpSpPr>
          <p:nvPr/>
        </p:nvGrpSpPr>
        <p:grpSpPr bwMode="auto">
          <a:xfrm>
            <a:off x="4354513" y="4010026"/>
            <a:ext cx="5867400" cy="942975"/>
            <a:chOff x="2830067" y="4009644"/>
            <a:chExt cx="5867400" cy="943610"/>
          </a:xfrm>
        </p:grpSpPr>
        <p:sp>
          <p:nvSpPr>
            <p:cNvPr id="31784" name="object 23">
              <a:extLst>
                <a:ext uri="{FF2B5EF4-FFF2-40B4-BE49-F238E27FC236}">
                  <a16:creationId xmlns:a16="http://schemas.microsoft.com/office/drawing/2014/main" id="{554042D0-D039-45F6-B822-E8BCF75C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067" y="4009644"/>
              <a:ext cx="5839967" cy="917447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5" name="object 24">
              <a:extLst>
                <a:ext uri="{FF2B5EF4-FFF2-40B4-BE49-F238E27FC236}">
                  <a16:creationId xmlns:a16="http://schemas.microsoft.com/office/drawing/2014/main" id="{8ED9422C-C2B0-48F6-8EF1-EC81CCD3B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4035552"/>
              <a:ext cx="5839967" cy="917447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6" name="object 25">
              <a:extLst>
                <a:ext uri="{FF2B5EF4-FFF2-40B4-BE49-F238E27FC236}">
                  <a16:creationId xmlns:a16="http://schemas.microsoft.com/office/drawing/2014/main" id="{80DF515E-EE92-4B80-B8A5-78E365211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87" y="4024312"/>
              <a:ext cx="5837237" cy="914400"/>
            </a:xfrm>
            <a:prstGeom prst="rect">
              <a:avLst/>
            </a:pr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7" name="object 26">
              <a:extLst>
                <a:ext uri="{FF2B5EF4-FFF2-40B4-BE49-F238E27FC236}">
                  <a16:creationId xmlns:a16="http://schemas.microsoft.com/office/drawing/2014/main" id="{D67D3590-77A1-4431-AD53-C318E2CF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884" y="4032504"/>
              <a:ext cx="5742431" cy="871727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8" name="object 27">
              <a:extLst>
                <a:ext uri="{FF2B5EF4-FFF2-40B4-BE49-F238E27FC236}">
                  <a16:creationId xmlns:a16="http://schemas.microsoft.com/office/drawing/2014/main" id="{4392D670-0BFB-4293-AC00-A08BAD80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133" y="4046258"/>
              <a:ext cx="5738837" cy="869695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9" name="object 28">
              <a:extLst>
                <a:ext uri="{FF2B5EF4-FFF2-40B4-BE49-F238E27FC236}">
                  <a16:creationId xmlns:a16="http://schemas.microsoft.com/office/drawing/2014/main" id="{98E8496C-1C56-43AA-ACE0-A0229044A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660" y="4018788"/>
              <a:ext cx="3541775" cy="844295"/>
            </a:xfrm>
            <a:prstGeom prst="rect">
              <a:avLst/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0" name="object 29">
              <a:extLst>
                <a:ext uri="{FF2B5EF4-FFF2-40B4-BE49-F238E27FC236}">
                  <a16:creationId xmlns:a16="http://schemas.microsoft.com/office/drawing/2014/main" id="{3FCD3AE9-4498-4FDF-A0FF-61B194573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864" y="4153439"/>
              <a:ext cx="178307" cy="178307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1" name="object 30">
              <a:extLst>
                <a:ext uri="{FF2B5EF4-FFF2-40B4-BE49-F238E27FC236}">
                  <a16:creationId xmlns:a16="http://schemas.microsoft.com/office/drawing/2014/main" id="{FA52FEA1-865A-4BB9-89F8-30619DBE9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864" y="4580159"/>
              <a:ext cx="178307" cy="178307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1751" name="object 31">
            <a:extLst>
              <a:ext uri="{FF2B5EF4-FFF2-40B4-BE49-F238E27FC236}">
                <a16:creationId xmlns:a16="http://schemas.microsoft.com/office/drawing/2014/main" id="{963AE256-1A8A-40ED-BB3C-2DB3BC059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4" y="3941764"/>
            <a:ext cx="3152775" cy="8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ts val="100"/>
              </a:spcBef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M USD for 48 projects  local information systems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752" name="object 32">
            <a:extLst>
              <a:ext uri="{FF2B5EF4-FFF2-40B4-BE49-F238E27FC236}">
                <a16:creationId xmlns:a16="http://schemas.microsoft.com/office/drawing/2014/main" id="{01683FCC-3EF3-4583-8148-C1E11B8E10CD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947988"/>
            <a:ext cx="1957388" cy="908050"/>
            <a:chOff x="676275" y="2947415"/>
            <a:chExt cx="1957705" cy="908685"/>
          </a:xfrm>
        </p:grpSpPr>
        <p:sp>
          <p:nvSpPr>
            <p:cNvPr id="31780" name="object 33">
              <a:extLst>
                <a:ext uri="{FF2B5EF4-FFF2-40B4-BE49-F238E27FC236}">
                  <a16:creationId xmlns:a16="http://schemas.microsoft.com/office/drawing/2014/main" id="{8696C3E6-1E62-4331-93D6-4376B4A5B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92" y="3005327"/>
              <a:ext cx="1935479" cy="850391"/>
            </a:xfrm>
            <a:prstGeom prst="rect">
              <a:avLst/>
            </a:pr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1" name="object 34">
              <a:extLst>
                <a:ext uri="{FF2B5EF4-FFF2-40B4-BE49-F238E27FC236}">
                  <a16:creationId xmlns:a16="http://schemas.microsoft.com/office/drawing/2014/main" id="{16810064-AD28-458E-96E1-33E050D82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989262"/>
              <a:ext cx="1919287" cy="836612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2" name="object 35">
              <a:extLst>
                <a:ext uri="{FF2B5EF4-FFF2-40B4-BE49-F238E27FC236}">
                  <a16:creationId xmlns:a16="http://schemas.microsoft.com/office/drawing/2014/main" id="{B1FE73DF-246C-43E6-8072-3FAB676F7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" y="2989263"/>
              <a:ext cx="1919605" cy="836930"/>
            </a:xfrm>
            <a:custGeom>
              <a:avLst/>
              <a:gdLst>
                <a:gd name="T0" fmla="*/ 0 w 1919605"/>
                <a:gd name="T1" fmla="*/ 0 h 836929"/>
                <a:gd name="T2" fmla="*/ 1669427 w 1919605"/>
                <a:gd name="T3" fmla="*/ 0 h 836929"/>
                <a:gd name="T4" fmla="*/ 1919287 w 1919605"/>
                <a:gd name="T5" fmla="*/ 418299 h 836929"/>
                <a:gd name="T6" fmla="*/ 1669427 w 1919605"/>
                <a:gd name="T7" fmla="*/ 836614 h 836929"/>
                <a:gd name="T8" fmla="*/ 0 w 1919605"/>
                <a:gd name="T9" fmla="*/ 836614 h 836929"/>
                <a:gd name="T10" fmla="*/ 0 w 1919605"/>
                <a:gd name="T11" fmla="*/ 0 h 8369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605" h="836929">
                  <a:moveTo>
                    <a:pt x="0" y="0"/>
                  </a:moveTo>
                  <a:lnTo>
                    <a:pt x="1669427" y="0"/>
                  </a:lnTo>
                  <a:lnTo>
                    <a:pt x="1919287" y="418299"/>
                  </a:lnTo>
                  <a:lnTo>
                    <a:pt x="1669427" y="836612"/>
                  </a:lnTo>
                  <a:lnTo>
                    <a:pt x="0" y="836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5CC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1783" name="object 36">
              <a:extLst>
                <a:ext uri="{FF2B5EF4-FFF2-40B4-BE49-F238E27FC236}">
                  <a16:creationId xmlns:a16="http://schemas.microsoft.com/office/drawing/2014/main" id="{2A5976F0-4C4E-40AB-BF6A-58E91171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195" y="2947415"/>
              <a:ext cx="1685543" cy="859535"/>
            </a:xfrm>
            <a:prstGeom prst="rect">
              <a:avLst/>
            </a:prstGeom>
            <a:blipFill dpi="0" rotWithShape="1">
              <a:blip r:embed="rId2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753" name="object 37">
            <a:extLst>
              <a:ext uri="{FF2B5EF4-FFF2-40B4-BE49-F238E27FC236}">
                <a16:creationId xmlns:a16="http://schemas.microsoft.com/office/drawing/2014/main" id="{35368AD1-01B0-42D3-8DF4-E22C156AFE9B}"/>
              </a:ext>
            </a:extLst>
          </p:cNvPr>
          <p:cNvGrpSpPr>
            <a:grpSpLocks/>
          </p:cNvGrpSpPr>
          <p:nvPr/>
        </p:nvGrpSpPr>
        <p:grpSpPr bwMode="auto">
          <a:xfrm>
            <a:off x="4354513" y="2957514"/>
            <a:ext cx="5867400" cy="942975"/>
            <a:chOff x="2830067" y="2958083"/>
            <a:chExt cx="5867400" cy="942340"/>
          </a:xfrm>
        </p:grpSpPr>
        <p:sp>
          <p:nvSpPr>
            <p:cNvPr id="31772" name="object 38">
              <a:extLst>
                <a:ext uri="{FF2B5EF4-FFF2-40B4-BE49-F238E27FC236}">
                  <a16:creationId xmlns:a16="http://schemas.microsoft.com/office/drawing/2014/main" id="{74E014EE-3F95-4298-A0D9-ECBDDE482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067" y="2958083"/>
              <a:ext cx="5839967" cy="917447"/>
            </a:xfrm>
            <a:prstGeom prst="rect">
              <a:avLst/>
            </a:prstGeom>
            <a:blipFill dpi="0" rotWithShape="1">
              <a:blip r:embed="rId2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3" name="object 39">
              <a:extLst>
                <a:ext uri="{FF2B5EF4-FFF2-40B4-BE49-F238E27FC236}">
                  <a16:creationId xmlns:a16="http://schemas.microsoft.com/office/drawing/2014/main" id="{A214C0A4-68CE-4925-8C2E-DB1E6EB8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2982468"/>
              <a:ext cx="5839967" cy="917447"/>
            </a:xfrm>
            <a:prstGeom prst="rect">
              <a:avLst/>
            </a:prstGeom>
            <a:blipFill dpi="0" rotWithShape="1">
              <a:blip r:embed="rId2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4" name="object 40">
              <a:extLst>
                <a:ext uri="{FF2B5EF4-FFF2-40B4-BE49-F238E27FC236}">
                  <a16:creationId xmlns:a16="http://schemas.microsoft.com/office/drawing/2014/main" id="{62B0AC5B-3B84-4411-9D52-4FC169ADA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87" y="2971800"/>
              <a:ext cx="5837237" cy="914400"/>
            </a:xfrm>
            <a:prstGeom prst="rect">
              <a:avLst/>
            </a:prstGeom>
            <a:blipFill dpi="0" rotWithShape="1">
              <a:blip r:embed="rId2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5" name="object 41">
              <a:extLst>
                <a:ext uri="{FF2B5EF4-FFF2-40B4-BE49-F238E27FC236}">
                  <a16:creationId xmlns:a16="http://schemas.microsoft.com/office/drawing/2014/main" id="{D2D969AC-E52B-4AB1-BFC0-CFB5B9D1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884" y="2977896"/>
              <a:ext cx="5742431" cy="871727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6" name="object 42">
              <a:extLst>
                <a:ext uri="{FF2B5EF4-FFF2-40B4-BE49-F238E27FC236}">
                  <a16:creationId xmlns:a16="http://schemas.microsoft.com/office/drawing/2014/main" id="{71B2C764-444B-4C23-9432-CA361FDCD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133" y="2993745"/>
              <a:ext cx="5738837" cy="869695"/>
            </a:xfrm>
            <a:prstGeom prst="rect">
              <a:avLst/>
            </a:prstGeom>
            <a:blipFill dpi="0" rotWithShape="1">
              <a:blip r:embed="rId2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7" name="object 43">
              <a:extLst>
                <a:ext uri="{FF2B5EF4-FFF2-40B4-BE49-F238E27FC236}">
                  <a16:creationId xmlns:a16="http://schemas.microsoft.com/office/drawing/2014/main" id="{F8D0461A-4A68-4B1A-BD12-262CE6BA2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660" y="2988576"/>
              <a:ext cx="5404103" cy="844283"/>
            </a:xfrm>
            <a:prstGeom prst="rect">
              <a:avLst/>
            </a:prstGeom>
            <a:blipFill dpi="0" rotWithShape="1">
              <a:blip r:embed="rId2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8" name="object 44">
              <a:extLst>
                <a:ext uri="{FF2B5EF4-FFF2-40B4-BE49-F238E27FC236}">
                  <a16:creationId xmlns:a16="http://schemas.microsoft.com/office/drawing/2014/main" id="{64164081-AD9E-4532-B780-4915E3994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864" y="3123152"/>
              <a:ext cx="178307" cy="178307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9" name="object 45">
              <a:extLst>
                <a:ext uri="{FF2B5EF4-FFF2-40B4-BE49-F238E27FC236}">
                  <a16:creationId xmlns:a16="http://schemas.microsoft.com/office/drawing/2014/main" id="{C9275C39-788B-48F4-A56C-DCE4AA01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864" y="3549872"/>
              <a:ext cx="178307" cy="178307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6" name="object 46">
            <a:extLst>
              <a:ext uri="{FF2B5EF4-FFF2-40B4-BE49-F238E27FC236}">
                <a16:creationId xmlns:a16="http://schemas.microsoft.com/office/drawing/2014/main" id="{396A4676-5291-4452-B121-1E82A2D703AF}"/>
              </a:ext>
            </a:extLst>
          </p:cNvPr>
          <p:cNvSpPr txBox="1"/>
          <p:nvPr/>
        </p:nvSpPr>
        <p:spPr>
          <a:xfrm>
            <a:off x="4430714" y="3003551"/>
            <a:ext cx="5718175" cy="786113"/>
          </a:xfrm>
          <a:prstGeom prst="rect">
            <a:avLst/>
          </a:prstGeom>
        </p:spPr>
        <p:txBody>
          <a:bodyPr lIns="0" tIns="41910" rIns="0" bIns="0">
            <a:spAutoFit/>
          </a:bodyPr>
          <a:lstStyle/>
          <a:p>
            <a:pPr marL="336550">
              <a:spcBef>
                <a:spcPts val="330"/>
              </a:spcBef>
              <a:defRPr/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182 M USD for 223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endParaRPr sz="2000">
              <a:latin typeface="Arial"/>
              <a:cs typeface="Arial"/>
            </a:endParaRPr>
          </a:p>
          <a:p>
            <a:pPr marL="336550">
              <a:spcBef>
                <a:spcPts val="960"/>
              </a:spcBef>
              <a:defRPr/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national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logistic information systems,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755" name="object 47">
            <a:extLst>
              <a:ext uri="{FF2B5EF4-FFF2-40B4-BE49-F238E27FC236}">
                <a16:creationId xmlns:a16="http://schemas.microsoft.com/office/drawing/2014/main" id="{73183922-D9B2-4474-A381-CAAAB98AA2D9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1957389"/>
            <a:ext cx="1957388" cy="909637"/>
            <a:chOff x="679450" y="1956815"/>
            <a:chExt cx="1957070" cy="909955"/>
          </a:xfrm>
        </p:grpSpPr>
        <p:sp>
          <p:nvSpPr>
            <p:cNvPr id="31768" name="object 48">
              <a:extLst>
                <a:ext uri="{FF2B5EF4-FFF2-40B4-BE49-F238E27FC236}">
                  <a16:creationId xmlns:a16="http://schemas.microsoft.com/office/drawing/2014/main" id="{B6B81AB6-F8F7-431C-82B4-E3F10EF4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39" y="2014727"/>
              <a:ext cx="1935479" cy="851916"/>
            </a:xfrm>
            <a:prstGeom prst="rect">
              <a:avLst/>
            </a:prstGeom>
            <a:blipFill dpi="0" rotWithShape="1">
              <a:blip r:embed="rId2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9" name="object 49">
              <a:extLst>
                <a:ext uri="{FF2B5EF4-FFF2-40B4-BE49-F238E27FC236}">
                  <a16:creationId xmlns:a16="http://schemas.microsoft.com/office/drawing/2014/main" id="{A87C80ED-A369-46D7-B2EE-350645B47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998662"/>
              <a:ext cx="1919287" cy="836612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0" name="object 50">
              <a:extLst>
                <a:ext uri="{FF2B5EF4-FFF2-40B4-BE49-F238E27FC236}">
                  <a16:creationId xmlns:a16="http://schemas.microsoft.com/office/drawing/2014/main" id="{F8948F3E-4C69-40F8-B608-FB7E0CC43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1998663"/>
              <a:ext cx="1919605" cy="836930"/>
            </a:xfrm>
            <a:custGeom>
              <a:avLst/>
              <a:gdLst>
                <a:gd name="T0" fmla="*/ 0 w 1919605"/>
                <a:gd name="T1" fmla="*/ 0 h 836930"/>
                <a:gd name="T2" fmla="*/ 1669427 w 1919605"/>
                <a:gd name="T3" fmla="*/ 0 h 836930"/>
                <a:gd name="T4" fmla="*/ 1919287 w 1919605"/>
                <a:gd name="T5" fmla="*/ 418299 h 836930"/>
                <a:gd name="T6" fmla="*/ 1669427 w 1919605"/>
                <a:gd name="T7" fmla="*/ 836612 h 836930"/>
                <a:gd name="T8" fmla="*/ 0 w 1919605"/>
                <a:gd name="T9" fmla="*/ 836612 h 836930"/>
                <a:gd name="T10" fmla="*/ 0 w 1919605"/>
                <a:gd name="T11" fmla="*/ 0 h 8369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605" h="836930">
                  <a:moveTo>
                    <a:pt x="0" y="0"/>
                  </a:moveTo>
                  <a:lnTo>
                    <a:pt x="1669427" y="0"/>
                  </a:lnTo>
                  <a:lnTo>
                    <a:pt x="1919287" y="418299"/>
                  </a:lnTo>
                  <a:lnTo>
                    <a:pt x="1669427" y="836612"/>
                  </a:lnTo>
                  <a:lnTo>
                    <a:pt x="0" y="836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5CC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1771" name="object 51">
              <a:extLst>
                <a:ext uri="{FF2B5EF4-FFF2-40B4-BE49-F238E27FC236}">
                  <a16:creationId xmlns:a16="http://schemas.microsoft.com/office/drawing/2014/main" id="{766C294C-2767-4D8B-8F63-583621DCA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48" y="1956815"/>
              <a:ext cx="1319783" cy="859535"/>
            </a:xfrm>
            <a:prstGeom prst="rect">
              <a:avLst/>
            </a:prstGeom>
            <a:blipFill dpi="0" rotWithShape="1">
              <a:blip r:embed="rId3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1756" name="object 52">
            <a:extLst>
              <a:ext uri="{FF2B5EF4-FFF2-40B4-BE49-F238E27FC236}">
                <a16:creationId xmlns:a16="http://schemas.microsoft.com/office/drawing/2014/main" id="{CCA8E333-F05D-47C8-9875-AC7B45A76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012951"/>
            <a:ext cx="1319212" cy="414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61925" indent="10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500">
                <a:solidFill>
                  <a:srgbClr val="F5F035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e-Gov  Project</a:t>
            </a:r>
            <a:endParaRPr lang="en-US" altLang="en-US" sz="25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en-US" sz="2500">
                <a:solidFill>
                  <a:srgbClr val="F5F035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Public  IT Project</a:t>
            </a:r>
            <a:endParaRPr lang="en-US" altLang="en-US" sz="25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  <a:p>
            <a:pPr>
              <a:lnSpc>
                <a:spcPct val="115000"/>
              </a:lnSpc>
              <a:spcBef>
                <a:spcPts val="1325"/>
              </a:spcBef>
              <a:buNone/>
            </a:pPr>
            <a:r>
              <a:rPr lang="en-US" altLang="en-US" sz="2500">
                <a:solidFill>
                  <a:srgbClr val="F5F035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Local  IT Project</a:t>
            </a:r>
            <a:endParaRPr lang="en-US" altLang="en-US" sz="25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  <a:p>
            <a:pPr>
              <a:lnSpc>
                <a:spcPct val="110000"/>
              </a:lnSpc>
              <a:spcBef>
                <a:spcPts val="925"/>
              </a:spcBef>
              <a:buNone/>
            </a:pPr>
            <a:r>
              <a:rPr lang="en-US" altLang="en-US" sz="2500">
                <a:solidFill>
                  <a:srgbClr val="F5F035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Pilot  Project</a:t>
            </a:r>
            <a:endParaRPr lang="en-US" altLang="en-US" sz="25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grpSp>
        <p:nvGrpSpPr>
          <p:cNvPr id="31757" name="object 53">
            <a:extLst>
              <a:ext uri="{FF2B5EF4-FFF2-40B4-BE49-F238E27FC236}">
                <a16:creationId xmlns:a16="http://schemas.microsoft.com/office/drawing/2014/main" id="{849C8266-E9C7-4C43-B100-7D13214A042B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1966914"/>
            <a:ext cx="5867400" cy="942975"/>
            <a:chOff x="2833116" y="1967483"/>
            <a:chExt cx="5867400" cy="942340"/>
          </a:xfrm>
        </p:grpSpPr>
        <p:sp>
          <p:nvSpPr>
            <p:cNvPr id="31760" name="object 54">
              <a:extLst>
                <a:ext uri="{FF2B5EF4-FFF2-40B4-BE49-F238E27FC236}">
                  <a16:creationId xmlns:a16="http://schemas.microsoft.com/office/drawing/2014/main" id="{DFA3F386-E8EF-4518-9D6A-D745F0B29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116" y="1967483"/>
              <a:ext cx="5839967" cy="917447"/>
            </a:xfrm>
            <a:prstGeom prst="rect">
              <a:avLst/>
            </a:prstGeom>
            <a:blipFill dpi="0" rotWithShape="1">
              <a:blip r:embed="rId3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1" name="object 55">
              <a:extLst>
                <a:ext uri="{FF2B5EF4-FFF2-40B4-BE49-F238E27FC236}">
                  <a16:creationId xmlns:a16="http://schemas.microsoft.com/office/drawing/2014/main" id="{78F595AD-EBEC-4ACB-88CF-2847B6A9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547" y="1991868"/>
              <a:ext cx="5839967" cy="917447"/>
            </a:xfrm>
            <a:prstGeom prst="rect">
              <a:avLst/>
            </a:prstGeom>
            <a:blipFill dpi="0" rotWithShape="1">
              <a:blip r:embed="rId3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2" name="object 56">
              <a:extLst>
                <a:ext uri="{FF2B5EF4-FFF2-40B4-BE49-F238E27FC236}">
                  <a16:creationId xmlns:a16="http://schemas.microsoft.com/office/drawing/2014/main" id="{44BA12C5-B3E0-4648-889F-9329324C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562" y="1981200"/>
              <a:ext cx="5837237" cy="914400"/>
            </a:xfrm>
            <a:prstGeom prst="rect">
              <a:avLst/>
            </a:prstGeom>
            <a:blipFill dpi="0" rotWithShape="1">
              <a:blip r:embed="rId3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3" name="object 57">
              <a:extLst>
                <a:ext uri="{FF2B5EF4-FFF2-40B4-BE49-F238E27FC236}">
                  <a16:creationId xmlns:a16="http://schemas.microsoft.com/office/drawing/2014/main" id="{ED88E2DE-DEFA-44F8-88D4-D2047FBF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931" y="1987296"/>
              <a:ext cx="5742431" cy="873251"/>
            </a:xfrm>
            <a:prstGeom prst="rect">
              <a:avLst/>
            </a:prstGeom>
            <a:blipFill dpi="0" rotWithShape="1">
              <a:blip r:embed="rId3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4" name="object 58">
              <a:extLst>
                <a:ext uri="{FF2B5EF4-FFF2-40B4-BE49-F238E27FC236}">
                  <a16:creationId xmlns:a16="http://schemas.microsoft.com/office/drawing/2014/main" id="{648FD0A2-BDD5-4157-8E22-72D6C710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308" y="2003145"/>
              <a:ext cx="5738850" cy="869696"/>
            </a:xfrm>
            <a:prstGeom prst="rect">
              <a:avLst/>
            </a:prstGeom>
            <a:blipFill dpi="0" rotWithShape="1">
              <a:blip r:embed="rId3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5" name="object 59">
              <a:extLst>
                <a:ext uri="{FF2B5EF4-FFF2-40B4-BE49-F238E27FC236}">
                  <a16:creationId xmlns:a16="http://schemas.microsoft.com/office/drawing/2014/main" id="{4FEE74D5-CA39-4EBB-8EC3-5E6439E1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707" y="1997963"/>
              <a:ext cx="5349239" cy="844295"/>
            </a:xfrm>
            <a:prstGeom prst="rect">
              <a:avLst/>
            </a:prstGeom>
            <a:blipFill dpi="0" rotWithShape="1">
              <a:blip r:embed="rId3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6" name="object 60">
              <a:extLst>
                <a:ext uri="{FF2B5EF4-FFF2-40B4-BE49-F238E27FC236}">
                  <a16:creationId xmlns:a16="http://schemas.microsoft.com/office/drawing/2014/main" id="{4424970E-8997-41DE-B5BB-FB4C00F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039" y="2132552"/>
              <a:ext cx="178307" cy="178307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67" name="object 61">
              <a:extLst>
                <a:ext uri="{FF2B5EF4-FFF2-40B4-BE49-F238E27FC236}">
                  <a16:creationId xmlns:a16="http://schemas.microsoft.com/office/drawing/2014/main" id="{5A5BCD29-92BE-409D-94B0-5B622BBF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039" y="2559272"/>
              <a:ext cx="178307" cy="178307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2" name="object 62">
            <a:extLst>
              <a:ext uri="{FF2B5EF4-FFF2-40B4-BE49-F238E27FC236}">
                <a16:creationId xmlns:a16="http://schemas.microsoft.com/office/drawing/2014/main" id="{85DF30C0-7741-4DD2-A0AB-65F130F10AF4}"/>
              </a:ext>
            </a:extLst>
          </p:cNvPr>
          <p:cNvSpPr txBox="1"/>
          <p:nvPr/>
        </p:nvSpPr>
        <p:spPr>
          <a:xfrm>
            <a:off x="4433889" y="2012951"/>
            <a:ext cx="5718175" cy="786113"/>
          </a:xfrm>
          <a:prstGeom prst="rect">
            <a:avLst/>
          </a:prstGeom>
        </p:spPr>
        <p:txBody>
          <a:bodyPr lIns="0" tIns="41910" rIns="0" bIns="0">
            <a:spAutoFit/>
          </a:bodyPr>
          <a:lstStyle/>
          <a:p>
            <a:pPr marL="336550">
              <a:spcBef>
                <a:spcPts val="330"/>
              </a:spcBef>
              <a:defRPr/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195 M USD for 31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endParaRPr sz="2000">
              <a:latin typeface="Arial"/>
              <a:cs typeface="Arial"/>
            </a:endParaRPr>
          </a:p>
          <a:p>
            <a:pPr marL="336550">
              <a:spcBef>
                <a:spcPts val="960"/>
              </a:spcBef>
              <a:defRPr/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e-Gov 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11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Initiatives,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Road-map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E02B6D76-F508-4B2A-BE58-9647524A4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864" y="409576"/>
            <a:ext cx="8277225" cy="504825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200" spc="-10" dirty="0" err="1"/>
              <a:t>Anggaran</a:t>
            </a:r>
            <a:r>
              <a:rPr sz="3200" spc="-10" dirty="0"/>
              <a:t> </a:t>
            </a:r>
            <a:r>
              <a:rPr sz="3200" i="1" spc="-5" dirty="0">
                <a:latin typeface="Arial"/>
                <a:cs typeface="Arial"/>
              </a:rPr>
              <a:t>e-Government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spc="-5" dirty="0"/>
              <a:t>(Lanjutan)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>
            <a:extLst>
              <a:ext uri="{FF2B5EF4-FFF2-40B4-BE49-F238E27FC236}">
                <a16:creationId xmlns:a16="http://schemas.microsoft.com/office/drawing/2014/main" id="{4984CB4C-A908-4F0A-9773-EF7302FB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4" y="1600201"/>
            <a:ext cx="6548437" cy="42973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9C0B582-8E4E-48DF-B04E-66CC12AFA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7776" y="-45089"/>
            <a:ext cx="6594475" cy="1412566"/>
          </a:xfrm>
        </p:spPr>
        <p:txBody>
          <a:bodyPr vert="horz" lIns="91440" tIns="12065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pc="-5" dirty="0"/>
              <a:t>2.5 </a:t>
            </a:r>
            <a:r>
              <a:rPr spc="-10" dirty="0"/>
              <a:t>Anggaran </a:t>
            </a:r>
            <a:r>
              <a:rPr i="1" spc="-5" dirty="0"/>
              <a:t>e-Government</a:t>
            </a:r>
            <a:r>
              <a:rPr i="1" spc="-35" dirty="0"/>
              <a:t> </a:t>
            </a:r>
            <a:r>
              <a:rPr spc="-5" dirty="0"/>
              <a:t>(Lanjutan)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7089D223-CA1A-444E-89E5-0817EE145198}"/>
              </a:ext>
            </a:extLst>
          </p:cNvPr>
          <p:cNvGraphicFramePr>
            <a:graphicFrameLocks noGrp="1"/>
          </p:cNvGraphicFramePr>
          <p:nvPr/>
        </p:nvGraphicFramePr>
        <p:xfrm>
          <a:off x="2136776" y="1804989"/>
          <a:ext cx="7807325" cy="5018087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77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5334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(unit : USD Million)</a:t>
                      </a:r>
                    </a:p>
                  </a:txBody>
                  <a:tcPr marL="0" marR="0" marT="6920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55">
                <a:tc row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 gridSpan="2">
                  <a:txBody>
                    <a:bodyPr/>
                    <a:lstStyle>
                      <a:lvl1pPr marL="793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e-Government Roadmap</a:t>
                      </a:r>
                    </a:p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Sub-projects</a:t>
                      </a:r>
                    </a:p>
                  </a:txBody>
                  <a:tcPr marL="0" marR="0" marT="2984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20002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00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New Policy Projects</a:t>
                      </a:r>
                    </a:p>
                  </a:txBody>
                  <a:tcPr marL="0" marR="0" marT="197451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Local Informatization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Projects</a:t>
                      </a:r>
                    </a:p>
                  </a:txBody>
                  <a:tcPr marL="0" marR="0" marT="2984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Total</a:t>
                      </a:r>
                    </a:p>
                  </a:txBody>
                  <a:tcPr marL="0" marR="0" marT="197451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70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07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>
                      <a:lvl1pPr marL="635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Number</a:t>
                      </a:r>
                    </a:p>
                  </a:txBody>
                  <a:tcPr marL="0" marR="0" marT="3745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Amount</a:t>
                      </a:r>
                    </a:p>
                  </a:txBody>
                  <a:tcPr marL="0" marR="0" marT="3745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635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Number</a:t>
                      </a:r>
                    </a:p>
                  </a:txBody>
                  <a:tcPr marL="0" marR="0" marT="3745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Amount</a:t>
                      </a:r>
                    </a:p>
                  </a:txBody>
                  <a:tcPr marL="0" marR="0" marT="3745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635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Number</a:t>
                      </a:r>
                    </a:p>
                  </a:txBody>
                  <a:tcPr marL="0" marR="0" marT="3745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Amount</a:t>
                      </a:r>
                    </a:p>
                  </a:txBody>
                  <a:tcPr marL="0" marR="0" marT="3745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635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Number</a:t>
                      </a:r>
                    </a:p>
                  </a:txBody>
                  <a:tcPr marL="0" marR="0" marT="3745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Amount</a:t>
                      </a:r>
                    </a:p>
                  </a:txBody>
                  <a:tcPr marL="0" marR="0" marT="3745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4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2004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36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$ 104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2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$3 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5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$1 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43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$ 108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4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2005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48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$ 215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3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$2 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-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-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51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$ 217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347">
                <a:tc>
                  <a:txBody>
                    <a:bodyPr/>
                    <a:lstStyle>
                      <a:lvl1pPr marL="1587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2006*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21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$ 171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11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$ 15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11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$5 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43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$ 191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98">
                <a:tc>
                  <a:txBody>
                    <a:bodyPr/>
                    <a:lstStyle>
                      <a:lvl1pPr marL="47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7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Total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105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$ 489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16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$ 21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16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$6 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137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$ 516</a:t>
                      </a:r>
                    </a:p>
                  </a:txBody>
                  <a:tcPr marL="0" marR="0" marT="67933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53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001">
                <a:tc gridSpan="4">
                  <a:txBody>
                    <a:bodyPr/>
                    <a:lstStyle>
                      <a:lvl1pPr marL="2063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0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*Planned (Figures before 2006 are accruals)</a:t>
                      </a:r>
                    </a:p>
                  </a:txBody>
                  <a:tcPr marL="0" marR="0" marT="27301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47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47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47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F96B0397-8FA0-4B9D-9E92-7E0DA25C4299}"/>
              </a:ext>
            </a:extLst>
          </p:cNvPr>
          <p:cNvSpPr txBox="1"/>
          <p:nvPr/>
        </p:nvSpPr>
        <p:spPr>
          <a:xfrm>
            <a:off x="2136775" y="1504950"/>
            <a:ext cx="521335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16535" indent="-204470">
              <a:spcBef>
                <a:spcPts val="100"/>
              </a:spcBef>
              <a:buSzPct val="94444"/>
              <a:buFont typeface="Wingdings"/>
              <a:buChar char=""/>
              <a:tabLst>
                <a:tab pos="217170" algn="l"/>
              </a:tabLst>
              <a:defRPr/>
            </a:pPr>
            <a:r>
              <a:rPr b="1" dirty="0">
                <a:latin typeface="Gulim"/>
                <a:cs typeface="Gulim"/>
              </a:rPr>
              <a:t>e-government </a:t>
            </a:r>
            <a:r>
              <a:rPr b="1" spc="5" dirty="0">
                <a:latin typeface="Gulim"/>
                <a:cs typeface="Gulim"/>
              </a:rPr>
              <a:t>promotion tasks funding </a:t>
            </a:r>
            <a:r>
              <a:rPr b="1" spc="15" dirty="0">
                <a:latin typeface="Gulim"/>
                <a:cs typeface="Gulim"/>
              </a:rPr>
              <a:t>by</a:t>
            </a:r>
            <a:r>
              <a:rPr b="1" spc="-335" dirty="0">
                <a:latin typeface="Gulim"/>
                <a:cs typeface="Gulim"/>
              </a:rPr>
              <a:t> </a:t>
            </a:r>
            <a:r>
              <a:rPr b="1" spc="10" dirty="0">
                <a:latin typeface="Gulim"/>
                <a:cs typeface="Gulim"/>
              </a:rPr>
              <a:t>type</a:t>
            </a:r>
            <a:endParaRPr dirty="0">
              <a:latin typeface="Gulim"/>
              <a:cs typeface="Gulim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EF46DF0-23E1-4521-8A53-160BDD9254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6776" y="661989"/>
            <a:ext cx="7985125" cy="504825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200" spc="-10" dirty="0" err="1"/>
              <a:t>Anggaran</a:t>
            </a:r>
            <a:r>
              <a:rPr sz="3200" spc="-10" dirty="0"/>
              <a:t> </a:t>
            </a:r>
            <a:r>
              <a:rPr sz="3200" i="1" spc="-5" dirty="0">
                <a:latin typeface="Arial"/>
                <a:cs typeface="Arial"/>
              </a:rPr>
              <a:t>e-Government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spc="-5" dirty="0"/>
              <a:t>(Lanjutan)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E0D281-0C7A-4BF6-9577-BC9639E5A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0575" y="661989"/>
            <a:ext cx="8129588" cy="504825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200" spc="-10" dirty="0" err="1"/>
              <a:t>Anggaran</a:t>
            </a:r>
            <a:r>
              <a:rPr sz="3200" spc="-10" dirty="0"/>
              <a:t> </a:t>
            </a:r>
            <a:r>
              <a:rPr sz="3200" i="1" spc="-5" dirty="0">
                <a:latin typeface="Arial"/>
                <a:cs typeface="Arial"/>
              </a:rPr>
              <a:t>e-Government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spc="-5" dirty="0"/>
              <a:t>(Lanjutan)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3239EBF-E6EB-440F-A752-158E11AD9D70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1857376"/>
          <a:ext cx="8550275" cy="2544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375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900" b="1" spc="-30" dirty="0">
                          <a:latin typeface="Dotum"/>
                          <a:cs typeface="Dotum"/>
                        </a:rPr>
                        <a:t>(unit </a:t>
                      </a:r>
                      <a:r>
                        <a:rPr sz="900" b="1" spc="-65" dirty="0">
                          <a:latin typeface="Dotum"/>
                          <a:cs typeface="Dotum"/>
                        </a:rPr>
                        <a:t>: </a:t>
                      </a:r>
                      <a:r>
                        <a:rPr sz="900" b="1" spc="-120" dirty="0">
                          <a:latin typeface="Dotum"/>
                          <a:cs typeface="Dotum"/>
                        </a:rPr>
                        <a:t>USD </a:t>
                      </a:r>
                      <a:r>
                        <a:rPr sz="900" b="1" spc="-145" dirty="0">
                          <a:latin typeface="Dotum"/>
                          <a:cs typeface="Dotum"/>
                        </a:rPr>
                        <a:t>M</a:t>
                      </a:r>
                      <a:r>
                        <a:rPr sz="900" b="1" spc="-114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20" dirty="0">
                          <a:latin typeface="Dotum"/>
                          <a:cs typeface="Dotum"/>
                        </a:rPr>
                        <a:t>illion)</a:t>
                      </a:r>
                      <a:endParaRPr sz="900">
                        <a:latin typeface="Dotum"/>
                        <a:cs typeface="Dotum"/>
                      </a:endParaRPr>
                    </a:p>
                  </a:txBody>
                  <a:tcPr marL="0" marR="0" marT="40233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2006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675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2007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675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2008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675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2009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675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2010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6758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53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65" dirty="0">
                          <a:latin typeface="Dotum"/>
                          <a:cs typeface="Dotum"/>
                        </a:rPr>
                        <a:t>Strengthening </a:t>
                      </a:r>
                      <a:r>
                        <a:rPr sz="1100" b="1" spc="-70" dirty="0">
                          <a:latin typeface="Dotum"/>
                          <a:cs typeface="Dotum"/>
                        </a:rPr>
                        <a:t>the </a:t>
                      </a:r>
                      <a:r>
                        <a:rPr sz="1100" b="1" spc="-80" dirty="0">
                          <a:latin typeface="Dotum"/>
                          <a:cs typeface="Dotum"/>
                        </a:rPr>
                        <a:t>IT</a:t>
                      </a:r>
                      <a:r>
                        <a:rPr sz="1100" b="1" spc="19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1100" b="1" spc="-70" dirty="0">
                          <a:latin typeface="Dotum"/>
                          <a:cs typeface="Dotum"/>
                        </a:rPr>
                        <a:t>Industry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1,474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1,399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1,299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1,276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1,173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54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50" dirty="0">
                          <a:latin typeface="Dotum"/>
                          <a:cs typeface="Dotum"/>
                        </a:rPr>
                        <a:t>Realization </a:t>
                      </a:r>
                      <a:r>
                        <a:rPr sz="1100" b="1" spc="-55" dirty="0">
                          <a:latin typeface="Dotum"/>
                          <a:cs typeface="Dotum"/>
                        </a:rPr>
                        <a:t>of </a:t>
                      </a:r>
                      <a:r>
                        <a:rPr sz="1100" b="1" spc="-85" dirty="0">
                          <a:latin typeface="Dotum"/>
                          <a:cs typeface="Dotum"/>
                        </a:rPr>
                        <a:t>e-gov</a:t>
                      </a:r>
                      <a:r>
                        <a:rPr sz="1100" b="1" spc="-16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1100" b="1" spc="-100" dirty="0">
                          <a:latin typeface="Dotum"/>
                          <a:cs typeface="Dotum"/>
                        </a:rPr>
                        <a:t>ernment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917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970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947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971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1,105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66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60" dirty="0">
                          <a:latin typeface="Dotum"/>
                          <a:cs typeface="Dotum"/>
                        </a:rPr>
                        <a:t>Citizen-oriented</a:t>
                      </a:r>
                      <a:r>
                        <a:rPr sz="1100" b="1" spc="-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1100" b="1" spc="-70" dirty="0">
                          <a:latin typeface="Dotum"/>
                          <a:cs typeface="Dotum"/>
                        </a:rPr>
                        <a:t>Informatization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949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990</a:t>
                      </a:r>
                      <a:endParaRPr sz="1100" dirty="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1,073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1,119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30" dirty="0">
                          <a:latin typeface="Dotum"/>
                          <a:cs typeface="Dotum"/>
                        </a:rPr>
                        <a:t>11,827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76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70" dirty="0">
                          <a:latin typeface="Dotum"/>
                          <a:cs typeface="Dotum"/>
                        </a:rPr>
                        <a:t>Bridging the </a:t>
                      </a:r>
                      <a:r>
                        <a:rPr sz="1100" b="1" spc="-60" dirty="0">
                          <a:latin typeface="Dotum"/>
                          <a:cs typeface="Dotum"/>
                        </a:rPr>
                        <a:t>Digital</a:t>
                      </a:r>
                      <a:r>
                        <a:rPr sz="1100" b="1" spc="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1100" b="1" spc="-75" dirty="0">
                          <a:latin typeface="Dotum"/>
                          <a:cs typeface="Dotum"/>
                        </a:rPr>
                        <a:t>Div ide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95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98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109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117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25" dirty="0">
                          <a:latin typeface="Dotum"/>
                          <a:cs typeface="Dotum"/>
                        </a:rPr>
                        <a:t>127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424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71">
                <a:tc gridSpan="4"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00" b="1" spc="-95" dirty="0">
                          <a:latin typeface="Dotum"/>
                          <a:cs typeface="Dotum"/>
                        </a:rPr>
                        <a:t>S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60" dirty="0">
                          <a:latin typeface="Dotum"/>
                          <a:cs typeface="Dotum"/>
                        </a:rPr>
                        <a:t>ou</a:t>
                      </a:r>
                      <a:r>
                        <a:rPr sz="900" b="1" spc="-23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30" dirty="0">
                          <a:latin typeface="Dotum"/>
                          <a:cs typeface="Dotum"/>
                        </a:rPr>
                        <a:t>rc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85" dirty="0">
                          <a:latin typeface="Dotum"/>
                          <a:cs typeface="Dotum"/>
                        </a:rPr>
                        <a:t>e</a:t>
                      </a:r>
                      <a:r>
                        <a:rPr sz="900" b="1" spc="12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55" dirty="0">
                          <a:latin typeface="Dotum"/>
                          <a:cs typeface="Dotum"/>
                        </a:rPr>
                        <a:t>:</a:t>
                      </a:r>
                      <a:r>
                        <a:rPr sz="900" b="1" spc="8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120" dirty="0">
                          <a:latin typeface="Dotum"/>
                          <a:cs typeface="Dotum"/>
                        </a:rPr>
                        <a:t>M</a:t>
                      </a:r>
                      <a:r>
                        <a:rPr sz="900" b="1" spc="-17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5" dirty="0">
                          <a:latin typeface="Dotum"/>
                          <a:cs typeface="Dotum"/>
                        </a:rPr>
                        <a:t>inis</a:t>
                      </a:r>
                      <a:r>
                        <a:rPr sz="900" b="1" spc="-20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25" dirty="0">
                          <a:latin typeface="Dotum"/>
                          <a:cs typeface="Dotum"/>
                        </a:rPr>
                        <a:t>try</a:t>
                      </a:r>
                      <a:r>
                        <a:rPr sz="900" b="1" spc="11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45" dirty="0">
                          <a:latin typeface="Dotum"/>
                          <a:cs typeface="Dotum"/>
                        </a:rPr>
                        <a:t>of</a:t>
                      </a:r>
                      <a:r>
                        <a:rPr sz="900" b="1" spc="1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95" dirty="0">
                          <a:latin typeface="Dotum"/>
                          <a:cs typeface="Dotum"/>
                        </a:rPr>
                        <a:t>P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5" dirty="0">
                          <a:latin typeface="Dotum"/>
                          <a:cs typeface="Dotum"/>
                        </a:rPr>
                        <a:t>lanning</a:t>
                      </a:r>
                      <a:r>
                        <a:rPr sz="900" b="1" spc="8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40" dirty="0">
                          <a:latin typeface="Dotum"/>
                          <a:cs typeface="Dotum"/>
                        </a:rPr>
                        <a:t>and</a:t>
                      </a:r>
                      <a:r>
                        <a:rPr sz="900" b="1" spc="7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65" dirty="0">
                          <a:latin typeface="Dotum"/>
                          <a:cs typeface="Dotum"/>
                        </a:rPr>
                        <a:t>Bu</a:t>
                      </a:r>
                      <a:r>
                        <a:rPr sz="900" b="1" spc="-23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55" dirty="0">
                          <a:latin typeface="Dotum"/>
                          <a:cs typeface="Dotum"/>
                        </a:rPr>
                        <a:t>dge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45" dirty="0">
                          <a:latin typeface="Dotum"/>
                          <a:cs typeface="Dotum"/>
                        </a:rPr>
                        <a:t>t,</a:t>
                      </a:r>
                      <a:r>
                        <a:rPr sz="900" b="1" spc="6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60" dirty="0">
                          <a:latin typeface="Dotum"/>
                          <a:cs typeface="Dotum"/>
                        </a:rPr>
                        <a:t>(</a:t>
                      </a:r>
                      <a:r>
                        <a:rPr sz="900" b="1" spc="-22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90" dirty="0">
                          <a:latin typeface="Dotum"/>
                          <a:cs typeface="Dotum"/>
                        </a:rPr>
                        <a:t>2006-2010</a:t>
                      </a:r>
                      <a:r>
                        <a:rPr sz="900" b="1" spc="2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20" dirty="0">
                          <a:latin typeface="Dotum"/>
                          <a:cs typeface="Dotum"/>
                        </a:rPr>
                        <a:t>National</a:t>
                      </a:r>
                      <a:r>
                        <a:rPr sz="900" b="1" spc="11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20" dirty="0">
                          <a:latin typeface="Dotum"/>
                          <a:cs typeface="Dotum"/>
                        </a:rPr>
                        <a:t>Financ</a:t>
                      </a:r>
                      <a:r>
                        <a:rPr sz="900" b="1" spc="-23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85" dirty="0">
                          <a:latin typeface="Dotum"/>
                          <a:cs typeface="Dotum"/>
                        </a:rPr>
                        <a:t>e</a:t>
                      </a:r>
                      <a:r>
                        <a:rPr sz="900" b="1" spc="114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95" dirty="0">
                          <a:latin typeface="Dotum"/>
                          <a:cs typeface="Dotum"/>
                        </a:rPr>
                        <a:t>S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30" dirty="0">
                          <a:latin typeface="Dotum"/>
                          <a:cs typeface="Dotum"/>
                        </a:rPr>
                        <a:t>trate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30" dirty="0">
                          <a:latin typeface="Dotum"/>
                          <a:cs typeface="Dotum"/>
                        </a:rPr>
                        <a:t>gy,</a:t>
                      </a:r>
                      <a:r>
                        <a:rPr sz="900" b="1" spc="6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65" dirty="0">
                          <a:latin typeface="Dotum"/>
                          <a:cs typeface="Dotum"/>
                        </a:rPr>
                        <a:t>Oc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50" dirty="0">
                          <a:latin typeface="Dotum"/>
                          <a:cs typeface="Dotum"/>
                        </a:rPr>
                        <a:t>tobe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50" dirty="0">
                          <a:latin typeface="Dotum"/>
                          <a:cs typeface="Dotum"/>
                        </a:rPr>
                        <a:t>r</a:t>
                      </a:r>
                      <a:r>
                        <a:rPr sz="900" b="1" spc="10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85" dirty="0">
                          <a:latin typeface="Dotum"/>
                          <a:cs typeface="Dotum"/>
                        </a:rPr>
                        <a:t>2006)</a:t>
                      </a:r>
                      <a:endParaRPr sz="900">
                        <a:latin typeface="Dotum"/>
                        <a:cs typeface="Dotum"/>
                      </a:endParaRPr>
                    </a:p>
                  </a:txBody>
                  <a:tcPr marL="0" marR="0" marT="1468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0BA059A-9FAC-41D3-9F0F-B0B3E5C73798}"/>
              </a:ext>
            </a:extLst>
          </p:cNvPr>
          <p:cNvGraphicFramePr>
            <a:graphicFrameLocks noGrp="1"/>
          </p:cNvGraphicFramePr>
          <p:nvPr/>
        </p:nvGraphicFramePr>
        <p:xfrm>
          <a:off x="1905001" y="4445001"/>
          <a:ext cx="8480425" cy="1789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2996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b="1" spc="-30" dirty="0">
                          <a:latin typeface="Dotum"/>
                          <a:cs typeface="Dotum"/>
                        </a:rPr>
                        <a:t>(unit </a:t>
                      </a:r>
                      <a:r>
                        <a:rPr sz="1000" b="1" spc="-65" dirty="0">
                          <a:latin typeface="Dotum"/>
                          <a:cs typeface="Dotum"/>
                        </a:rPr>
                        <a:t>: </a:t>
                      </a:r>
                      <a:r>
                        <a:rPr sz="1000" b="1" spc="-125" dirty="0">
                          <a:latin typeface="Dotum"/>
                          <a:cs typeface="Dotum"/>
                        </a:rPr>
                        <a:t>USD </a:t>
                      </a:r>
                      <a:r>
                        <a:rPr sz="1000" b="1" spc="-150" dirty="0">
                          <a:latin typeface="Dotum"/>
                          <a:cs typeface="Dotum"/>
                        </a:rPr>
                        <a:t>M</a:t>
                      </a:r>
                      <a:r>
                        <a:rPr sz="1000" b="1" spc="-1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1000" b="1" spc="-20" dirty="0">
                          <a:latin typeface="Dotum"/>
                          <a:cs typeface="Dotum"/>
                        </a:rPr>
                        <a:t>illion)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44376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5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00" b="1" spc="-120" dirty="0">
                          <a:latin typeface="Dotum"/>
                          <a:cs typeface="Dotum"/>
                        </a:rPr>
                        <a:t>Y</a:t>
                      </a:r>
                      <a:r>
                        <a:rPr sz="1000" b="1" spc="-28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1000" b="1" spc="-75" dirty="0">
                          <a:latin typeface="Dotum"/>
                          <a:cs typeface="Dotum"/>
                        </a:rPr>
                        <a:t>ear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61572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00" b="1" spc="-30" dirty="0">
                          <a:latin typeface="Dotum"/>
                          <a:cs typeface="Dotum"/>
                        </a:rPr>
                        <a:t>2003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6157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00" b="1" spc="-30" dirty="0">
                          <a:latin typeface="Dotum"/>
                          <a:cs typeface="Dotum"/>
                        </a:rPr>
                        <a:t>2004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6157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00" b="1" spc="-30" dirty="0">
                          <a:latin typeface="Dotum"/>
                          <a:cs typeface="Dotum"/>
                        </a:rPr>
                        <a:t>2005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6157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00" b="1" spc="-30" dirty="0">
                          <a:latin typeface="Dotum"/>
                          <a:cs typeface="Dotum"/>
                        </a:rPr>
                        <a:t>2006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6157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00" b="1" spc="-30" dirty="0">
                          <a:latin typeface="Dotum"/>
                          <a:cs typeface="Dotum"/>
                        </a:rPr>
                        <a:t>2007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61572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3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85" dirty="0">
                          <a:latin typeface="Dotum"/>
                          <a:cs typeface="Dotum"/>
                        </a:rPr>
                        <a:t>Budget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9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55" dirty="0">
                          <a:latin typeface="Dotum"/>
                          <a:cs typeface="Dotum"/>
                        </a:rPr>
                        <a:t>23.4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565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30" dirty="0">
                          <a:latin typeface="Dotum"/>
                          <a:cs typeface="Dotum"/>
                        </a:rPr>
                        <a:t>111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50" dirty="0">
                          <a:latin typeface="Dotum"/>
                          <a:cs typeface="Dotum"/>
                        </a:rPr>
                        <a:t>220.2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50" dirty="0">
                          <a:latin typeface="Dotum"/>
                          <a:cs typeface="Dotum"/>
                        </a:rPr>
                        <a:t>275.7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50" dirty="0">
                          <a:latin typeface="Dotum"/>
                          <a:cs typeface="Dotum"/>
                        </a:rPr>
                        <a:t>287.7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79">
                <a:tc gridSpan="3"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b="1" spc="-100" dirty="0">
                          <a:latin typeface="Dotum"/>
                          <a:cs typeface="Dotum"/>
                        </a:rPr>
                        <a:t>S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65" dirty="0">
                          <a:latin typeface="Dotum"/>
                          <a:cs typeface="Dotum"/>
                        </a:rPr>
                        <a:t>ou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30" dirty="0">
                          <a:latin typeface="Dotum"/>
                          <a:cs typeface="Dotum"/>
                        </a:rPr>
                        <a:t>rc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90" dirty="0">
                          <a:latin typeface="Dotum"/>
                          <a:cs typeface="Dotum"/>
                        </a:rPr>
                        <a:t>e</a:t>
                      </a:r>
                      <a:r>
                        <a:rPr sz="900" b="1" spc="11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55" dirty="0">
                          <a:latin typeface="Dotum"/>
                          <a:cs typeface="Dotum"/>
                        </a:rPr>
                        <a:t>:</a:t>
                      </a:r>
                      <a:r>
                        <a:rPr sz="900" b="1" spc="8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45" dirty="0">
                          <a:latin typeface="Dotum"/>
                          <a:cs typeface="Dotum"/>
                        </a:rPr>
                        <a:t>the</a:t>
                      </a:r>
                      <a:r>
                        <a:rPr sz="900" b="1" spc="11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125" dirty="0">
                          <a:latin typeface="Dotum"/>
                          <a:cs typeface="Dotum"/>
                        </a:rPr>
                        <a:t>M</a:t>
                      </a:r>
                      <a:r>
                        <a:rPr sz="900" b="1" spc="-17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dirty="0">
                          <a:latin typeface="Dotum"/>
                          <a:cs typeface="Dotum"/>
                        </a:rPr>
                        <a:t>inis</a:t>
                      </a:r>
                      <a:r>
                        <a:rPr sz="900" b="1" spc="-20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30" dirty="0">
                          <a:latin typeface="Dotum"/>
                          <a:cs typeface="Dotum"/>
                        </a:rPr>
                        <a:t>try</a:t>
                      </a:r>
                      <a:r>
                        <a:rPr sz="900" b="1" spc="10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50" dirty="0">
                          <a:latin typeface="Dotum"/>
                          <a:cs typeface="Dotum"/>
                        </a:rPr>
                        <a:t>of</a:t>
                      </a:r>
                      <a:r>
                        <a:rPr sz="900" b="1" spc="1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55" dirty="0">
                          <a:latin typeface="Dotum"/>
                          <a:cs typeface="Dotum"/>
                        </a:rPr>
                        <a:t>Gov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90" dirty="0">
                          <a:latin typeface="Dotum"/>
                          <a:cs typeface="Dotum"/>
                        </a:rPr>
                        <a:t>e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70" dirty="0">
                          <a:latin typeface="Dotum"/>
                          <a:cs typeface="Dotum"/>
                        </a:rPr>
                        <a:t>rnme</a:t>
                      </a:r>
                      <a:r>
                        <a:rPr sz="900" b="1" spc="-24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30" dirty="0">
                          <a:latin typeface="Dotum"/>
                          <a:cs typeface="Dotum"/>
                        </a:rPr>
                        <a:t>nt</a:t>
                      </a:r>
                      <a:r>
                        <a:rPr sz="900" b="1" spc="3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45" dirty="0">
                          <a:latin typeface="Dotum"/>
                          <a:cs typeface="Dotum"/>
                        </a:rPr>
                        <a:t>Adminis</a:t>
                      </a:r>
                      <a:r>
                        <a:rPr sz="900" b="1" spc="-204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20" dirty="0">
                          <a:latin typeface="Dotum"/>
                          <a:cs typeface="Dotum"/>
                        </a:rPr>
                        <a:t>tration</a:t>
                      </a:r>
                      <a:r>
                        <a:rPr sz="900" b="1" spc="10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45" dirty="0">
                          <a:latin typeface="Dotum"/>
                          <a:cs typeface="Dotum"/>
                        </a:rPr>
                        <a:t>and</a:t>
                      </a:r>
                      <a:r>
                        <a:rPr sz="900" b="1" spc="70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110" dirty="0">
                          <a:latin typeface="Dotum"/>
                          <a:cs typeface="Dotum"/>
                        </a:rPr>
                        <a:t>Home </a:t>
                      </a:r>
                      <a:r>
                        <a:rPr sz="900" b="1" spc="-30" dirty="0">
                          <a:latin typeface="Dotum"/>
                          <a:cs typeface="Dotum"/>
                        </a:rPr>
                        <a:t>Affairs</a:t>
                      </a:r>
                      <a:r>
                        <a:rPr sz="900" b="1" spc="-204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60" dirty="0">
                          <a:latin typeface="Dotum"/>
                          <a:cs typeface="Dotum"/>
                        </a:rPr>
                        <a:t>(</a:t>
                      </a:r>
                      <a:r>
                        <a:rPr sz="900" b="1" spc="-225" dirty="0">
                          <a:latin typeface="Dotum"/>
                          <a:cs typeface="Dotum"/>
                        </a:rPr>
                        <a:t> </a:t>
                      </a:r>
                      <a:r>
                        <a:rPr sz="900" b="1" spc="-85" dirty="0">
                          <a:latin typeface="Dotum"/>
                          <a:cs typeface="Dotum"/>
                        </a:rPr>
                        <a:t>2006)</a:t>
                      </a:r>
                      <a:endParaRPr sz="900">
                        <a:latin typeface="Dotum"/>
                        <a:cs typeface="Dotum"/>
                      </a:endParaRPr>
                    </a:p>
                  </a:txBody>
                  <a:tcPr marL="0" marR="0" marT="17751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1C1C1"/>
                      </a:solidFill>
                      <a:prstDash val="solid"/>
                    </a:lnL>
                    <a:lnR w="9525">
                      <a:solidFill>
                        <a:srgbClr val="C1C1C1"/>
                      </a:solidFill>
                      <a:prstDash val="solid"/>
                    </a:lnR>
                    <a:lnT w="12700">
                      <a:solidFill>
                        <a:srgbClr val="C1C1C1"/>
                      </a:solidFill>
                      <a:prstDash val="solid"/>
                    </a:lnT>
                    <a:lnB w="12700">
                      <a:solidFill>
                        <a:srgbClr val="C1C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id="{5CE0F36F-A7C2-4E79-81B5-57CCEF2B80BC}"/>
              </a:ext>
            </a:extLst>
          </p:cNvPr>
          <p:cNvSpPr txBox="1"/>
          <p:nvPr/>
        </p:nvSpPr>
        <p:spPr>
          <a:xfrm>
            <a:off x="1905001" y="1485900"/>
            <a:ext cx="631507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5" dirty="0">
                <a:latin typeface="Gulim"/>
                <a:cs typeface="Gulim"/>
              </a:rPr>
              <a:t>Planned </a:t>
            </a:r>
            <a:r>
              <a:rPr b="1" dirty="0">
                <a:latin typeface="Gulim"/>
                <a:cs typeface="Gulim"/>
              </a:rPr>
              <a:t>Distribution </a:t>
            </a:r>
            <a:r>
              <a:rPr b="1" spc="10" dirty="0">
                <a:latin typeface="Gulim"/>
                <a:cs typeface="Gulim"/>
              </a:rPr>
              <a:t>of </a:t>
            </a:r>
            <a:r>
              <a:rPr b="1" dirty="0">
                <a:latin typeface="Gulim"/>
                <a:cs typeface="Gulim"/>
              </a:rPr>
              <a:t>Informatization</a:t>
            </a:r>
            <a:r>
              <a:rPr b="1" spc="-195" dirty="0">
                <a:latin typeface="Gulim"/>
                <a:cs typeface="Gulim"/>
              </a:rPr>
              <a:t> </a:t>
            </a:r>
            <a:r>
              <a:rPr b="1" spc="-5" dirty="0">
                <a:latin typeface="Gulim"/>
                <a:cs typeface="Gulim"/>
              </a:rPr>
              <a:t>Funding(2006-2010)</a:t>
            </a:r>
            <a:endParaRPr dirty="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80384C4D-D7AB-44CB-BA8F-9DA0868B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6" y="1531939"/>
            <a:ext cx="7927975" cy="187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388"/>
              </a:lnSpc>
              <a:spcBef>
                <a:spcPts val="100"/>
              </a:spcBef>
              <a:buNone/>
            </a:pP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 yang baik penting untuk implementasi </a:t>
            </a:r>
            <a:r>
              <a:rPr lang="en-US" altLang="en-US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e-government</a:t>
            </a:r>
            <a:endParaRPr lang="en-US" altLang="en-US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388"/>
              </a:lnSpc>
              <a:spcBef>
                <a:spcPct val="0"/>
              </a:spcBef>
              <a:buNone/>
            </a:pP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 efektif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3"/>
              </a:spcBef>
              <a:buNone/>
            </a:pPr>
            <a:endParaRPr lang="en-US" altLang="en-US" sz="2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Perencanaan strategis menyediakan sebuah </a:t>
            </a:r>
            <a:r>
              <a:rPr lang="en-US" altLang="en-US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roadmap </a:t>
            </a: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bagi  organisasi untuk bergerak dari kondisi sekarang ke kondisi  yang diinginkan dalam jangka menengah atau panjang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CDA55C-EF94-4C24-B243-AA425ECEB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0575" y="209550"/>
            <a:ext cx="8250238" cy="111918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600" spc="-5" dirty="0"/>
              <a:t>Proses Perencanaan Strategis</a:t>
            </a:r>
            <a:r>
              <a:rPr sz="3600" spc="70" dirty="0"/>
              <a:t> </a:t>
            </a:r>
            <a:r>
              <a:rPr sz="3600" i="1" spc="-5" dirty="0">
                <a:latin typeface="Arial"/>
                <a:cs typeface="Arial"/>
              </a:rPr>
              <a:t>e-Government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id="{AED1F948-5E18-4DEB-B80D-57081D15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9" y="1500188"/>
            <a:ext cx="7539037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778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4213" indent="-215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778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77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77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77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77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77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77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77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arenR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Analisis keadaan saat ini dengan SWOT (</a:t>
            </a: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AutoNum type="arabicParenR"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arenR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Menyatakan sebuah visi</a:t>
            </a:r>
          </a:p>
          <a:p>
            <a:pPr>
              <a:lnSpc>
                <a:spcPct val="80000"/>
              </a:lnSpc>
              <a:spcBef>
                <a:spcPts val="438"/>
              </a:spcBef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Visi  </a:t>
            </a: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e-government	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Republik	Korea	adalah untuk menjadi </a:t>
            </a: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Open  e-Government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Terbaik di Dunia dengan cara: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Meningkatkan layanan publik online hingga 85 persen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Berusaha menjadi 10 besar dunia dalam hal daya saing dukungan bisnis.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Mengurangi kunjungan pengurusan layanan sipil hingga tiga kunjungan  per tahun; dan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Meningkatkan tingkat utilisasi program </a:t>
            </a: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hingga 60 persen</a:t>
            </a: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arenR" startAt="3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Mewujudkan visi kedalam tujuan-tujuan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lphaUcParenR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Tujuan nasional Republik Korea adalah sebagai berikut</a:t>
            </a:r>
          </a:p>
          <a:p>
            <a:pPr lvl="1">
              <a:lnSpc>
                <a:spcPct val="100000"/>
              </a:lnSpc>
              <a:spcBef>
                <a:spcPts val="13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Membangun demokrasi bersama rakyat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Membangun masyarakat dengan pertumbuhan sosial yang seimbang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Berkontribusi terhadap era perdamaian dan kemakmuran di Asia Timur Laut</a:t>
            </a:r>
          </a:p>
          <a:p>
            <a:pPr lvl="1">
              <a:lnSpc>
                <a:spcPts val="1913"/>
              </a:lnSpc>
              <a:spcBef>
                <a:spcPct val="0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Mencapai pendapatan (GNP) per kapita hingga US$ 20,000.</a:t>
            </a:r>
          </a:p>
          <a:p>
            <a:pPr>
              <a:lnSpc>
                <a:spcPts val="2150"/>
              </a:lnSpc>
              <a:spcBef>
                <a:spcPct val="0"/>
              </a:spcBef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Tujuan ini tercapai di tahun 2007.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32E658-270F-4A97-9BA0-1FCF94396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5339" y="566838"/>
            <a:ext cx="8251825" cy="504625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200" spc="-5" dirty="0"/>
              <a:t>Proses Perencanaan Strategis</a:t>
            </a:r>
            <a:r>
              <a:rPr sz="3200" spc="70" dirty="0"/>
              <a:t> </a:t>
            </a:r>
            <a:r>
              <a:rPr sz="3200" i="1" spc="-5" dirty="0">
                <a:latin typeface="Arial"/>
                <a:cs typeface="Arial"/>
              </a:rPr>
              <a:t>e-Government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F7CAB50C-26D8-44E4-8479-5A4E2A7B6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519239"/>
            <a:ext cx="7480300" cy="384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9215" rIns="0" bIns="0">
            <a:spAutoFit/>
          </a:bodyPr>
          <a:lstStyle>
            <a:lvl1pPr marL="303213" indent="-2905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03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03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03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0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0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0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0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0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0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AutoNum type="alphaUcParenR" startAt="2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Tujuan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Republik Korea adalah</a:t>
            </a:r>
          </a:p>
          <a:p>
            <a:pPr lvl="1">
              <a:lnSpc>
                <a:spcPct val="100000"/>
              </a:lnSpc>
              <a:spcBef>
                <a:spcPts val="388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Menginovasi cara kerja pemerintah</a:t>
            </a:r>
          </a:p>
          <a:p>
            <a:pPr lvl="1">
              <a:lnSpc>
                <a:spcPct val="100000"/>
              </a:lnSpc>
              <a:spcBef>
                <a:spcPts val="388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Menginovasi layanan masyarakat</a:t>
            </a:r>
          </a:p>
          <a:p>
            <a:pPr lvl="1">
              <a:lnSpc>
                <a:spcPct val="100000"/>
              </a:lnSpc>
              <a:spcBef>
                <a:spcPts val="388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Menginovasi manajemen sumber daya informasi</a:t>
            </a:r>
          </a:p>
          <a:p>
            <a:pPr lvl="1">
              <a:lnSpc>
                <a:spcPct val="100000"/>
              </a:lnSpc>
              <a:spcBef>
                <a:spcPts val="388"/>
              </a:spcBef>
              <a:buClr>
                <a:srgbClr val="FF3F3F"/>
              </a:buClr>
              <a:buFont typeface="Wingdings" panose="05000000000000000000" pitchFamily="2" charset="2"/>
              <a:buChar char="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Mereformasi sistem hukum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arenR" startAt="4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Menentukan strategi untuk mengatasi temuan dari hasil analisis SWOT  dan mencapai tujuan-tujuan spesifik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Arial" panose="020B0604020202020204" pitchFamily="34" charset="0"/>
              <a:buAutoNum type="arabicParenR" startAt="4"/>
            </a:pPr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arenR" startAt="4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Formulasikan objektif yang dapat diukur dan konkrit dari strategi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Arial" panose="020B0604020202020204" pitchFamily="34" charset="0"/>
              <a:buAutoNum type="arabicParenR" startAt="4"/>
            </a:pPr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arenR" startAt="4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Komunikasikan dan tinjau ulang rencana strategis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41A22D-58CD-43EE-A594-0BE014A10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0575" y="674688"/>
            <a:ext cx="8250238" cy="45085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spc="-5" dirty="0"/>
              <a:t>Proses Perencanaan Strategis</a:t>
            </a:r>
            <a:r>
              <a:rPr sz="2800" spc="70" dirty="0"/>
              <a:t> </a:t>
            </a:r>
            <a:r>
              <a:rPr sz="2800" i="1" spc="-5" dirty="0">
                <a:latin typeface="Arial"/>
                <a:cs typeface="Arial"/>
              </a:rPr>
              <a:t>e-Government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object 2">
            <a:extLst>
              <a:ext uri="{FF2B5EF4-FFF2-40B4-BE49-F238E27FC236}">
                <a16:creationId xmlns:a16="http://schemas.microsoft.com/office/drawing/2014/main" id="{1AEA23A9-54A5-422E-8D6F-91B1FBC3C096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125538"/>
            <a:ext cx="7180262" cy="641350"/>
            <a:chOff x="468312" y="1125537"/>
            <a:chExt cx="7180580" cy="641350"/>
          </a:xfrm>
        </p:grpSpPr>
        <p:sp>
          <p:nvSpPr>
            <p:cNvPr id="13464" name="object 3">
              <a:extLst>
                <a:ext uri="{FF2B5EF4-FFF2-40B4-BE49-F238E27FC236}">
                  <a16:creationId xmlns:a16="http://schemas.microsoft.com/office/drawing/2014/main" id="{0E5F42F7-3774-4507-B5E3-F46F01C15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544" y="1229868"/>
              <a:ext cx="1944623" cy="536447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65" name="object 4">
              <a:extLst>
                <a:ext uri="{FF2B5EF4-FFF2-40B4-BE49-F238E27FC236}">
                  <a16:creationId xmlns:a16="http://schemas.microsoft.com/office/drawing/2014/main" id="{1238C4C7-F167-416F-B279-A28CBC18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159" y="1205483"/>
              <a:ext cx="1944623" cy="536447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66" name="object 5">
              <a:extLst>
                <a:ext uri="{FF2B5EF4-FFF2-40B4-BE49-F238E27FC236}">
                  <a16:creationId xmlns:a16="http://schemas.microsoft.com/office/drawing/2014/main" id="{EB4275C9-2D86-42A7-AEBE-D799F39A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219200"/>
              <a:ext cx="1943100" cy="5334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67" name="object 6">
              <a:extLst>
                <a:ext uri="{FF2B5EF4-FFF2-40B4-BE49-F238E27FC236}">
                  <a16:creationId xmlns:a16="http://schemas.microsoft.com/office/drawing/2014/main" id="{0C0C7B46-04CB-4C4F-87AA-532695ED7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132" y="1136904"/>
              <a:ext cx="874775" cy="384047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68" name="object 7">
              <a:extLst>
                <a:ext uri="{FF2B5EF4-FFF2-40B4-BE49-F238E27FC236}">
                  <a16:creationId xmlns:a16="http://schemas.microsoft.com/office/drawing/2014/main" id="{A5E1E327-01C1-4B82-9732-27980C91F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9344" y="1229868"/>
              <a:ext cx="1944623" cy="536447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847B67F4-36B1-4811-8267-58297073F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5201" y="253778"/>
            <a:ext cx="7553325" cy="735458"/>
          </a:xfrm>
        </p:spPr>
        <p:txBody>
          <a:bodyPr vert="horz" lIns="91440" tIns="12065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pc="-15" dirty="0"/>
              <a:t>Visi </a:t>
            </a:r>
            <a:r>
              <a:rPr i="1" spc="-10" dirty="0"/>
              <a:t>Roadmap</a:t>
            </a:r>
            <a:r>
              <a:rPr i="1" spc="-25" dirty="0"/>
              <a:t> </a:t>
            </a:r>
            <a:r>
              <a:rPr i="1" spc="-5" dirty="0"/>
              <a:t>e-Government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39F1E38-88F5-4A6A-ABC8-B8620DA4932C}"/>
              </a:ext>
            </a:extLst>
          </p:cNvPr>
          <p:cNvSpPr txBox="1"/>
          <p:nvPr/>
        </p:nvSpPr>
        <p:spPr>
          <a:xfrm>
            <a:off x="2801939" y="1168400"/>
            <a:ext cx="3171825" cy="3302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tabLst>
                <a:tab pos="288925" algn="l"/>
                <a:tab pos="3158490" algn="l"/>
              </a:tabLst>
              <a:defRPr/>
            </a:pPr>
            <a:r>
              <a:rPr sz="2000" b="1" u="sng" dirty="0">
                <a:solidFill>
                  <a:srgbClr val="FFFF00"/>
                </a:solidFill>
                <a:uFill>
                  <a:solidFill>
                    <a:srgbClr val="53A0C7"/>
                  </a:solidFill>
                </a:uFill>
                <a:latin typeface="Arial"/>
                <a:cs typeface="Arial"/>
              </a:rPr>
              <a:t> 	200</a:t>
            </a:r>
            <a:r>
              <a:rPr lang="en-ID" sz="2000" b="1" u="sng" dirty="0">
                <a:solidFill>
                  <a:srgbClr val="FFFF00"/>
                </a:solidFill>
                <a:uFill>
                  <a:solidFill>
                    <a:srgbClr val="53A0C7"/>
                  </a:solidFill>
                </a:uFill>
                <a:latin typeface="Arial"/>
                <a:cs typeface="Arial"/>
              </a:rPr>
              <a:t>1-2010</a:t>
            </a:r>
            <a:r>
              <a:rPr sz="2000" b="1" u="sng" dirty="0">
                <a:solidFill>
                  <a:srgbClr val="FFFF00"/>
                </a:solidFill>
                <a:uFill>
                  <a:solidFill>
                    <a:srgbClr val="53A0C7"/>
                  </a:solidFill>
                </a:uFill>
                <a:latin typeface="Arial"/>
                <a:cs typeface="Arial"/>
              </a:rPr>
              <a:t>	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3317" name="object 10">
            <a:extLst>
              <a:ext uri="{FF2B5EF4-FFF2-40B4-BE49-F238E27FC236}">
                <a16:creationId xmlns:a16="http://schemas.microsoft.com/office/drawing/2014/main" id="{C84B362A-78F6-4AB8-965F-0B7179B752EC}"/>
              </a:ext>
            </a:extLst>
          </p:cNvPr>
          <p:cNvGrpSpPr>
            <a:grpSpLocks/>
          </p:cNvGrpSpPr>
          <p:nvPr/>
        </p:nvGrpSpPr>
        <p:grpSpPr bwMode="auto">
          <a:xfrm>
            <a:off x="6918326" y="1136650"/>
            <a:ext cx="1958975" cy="615950"/>
            <a:chOff x="5394959" y="1136904"/>
            <a:chExt cx="1958339" cy="615950"/>
          </a:xfrm>
        </p:grpSpPr>
        <p:sp>
          <p:nvSpPr>
            <p:cNvPr id="13461" name="object 11">
              <a:extLst>
                <a:ext uri="{FF2B5EF4-FFF2-40B4-BE49-F238E27FC236}">
                  <a16:creationId xmlns:a16="http://schemas.microsoft.com/office/drawing/2014/main" id="{D9E85F7E-52F2-4FEA-903E-92807FAA4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959" y="1205483"/>
              <a:ext cx="1944623" cy="536447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62" name="object 12">
              <a:extLst>
                <a:ext uri="{FF2B5EF4-FFF2-40B4-BE49-F238E27FC236}">
                  <a16:creationId xmlns:a16="http://schemas.microsoft.com/office/drawing/2014/main" id="{9CA344A9-3B3D-4702-9C01-FAB0A1DB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219200"/>
              <a:ext cx="1943100" cy="5334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63" name="object 13">
              <a:extLst>
                <a:ext uri="{FF2B5EF4-FFF2-40B4-BE49-F238E27FC236}">
                  <a16:creationId xmlns:a16="http://schemas.microsoft.com/office/drawing/2014/main" id="{E3DE020B-4FDA-463F-80E0-4E246A244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731" y="1136904"/>
              <a:ext cx="874775" cy="384047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318" name="object 14">
            <a:extLst>
              <a:ext uri="{FF2B5EF4-FFF2-40B4-BE49-F238E27FC236}">
                <a16:creationId xmlns:a16="http://schemas.microsoft.com/office/drawing/2014/main" id="{93438C89-D211-4B8D-BCEE-0E7A3BF01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4" y="1168401"/>
            <a:ext cx="165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0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2011-2020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19" name="object 15">
            <a:extLst>
              <a:ext uri="{FF2B5EF4-FFF2-40B4-BE49-F238E27FC236}">
                <a16:creationId xmlns:a16="http://schemas.microsoft.com/office/drawing/2014/main" id="{16FB7953-662D-4A0C-8D17-DC30057457D1}"/>
              </a:ext>
            </a:extLst>
          </p:cNvPr>
          <p:cNvGrpSpPr>
            <a:grpSpLocks/>
          </p:cNvGrpSpPr>
          <p:nvPr/>
        </p:nvGrpSpPr>
        <p:grpSpPr bwMode="auto">
          <a:xfrm>
            <a:off x="2746376" y="1433513"/>
            <a:ext cx="7402513" cy="5080000"/>
            <a:chOff x="1222375" y="1434083"/>
            <a:chExt cx="7402830" cy="5080000"/>
          </a:xfrm>
        </p:grpSpPr>
        <p:sp>
          <p:nvSpPr>
            <p:cNvPr id="13439" name="object 16">
              <a:extLst>
                <a:ext uri="{FF2B5EF4-FFF2-40B4-BE49-F238E27FC236}">
                  <a16:creationId xmlns:a16="http://schemas.microsoft.com/office/drawing/2014/main" id="{86C87249-1456-45A8-8962-26647FC5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75" y="1523999"/>
              <a:ext cx="3268662" cy="4983162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40" name="object 17">
              <a:extLst>
                <a:ext uri="{FF2B5EF4-FFF2-40B4-BE49-F238E27FC236}">
                  <a16:creationId xmlns:a16="http://schemas.microsoft.com/office/drawing/2014/main" id="{3ECD899D-498E-4408-9EEE-54A0C763A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1523997"/>
              <a:ext cx="3268979" cy="4983480"/>
            </a:xfrm>
            <a:custGeom>
              <a:avLst/>
              <a:gdLst>
                <a:gd name="T0" fmla="*/ 0 w 3268979"/>
                <a:gd name="T1" fmla="*/ 100317 h 4983480"/>
                <a:gd name="T2" fmla="*/ 7882 w 3268979"/>
                <a:gd name="T3" fmla="*/ 61271 h 4983480"/>
                <a:gd name="T4" fmla="*/ 29379 w 3268979"/>
                <a:gd name="T5" fmla="*/ 29384 h 4983480"/>
                <a:gd name="T6" fmla="*/ 61266 w 3268979"/>
                <a:gd name="T7" fmla="*/ 7884 h 4983480"/>
                <a:gd name="T8" fmla="*/ 100317 w 3268979"/>
                <a:gd name="T9" fmla="*/ 0 h 4983480"/>
                <a:gd name="T10" fmla="*/ 3168345 w 3268979"/>
                <a:gd name="T11" fmla="*/ 0 h 4983480"/>
                <a:gd name="T12" fmla="*/ 3207395 w 3268979"/>
                <a:gd name="T13" fmla="*/ 7884 h 4983480"/>
                <a:gd name="T14" fmla="*/ 3239282 w 3268979"/>
                <a:gd name="T15" fmla="*/ 29384 h 4983480"/>
                <a:gd name="T16" fmla="*/ 3260779 w 3268979"/>
                <a:gd name="T17" fmla="*/ 61271 h 4983480"/>
                <a:gd name="T18" fmla="*/ 3268662 w 3268979"/>
                <a:gd name="T19" fmla="*/ 100317 h 4983480"/>
                <a:gd name="T20" fmla="*/ 3268662 w 3268979"/>
                <a:gd name="T21" fmla="*/ 4882845 h 4983480"/>
                <a:gd name="T22" fmla="*/ 3260779 w 3268979"/>
                <a:gd name="T23" fmla="*/ 4921895 h 4983480"/>
                <a:gd name="T24" fmla="*/ 3239282 w 3268979"/>
                <a:gd name="T25" fmla="*/ 4953782 h 4983480"/>
                <a:gd name="T26" fmla="*/ 3207395 w 3268979"/>
                <a:gd name="T27" fmla="*/ 4975279 h 4983480"/>
                <a:gd name="T28" fmla="*/ 3168345 w 3268979"/>
                <a:gd name="T29" fmla="*/ 4983162 h 4983480"/>
                <a:gd name="T30" fmla="*/ 100317 w 3268979"/>
                <a:gd name="T31" fmla="*/ 4983162 h 4983480"/>
                <a:gd name="T32" fmla="*/ 61266 w 3268979"/>
                <a:gd name="T33" fmla="*/ 4975279 h 4983480"/>
                <a:gd name="T34" fmla="*/ 29379 w 3268979"/>
                <a:gd name="T35" fmla="*/ 4953782 h 4983480"/>
                <a:gd name="T36" fmla="*/ 7882 w 3268979"/>
                <a:gd name="T37" fmla="*/ 4921895 h 4983480"/>
                <a:gd name="T38" fmla="*/ 0 w 3268979"/>
                <a:gd name="T39" fmla="*/ 4882845 h 4983480"/>
                <a:gd name="T40" fmla="*/ 0 w 3268979"/>
                <a:gd name="T41" fmla="*/ 100317 h 49834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68979" h="4983480">
                  <a:moveTo>
                    <a:pt x="0" y="100317"/>
                  </a:moveTo>
                  <a:lnTo>
                    <a:pt x="7882" y="61271"/>
                  </a:lnTo>
                  <a:lnTo>
                    <a:pt x="29379" y="29384"/>
                  </a:lnTo>
                  <a:lnTo>
                    <a:pt x="61266" y="7884"/>
                  </a:lnTo>
                  <a:lnTo>
                    <a:pt x="100317" y="0"/>
                  </a:lnTo>
                  <a:lnTo>
                    <a:pt x="3168345" y="0"/>
                  </a:lnTo>
                  <a:lnTo>
                    <a:pt x="3207395" y="7884"/>
                  </a:lnTo>
                  <a:lnTo>
                    <a:pt x="3239282" y="29384"/>
                  </a:lnTo>
                  <a:lnTo>
                    <a:pt x="3260779" y="61271"/>
                  </a:lnTo>
                  <a:lnTo>
                    <a:pt x="3268662" y="100317"/>
                  </a:lnTo>
                  <a:lnTo>
                    <a:pt x="3268662" y="4882845"/>
                  </a:lnTo>
                  <a:lnTo>
                    <a:pt x="3260779" y="4921895"/>
                  </a:lnTo>
                  <a:lnTo>
                    <a:pt x="3239282" y="4953782"/>
                  </a:lnTo>
                  <a:lnTo>
                    <a:pt x="3207395" y="4975279"/>
                  </a:lnTo>
                  <a:lnTo>
                    <a:pt x="3168345" y="4983162"/>
                  </a:lnTo>
                  <a:lnTo>
                    <a:pt x="100317" y="4983162"/>
                  </a:lnTo>
                  <a:lnTo>
                    <a:pt x="61266" y="4975279"/>
                  </a:lnTo>
                  <a:lnTo>
                    <a:pt x="29379" y="4953782"/>
                  </a:lnTo>
                  <a:lnTo>
                    <a:pt x="7882" y="4921895"/>
                  </a:lnTo>
                  <a:lnTo>
                    <a:pt x="0" y="4882845"/>
                  </a:lnTo>
                  <a:lnTo>
                    <a:pt x="0" y="100317"/>
                  </a:lnTo>
                  <a:close/>
                </a:path>
              </a:pathLst>
            </a:custGeom>
            <a:noFill/>
            <a:ln w="12700">
              <a:solidFill>
                <a:srgbClr val="53A0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41" name="object 18">
              <a:extLst>
                <a:ext uri="{FF2B5EF4-FFF2-40B4-BE49-F238E27FC236}">
                  <a16:creationId xmlns:a16="http://schemas.microsoft.com/office/drawing/2014/main" id="{B931E407-BBFD-486C-A6DB-8E4936BBD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964" y="1458468"/>
              <a:ext cx="3145535" cy="499871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42" name="object 19">
              <a:extLst>
                <a:ext uri="{FF2B5EF4-FFF2-40B4-BE49-F238E27FC236}">
                  <a16:creationId xmlns:a16="http://schemas.microsoft.com/office/drawing/2014/main" id="{6252DD94-CF59-45C2-BF50-949FDE1FE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1055" y="1434083"/>
              <a:ext cx="3145535" cy="4998719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43" name="object 20">
              <a:extLst>
                <a:ext uri="{FF2B5EF4-FFF2-40B4-BE49-F238E27FC236}">
                  <a16:creationId xmlns:a16="http://schemas.microsoft.com/office/drawing/2014/main" id="{E1EA4F65-8FD1-416C-8178-8CA061CF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1447799"/>
              <a:ext cx="3268662" cy="5059362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44" name="object 21">
              <a:extLst>
                <a:ext uri="{FF2B5EF4-FFF2-40B4-BE49-F238E27FC236}">
                  <a16:creationId xmlns:a16="http://schemas.microsoft.com/office/drawing/2014/main" id="{2DA1C14E-739E-4E1A-85FE-ED94AB22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0" y="1447799"/>
              <a:ext cx="3144837" cy="4995862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45" name="object 22">
              <a:extLst>
                <a:ext uri="{FF2B5EF4-FFF2-40B4-BE49-F238E27FC236}">
                  <a16:creationId xmlns:a16="http://schemas.microsoft.com/office/drawing/2014/main" id="{38A73D3C-521E-4CD2-AF75-0647A94E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725" y="1447797"/>
              <a:ext cx="3268979" cy="5059680"/>
            </a:xfrm>
            <a:custGeom>
              <a:avLst/>
              <a:gdLst>
                <a:gd name="T0" fmla="*/ 0 w 3268979"/>
                <a:gd name="T1" fmla="*/ 100317 h 5059680"/>
                <a:gd name="T2" fmla="*/ 7882 w 3268979"/>
                <a:gd name="T3" fmla="*/ 61271 h 5059680"/>
                <a:gd name="T4" fmla="*/ 29379 w 3268979"/>
                <a:gd name="T5" fmla="*/ 29384 h 5059680"/>
                <a:gd name="T6" fmla="*/ 61266 w 3268979"/>
                <a:gd name="T7" fmla="*/ 7884 h 5059680"/>
                <a:gd name="T8" fmla="*/ 100317 w 3268979"/>
                <a:gd name="T9" fmla="*/ 0 h 5059680"/>
                <a:gd name="T10" fmla="*/ 3168345 w 3268979"/>
                <a:gd name="T11" fmla="*/ 0 h 5059680"/>
                <a:gd name="T12" fmla="*/ 3207395 w 3268979"/>
                <a:gd name="T13" fmla="*/ 7884 h 5059680"/>
                <a:gd name="T14" fmla="*/ 3239282 w 3268979"/>
                <a:gd name="T15" fmla="*/ 29384 h 5059680"/>
                <a:gd name="T16" fmla="*/ 3260779 w 3268979"/>
                <a:gd name="T17" fmla="*/ 61271 h 5059680"/>
                <a:gd name="T18" fmla="*/ 3268662 w 3268979"/>
                <a:gd name="T19" fmla="*/ 100317 h 5059680"/>
                <a:gd name="T20" fmla="*/ 3268662 w 3268979"/>
                <a:gd name="T21" fmla="*/ 4959045 h 5059680"/>
                <a:gd name="T22" fmla="*/ 3260779 w 3268979"/>
                <a:gd name="T23" fmla="*/ 4998095 h 5059680"/>
                <a:gd name="T24" fmla="*/ 3239282 w 3268979"/>
                <a:gd name="T25" fmla="*/ 5029982 h 5059680"/>
                <a:gd name="T26" fmla="*/ 3207395 w 3268979"/>
                <a:gd name="T27" fmla="*/ 5051479 h 5059680"/>
                <a:gd name="T28" fmla="*/ 3168345 w 3268979"/>
                <a:gd name="T29" fmla="*/ 5059362 h 5059680"/>
                <a:gd name="T30" fmla="*/ 100317 w 3268979"/>
                <a:gd name="T31" fmla="*/ 5059362 h 5059680"/>
                <a:gd name="T32" fmla="*/ 61266 w 3268979"/>
                <a:gd name="T33" fmla="*/ 5051479 h 5059680"/>
                <a:gd name="T34" fmla="*/ 29379 w 3268979"/>
                <a:gd name="T35" fmla="*/ 5029982 h 5059680"/>
                <a:gd name="T36" fmla="*/ 7882 w 3268979"/>
                <a:gd name="T37" fmla="*/ 4998095 h 5059680"/>
                <a:gd name="T38" fmla="*/ 0 w 3268979"/>
                <a:gd name="T39" fmla="*/ 4959045 h 5059680"/>
                <a:gd name="T40" fmla="*/ 0 w 3268979"/>
                <a:gd name="T41" fmla="*/ 100317 h 50596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68979" h="5059680">
                  <a:moveTo>
                    <a:pt x="0" y="100317"/>
                  </a:moveTo>
                  <a:lnTo>
                    <a:pt x="7882" y="61271"/>
                  </a:lnTo>
                  <a:lnTo>
                    <a:pt x="29379" y="29384"/>
                  </a:lnTo>
                  <a:lnTo>
                    <a:pt x="61266" y="7884"/>
                  </a:lnTo>
                  <a:lnTo>
                    <a:pt x="100317" y="0"/>
                  </a:lnTo>
                  <a:lnTo>
                    <a:pt x="3168345" y="0"/>
                  </a:lnTo>
                  <a:lnTo>
                    <a:pt x="3207395" y="7884"/>
                  </a:lnTo>
                  <a:lnTo>
                    <a:pt x="3239282" y="29384"/>
                  </a:lnTo>
                  <a:lnTo>
                    <a:pt x="3260779" y="61271"/>
                  </a:lnTo>
                  <a:lnTo>
                    <a:pt x="3268662" y="100317"/>
                  </a:lnTo>
                  <a:lnTo>
                    <a:pt x="3268662" y="4959045"/>
                  </a:lnTo>
                  <a:lnTo>
                    <a:pt x="3260779" y="4998095"/>
                  </a:lnTo>
                  <a:lnTo>
                    <a:pt x="3239282" y="5029982"/>
                  </a:lnTo>
                  <a:lnTo>
                    <a:pt x="3207395" y="5051479"/>
                  </a:lnTo>
                  <a:lnTo>
                    <a:pt x="3168345" y="5059362"/>
                  </a:lnTo>
                  <a:lnTo>
                    <a:pt x="100317" y="5059362"/>
                  </a:lnTo>
                  <a:lnTo>
                    <a:pt x="61266" y="5051479"/>
                  </a:lnTo>
                  <a:lnTo>
                    <a:pt x="29379" y="5029982"/>
                  </a:lnTo>
                  <a:lnTo>
                    <a:pt x="7882" y="4998095"/>
                  </a:lnTo>
                  <a:lnTo>
                    <a:pt x="0" y="4959045"/>
                  </a:lnTo>
                  <a:lnTo>
                    <a:pt x="0" y="100317"/>
                  </a:lnTo>
                  <a:close/>
                </a:path>
              </a:pathLst>
            </a:custGeom>
            <a:noFill/>
            <a:ln w="12700">
              <a:solidFill>
                <a:srgbClr val="53A0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46" name="object 23">
              <a:extLst>
                <a:ext uri="{FF2B5EF4-FFF2-40B4-BE49-F238E27FC236}">
                  <a16:creationId xmlns:a16="http://schemas.microsoft.com/office/drawing/2014/main" id="{4499FAF1-EA51-4436-A366-5209C692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068" y="1458468"/>
              <a:ext cx="3148571" cy="4998719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47" name="object 24">
              <a:extLst>
                <a:ext uri="{FF2B5EF4-FFF2-40B4-BE49-F238E27FC236}">
                  <a16:creationId xmlns:a16="http://schemas.microsoft.com/office/drawing/2014/main" id="{A4E3F59A-B3A0-448A-806E-18C61353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160" y="1434083"/>
              <a:ext cx="3145535" cy="4998719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48" name="object 25">
              <a:extLst>
                <a:ext uri="{FF2B5EF4-FFF2-40B4-BE49-F238E27FC236}">
                  <a16:creationId xmlns:a16="http://schemas.microsoft.com/office/drawing/2014/main" id="{D73DD891-30BA-4BC6-B3FE-9558FB372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447799"/>
              <a:ext cx="3144837" cy="4995862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49" name="object 26">
              <a:extLst>
                <a:ext uri="{FF2B5EF4-FFF2-40B4-BE49-F238E27FC236}">
                  <a16:creationId xmlns:a16="http://schemas.microsoft.com/office/drawing/2014/main" id="{C85D9D9B-1297-43B0-AC29-65E82DB42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125" y="1955797"/>
              <a:ext cx="1231900" cy="370205"/>
            </a:xfrm>
            <a:custGeom>
              <a:avLst/>
              <a:gdLst>
                <a:gd name="T0" fmla="*/ 0 w 1231900"/>
                <a:gd name="T1" fmla="*/ 107835 h 370205"/>
                <a:gd name="T2" fmla="*/ 615950 w 1231900"/>
                <a:gd name="T3" fmla="*/ 0 h 370205"/>
                <a:gd name="T4" fmla="*/ 1231900 w 1231900"/>
                <a:gd name="T5" fmla="*/ 107835 h 370205"/>
                <a:gd name="T6" fmla="*/ 1024534 w 1231900"/>
                <a:gd name="T7" fmla="*/ 107835 h 370205"/>
                <a:gd name="T8" fmla="*/ 1024534 w 1231900"/>
                <a:gd name="T9" fmla="*/ 262051 h 370205"/>
                <a:gd name="T10" fmla="*/ 1231900 w 1231900"/>
                <a:gd name="T11" fmla="*/ 262051 h 370205"/>
                <a:gd name="T12" fmla="*/ 615950 w 1231900"/>
                <a:gd name="T13" fmla="*/ 369887 h 370205"/>
                <a:gd name="T14" fmla="*/ 0 w 1231900"/>
                <a:gd name="T15" fmla="*/ 262051 h 370205"/>
                <a:gd name="T16" fmla="*/ 207365 w 1231900"/>
                <a:gd name="T17" fmla="*/ 262051 h 370205"/>
                <a:gd name="T18" fmla="*/ 207365 w 1231900"/>
                <a:gd name="T19" fmla="*/ 107835 h 370205"/>
                <a:gd name="T20" fmla="*/ 0 w 1231900"/>
                <a:gd name="T21" fmla="*/ 107835 h 3702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31900" h="370205">
                  <a:moveTo>
                    <a:pt x="0" y="107835"/>
                  </a:moveTo>
                  <a:lnTo>
                    <a:pt x="615950" y="0"/>
                  </a:lnTo>
                  <a:lnTo>
                    <a:pt x="1231900" y="107835"/>
                  </a:lnTo>
                  <a:lnTo>
                    <a:pt x="1024534" y="107835"/>
                  </a:lnTo>
                  <a:lnTo>
                    <a:pt x="1024534" y="262051"/>
                  </a:lnTo>
                  <a:lnTo>
                    <a:pt x="1231900" y="262051"/>
                  </a:lnTo>
                  <a:lnTo>
                    <a:pt x="615950" y="369887"/>
                  </a:lnTo>
                  <a:lnTo>
                    <a:pt x="0" y="262051"/>
                  </a:lnTo>
                  <a:lnTo>
                    <a:pt x="207365" y="262051"/>
                  </a:lnTo>
                  <a:lnTo>
                    <a:pt x="207365" y="107835"/>
                  </a:lnTo>
                  <a:lnTo>
                    <a:pt x="0" y="107835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0" name="object 27">
              <a:extLst>
                <a:ext uri="{FF2B5EF4-FFF2-40B4-BE49-F238E27FC236}">
                  <a16:creationId xmlns:a16="http://schemas.microsoft.com/office/drawing/2014/main" id="{F79C624B-C2CA-4EF8-8085-FA3EFBB59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937" y="3111500"/>
              <a:ext cx="3059430" cy="1367155"/>
            </a:xfrm>
            <a:custGeom>
              <a:avLst/>
              <a:gdLst>
                <a:gd name="T0" fmla="*/ 3059114 w 3059429"/>
                <a:gd name="T1" fmla="*/ 0 h 1367154"/>
                <a:gd name="T2" fmla="*/ 0 w 3059429"/>
                <a:gd name="T3" fmla="*/ 0 h 1367154"/>
                <a:gd name="T4" fmla="*/ 0 w 3059429"/>
                <a:gd name="T5" fmla="*/ 1366839 h 1367154"/>
                <a:gd name="T6" fmla="*/ 3059114 w 3059429"/>
                <a:gd name="T7" fmla="*/ 1366839 h 1367154"/>
                <a:gd name="T8" fmla="*/ 3059114 w 3059429"/>
                <a:gd name="T9" fmla="*/ 0 h 1367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9429" h="1367154">
                  <a:moveTo>
                    <a:pt x="3059112" y="0"/>
                  </a:moveTo>
                  <a:lnTo>
                    <a:pt x="0" y="0"/>
                  </a:lnTo>
                  <a:lnTo>
                    <a:pt x="0" y="1366837"/>
                  </a:lnTo>
                  <a:lnTo>
                    <a:pt x="3059112" y="1366837"/>
                  </a:lnTo>
                  <a:lnTo>
                    <a:pt x="3059112" y="0"/>
                  </a:lnTo>
                  <a:close/>
                </a:path>
              </a:pathLst>
            </a:custGeom>
            <a:solidFill>
              <a:srgbClr val="477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1" name="object 28">
              <a:extLst>
                <a:ext uri="{FF2B5EF4-FFF2-40B4-BE49-F238E27FC236}">
                  <a16:creationId xmlns:a16="http://schemas.microsoft.com/office/drawing/2014/main" id="{D59BF8F6-1844-491B-84B3-93247B25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937" y="3111500"/>
              <a:ext cx="3059430" cy="1367155"/>
            </a:xfrm>
            <a:custGeom>
              <a:avLst/>
              <a:gdLst>
                <a:gd name="T0" fmla="*/ 0 w 3059429"/>
                <a:gd name="T1" fmla="*/ 0 h 1367154"/>
                <a:gd name="T2" fmla="*/ 3059114 w 3059429"/>
                <a:gd name="T3" fmla="*/ 0 h 1367154"/>
                <a:gd name="T4" fmla="*/ 3059114 w 3059429"/>
                <a:gd name="T5" fmla="*/ 1366839 h 1367154"/>
                <a:gd name="T6" fmla="*/ 0 w 3059429"/>
                <a:gd name="T7" fmla="*/ 1366839 h 1367154"/>
                <a:gd name="T8" fmla="*/ 0 w 3059429"/>
                <a:gd name="T9" fmla="*/ 0 h 1367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9429" h="1367154">
                  <a:moveTo>
                    <a:pt x="0" y="0"/>
                  </a:moveTo>
                  <a:lnTo>
                    <a:pt x="3059112" y="0"/>
                  </a:lnTo>
                  <a:lnTo>
                    <a:pt x="3059112" y="1366837"/>
                  </a:lnTo>
                  <a:lnTo>
                    <a:pt x="0" y="13668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2" name="object 29">
              <a:extLst>
                <a:ext uri="{FF2B5EF4-FFF2-40B4-BE49-F238E27FC236}">
                  <a16:creationId xmlns:a16="http://schemas.microsoft.com/office/drawing/2014/main" id="{38F87002-057C-4857-852E-B9441517B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938" y="3111500"/>
              <a:ext cx="3051175" cy="1905"/>
            </a:xfrm>
            <a:custGeom>
              <a:avLst/>
              <a:gdLst>
                <a:gd name="T0" fmla="*/ 0 w 3051175"/>
                <a:gd name="T1" fmla="*/ 0 h 1905"/>
                <a:gd name="T2" fmla="*/ 3051175 w 3051175"/>
                <a:gd name="T3" fmla="*/ 1587 h 19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51175" h="1905">
                  <a:moveTo>
                    <a:pt x="0" y="0"/>
                  </a:moveTo>
                  <a:lnTo>
                    <a:pt x="3051175" y="158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3" name="object 30">
              <a:extLst>
                <a:ext uri="{FF2B5EF4-FFF2-40B4-BE49-F238E27FC236}">
                  <a16:creationId xmlns:a16="http://schemas.microsoft.com/office/drawing/2014/main" id="{9F573069-12DF-4B26-8BFA-867EF278D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938" y="4478337"/>
              <a:ext cx="3051175" cy="1905"/>
            </a:xfrm>
            <a:custGeom>
              <a:avLst/>
              <a:gdLst>
                <a:gd name="T0" fmla="*/ 0 w 3051175"/>
                <a:gd name="T1" fmla="*/ 0 h 1904"/>
                <a:gd name="T2" fmla="*/ 3051175 w 3051175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51175" h="1904">
                  <a:moveTo>
                    <a:pt x="0" y="0"/>
                  </a:moveTo>
                  <a:lnTo>
                    <a:pt x="3051175" y="158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4" name="object 31">
              <a:extLst>
                <a:ext uri="{FF2B5EF4-FFF2-40B4-BE49-F238E27FC236}">
                  <a16:creationId xmlns:a16="http://schemas.microsoft.com/office/drawing/2014/main" id="{9AE73264-3CA8-4664-B3B6-2743DEDEE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938" y="3111500"/>
              <a:ext cx="1905" cy="1367155"/>
            </a:xfrm>
            <a:custGeom>
              <a:avLst/>
              <a:gdLst>
                <a:gd name="T0" fmla="*/ 0 w 1904"/>
                <a:gd name="T1" fmla="*/ 0 h 1367154"/>
                <a:gd name="T2" fmla="*/ 1589 w 1904"/>
                <a:gd name="T3" fmla="*/ 1366839 h 13671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1367154">
                  <a:moveTo>
                    <a:pt x="0" y="0"/>
                  </a:moveTo>
                  <a:lnTo>
                    <a:pt x="1587" y="136683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5" name="object 32">
              <a:extLst>
                <a:ext uri="{FF2B5EF4-FFF2-40B4-BE49-F238E27FC236}">
                  <a16:creationId xmlns:a16="http://schemas.microsoft.com/office/drawing/2014/main" id="{956690BD-C69C-4A6A-A144-2714412F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3111500"/>
              <a:ext cx="1905" cy="1367155"/>
            </a:xfrm>
            <a:custGeom>
              <a:avLst/>
              <a:gdLst>
                <a:gd name="T0" fmla="*/ 0 w 1904"/>
                <a:gd name="T1" fmla="*/ 0 h 1367154"/>
                <a:gd name="T2" fmla="*/ 1589 w 1904"/>
                <a:gd name="T3" fmla="*/ 1366839 h 13671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1367154">
                  <a:moveTo>
                    <a:pt x="0" y="0"/>
                  </a:moveTo>
                  <a:lnTo>
                    <a:pt x="1587" y="136683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6" name="object 33">
              <a:extLst>
                <a:ext uri="{FF2B5EF4-FFF2-40B4-BE49-F238E27FC236}">
                  <a16:creationId xmlns:a16="http://schemas.microsoft.com/office/drawing/2014/main" id="{CEE0922D-83A1-4916-96F0-1EA3D795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38" y="3111500"/>
              <a:ext cx="1905" cy="1367155"/>
            </a:xfrm>
            <a:custGeom>
              <a:avLst/>
              <a:gdLst>
                <a:gd name="T0" fmla="*/ 0 w 1904"/>
                <a:gd name="T1" fmla="*/ 0 h 1367154"/>
                <a:gd name="T2" fmla="*/ 1589 w 1904"/>
                <a:gd name="T3" fmla="*/ 1366839 h 13671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1367154">
                  <a:moveTo>
                    <a:pt x="0" y="0"/>
                  </a:moveTo>
                  <a:lnTo>
                    <a:pt x="1587" y="136683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7" name="object 34">
              <a:extLst>
                <a:ext uri="{FF2B5EF4-FFF2-40B4-BE49-F238E27FC236}">
                  <a16:creationId xmlns:a16="http://schemas.microsoft.com/office/drawing/2014/main" id="{169795D6-93BB-43A1-ABD0-8E320AD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913" y="3111500"/>
              <a:ext cx="1905" cy="1367155"/>
            </a:xfrm>
            <a:custGeom>
              <a:avLst/>
              <a:gdLst>
                <a:gd name="T0" fmla="*/ 0 w 1904"/>
                <a:gd name="T1" fmla="*/ 0 h 1367154"/>
                <a:gd name="T2" fmla="*/ 1589 w 1904"/>
                <a:gd name="T3" fmla="*/ 1366839 h 13671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1367154">
                  <a:moveTo>
                    <a:pt x="0" y="0"/>
                  </a:moveTo>
                  <a:lnTo>
                    <a:pt x="1587" y="136683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8" name="object 35">
              <a:extLst>
                <a:ext uri="{FF2B5EF4-FFF2-40B4-BE49-F238E27FC236}">
                  <a16:creationId xmlns:a16="http://schemas.microsoft.com/office/drawing/2014/main" id="{82907DA4-06B5-41FD-A18B-4E1E3AE6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4" y="3111500"/>
              <a:ext cx="1905" cy="1367155"/>
            </a:xfrm>
            <a:custGeom>
              <a:avLst/>
              <a:gdLst>
                <a:gd name="T0" fmla="*/ 0 w 1904"/>
                <a:gd name="T1" fmla="*/ 0 h 1367154"/>
                <a:gd name="T2" fmla="*/ 1589 w 1904"/>
                <a:gd name="T3" fmla="*/ 1366839 h 13671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1367154">
                  <a:moveTo>
                    <a:pt x="0" y="0"/>
                  </a:moveTo>
                  <a:lnTo>
                    <a:pt x="1587" y="136683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59" name="object 36">
              <a:extLst>
                <a:ext uri="{FF2B5EF4-FFF2-40B4-BE49-F238E27FC236}">
                  <a16:creationId xmlns:a16="http://schemas.microsoft.com/office/drawing/2014/main" id="{3E4C3812-392C-4315-A503-82E799F43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0114" y="3111500"/>
              <a:ext cx="1905" cy="1367155"/>
            </a:xfrm>
            <a:custGeom>
              <a:avLst/>
              <a:gdLst>
                <a:gd name="T0" fmla="*/ 0 w 1904"/>
                <a:gd name="T1" fmla="*/ 0 h 1367154"/>
                <a:gd name="T2" fmla="*/ 1589 w 1904"/>
                <a:gd name="T3" fmla="*/ 1366839 h 13671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1367154">
                  <a:moveTo>
                    <a:pt x="0" y="0"/>
                  </a:moveTo>
                  <a:lnTo>
                    <a:pt x="1587" y="136683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60" name="object 37">
              <a:extLst>
                <a:ext uri="{FF2B5EF4-FFF2-40B4-BE49-F238E27FC236}">
                  <a16:creationId xmlns:a16="http://schemas.microsoft.com/office/drawing/2014/main" id="{30E6216E-9914-469F-95D9-11F6E55E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50" y="2324100"/>
              <a:ext cx="2287549" cy="309562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320" name="object 38">
            <a:extLst>
              <a:ext uri="{FF2B5EF4-FFF2-40B4-BE49-F238E27FC236}">
                <a16:creationId xmlns:a16="http://schemas.microsoft.com/office/drawing/2014/main" id="{BBEC9191-3945-42EC-9A7C-4B1FEC06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862513"/>
            <a:ext cx="9017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53975" indent="-4286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Common  Process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1" name="object 39">
            <a:extLst>
              <a:ext uri="{FF2B5EF4-FFF2-40B4-BE49-F238E27FC236}">
                <a16:creationId xmlns:a16="http://schemas.microsoft.com/office/drawing/2014/main" id="{C899E20C-F181-4AE5-BC13-82408CFB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3224213"/>
            <a:ext cx="877887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indent="82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Unique  Function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68FFCC37-B5C9-45BC-B023-FEC6FD3DD9C4}"/>
              </a:ext>
            </a:extLst>
          </p:cNvPr>
          <p:cNvSpPr txBox="1"/>
          <p:nvPr/>
        </p:nvSpPr>
        <p:spPr>
          <a:xfrm>
            <a:off x="1890713" y="2190750"/>
            <a:ext cx="742950" cy="2682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600" b="1" spc="-5" dirty="0">
                <a:latin typeface="Arial"/>
                <a:cs typeface="Arial"/>
              </a:rPr>
              <a:t>Ser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370C26EC-1461-4A31-B4E0-51583659D490}"/>
              </a:ext>
            </a:extLst>
          </p:cNvPr>
          <p:cNvSpPr txBox="1"/>
          <p:nvPr/>
        </p:nvSpPr>
        <p:spPr>
          <a:xfrm>
            <a:off x="7556501" y="2360613"/>
            <a:ext cx="1946275" cy="2122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Integrated Contact</a:t>
            </a:r>
            <a:r>
              <a:rPr sz="13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324" name="object 42">
            <a:extLst>
              <a:ext uri="{FF2B5EF4-FFF2-40B4-BE49-F238E27FC236}">
                <a16:creationId xmlns:a16="http://schemas.microsoft.com/office/drawing/2014/main" id="{09B9C89F-2861-4BC0-B881-2E4C383D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1487489"/>
            <a:ext cx="606425" cy="5603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5" name="object 43">
            <a:extLst>
              <a:ext uri="{FF2B5EF4-FFF2-40B4-BE49-F238E27FC236}">
                <a16:creationId xmlns:a16="http://schemas.microsoft.com/office/drawing/2014/main" id="{B8C7329F-317A-4F43-B251-73910DD2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5676900"/>
            <a:ext cx="901700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9688" indent="-269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Common  Platform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object 44">
            <a:extLst>
              <a:ext uri="{FF2B5EF4-FFF2-40B4-BE49-F238E27FC236}">
                <a16:creationId xmlns:a16="http://schemas.microsoft.com/office/drawing/2014/main" id="{5200AF90-57C8-4BF2-8C22-6E4FF8AA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9" y="5006975"/>
            <a:ext cx="2947987" cy="5476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7" name="object 45">
            <a:extLst>
              <a:ext uri="{FF2B5EF4-FFF2-40B4-BE49-F238E27FC236}">
                <a16:creationId xmlns:a16="http://schemas.microsoft.com/office/drawing/2014/main" id="{992CA925-40D8-466E-91DC-C25888BED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622801"/>
            <a:ext cx="1371600" cy="110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indent="3111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6000"/>
              </a:lnSpc>
              <a:spcBef>
                <a:spcPts val="100"/>
              </a:spcBef>
              <a:buNone/>
            </a:pPr>
            <a:r>
              <a:rPr lang="en-US" altLang="en-US" sz="1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System  Financial System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None/>
            </a:pPr>
            <a:r>
              <a:rPr lang="en-US" altLang="en-US" sz="1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System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8" name="object 46">
            <a:extLst>
              <a:ext uri="{FF2B5EF4-FFF2-40B4-BE49-F238E27FC236}">
                <a16:creationId xmlns:a16="http://schemas.microsoft.com/office/drawing/2014/main" id="{88B4EDA3-4884-4EE0-AA3B-2B62EFDF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4" y="5759450"/>
            <a:ext cx="2947987" cy="56673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9" name="object 47">
            <a:extLst>
              <a:ext uri="{FF2B5EF4-FFF2-40B4-BE49-F238E27FC236}">
                <a16:creationId xmlns:a16="http://schemas.microsoft.com/office/drawing/2014/main" id="{EE461F82-9C21-4199-B889-DB736219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5707063"/>
            <a:ext cx="2070100" cy="55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92075" indent="-793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3000"/>
              </a:lnSpc>
              <a:spcBef>
                <a:spcPts val="100"/>
              </a:spcBef>
              <a:buNone/>
            </a:pPr>
            <a:r>
              <a:rPr lang="en-US" altLang="en-US" sz="1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IT Environment  E-Government Network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30" name="object 48">
            <a:extLst>
              <a:ext uri="{FF2B5EF4-FFF2-40B4-BE49-F238E27FC236}">
                <a16:creationId xmlns:a16="http://schemas.microsoft.com/office/drawing/2014/main" id="{34518ECA-B654-40C3-8A16-4830B8A2E5B9}"/>
              </a:ext>
            </a:extLst>
          </p:cNvPr>
          <p:cNvGrpSpPr>
            <a:grpSpLocks/>
          </p:cNvGrpSpPr>
          <p:nvPr/>
        </p:nvGrpSpPr>
        <p:grpSpPr bwMode="auto">
          <a:xfrm>
            <a:off x="2851151" y="2111375"/>
            <a:ext cx="1133475" cy="2381250"/>
            <a:chOff x="1327150" y="2111376"/>
            <a:chExt cx="1133475" cy="2381250"/>
          </a:xfrm>
        </p:grpSpPr>
        <p:sp>
          <p:nvSpPr>
            <p:cNvPr id="13436" name="object 49">
              <a:extLst>
                <a:ext uri="{FF2B5EF4-FFF2-40B4-BE49-F238E27FC236}">
                  <a16:creationId xmlns:a16="http://schemas.microsoft.com/office/drawing/2014/main" id="{AE43701F-2099-4206-A1FE-638D70AD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7" y="2125663"/>
              <a:ext cx="560705" cy="482600"/>
            </a:xfrm>
            <a:custGeom>
              <a:avLst/>
              <a:gdLst>
                <a:gd name="T0" fmla="*/ 0 w 560705"/>
                <a:gd name="T1" fmla="*/ 261785 h 482600"/>
                <a:gd name="T2" fmla="*/ 280200 w 560705"/>
                <a:gd name="T3" fmla="*/ 0 h 482600"/>
                <a:gd name="T4" fmla="*/ 560387 w 560705"/>
                <a:gd name="T5" fmla="*/ 261785 h 482600"/>
                <a:gd name="T6" fmla="*/ 474332 w 560705"/>
                <a:gd name="T7" fmla="*/ 261785 h 482600"/>
                <a:gd name="T8" fmla="*/ 474332 w 560705"/>
                <a:gd name="T9" fmla="*/ 482600 h 482600"/>
                <a:gd name="T10" fmla="*/ 86055 w 560705"/>
                <a:gd name="T11" fmla="*/ 482600 h 482600"/>
                <a:gd name="T12" fmla="*/ 86055 w 560705"/>
                <a:gd name="T13" fmla="*/ 261785 h 482600"/>
                <a:gd name="T14" fmla="*/ 0 w 560705"/>
                <a:gd name="T15" fmla="*/ 261785 h 482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0705" h="482600">
                  <a:moveTo>
                    <a:pt x="0" y="261785"/>
                  </a:moveTo>
                  <a:lnTo>
                    <a:pt x="280200" y="0"/>
                  </a:lnTo>
                  <a:lnTo>
                    <a:pt x="560387" y="261785"/>
                  </a:lnTo>
                  <a:lnTo>
                    <a:pt x="474332" y="261785"/>
                  </a:lnTo>
                  <a:lnTo>
                    <a:pt x="474332" y="482600"/>
                  </a:lnTo>
                  <a:lnTo>
                    <a:pt x="86055" y="482600"/>
                  </a:lnTo>
                  <a:lnTo>
                    <a:pt x="86055" y="261785"/>
                  </a:lnTo>
                  <a:lnTo>
                    <a:pt x="0" y="261785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37" name="object 50">
              <a:extLst>
                <a:ext uri="{FF2B5EF4-FFF2-40B4-BE49-F238E27FC236}">
                  <a16:creationId xmlns:a16="http://schemas.microsoft.com/office/drawing/2014/main" id="{3A417CDA-0E4E-4C82-A7DE-6C6357FC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50" y="2822575"/>
              <a:ext cx="471487" cy="1655762"/>
            </a:xfrm>
            <a:prstGeom prst="rect">
              <a:avLst/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38" name="object 51">
              <a:extLst>
                <a:ext uri="{FF2B5EF4-FFF2-40B4-BE49-F238E27FC236}">
                  <a16:creationId xmlns:a16="http://schemas.microsoft.com/office/drawing/2014/main" id="{9A8CA402-BEB0-42EA-977D-413D85446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850" y="2822575"/>
              <a:ext cx="471805" cy="1656080"/>
            </a:xfrm>
            <a:custGeom>
              <a:avLst/>
              <a:gdLst>
                <a:gd name="T0" fmla="*/ 0 w 471805"/>
                <a:gd name="T1" fmla="*/ 0 h 1656079"/>
                <a:gd name="T2" fmla="*/ 471487 w 471805"/>
                <a:gd name="T3" fmla="*/ 0 h 1656079"/>
                <a:gd name="T4" fmla="*/ 471487 w 471805"/>
                <a:gd name="T5" fmla="*/ 1655764 h 1656079"/>
                <a:gd name="T6" fmla="*/ 0 w 471805"/>
                <a:gd name="T7" fmla="*/ 1655764 h 1656079"/>
                <a:gd name="T8" fmla="*/ 0 w 471805"/>
                <a:gd name="T9" fmla="*/ 0 h 16560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805" h="1656079">
                  <a:moveTo>
                    <a:pt x="0" y="0"/>
                  </a:moveTo>
                  <a:lnTo>
                    <a:pt x="471487" y="0"/>
                  </a:lnTo>
                  <a:lnTo>
                    <a:pt x="471487" y="1655762"/>
                  </a:lnTo>
                  <a:lnTo>
                    <a:pt x="0" y="16557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pSp>
        <p:nvGrpSpPr>
          <p:cNvPr id="13331" name="object 52">
            <a:extLst>
              <a:ext uri="{FF2B5EF4-FFF2-40B4-BE49-F238E27FC236}">
                <a16:creationId xmlns:a16="http://schemas.microsoft.com/office/drawing/2014/main" id="{84D75EF8-E985-4244-A7FF-FB6CD47ABA46}"/>
              </a:ext>
            </a:extLst>
          </p:cNvPr>
          <p:cNvGrpSpPr>
            <a:grpSpLocks/>
          </p:cNvGrpSpPr>
          <p:nvPr/>
        </p:nvGrpSpPr>
        <p:grpSpPr bwMode="auto">
          <a:xfrm>
            <a:off x="3444875" y="2111375"/>
            <a:ext cx="1157288" cy="2381250"/>
            <a:chOff x="1920875" y="2111376"/>
            <a:chExt cx="1157605" cy="2381250"/>
          </a:xfrm>
        </p:grpSpPr>
        <p:sp>
          <p:nvSpPr>
            <p:cNvPr id="13432" name="object 53">
              <a:extLst>
                <a:ext uri="{FF2B5EF4-FFF2-40B4-BE49-F238E27FC236}">
                  <a16:creationId xmlns:a16="http://schemas.microsoft.com/office/drawing/2014/main" id="{FA06BC5B-8FEB-438F-93C2-D377FC34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162" y="2125663"/>
              <a:ext cx="561975" cy="482600"/>
            </a:xfrm>
            <a:prstGeom prst="rect">
              <a:avLst/>
            </a:pr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33" name="object 54">
              <a:extLst>
                <a:ext uri="{FF2B5EF4-FFF2-40B4-BE49-F238E27FC236}">
                  <a16:creationId xmlns:a16="http://schemas.microsoft.com/office/drawing/2014/main" id="{FEB3611E-A4F2-46D5-A514-26ABD808C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2" y="2125663"/>
              <a:ext cx="561975" cy="482600"/>
            </a:xfrm>
            <a:custGeom>
              <a:avLst/>
              <a:gdLst>
                <a:gd name="T0" fmla="*/ 0 w 561975"/>
                <a:gd name="T1" fmla="*/ 261785 h 482600"/>
                <a:gd name="T2" fmla="*/ 280987 w 561975"/>
                <a:gd name="T3" fmla="*/ 0 h 482600"/>
                <a:gd name="T4" fmla="*/ 561975 w 561975"/>
                <a:gd name="T5" fmla="*/ 261785 h 482600"/>
                <a:gd name="T6" fmla="*/ 475678 w 561975"/>
                <a:gd name="T7" fmla="*/ 261785 h 482600"/>
                <a:gd name="T8" fmla="*/ 475678 w 561975"/>
                <a:gd name="T9" fmla="*/ 482600 h 482600"/>
                <a:gd name="T10" fmla="*/ 86296 w 561975"/>
                <a:gd name="T11" fmla="*/ 482600 h 482600"/>
                <a:gd name="T12" fmla="*/ 86296 w 561975"/>
                <a:gd name="T13" fmla="*/ 261785 h 482600"/>
                <a:gd name="T14" fmla="*/ 0 w 561975"/>
                <a:gd name="T15" fmla="*/ 261785 h 482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1975" h="482600">
                  <a:moveTo>
                    <a:pt x="0" y="261785"/>
                  </a:moveTo>
                  <a:lnTo>
                    <a:pt x="280987" y="0"/>
                  </a:lnTo>
                  <a:lnTo>
                    <a:pt x="561975" y="261785"/>
                  </a:lnTo>
                  <a:lnTo>
                    <a:pt x="475678" y="261785"/>
                  </a:lnTo>
                  <a:lnTo>
                    <a:pt x="475678" y="482600"/>
                  </a:lnTo>
                  <a:lnTo>
                    <a:pt x="86296" y="482600"/>
                  </a:lnTo>
                  <a:lnTo>
                    <a:pt x="86296" y="261785"/>
                  </a:lnTo>
                  <a:lnTo>
                    <a:pt x="0" y="261785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34" name="object 55">
              <a:extLst>
                <a:ext uri="{FF2B5EF4-FFF2-40B4-BE49-F238E27FC236}">
                  <a16:creationId xmlns:a16="http://schemas.microsoft.com/office/drawing/2014/main" id="{E4A257ED-9AAF-43CA-B1CF-88EED7EC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387" y="2822575"/>
              <a:ext cx="471487" cy="1655762"/>
            </a:xfrm>
            <a:prstGeom prst="rect">
              <a:avLst/>
            </a:prstGeom>
            <a:blipFill dpi="0" rotWithShape="1">
              <a:blip r:embed="rId2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35" name="object 56">
              <a:extLst>
                <a:ext uri="{FF2B5EF4-FFF2-40B4-BE49-F238E27FC236}">
                  <a16:creationId xmlns:a16="http://schemas.microsoft.com/office/drawing/2014/main" id="{60566530-3E61-452E-B5D9-E5C9172F8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387" y="2822575"/>
              <a:ext cx="471805" cy="1656080"/>
            </a:xfrm>
            <a:custGeom>
              <a:avLst/>
              <a:gdLst>
                <a:gd name="T0" fmla="*/ 0 w 471805"/>
                <a:gd name="T1" fmla="*/ 0 h 1656079"/>
                <a:gd name="T2" fmla="*/ 471487 w 471805"/>
                <a:gd name="T3" fmla="*/ 0 h 1656079"/>
                <a:gd name="T4" fmla="*/ 471487 w 471805"/>
                <a:gd name="T5" fmla="*/ 1655764 h 1656079"/>
                <a:gd name="T6" fmla="*/ 0 w 471805"/>
                <a:gd name="T7" fmla="*/ 1655764 h 1656079"/>
                <a:gd name="T8" fmla="*/ 0 w 471805"/>
                <a:gd name="T9" fmla="*/ 0 h 16560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805" h="1656079">
                  <a:moveTo>
                    <a:pt x="0" y="0"/>
                  </a:moveTo>
                  <a:lnTo>
                    <a:pt x="471487" y="0"/>
                  </a:lnTo>
                  <a:lnTo>
                    <a:pt x="471487" y="1655762"/>
                  </a:lnTo>
                  <a:lnTo>
                    <a:pt x="0" y="16557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pSp>
        <p:nvGrpSpPr>
          <p:cNvPr id="13332" name="object 57">
            <a:extLst>
              <a:ext uri="{FF2B5EF4-FFF2-40B4-BE49-F238E27FC236}">
                <a16:creationId xmlns:a16="http://schemas.microsoft.com/office/drawing/2014/main" id="{FEBEDEA9-A6C8-473A-B715-88F267114B58}"/>
              </a:ext>
            </a:extLst>
          </p:cNvPr>
          <p:cNvGrpSpPr>
            <a:grpSpLocks/>
          </p:cNvGrpSpPr>
          <p:nvPr/>
        </p:nvGrpSpPr>
        <p:grpSpPr bwMode="auto">
          <a:xfrm>
            <a:off x="4064001" y="2111375"/>
            <a:ext cx="1235075" cy="2381250"/>
            <a:chOff x="2540000" y="2111376"/>
            <a:chExt cx="1235075" cy="2381250"/>
          </a:xfrm>
        </p:grpSpPr>
        <p:sp>
          <p:nvSpPr>
            <p:cNvPr id="13428" name="object 58">
              <a:extLst>
                <a:ext uri="{FF2B5EF4-FFF2-40B4-BE49-F238E27FC236}">
                  <a16:creationId xmlns:a16="http://schemas.microsoft.com/office/drawing/2014/main" id="{F0549773-AF71-4E61-A229-D89FED5BC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287" y="2125663"/>
              <a:ext cx="560387" cy="482600"/>
            </a:xfrm>
            <a:prstGeom prst="rect">
              <a:avLst/>
            </a:prstGeom>
            <a:blipFill dpi="0" rotWithShape="1">
              <a:blip r:embed="rId2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29" name="object 59">
              <a:extLst>
                <a:ext uri="{FF2B5EF4-FFF2-40B4-BE49-F238E27FC236}">
                  <a16:creationId xmlns:a16="http://schemas.microsoft.com/office/drawing/2014/main" id="{E6ECEB7A-5254-4769-BD2F-A4FB7DCC5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7" y="2125663"/>
              <a:ext cx="560705" cy="482600"/>
            </a:xfrm>
            <a:custGeom>
              <a:avLst/>
              <a:gdLst>
                <a:gd name="T0" fmla="*/ 0 w 560705"/>
                <a:gd name="T1" fmla="*/ 261785 h 482600"/>
                <a:gd name="T2" fmla="*/ 280200 w 560705"/>
                <a:gd name="T3" fmla="*/ 0 h 482600"/>
                <a:gd name="T4" fmla="*/ 560387 w 560705"/>
                <a:gd name="T5" fmla="*/ 261785 h 482600"/>
                <a:gd name="T6" fmla="*/ 474332 w 560705"/>
                <a:gd name="T7" fmla="*/ 261785 h 482600"/>
                <a:gd name="T8" fmla="*/ 474332 w 560705"/>
                <a:gd name="T9" fmla="*/ 482600 h 482600"/>
                <a:gd name="T10" fmla="*/ 86055 w 560705"/>
                <a:gd name="T11" fmla="*/ 482600 h 482600"/>
                <a:gd name="T12" fmla="*/ 86055 w 560705"/>
                <a:gd name="T13" fmla="*/ 261785 h 482600"/>
                <a:gd name="T14" fmla="*/ 0 w 560705"/>
                <a:gd name="T15" fmla="*/ 261785 h 482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0705" h="482600">
                  <a:moveTo>
                    <a:pt x="0" y="261785"/>
                  </a:moveTo>
                  <a:lnTo>
                    <a:pt x="280200" y="0"/>
                  </a:lnTo>
                  <a:lnTo>
                    <a:pt x="560387" y="261785"/>
                  </a:lnTo>
                  <a:lnTo>
                    <a:pt x="474332" y="261785"/>
                  </a:lnTo>
                  <a:lnTo>
                    <a:pt x="474332" y="482600"/>
                  </a:lnTo>
                  <a:lnTo>
                    <a:pt x="86055" y="482600"/>
                  </a:lnTo>
                  <a:lnTo>
                    <a:pt x="86055" y="261785"/>
                  </a:lnTo>
                  <a:lnTo>
                    <a:pt x="0" y="261785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30" name="object 60">
              <a:extLst>
                <a:ext uri="{FF2B5EF4-FFF2-40B4-BE49-F238E27FC236}">
                  <a16:creationId xmlns:a16="http://schemas.microsoft.com/office/drawing/2014/main" id="{9FEC254A-FA6C-45F7-B2E0-E6A126D9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300" y="2822575"/>
              <a:ext cx="471487" cy="1655762"/>
            </a:xfrm>
            <a:prstGeom prst="rect">
              <a:avLst/>
            </a:prstGeom>
            <a:blipFill dpi="0" rotWithShape="1">
              <a:blip r:embed="rId2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31" name="object 61">
              <a:extLst>
                <a:ext uri="{FF2B5EF4-FFF2-40B4-BE49-F238E27FC236}">
                  <a16:creationId xmlns:a16="http://schemas.microsoft.com/office/drawing/2014/main" id="{6B4DB9E4-1B98-411D-A8D6-B988B127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00" y="2822575"/>
              <a:ext cx="471805" cy="1656080"/>
            </a:xfrm>
            <a:custGeom>
              <a:avLst/>
              <a:gdLst>
                <a:gd name="T0" fmla="*/ 0 w 471804"/>
                <a:gd name="T1" fmla="*/ 0 h 1656079"/>
                <a:gd name="T2" fmla="*/ 471489 w 471804"/>
                <a:gd name="T3" fmla="*/ 0 h 1656079"/>
                <a:gd name="T4" fmla="*/ 471489 w 471804"/>
                <a:gd name="T5" fmla="*/ 1655764 h 1656079"/>
                <a:gd name="T6" fmla="*/ 0 w 471804"/>
                <a:gd name="T7" fmla="*/ 1655764 h 1656079"/>
                <a:gd name="T8" fmla="*/ 0 w 471804"/>
                <a:gd name="T9" fmla="*/ 0 h 16560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804" h="1656079">
                  <a:moveTo>
                    <a:pt x="0" y="0"/>
                  </a:moveTo>
                  <a:lnTo>
                    <a:pt x="471487" y="0"/>
                  </a:lnTo>
                  <a:lnTo>
                    <a:pt x="471487" y="1655762"/>
                  </a:lnTo>
                  <a:lnTo>
                    <a:pt x="0" y="16557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pSp>
        <p:nvGrpSpPr>
          <p:cNvPr id="13333" name="object 62">
            <a:extLst>
              <a:ext uri="{FF2B5EF4-FFF2-40B4-BE49-F238E27FC236}">
                <a16:creationId xmlns:a16="http://schemas.microsoft.com/office/drawing/2014/main" id="{D00F0A07-CF9B-404A-B10D-6F229447EBAD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2111375"/>
            <a:ext cx="1182688" cy="2381250"/>
            <a:chOff x="3238500" y="2111376"/>
            <a:chExt cx="1183005" cy="2381250"/>
          </a:xfrm>
        </p:grpSpPr>
        <p:sp>
          <p:nvSpPr>
            <p:cNvPr id="13424" name="object 63">
              <a:extLst>
                <a:ext uri="{FF2B5EF4-FFF2-40B4-BE49-F238E27FC236}">
                  <a16:creationId xmlns:a16="http://schemas.microsoft.com/office/drawing/2014/main" id="{49204B73-2456-4663-B85A-49DDC9B43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787" y="2125663"/>
              <a:ext cx="560387" cy="482600"/>
            </a:xfrm>
            <a:prstGeom prst="rect">
              <a:avLst/>
            </a:prstGeom>
            <a:blipFill dpi="0" rotWithShape="1">
              <a:blip r:embed="rId2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25" name="object 64">
              <a:extLst>
                <a:ext uri="{FF2B5EF4-FFF2-40B4-BE49-F238E27FC236}">
                  <a16:creationId xmlns:a16="http://schemas.microsoft.com/office/drawing/2014/main" id="{2E15AFDF-7DB6-479D-B2F6-454BF4EFC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87" y="2125663"/>
              <a:ext cx="560705" cy="482600"/>
            </a:xfrm>
            <a:custGeom>
              <a:avLst/>
              <a:gdLst>
                <a:gd name="T0" fmla="*/ 0 w 560704"/>
                <a:gd name="T1" fmla="*/ 261785 h 482600"/>
                <a:gd name="T2" fmla="*/ 280200 w 560704"/>
                <a:gd name="T3" fmla="*/ 0 h 482600"/>
                <a:gd name="T4" fmla="*/ 560389 w 560704"/>
                <a:gd name="T5" fmla="*/ 261785 h 482600"/>
                <a:gd name="T6" fmla="*/ 474334 w 560704"/>
                <a:gd name="T7" fmla="*/ 261785 h 482600"/>
                <a:gd name="T8" fmla="*/ 474334 w 560704"/>
                <a:gd name="T9" fmla="*/ 482600 h 482600"/>
                <a:gd name="T10" fmla="*/ 86055 w 560704"/>
                <a:gd name="T11" fmla="*/ 482600 h 482600"/>
                <a:gd name="T12" fmla="*/ 86055 w 560704"/>
                <a:gd name="T13" fmla="*/ 261785 h 482600"/>
                <a:gd name="T14" fmla="*/ 0 w 560704"/>
                <a:gd name="T15" fmla="*/ 261785 h 482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0704" h="482600">
                  <a:moveTo>
                    <a:pt x="0" y="261785"/>
                  </a:moveTo>
                  <a:lnTo>
                    <a:pt x="280200" y="0"/>
                  </a:lnTo>
                  <a:lnTo>
                    <a:pt x="560387" y="261785"/>
                  </a:lnTo>
                  <a:lnTo>
                    <a:pt x="474332" y="261785"/>
                  </a:lnTo>
                  <a:lnTo>
                    <a:pt x="474332" y="482600"/>
                  </a:lnTo>
                  <a:lnTo>
                    <a:pt x="86055" y="482600"/>
                  </a:lnTo>
                  <a:lnTo>
                    <a:pt x="86055" y="261785"/>
                  </a:lnTo>
                  <a:lnTo>
                    <a:pt x="0" y="261785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26" name="object 65">
              <a:extLst>
                <a:ext uri="{FF2B5EF4-FFF2-40B4-BE49-F238E27FC236}">
                  <a16:creationId xmlns:a16="http://schemas.microsoft.com/office/drawing/2014/main" id="{79269E91-DF99-4E75-AA43-06245C6D6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2" y="2822575"/>
              <a:ext cx="471805" cy="1656080"/>
            </a:xfrm>
            <a:custGeom>
              <a:avLst/>
              <a:gdLst>
                <a:gd name="T0" fmla="*/ 471489 w 471804"/>
                <a:gd name="T1" fmla="*/ 0 h 1656079"/>
                <a:gd name="T2" fmla="*/ 0 w 471804"/>
                <a:gd name="T3" fmla="*/ 0 h 1656079"/>
                <a:gd name="T4" fmla="*/ 0 w 471804"/>
                <a:gd name="T5" fmla="*/ 1655764 h 1656079"/>
                <a:gd name="T6" fmla="*/ 471489 w 471804"/>
                <a:gd name="T7" fmla="*/ 1655764 h 1656079"/>
                <a:gd name="T8" fmla="*/ 471489 w 471804"/>
                <a:gd name="T9" fmla="*/ 0 h 16560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804" h="1656079">
                  <a:moveTo>
                    <a:pt x="471487" y="0"/>
                  </a:moveTo>
                  <a:lnTo>
                    <a:pt x="0" y="0"/>
                  </a:lnTo>
                  <a:lnTo>
                    <a:pt x="0" y="1655762"/>
                  </a:lnTo>
                  <a:lnTo>
                    <a:pt x="471487" y="1655762"/>
                  </a:lnTo>
                  <a:lnTo>
                    <a:pt x="471487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27" name="object 66">
              <a:extLst>
                <a:ext uri="{FF2B5EF4-FFF2-40B4-BE49-F238E27FC236}">
                  <a16:creationId xmlns:a16="http://schemas.microsoft.com/office/drawing/2014/main" id="{3A7BFD1A-6427-4B7A-9178-437102539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2" y="2822575"/>
              <a:ext cx="471805" cy="1656080"/>
            </a:xfrm>
            <a:custGeom>
              <a:avLst/>
              <a:gdLst>
                <a:gd name="T0" fmla="*/ 0 w 471804"/>
                <a:gd name="T1" fmla="*/ 0 h 1656079"/>
                <a:gd name="T2" fmla="*/ 471489 w 471804"/>
                <a:gd name="T3" fmla="*/ 0 h 1656079"/>
                <a:gd name="T4" fmla="*/ 471489 w 471804"/>
                <a:gd name="T5" fmla="*/ 1655764 h 1656079"/>
                <a:gd name="T6" fmla="*/ 0 w 471804"/>
                <a:gd name="T7" fmla="*/ 1655764 h 1656079"/>
                <a:gd name="T8" fmla="*/ 0 w 471804"/>
                <a:gd name="T9" fmla="*/ 0 h 16560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804" h="1656079">
                  <a:moveTo>
                    <a:pt x="0" y="0"/>
                  </a:moveTo>
                  <a:lnTo>
                    <a:pt x="471487" y="0"/>
                  </a:lnTo>
                  <a:lnTo>
                    <a:pt x="471487" y="1655762"/>
                  </a:lnTo>
                  <a:lnTo>
                    <a:pt x="0" y="16557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pSp>
        <p:nvGrpSpPr>
          <p:cNvPr id="13334" name="object 67">
            <a:extLst>
              <a:ext uri="{FF2B5EF4-FFF2-40B4-BE49-F238E27FC236}">
                <a16:creationId xmlns:a16="http://schemas.microsoft.com/office/drawing/2014/main" id="{863EF24C-3924-4171-A60B-67E56EE82D59}"/>
              </a:ext>
            </a:extLst>
          </p:cNvPr>
          <p:cNvGrpSpPr>
            <a:grpSpLocks/>
          </p:cNvGrpSpPr>
          <p:nvPr/>
        </p:nvGrpSpPr>
        <p:grpSpPr bwMode="auto">
          <a:xfrm>
            <a:off x="2863851" y="2111376"/>
            <a:ext cx="3133725" cy="3451225"/>
            <a:chOff x="1339926" y="2111376"/>
            <a:chExt cx="3133725" cy="3451225"/>
          </a:xfrm>
        </p:grpSpPr>
        <p:sp>
          <p:nvSpPr>
            <p:cNvPr id="13420" name="object 68">
              <a:extLst>
                <a:ext uri="{FF2B5EF4-FFF2-40B4-BE49-F238E27FC236}">
                  <a16:creationId xmlns:a16="http://schemas.microsoft.com/office/drawing/2014/main" id="{057F50E1-1C83-4816-96F6-DB9F50713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725" y="2125663"/>
              <a:ext cx="563880" cy="482600"/>
            </a:xfrm>
            <a:custGeom>
              <a:avLst/>
              <a:gdLst>
                <a:gd name="T0" fmla="*/ 281787 w 563879"/>
                <a:gd name="T1" fmla="*/ 0 h 482600"/>
                <a:gd name="T2" fmla="*/ 0 w 563879"/>
                <a:gd name="T3" fmla="*/ 261785 h 482600"/>
                <a:gd name="T4" fmla="*/ 86537 w 563879"/>
                <a:gd name="T5" fmla="*/ 261785 h 482600"/>
                <a:gd name="T6" fmla="*/ 86537 w 563879"/>
                <a:gd name="T7" fmla="*/ 482600 h 482600"/>
                <a:gd name="T8" fmla="*/ 477026 w 563879"/>
                <a:gd name="T9" fmla="*/ 482600 h 482600"/>
                <a:gd name="T10" fmla="*/ 477026 w 563879"/>
                <a:gd name="T11" fmla="*/ 261785 h 482600"/>
                <a:gd name="T12" fmla="*/ 563564 w 563879"/>
                <a:gd name="T13" fmla="*/ 261785 h 482600"/>
                <a:gd name="T14" fmla="*/ 281787 w 563879"/>
                <a:gd name="T15" fmla="*/ 0 h 482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3879" h="482600">
                  <a:moveTo>
                    <a:pt x="281787" y="0"/>
                  </a:moveTo>
                  <a:lnTo>
                    <a:pt x="0" y="261785"/>
                  </a:lnTo>
                  <a:lnTo>
                    <a:pt x="86537" y="261785"/>
                  </a:lnTo>
                  <a:lnTo>
                    <a:pt x="86537" y="482600"/>
                  </a:lnTo>
                  <a:lnTo>
                    <a:pt x="477024" y="482600"/>
                  </a:lnTo>
                  <a:lnTo>
                    <a:pt x="477024" y="261785"/>
                  </a:lnTo>
                  <a:lnTo>
                    <a:pt x="563562" y="261785"/>
                  </a:lnTo>
                  <a:lnTo>
                    <a:pt x="281787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21" name="object 69">
              <a:extLst>
                <a:ext uri="{FF2B5EF4-FFF2-40B4-BE49-F238E27FC236}">
                  <a16:creationId xmlns:a16="http://schemas.microsoft.com/office/drawing/2014/main" id="{D64A9F71-7543-403E-9A30-77782B134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725" y="2125663"/>
              <a:ext cx="563880" cy="482600"/>
            </a:xfrm>
            <a:custGeom>
              <a:avLst/>
              <a:gdLst>
                <a:gd name="T0" fmla="*/ 0 w 563879"/>
                <a:gd name="T1" fmla="*/ 261785 h 482600"/>
                <a:gd name="T2" fmla="*/ 281787 w 563879"/>
                <a:gd name="T3" fmla="*/ 0 h 482600"/>
                <a:gd name="T4" fmla="*/ 563564 w 563879"/>
                <a:gd name="T5" fmla="*/ 261785 h 482600"/>
                <a:gd name="T6" fmla="*/ 477026 w 563879"/>
                <a:gd name="T7" fmla="*/ 261785 h 482600"/>
                <a:gd name="T8" fmla="*/ 477026 w 563879"/>
                <a:gd name="T9" fmla="*/ 482600 h 482600"/>
                <a:gd name="T10" fmla="*/ 86537 w 563879"/>
                <a:gd name="T11" fmla="*/ 482600 h 482600"/>
                <a:gd name="T12" fmla="*/ 86537 w 563879"/>
                <a:gd name="T13" fmla="*/ 261785 h 482600"/>
                <a:gd name="T14" fmla="*/ 0 w 563879"/>
                <a:gd name="T15" fmla="*/ 261785 h 482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3879" h="482600">
                  <a:moveTo>
                    <a:pt x="0" y="261785"/>
                  </a:moveTo>
                  <a:lnTo>
                    <a:pt x="281787" y="0"/>
                  </a:lnTo>
                  <a:lnTo>
                    <a:pt x="563562" y="261785"/>
                  </a:lnTo>
                  <a:lnTo>
                    <a:pt x="477024" y="261785"/>
                  </a:lnTo>
                  <a:lnTo>
                    <a:pt x="477024" y="482600"/>
                  </a:lnTo>
                  <a:lnTo>
                    <a:pt x="86537" y="482600"/>
                  </a:lnTo>
                  <a:lnTo>
                    <a:pt x="86537" y="261785"/>
                  </a:lnTo>
                  <a:lnTo>
                    <a:pt x="0" y="261785"/>
                  </a:lnTo>
                  <a:close/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22" name="object 70">
              <a:extLst>
                <a:ext uri="{FF2B5EF4-FFF2-40B4-BE49-F238E27FC236}">
                  <a16:creationId xmlns:a16="http://schemas.microsoft.com/office/drawing/2014/main" id="{CF2F1057-B808-4845-BCD1-DFEF3CE6D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926" y="4703826"/>
              <a:ext cx="568248" cy="279336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23" name="object 71">
              <a:extLst>
                <a:ext uri="{FF2B5EF4-FFF2-40B4-BE49-F238E27FC236}">
                  <a16:creationId xmlns:a16="http://schemas.microsoft.com/office/drawing/2014/main" id="{4221CC8D-1DE1-4A76-84BA-BF2270FF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926" y="4997500"/>
              <a:ext cx="568248" cy="565099"/>
            </a:xfrm>
            <a:prstGeom prst="rect">
              <a:avLst/>
            </a:prstGeom>
            <a:blipFill dpi="0" rotWithShape="1">
              <a:blip r:embed="rId2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335" name="object 72">
            <a:extLst>
              <a:ext uri="{FF2B5EF4-FFF2-40B4-BE49-F238E27FC236}">
                <a16:creationId xmlns:a16="http://schemas.microsoft.com/office/drawing/2014/main" id="{9A1E64B9-E456-4DC8-9DDF-390B39BB2E71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3443289"/>
            <a:ext cx="7178675" cy="2903537"/>
            <a:chOff x="1331988" y="3443287"/>
            <a:chExt cx="7178675" cy="2903855"/>
          </a:xfrm>
        </p:grpSpPr>
        <p:sp>
          <p:nvSpPr>
            <p:cNvPr id="13409" name="object 73">
              <a:extLst>
                <a:ext uri="{FF2B5EF4-FFF2-40B4-BE49-F238E27FC236}">
                  <a16:creationId xmlns:a16="http://schemas.microsoft.com/office/drawing/2014/main" id="{8F65F307-EE8F-4E32-9504-3808A3F2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88" y="5772175"/>
              <a:ext cx="568249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10" name="object 74">
              <a:extLst>
                <a:ext uri="{FF2B5EF4-FFF2-40B4-BE49-F238E27FC236}">
                  <a16:creationId xmlns:a16="http://schemas.microsoft.com/office/drawing/2014/main" id="{C0B06548-18D9-4D2A-8953-1DDFFA9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88" y="6067450"/>
              <a:ext cx="568249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11" name="object 75">
              <a:extLst>
                <a:ext uri="{FF2B5EF4-FFF2-40B4-BE49-F238E27FC236}">
                  <a16:creationId xmlns:a16="http://schemas.microsoft.com/office/drawing/2014/main" id="{F3E95C7F-D99D-4EC2-8F2A-5C03FFB9B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7" y="3451225"/>
              <a:ext cx="492125" cy="1905"/>
            </a:xfrm>
            <a:custGeom>
              <a:avLst/>
              <a:gdLst>
                <a:gd name="T0" fmla="*/ 0 w 492125"/>
                <a:gd name="T1" fmla="*/ 0 h 1904"/>
                <a:gd name="T2" fmla="*/ 492125 w 492125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2125" h="1904">
                  <a:moveTo>
                    <a:pt x="0" y="0"/>
                  </a:moveTo>
                  <a:lnTo>
                    <a:pt x="492125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12" name="object 76">
              <a:extLst>
                <a:ext uri="{FF2B5EF4-FFF2-40B4-BE49-F238E27FC236}">
                  <a16:creationId xmlns:a16="http://schemas.microsoft.com/office/drawing/2014/main" id="{1590B6BC-1749-4858-95DE-892B44221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7" y="3992562"/>
              <a:ext cx="492125" cy="1905"/>
            </a:xfrm>
            <a:custGeom>
              <a:avLst/>
              <a:gdLst>
                <a:gd name="T0" fmla="*/ 0 w 492125"/>
                <a:gd name="T1" fmla="*/ 0 h 1904"/>
                <a:gd name="T2" fmla="*/ 492125 w 492125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2125" h="1904">
                  <a:moveTo>
                    <a:pt x="0" y="0"/>
                  </a:moveTo>
                  <a:lnTo>
                    <a:pt x="492125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13" name="object 77">
              <a:extLst>
                <a:ext uri="{FF2B5EF4-FFF2-40B4-BE49-F238E27FC236}">
                  <a16:creationId xmlns:a16="http://schemas.microsoft.com/office/drawing/2014/main" id="{4D992E92-32F5-497A-AED6-5F232088C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925" y="3451225"/>
              <a:ext cx="492125" cy="1905"/>
            </a:xfrm>
            <a:custGeom>
              <a:avLst/>
              <a:gdLst>
                <a:gd name="T0" fmla="*/ 0 w 492125"/>
                <a:gd name="T1" fmla="*/ 0 h 1904"/>
                <a:gd name="T2" fmla="*/ 492125 w 492125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2125" h="1904">
                  <a:moveTo>
                    <a:pt x="0" y="0"/>
                  </a:moveTo>
                  <a:lnTo>
                    <a:pt x="492125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14" name="object 78">
              <a:extLst>
                <a:ext uri="{FF2B5EF4-FFF2-40B4-BE49-F238E27FC236}">
                  <a16:creationId xmlns:a16="http://schemas.microsoft.com/office/drawing/2014/main" id="{E256F00B-87CD-4AD8-8724-48947BAF3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925" y="3992562"/>
              <a:ext cx="492125" cy="1905"/>
            </a:xfrm>
            <a:custGeom>
              <a:avLst/>
              <a:gdLst>
                <a:gd name="T0" fmla="*/ 0 w 492125"/>
                <a:gd name="T1" fmla="*/ 0 h 1904"/>
                <a:gd name="T2" fmla="*/ 492125 w 492125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2125" h="1904">
                  <a:moveTo>
                    <a:pt x="0" y="0"/>
                  </a:moveTo>
                  <a:lnTo>
                    <a:pt x="492125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15" name="object 79">
              <a:extLst>
                <a:ext uri="{FF2B5EF4-FFF2-40B4-BE49-F238E27FC236}">
                  <a16:creationId xmlns:a16="http://schemas.microsoft.com/office/drawing/2014/main" id="{FF7EA04B-1206-4848-9DDE-460212EAC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7" y="3451225"/>
              <a:ext cx="490855" cy="1905"/>
            </a:xfrm>
            <a:custGeom>
              <a:avLst/>
              <a:gdLst>
                <a:gd name="T0" fmla="*/ 0 w 490854"/>
                <a:gd name="T1" fmla="*/ 0 h 1904"/>
                <a:gd name="T2" fmla="*/ 490539 w 490854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0854" h="1904">
                  <a:moveTo>
                    <a:pt x="0" y="0"/>
                  </a:moveTo>
                  <a:lnTo>
                    <a:pt x="490537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16" name="object 80">
              <a:extLst>
                <a:ext uri="{FF2B5EF4-FFF2-40B4-BE49-F238E27FC236}">
                  <a16:creationId xmlns:a16="http://schemas.microsoft.com/office/drawing/2014/main" id="{C14C370D-BFBC-4E86-A9DD-604203BC4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7" y="3992562"/>
              <a:ext cx="490855" cy="1905"/>
            </a:xfrm>
            <a:custGeom>
              <a:avLst/>
              <a:gdLst>
                <a:gd name="T0" fmla="*/ 0 w 490854"/>
                <a:gd name="T1" fmla="*/ 0 h 1904"/>
                <a:gd name="T2" fmla="*/ 490539 w 490854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0854" h="1904">
                  <a:moveTo>
                    <a:pt x="0" y="0"/>
                  </a:moveTo>
                  <a:lnTo>
                    <a:pt x="490537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17" name="object 81">
              <a:extLst>
                <a:ext uri="{FF2B5EF4-FFF2-40B4-BE49-F238E27FC236}">
                  <a16:creationId xmlns:a16="http://schemas.microsoft.com/office/drawing/2014/main" id="{2B1AB1C5-A0A3-4060-AA1E-5F2BECFF4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3448050"/>
              <a:ext cx="492125" cy="1905"/>
            </a:xfrm>
            <a:custGeom>
              <a:avLst/>
              <a:gdLst>
                <a:gd name="T0" fmla="*/ 0 w 492125"/>
                <a:gd name="T1" fmla="*/ 0 h 1904"/>
                <a:gd name="T2" fmla="*/ 492125 w 492125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2125" h="1904">
                  <a:moveTo>
                    <a:pt x="0" y="0"/>
                  </a:moveTo>
                  <a:lnTo>
                    <a:pt x="492125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18" name="object 82">
              <a:extLst>
                <a:ext uri="{FF2B5EF4-FFF2-40B4-BE49-F238E27FC236}">
                  <a16:creationId xmlns:a16="http://schemas.microsoft.com/office/drawing/2014/main" id="{14FD1A3A-F457-492E-AA8C-1EDB49512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3989387"/>
              <a:ext cx="492125" cy="1905"/>
            </a:xfrm>
            <a:custGeom>
              <a:avLst/>
              <a:gdLst>
                <a:gd name="T0" fmla="*/ 0 w 492125"/>
                <a:gd name="T1" fmla="*/ 0 h 1904"/>
                <a:gd name="T2" fmla="*/ 492125 w 492125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2125" h="1904">
                  <a:moveTo>
                    <a:pt x="0" y="0"/>
                  </a:moveTo>
                  <a:lnTo>
                    <a:pt x="492125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19" name="object 83">
              <a:extLst>
                <a:ext uri="{FF2B5EF4-FFF2-40B4-BE49-F238E27FC236}">
                  <a16:creationId xmlns:a16="http://schemas.microsoft.com/office/drawing/2014/main" id="{F5B8BB08-5F09-4E6D-A887-F98C0BE84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7" y="4027487"/>
              <a:ext cx="3024505" cy="1905"/>
            </a:xfrm>
            <a:custGeom>
              <a:avLst/>
              <a:gdLst>
                <a:gd name="T0" fmla="*/ 0 w 3024504"/>
                <a:gd name="T1" fmla="*/ 0 h 1904"/>
                <a:gd name="T2" fmla="*/ 3024189 w 3024504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24504" h="1904">
                  <a:moveTo>
                    <a:pt x="0" y="0"/>
                  </a:moveTo>
                  <a:lnTo>
                    <a:pt x="3024187" y="1587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aphicFrame>
        <p:nvGraphicFramePr>
          <p:cNvPr id="87" name="object 84">
            <a:extLst>
              <a:ext uri="{FF2B5EF4-FFF2-40B4-BE49-F238E27FC236}">
                <a16:creationId xmlns:a16="http://schemas.microsoft.com/office/drawing/2014/main" id="{01CD20E1-F732-475F-A2E5-5413497DFF9B}"/>
              </a:ext>
            </a:extLst>
          </p:cNvPr>
          <p:cNvGraphicFramePr>
            <a:graphicFrameLocks noGrp="1"/>
          </p:cNvGraphicFramePr>
          <p:nvPr/>
        </p:nvGraphicFramePr>
        <p:xfrm>
          <a:off x="2889250" y="2808288"/>
          <a:ext cx="469900" cy="1655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9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336699"/>
                      </a:solidFill>
                      <a:prstDash val="solid"/>
                    </a:lnL>
                    <a:lnR w="28575">
                      <a:solidFill>
                        <a:srgbClr val="336699"/>
                      </a:solidFill>
                      <a:prstDash val="solid"/>
                    </a:lnR>
                    <a:lnT w="28575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36699"/>
                      </a:solidFill>
                      <a:prstDash val="solid"/>
                    </a:lnL>
                    <a:lnR w="28575">
                      <a:solidFill>
                        <a:srgbClr val="336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36699"/>
                      </a:solidFill>
                      <a:prstDash val="solid"/>
                    </a:lnL>
                    <a:lnR w="28575">
                      <a:solidFill>
                        <a:srgbClr val="336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3366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object 85">
            <a:extLst>
              <a:ext uri="{FF2B5EF4-FFF2-40B4-BE49-F238E27FC236}">
                <a16:creationId xmlns:a16="http://schemas.microsoft.com/office/drawing/2014/main" id="{63AC69EE-81FA-4F0C-A315-6B327B1AB525}"/>
              </a:ext>
            </a:extLst>
          </p:cNvPr>
          <p:cNvSpPr txBox="1"/>
          <p:nvPr/>
        </p:nvSpPr>
        <p:spPr>
          <a:xfrm>
            <a:off x="3513138" y="3084513"/>
            <a:ext cx="442912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0160">
              <a:spcBef>
                <a:spcPts val="100"/>
              </a:spcBef>
              <a:defRPr/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6">
            <a:extLst>
              <a:ext uri="{FF2B5EF4-FFF2-40B4-BE49-F238E27FC236}">
                <a16:creationId xmlns:a16="http://schemas.microsoft.com/office/drawing/2014/main" id="{00E25371-F52C-4A59-BA8A-E8E797D90AA6}"/>
              </a:ext>
            </a:extLst>
          </p:cNvPr>
          <p:cNvSpPr txBox="1"/>
          <p:nvPr/>
        </p:nvSpPr>
        <p:spPr>
          <a:xfrm>
            <a:off x="4130676" y="3084513"/>
            <a:ext cx="442913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0160">
              <a:spcBef>
                <a:spcPts val="100"/>
              </a:spcBef>
              <a:defRPr/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87">
            <a:extLst>
              <a:ext uri="{FF2B5EF4-FFF2-40B4-BE49-F238E27FC236}">
                <a16:creationId xmlns:a16="http://schemas.microsoft.com/office/drawing/2014/main" id="{77487CF8-E8CE-4301-B6CD-706FA1B2D6D5}"/>
              </a:ext>
            </a:extLst>
          </p:cNvPr>
          <p:cNvSpPr txBox="1"/>
          <p:nvPr/>
        </p:nvSpPr>
        <p:spPr>
          <a:xfrm>
            <a:off x="4827588" y="3084513"/>
            <a:ext cx="442912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0160">
              <a:spcBef>
                <a:spcPts val="100"/>
              </a:spcBef>
              <a:defRPr/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88">
            <a:extLst>
              <a:ext uri="{FF2B5EF4-FFF2-40B4-BE49-F238E27FC236}">
                <a16:creationId xmlns:a16="http://schemas.microsoft.com/office/drawing/2014/main" id="{8F319F41-6D6F-480A-947C-C8DE57EACBD2}"/>
              </a:ext>
            </a:extLst>
          </p:cNvPr>
          <p:cNvSpPr txBox="1"/>
          <p:nvPr/>
        </p:nvSpPr>
        <p:spPr>
          <a:xfrm>
            <a:off x="5473701" y="2836864"/>
            <a:ext cx="442913" cy="458459"/>
          </a:xfrm>
          <a:prstGeom prst="rect">
            <a:avLst/>
          </a:prstGeom>
          <a:solidFill>
            <a:srgbClr val="33CCCC"/>
          </a:solidFill>
        </p:spPr>
        <p:txBody>
          <a:bodyPr lIns="0" tIns="4445" rIns="0" bIns="0">
            <a:spAutoFit/>
          </a:bodyPr>
          <a:lstStyle/>
          <a:p>
            <a:pPr>
              <a:spcBef>
                <a:spcPts val="35"/>
              </a:spcBef>
              <a:defRPr/>
            </a:pPr>
            <a:endParaRPr sz="1750">
              <a:latin typeface="Times New Roman"/>
              <a:cs typeface="Times New Roman"/>
            </a:endParaRPr>
          </a:p>
          <a:p>
            <a:pPr marL="10160">
              <a:defRPr/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89">
            <a:extLst>
              <a:ext uri="{FF2B5EF4-FFF2-40B4-BE49-F238E27FC236}">
                <a16:creationId xmlns:a16="http://schemas.microsoft.com/office/drawing/2014/main" id="{5E43B3BA-4A40-4D30-87BE-AF0E80F2ABCE}"/>
              </a:ext>
            </a:extLst>
          </p:cNvPr>
          <p:cNvSpPr txBox="1"/>
          <p:nvPr/>
        </p:nvSpPr>
        <p:spPr>
          <a:xfrm>
            <a:off x="2895601" y="4724401"/>
            <a:ext cx="523875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86995">
              <a:spcBef>
                <a:spcPts val="95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300">
              <a:latin typeface="Arial"/>
              <a:cs typeface="Arial"/>
            </a:endParaRPr>
          </a:p>
          <a:p>
            <a:pPr marL="12700">
              <a:spcBef>
                <a:spcPts val="1190"/>
              </a:spcBef>
              <a:defRPr/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Fin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0">
            <a:extLst>
              <a:ext uri="{FF2B5EF4-FFF2-40B4-BE49-F238E27FC236}">
                <a16:creationId xmlns:a16="http://schemas.microsoft.com/office/drawing/2014/main" id="{9B12E069-F3F0-48DF-AA3B-18A7721C4408}"/>
              </a:ext>
            </a:extLst>
          </p:cNvPr>
          <p:cNvSpPr txBox="1"/>
          <p:nvPr/>
        </p:nvSpPr>
        <p:spPr>
          <a:xfrm>
            <a:off x="7007226" y="4033838"/>
            <a:ext cx="639763" cy="312906"/>
          </a:xfrm>
          <a:prstGeom prst="rect">
            <a:avLst/>
          </a:prstGeom>
          <a:solidFill>
            <a:srgbClr val="477ECF"/>
          </a:solidFill>
        </p:spPr>
        <p:txBody>
          <a:bodyPr lIns="0" tIns="127000" rIns="0" bIns="0">
            <a:spAutoFit/>
          </a:bodyPr>
          <a:lstStyle/>
          <a:p>
            <a:pPr marL="343535">
              <a:spcBef>
                <a:spcPts val="1000"/>
              </a:spcBef>
              <a:defRPr/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1">
            <a:extLst>
              <a:ext uri="{FF2B5EF4-FFF2-40B4-BE49-F238E27FC236}">
                <a16:creationId xmlns:a16="http://schemas.microsoft.com/office/drawing/2014/main" id="{C822C362-87BB-4AFA-9518-2BAB3C44828D}"/>
              </a:ext>
            </a:extLst>
          </p:cNvPr>
          <p:cNvSpPr txBox="1"/>
          <p:nvPr/>
        </p:nvSpPr>
        <p:spPr>
          <a:xfrm>
            <a:off x="7610476" y="4033838"/>
            <a:ext cx="633413" cy="312906"/>
          </a:xfrm>
          <a:prstGeom prst="rect">
            <a:avLst/>
          </a:prstGeom>
          <a:solidFill>
            <a:srgbClr val="477ECF"/>
          </a:solidFill>
        </p:spPr>
        <p:txBody>
          <a:bodyPr lIns="0" tIns="127000" rIns="0" bIns="0">
            <a:spAutoFit/>
          </a:bodyPr>
          <a:lstStyle/>
          <a:p>
            <a:pPr marL="24130">
              <a:spcBef>
                <a:spcPts val="1000"/>
              </a:spcBef>
              <a:defRPr/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/P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2">
            <a:extLst>
              <a:ext uri="{FF2B5EF4-FFF2-40B4-BE49-F238E27FC236}">
                <a16:creationId xmlns:a16="http://schemas.microsoft.com/office/drawing/2014/main" id="{BBFF4552-D65E-497A-8329-913ADB000F65}"/>
              </a:ext>
            </a:extLst>
          </p:cNvPr>
          <p:cNvSpPr txBox="1"/>
          <p:nvPr/>
        </p:nvSpPr>
        <p:spPr>
          <a:xfrm>
            <a:off x="8832851" y="4033838"/>
            <a:ext cx="684213" cy="312906"/>
          </a:xfrm>
          <a:prstGeom prst="rect">
            <a:avLst/>
          </a:prstGeom>
          <a:solidFill>
            <a:srgbClr val="477ECF"/>
          </a:solidFill>
        </p:spPr>
        <p:txBody>
          <a:bodyPr lIns="0" tIns="127000" rIns="0" bIns="0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unicipalit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3">
            <a:extLst>
              <a:ext uri="{FF2B5EF4-FFF2-40B4-BE49-F238E27FC236}">
                <a16:creationId xmlns:a16="http://schemas.microsoft.com/office/drawing/2014/main" id="{55892060-B2E9-4847-B8E0-E1C5AF47A651}"/>
              </a:ext>
            </a:extLst>
          </p:cNvPr>
          <p:cNvSpPr txBox="1"/>
          <p:nvPr/>
        </p:nvSpPr>
        <p:spPr>
          <a:xfrm>
            <a:off x="9442451" y="4033838"/>
            <a:ext cx="595313" cy="312906"/>
          </a:xfrm>
          <a:prstGeom prst="rect">
            <a:avLst/>
          </a:prstGeom>
          <a:solidFill>
            <a:srgbClr val="477ECF"/>
          </a:solidFill>
        </p:spPr>
        <p:txBody>
          <a:bodyPr lIns="0" tIns="127000" rIns="0" bIns="0">
            <a:spAutoFit/>
          </a:bodyPr>
          <a:lstStyle/>
          <a:p>
            <a:pPr marL="59055">
              <a:spcBef>
                <a:spcPts val="1000"/>
              </a:spcBef>
              <a:defRPr/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4">
            <a:extLst>
              <a:ext uri="{FF2B5EF4-FFF2-40B4-BE49-F238E27FC236}">
                <a16:creationId xmlns:a16="http://schemas.microsoft.com/office/drawing/2014/main" id="{3DB76F1C-2134-48AB-847F-8556D877E527}"/>
              </a:ext>
            </a:extLst>
          </p:cNvPr>
          <p:cNvSpPr txBox="1"/>
          <p:nvPr/>
        </p:nvSpPr>
        <p:spPr>
          <a:xfrm>
            <a:off x="8220075" y="4033839"/>
            <a:ext cx="623888" cy="333425"/>
          </a:xfrm>
          <a:prstGeom prst="rect">
            <a:avLst/>
          </a:prstGeom>
          <a:solidFill>
            <a:srgbClr val="477ECF"/>
          </a:solidFill>
        </p:spPr>
        <p:txBody>
          <a:bodyPr lIns="0" tIns="25400" rIns="0" bIns="0">
            <a:spAutoFit/>
          </a:bodyPr>
          <a:lstStyle/>
          <a:p>
            <a:pPr marL="14604">
              <a:spcBef>
                <a:spcPts val="200"/>
              </a:spcBef>
              <a:defRPr/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000" b="1" baseline="-6944" dirty="0">
                <a:solidFill>
                  <a:srgbClr val="FFFFFF"/>
                </a:solidFill>
                <a:latin typeface="Arial"/>
                <a:cs typeface="Arial"/>
              </a:rPr>
              <a:t>↔</a:t>
            </a:r>
            <a:r>
              <a:rPr sz="3000" b="1" spc="67" baseline="-6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356" name="object 95">
            <a:extLst>
              <a:ext uri="{FF2B5EF4-FFF2-40B4-BE49-F238E27FC236}">
                <a16:creationId xmlns:a16="http://schemas.microsoft.com/office/drawing/2014/main" id="{DAA4F9B2-0D1A-41D0-966F-62C9874E9C69}"/>
              </a:ext>
            </a:extLst>
          </p:cNvPr>
          <p:cNvGrpSpPr>
            <a:grpSpLocks/>
          </p:cNvGrpSpPr>
          <p:nvPr/>
        </p:nvGrpSpPr>
        <p:grpSpPr bwMode="auto">
          <a:xfrm>
            <a:off x="1952626" y="1600201"/>
            <a:ext cx="8575675" cy="4081463"/>
            <a:chOff x="428625" y="1600327"/>
            <a:chExt cx="8575675" cy="4081145"/>
          </a:xfrm>
        </p:grpSpPr>
        <p:sp>
          <p:nvSpPr>
            <p:cNvPr id="13396" name="object 96">
              <a:extLst>
                <a:ext uri="{FF2B5EF4-FFF2-40B4-BE49-F238E27FC236}">
                  <a16:creationId xmlns:a16="http://schemas.microsoft.com/office/drawing/2014/main" id="{81BF7F5D-94EC-47FA-95A1-5763D35ED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88" y="1676400"/>
              <a:ext cx="579348" cy="406095"/>
            </a:xfrm>
            <a:prstGeom prst="rect">
              <a:avLst/>
            </a:prstGeom>
            <a:blipFill dpi="0" rotWithShape="1">
              <a:blip r:embed="rId2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7" name="object 97">
              <a:extLst>
                <a:ext uri="{FF2B5EF4-FFF2-40B4-BE49-F238E27FC236}">
                  <a16:creationId xmlns:a16="http://schemas.microsoft.com/office/drawing/2014/main" id="{0AD364B7-1FCE-440F-95D4-3CD67DE0E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600327"/>
              <a:ext cx="539737" cy="507872"/>
            </a:xfrm>
            <a:prstGeom prst="rect">
              <a:avLst/>
            </a:prstGeom>
            <a:blipFill dpi="0" rotWithShape="1">
              <a:blip r:embed="rId2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8" name="object 98">
              <a:extLst>
                <a:ext uri="{FF2B5EF4-FFF2-40B4-BE49-F238E27FC236}">
                  <a16:creationId xmlns:a16="http://schemas.microsoft.com/office/drawing/2014/main" id="{FA3E5F17-FCC2-4DB9-9EB8-22637EC6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44" y="2726435"/>
              <a:ext cx="8537447" cy="32004"/>
            </a:xfrm>
            <a:prstGeom prst="rect">
              <a:avLst/>
            </a:prstGeom>
            <a:blipFill dpi="0" rotWithShape="1">
              <a:blip r:embed="rId3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9" name="object 99">
              <a:extLst>
                <a:ext uri="{FF2B5EF4-FFF2-40B4-BE49-F238E27FC236}">
                  <a16:creationId xmlns:a16="http://schemas.microsoft.com/office/drawing/2014/main" id="{F0C237B5-9781-427B-9CB9-83F300F4E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" y="2717800"/>
              <a:ext cx="8534400" cy="1905"/>
            </a:xfrm>
            <a:custGeom>
              <a:avLst/>
              <a:gdLst>
                <a:gd name="T0" fmla="*/ 0 w 8534400"/>
                <a:gd name="T1" fmla="*/ 0 h 1905"/>
                <a:gd name="T2" fmla="*/ 8534400 w 8534400"/>
                <a:gd name="T3" fmla="*/ 1587 h 19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34400" h="1905">
                  <a:moveTo>
                    <a:pt x="0" y="0"/>
                  </a:moveTo>
                  <a:lnTo>
                    <a:pt x="8534400" y="1587"/>
                  </a:lnTo>
                </a:path>
              </a:pathLst>
            </a:custGeom>
            <a:noFill/>
            <a:ln w="2857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00" name="object 100">
              <a:extLst>
                <a:ext uri="{FF2B5EF4-FFF2-40B4-BE49-F238E27FC236}">
                  <a16:creationId xmlns:a16="http://schemas.microsoft.com/office/drawing/2014/main" id="{01099AFB-7385-47D6-ABF9-A70D74B9E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44" y="4568952"/>
              <a:ext cx="8537447" cy="33527"/>
            </a:xfrm>
            <a:prstGeom prst="rect">
              <a:avLst/>
            </a:prstGeom>
            <a:blipFill dpi="0" rotWithShape="1">
              <a:blip r:embed="rId3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01" name="object 101">
              <a:extLst>
                <a:ext uri="{FF2B5EF4-FFF2-40B4-BE49-F238E27FC236}">
                  <a16:creationId xmlns:a16="http://schemas.microsoft.com/office/drawing/2014/main" id="{E25BCD06-9536-4B42-B2AF-44FD58073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" y="4559300"/>
              <a:ext cx="8534400" cy="1905"/>
            </a:xfrm>
            <a:custGeom>
              <a:avLst/>
              <a:gdLst>
                <a:gd name="T0" fmla="*/ 0 w 8534400"/>
                <a:gd name="T1" fmla="*/ 0 h 1904"/>
                <a:gd name="T2" fmla="*/ 8534400 w 8534400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34400" h="1904">
                  <a:moveTo>
                    <a:pt x="0" y="0"/>
                  </a:moveTo>
                  <a:lnTo>
                    <a:pt x="8534400" y="1587"/>
                  </a:lnTo>
                </a:path>
              </a:pathLst>
            </a:custGeom>
            <a:noFill/>
            <a:ln w="2857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02" name="object 102">
              <a:extLst>
                <a:ext uri="{FF2B5EF4-FFF2-40B4-BE49-F238E27FC236}">
                  <a16:creationId xmlns:a16="http://schemas.microsoft.com/office/drawing/2014/main" id="{F2E2E08B-7E1F-4097-9527-6B424E99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44" y="5647943"/>
              <a:ext cx="8537447" cy="33527"/>
            </a:xfrm>
            <a:prstGeom prst="rect">
              <a:avLst/>
            </a:prstGeom>
            <a:blipFill dpi="0" rotWithShape="1">
              <a:blip r:embed="rId3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03" name="object 103">
              <a:extLst>
                <a:ext uri="{FF2B5EF4-FFF2-40B4-BE49-F238E27FC236}">
                  <a16:creationId xmlns:a16="http://schemas.microsoft.com/office/drawing/2014/main" id="{6A1641D5-D554-4F5A-B51E-6896C325A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" y="5638799"/>
              <a:ext cx="8534400" cy="1905"/>
            </a:xfrm>
            <a:custGeom>
              <a:avLst/>
              <a:gdLst>
                <a:gd name="T0" fmla="*/ 0 w 8534400"/>
                <a:gd name="T1" fmla="*/ 0 h 1904"/>
                <a:gd name="T2" fmla="*/ 8534400 w 8534400"/>
                <a:gd name="T3" fmla="*/ 1589 h 19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34400" h="1904">
                  <a:moveTo>
                    <a:pt x="0" y="0"/>
                  </a:moveTo>
                  <a:lnTo>
                    <a:pt x="8534400" y="1587"/>
                  </a:lnTo>
                </a:path>
              </a:pathLst>
            </a:custGeom>
            <a:noFill/>
            <a:ln w="2857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04" name="object 104">
              <a:extLst>
                <a:ext uri="{FF2B5EF4-FFF2-40B4-BE49-F238E27FC236}">
                  <a16:creationId xmlns:a16="http://schemas.microsoft.com/office/drawing/2014/main" id="{B7413A4F-D4D1-460A-B339-F7E45BE6E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012" y="2260600"/>
              <a:ext cx="609600" cy="2971800"/>
            </a:xfrm>
            <a:prstGeom prst="rect">
              <a:avLst/>
            </a:prstGeom>
            <a:blipFill dpi="0" rotWithShape="1">
              <a:blip r:embed="rId3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05" name="object 105">
              <a:extLst>
                <a:ext uri="{FF2B5EF4-FFF2-40B4-BE49-F238E27FC236}">
                  <a16:creationId xmlns:a16="http://schemas.microsoft.com/office/drawing/2014/main" id="{3354821B-BD04-402E-87FD-A40CBEAF2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963" y="2818587"/>
              <a:ext cx="2378075" cy="732155"/>
            </a:xfrm>
            <a:custGeom>
              <a:avLst/>
              <a:gdLst>
                <a:gd name="T0" fmla="*/ 2366365 w 2378075"/>
                <a:gd name="T1" fmla="*/ 315239 h 732154"/>
                <a:gd name="T2" fmla="*/ 2301227 w 2378075"/>
                <a:gd name="T3" fmla="*/ 259549 h 732154"/>
                <a:gd name="T4" fmla="*/ 2311082 w 2378075"/>
                <a:gd name="T5" fmla="*/ 248881 h 732154"/>
                <a:gd name="T6" fmla="*/ 2324862 w 2378075"/>
                <a:gd name="T7" fmla="*/ 215239 h 732154"/>
                <a:gd name="T8" fmla="*/ 2268778 w 2378075"/>
                <a:gd name="T9" fmla="*/ 138468 h 732154"/>
                <a:gd name="T10" fmla="*/ 2171535 w 2378075"/>
                <a:gd name="T11" fmla="*/ 102666 h 732154"/>
                <a:gd name="T12" fmla="*/ 2104555 w 2378075"/>
                <a:gd name="T13" fmla="*/ 85775 h 732154"/>
                <a:gd name="T14" fmla="*/ 2077186 w 2378075"/>
                <a:gd name="T15" fmla="*/ 56108 h 732154"/>
                <a:gd name="T16" fmla="*/ 2050986 w 2378075"/>
                <a:gd name="T17" fmla="*/ 40386 h 732154"/>
                <a:gd name="T18" fmla="*/ 2018474 w 2378075"/>
                <a:gd name="T19" fmla="*/ 26682 h 732154"/>
                <a:gd name="T20" fmla="*/ 1925561 w 2378075"/>
                <a:gd name="T21" fmla="*/ 5257 h 732154"/>
                <a:gd name="T22" fmla="*/ 1823758 w 2378075"/>
                <a:gd name="T23" fmla="*/ 571 h 732154"/>
                <a:gd name="T24" fmla="*/ 1725155 w 2378075"/>
                <a:gd name="T25" fmla="*/ 12179 h 732154"/>
                <a:gd name="T26" fmla="*/ 1641894 w 2378075"/>
                <a:gd name="T27" fmla="*/ 39674 h 732154"/>
                <a:gd name="T28" fmla="*/ 1581950 w 2378075"/>
                <a:gd name="T29" fmla="*/ 16332 h 732154"/>
                <a:gd name="T30" fmla="*/ 1452740 w 2378075"/>
                <a:gd name="T31" fmla="*/ 0 h 732154"/>
                <a:gd name="T32" fmla="*/ 1350314 w 2378075"/>
                <a:gd name="T33" fmla="*/ 9296 h 732154"/>
                <a:gd name="T34" fmla="*/ 1266329 w 2378075"/>
                <a:gd name="T35" fmla="*/ 36309 h 732154"/>
                <a:gd name="T36" fmla="*/ 1220419 w 2378075"/>
                <a:gd name="T37" fmla="*/ 49771 h 732154"/>
                <a:gd name="T38" fmla="*/ 1112888 w 2378075"/>
                <a:gd name="T39" fmla="*/ 25361 h 732154"/>
                <a:gd name="T40" fmla="*/ 999540 w 2378075"/>
                <a:gd name="T41" fmla="*/ 21082 h 732154"/>
                <a:gd name="T42" fmla="*/ 892378 w 2378075"/>
                <a:gd name="T43" fmla="*/ 34848 h 732154"/>
                <a:gd name="T44" fmla="*/ 804176 w 2378075"/>
                <a:gd name="T45" fmla="*/ 65036 h 732154"/>
                <a:gd name="T46" fmla="*/ 726808 w 2378075"/>
                <a:gd name="T47" fmla="*/ 76479 h 732154"/>
                <a:gd name="T48" fmla="*/ 631977 w 2378075"/>
                <a:gd name="T49" fmla="*/ 65747 h 732154"/>
                <a:gd name="T50" fmla="*/ 533323 w 2378075"/>
                <a:gd name="T51" fmla="*/ 65836 h 732154"/>
                <a:gd name="T52" fmla="*/ 408012 w 2378075"/>
                <a:gd name="T53" fmla="*/ 82804 h 732154"/>
                <a:gd name="T54" fmla="*/ 307936 w 2378075"/>
                <a:gd name="T55" fmla="*/ 115633 h 732154"/>
                <a:gd name="T56" fmla="*/ 220853 w 2378075"/>
                <a:gd name="T57" fmla="*/ 185940 h 732154"/>
                <a:gd name="T58" fmla="*/ 215290 w 2378075"/>
                <a:gd name="T59" fmla="*/ 241084 h 732154"/>
                <a:gd name="T60" fmla="*/ 158330 w 2378075"/>
                <a:gd name="T61" fmla="*/ 248564 h 732154"/>
                <a:gd name="T62" fmla="*/ 65519 w 2378075"/>
                <a:gd name="T63" fmla="*/ 273723 h 732154"/>
                <a:gd name="T64" fmla="*/ 3873 w 2378075"/>
                <a:gd name="T65" fmla="*/ 322707 h 732154"/>
                <a:gd name="T66" fmla="*/ 18503 w 2378075"/>
                <a:gd name="T67" fmla="*/ 383630 h 732154"/>
                <a:gd name="T68" fmla="*/ 117017 w 2378075"/>
                <a:gd name="T69" fmla="*/ 430455 h 732154"/>
                <a:gd name="T70" fmla="*/ 64287 w 2378075"/>
                <a:gd name="T71" fmla="*/ 467641 h 732154"/>
                <a:gd name="T72" fmla="*/ 53911 w 2378075"/>
                <a:gd name="T73" fmla="*/ 510656 h 732154"/>
                <a:gd name="T74" fmla="*/ 143446 w 2378075"/>
                <a:gd name="T75" fmla="*/ 577636 h 732154"/>
                <a:gd name="T76" fmla="*/ 255752 w 2378075"/>
                <a:gd name="T77" fmla="*/ 598083 h 732154"/>
                <a:gd name="T78" fmla="*/ 321551 w 2378075"/>
                <a:gd name="T79" fmla="*/ 599619 h 732154"/>
                <a:gd name="T80" fmla="*/ 395744 w 2378075"/>
                <a:gd name="T81" fmla="*/ 639154 h 732154"/>
                <a:gd name="T82" fmla="*/ 484695 w 2378075"/>
                <a:gd name="T83" fmla="*/ 666447 h 732154"/>
                <a:gd name="T84" fmla="*/ 585901 w 2378075"/>
                <a:gd name="T85" fmla="*/ 683046 h 732154"/>
                <a:gd name="T86" fmla="*/ 693775 w 2378075"/>
                <a:gd name="T87" fmla="*/ 688354 h 732154"/>
                <a:gd name="T88" fmla="*/ 802779 w 2378075"/>
                <a:gd name="T89" fmla="*/ 681801 h 732154"/>
                <a:gd name="T90" fmla="*/ 907351 w 2378075"/>
                <a:gd name="T91" fmla="*/ 662815 h 732154"/>
                <a:gd name="T92" fmla="*/ 994994 w 2378075"/>
                <a:gd name="T93" fmla="*/ 701473 h 732154"/>
                <a:gd name="T94" fmla="*/ 1108506 w 2378075"/>
                <a:gd name="T95" fmla="*/ 725464 h 732154"/>
                <a:gd name="T96" fmla="*/ 1226362 w 2378075"/>
                <a:gd name="T97" fmla="*/ 732144 h 732154"/>
                <a:gd name="T98" fmla="*/ 1339227 w 2378075"/>
                <a:gd name="T99" fmla="*/ 723355 h 732154"/>
                <a:gd name="T100" fmla="*/ 1439481 w 2378075"/>
                <a:gd name="T101" fmla="*/ 700800 h 732154"/>
                <a:gd name="T102" fmla="*/ 1519504 w 2378075"/>
                <a:gd name="T103" fmla="*/ 666205 h 732154"/>
                <a:gd name="T104" fmla="*/ 1610334 w 2378075"/>
                <a:gd name="T105" fmla="*/ 629909 h 732154"/>
                <a:gd name="T106" fmla="*/ 1693926 w 2378075"/>
                <a:gd name="T107" fmla="*/ 640094 h 732154"/>
                <a:gd name="T108" fmla="*/ 1801812 w 2378075"/>
                <a:gd name="T109" fmla="*/ 639015 h 732154"/>
                <a:gd name="T110" fmla="*/ 1907273 w 2378075"/>
                <a:gd name="T111" fmla="*/ 621286 h 732154"/>
                <a:gd name="T112" fmla="*/ 2002624 w 2378075"/>
                <a:gd name="T113" fmla="*/ 583630 h 732154"/>
                <a:gd name="T114" fmla="*/ 2058403 w 2378075"/>
                <a:gd name="T115" fmla="*/ 509310 h 732154"/>
                <a:gd name="T116" fmla="*/ 2150275 w 2378075"/>
                <a:gd name="T117" fmla="*/ 498642 h 732154"/>
                <a:gd name="T118" fmla="*/ 2232672 w 2378075"/>
                <a:gd name="T119" fmla="*/ 478563 h 732154"/>
                <a:gd name="T120" fmla="*/ 2329878 w 2378075"/>
                <a:gd name="T121" fmla="*/ 431789 h 732154"/>
                <a:gd name="T122" fmla="*/ 2375179 w 2378075"/>
                <a:gd name="T123" fmla="*/ 374994 h 73215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78075" h="732154">
                  <a:moveTo>
                    <a:pt x="2377681" y="345046"/>
                  </a:moveTo>
                  <a:lnTo>
                    <a:pt x="2366365" y="315239"/>
                  </a:lnTo>
                  <a:lnTo>
                    <a:pt x="2340978" y="286435"/>
                  </a:lnTo>
                  <a:lnTo>
                    <a:pt x="2301227" y="259549"/>
                  </a:lnTo>
                  <a:lnTo>
                    <a:pt x="2306599" y="254292"/>
                  </a:lnTo>
                  <a:lnTo>
                    <a:pt x="2311082" y="248881"/>
                  </a:lnTo>
                  <a:lnTo>
                    <a:pt x="2314664" y="243357"/>
                  </a:lnTo>
                  <a:lnTo>
                    <a:pt x="2324862" y="215239"/>
                  </a:lnTo>
                  <a:lnTo>
                    <a:pt x="2319782" y="187782"/>
                  </a:lnTo>
                  <a:lnTo>
                    <a:pt x="2268778" y="138468"/>
                  </a:lnTo>
                  <a:lnTo>
                    <a:pt x="2225319" y="118427"/>
                  </a:lnTo>
                  <a:lnTo>
                    <a:pt x="2171535" y="102666"/>
                  </a:lnTo>
                  <a:lnTo>
                    <a:pt x="2108670" y="92113"/>
                  </a:lnTo>
                  <a:lnTo>
                    <a:pt x="2104555" y="85775"/>
                  </a:lnTo>
                  <a:lnTo>
                    <a:pt x="2096592" y="73482"/>
                  </a:lnTo>
                  <a:lnTo>
                    <a:pt x="2077186" y="56108"/>
                  </a:lnTo>
                  <a:lnTo>
                    <a:pt x="2076653" y="55791"/>
                  </a:lnTo>
                  <a:lnTo>
                    <a:pt x="2050986" y="40386"/>
                  </a:lnTo>
                  <a:lnTo>
                    <a:pt x="2049272" y="39674"/>
                  </a:lnTo>
                  <a:lnTo>
                    <a:pt x="2018474" y="26682"/>
                  </a:lnTo>
                  <a:lnTo>
                    <a:pt x="1973884" y="13855"/>
                  </a:lnTo>
                  <a:lnTo>
                    <a:pt x="1925561" y="5257"/>
                  </a:lnTo>
                  <a:lnTo>
                    <a:pt x="1875015" y="850"/>
                  </a:lnTo>
                  <a:lnTo>
                    <a:pt x="1823758" y="571"/>
                  </a:lnTo>
                  <a:lnTo>
                    <a:pt x="1773301" y="4356"/>
                  </a:lnTo>
                  <a:lnTo>
                    <a:pt x="1725155" y="12179"/>
                  </a:lnTo>
                  <a:lnTo>
                    <a:pt x="1680845" y="23964"/>
                  </a:lnTo>
                  <a:lnTo>
                    <a:pt x="1641894" y="39674"/>
                  </a:lnTo>
                  <a:lnTo>
                    <a:pt x="1624025" y="30937"/>
                  </a:lnTo>
                  <a:lnTo>
                    <a:pt x="1581950" y="16332"/>
                  </a:lnTo>
                  <a:lnTo>
                    <a:pt x="1506042" y="2692"/>
                  </a:lnTo>
                  <a:lnTo>
                    <a:pt x="1452740" y="0"/>
                  </a:lnTo>
                  <a:lnTo>
                    <a:pt x="1400200" y="2298"/>
                  </a:lnTo>
                  <a:lnTo>
                    <a:pt x="1350314" y="9296"/>
                  </a:lnTo>
                  <a:lnTo>
                    <a:pt x="1305052" y="20726"/>
                  </a:lnTo>
                  <a:lnTo>
                    <a:pt x="1266329" y="36309"/>
                  </a:lnTo>
                  <a:lnTo>
                    <a:pt x="1236078" y="55791"/>
                  </a:lnTo>
                  <a:lnTo>
                    <a:pt x="1220419" y="49771"/>
                  </a:lnTo>
                  <a:lnTo>
                    <a:pt x="1167904" y="34798"/>
                  </a:lnTo>
                  <a:lnTo>
                    <a:pt x="1112888" y="25361"/>
                  </a:lnTo>
                  <a:lnTo>
                    <a:pt x="1056233" y="20866"/>
                  </a:lnTo>
                  <a:lnTo>
                    <a:pt x="999540" y="21082"/>
                  </a:lnTo>
                  <a:lnTo>
                    <a:pt x="944384" y="25806"/>
                  </a:lnTo>
                  <a:lnTo>
                    <a:pt x="892378" y="34848"/>
                  </a:lnTo>
                  <a:lnTo>
                    <a:pt x="845108" y="47993"/>
                  </a:lnTo>
                  <a:lnTo>
                    <a:pt x="804176" y="65036"/>
                  </a:lnTo>
                  <a:lnTo>
                    <a:pt x="771182" y="85775"/>
                  </a:lnTo>
                  <a:lnTo>
                    <a:pt x="726808" y="76479"/>
                  </a:lnTo>
                  <a:lnTo>
                    <a:pt x="680186" y="69786"/>
                  </a:lnTo>
                  <a:lnTo>
                    <a:pt x="631977" y="65747"/>
                  </a:lnTo>
                  <a:lnTo>
                    <a:pt x="582803" y="64414"/>
                  </a:lnTo>
                  <a:lnTo>
                    <a:pt x="533323" y="65836"/>
                  </a:lnTo>
                  <a:lnTo>
                    <a:pt x="467956" y="72085"/>
                  </a:lnTo>
                  <a:lnTo>
                    <a:pt x="408012" y="82804"/>
                  </a:lnTo>
                  <a:lnTo>
                    <a:pt x="354368" y="97485"/>
                  </a:lnTo>
                  <a:lnTo>
                    <a:pt x="307936" y="115633"/>
                  </a:lnTo>
                  <a:lnTo>
                    <a:pt x="269608" y="136753"/>
                  </a:lnTo>
                  <a:lnTo>
                    <a:pt x="220853" y="185940"/>
                  </a:lnTo>
                  <a:lnTo>
                    <a:pt x="212217" y="213017"/>
                  </a:lnTo>
                  <a:lnTo>
                    <a:pt x="215290" y="241084"/>
                  </a:lnTo>
                  <a:lnTo>
                    <a:pt x="213283" y="243370"/>
                  </a:lnTo>
                  <a:lnTo>
                    <a:pt x="158330" y="248564"/>
                  </a:lnTo>
                  <a:lnTo>
                    <a:pt x="108432" y="258851"/>
                  </a:lnTo>
                  <a:lnTo>
                    <a:pt x="65519" y="273723"/>
                  </a:lnTo>
                  <a:lnTo>
                    <a:pt x="31546" y="292646"/>
                  </a:lnTo>
                  <a:lnTo>
                    <a:pt x="3873" y="322707"/>
                  </a:lnTo>
                  <a:lnTo>
                    <a:pt x="0" y="353796"/>
                  </a:lnTo>
                  <a:lnTo>
                    <a:pt x="18503" y="383628"/>
                  </a:lnTo>
                  <a:lnTo>
                    <a:pt x="57975" y="409930"/>
                  </a:lnTo>
                  <a:lnTo>
                    <a:pt x="117017" y="430453"/>
                  </a:lnTo>
                  <a:lnTo>
                    <a:pt x="85648" y="447941"/>
                  </a:lnTo>
                  <a:lnTo>
                    <a:pt x="64287" y="467639"/>
                  </a:lnTo>
                  <a:lnTo>
                    <a:pt x="53517" y="488784"/>
                  </a:lnTo>
                  <a:lnTo>
                    <a:pt x="53911" y="510654"/>
                  </a:lnTo>
                  <a:lnTo>
                    <a:pt x="100545" y="559308"/>
                  </a:lnTo>
                  <a:lnTo>
                    <a:pt x="143446" y="577634"/>
                  </a:lnTo>
                  <a:lnTo>
                    <a:pt x="196024" y="590842"/>
                  </a:lnTo>
                  <a:lnTo>
                    <a:pt x="255752" y="598081"/>
                  </a:lnTo>
                  <a:lnTo>
                    <a:pt x="320078" y="598538"/>
                  </a:lnTo>
                  <a:lnTo>
                    <a:pt x="321551" y="599617"/>
                  </a:lnTo>
                  <a:lnTo>
                    <a:pt x="357581" y="621677"/>
                  </a:lnTo>
                  <a:lnTo>
                    <a:pt x="395744" y="639152"/>
                  </a:lnTo>
                  <a:lnTo>
                    <a:pt x="438340" y="654100"/>
                  </a:lnTo>
                  <a:lnTo>
                    <a:pt x="484695" y="666445"/>
                  </a:lnTo>
                  <a:lnTo>
                    <a:pt x="534111" y="676109"/>
                  </a:lnTo>
                  <a:lnTo>
                    <a:pt x="585901" y="683044"/>
                  </a:lnTo>
                  <a:lnTo>
                    <a:pt x="639343" y="687146"/>
                  </a:lnTo>
                  <a:lnTo>
                    <a:pt x="693775" y="688352"/>
                  </a:lnTo>
                  <a:lnTo>
                    <a:pt x="748487" y="686600"/>
                  </a:lnTo>
                  <a:lnTo>
                    <a:pt x="802779" y="681799"/>
                  </a:lnTo>
                  <a:lnTo>
                    <a:pt x="855967" y="673900"/>
                  </a:lnTo>
                  <a:lnTo>
                    <a:pt x="907351" y="662813"/>
                  </a:lnTo>
                  <a:lnTo>
                    <a:pt x="947369" y="683793"/>
                  </a:lnTo>
                  <a:lnTo>
                    <a:pt x="994994" y="701471"/>
                  </a:lnTo>
                  <a:lnTo>
                    <a:pt x="1049083" y="715479"/>
                  </a:lnTo>
                  <a:lnTo>
                    <a:pt x="1108506" y="725462"/>
                  </a:lnTo>
                  <a:lnTo>
                    <a:pt x="1167574" y="730846"/>
                  </a:lnTo>
                  <a:lnTo>
                    <a:pt x="1226362" y="732142"/>
                  </a:lnTo>
                  <a:lnTo>
                    <a:pt x="1283893" y="729576"/>
                  </a:lnTo>
                  <a:lnTo>
                    <a:pt x="1339227" y="723353"/>
                  </a:lnTo>
                  <a:lnTo>
                    <a:pt x="1391412" y="713689"/>
                  </a:lnTo>
                  <a:lnTo>
                    <a:pt x="1439481" y="700798"/>
                  </a:lnTo>
                  <a:lnTo>
                    <a:pt x="1482496" y="684898"/>
                  </a:lnTo>
                  <a:lnTo>
                    <a:pt x="1519504" y="666203"/>
                  </a:lnTo>
                  <a:lnTo>
                    <a:pt x="1571650" y="621284"/>
                  </a:lnTo>
                  <a:lnTo>
                    <a:pt x="1610334" y="629907"/>
                  </a:lnTo>
                  <a:lnTo>
                    <a:pt x="1651292" y="636206"/>
                  </a:lnTo>
                  <a:lnTo>
                    <a:pt x="1693926" y="640092"/>
                  </a:lnTo>
                  <a:lnTo>
                    <a:pt x="1737626" y="641502"/>
                  </a:lnTo>
                  <a:lnTo>
                    <a:pt x="1801812" y="639013"/>
                  </a:lnTo>
                  <a:lnTo>
                    <a:pt x="1861693" y="631444"/>
                  </a:lnTo>
                  <a:lnTo>
                    <a:pt x="1907273" y="621284"/>
                  </a:lnTo>
                  <a:lnTo>
                    <a:pt x="1963394" y="603224"/>
                  </a:lnTo>
                  <a:lnTo>
                    <a:pt x="2002624" y="583628"/>
                  </a:lnTo>
                  <a:lnTo>
                    <a:pt x="2051418" y="536143"/>
                  </a:lnTo>
                  <a:lnTo>
                    <a:pt x="2058403" y="509308"/>
                  </a:lnTo>
                  <a:lnTo>
                    <a:pt x="2105240" y="505206"/>
                  </a:lnTo>
                  <a:lnTo>
                    <a:pt x="2150275" y="498640"/>
                  </a:lnTo>
                  <a:lnTo>
                    <a:pt x="2192921" y="489724"/>
                  </a:lnTo>
                  <a:lnTo>
                    <a:pt x="2232672" y="478561"/>
                  </a:lnTo>
                  <a:lnTo>
                    <a:pt x="2287625" y="456869"/>
                  </a:lnTo>
                  <a:lnTo>
                    <a:pt x="2329878" y="431787"/>
                  </a:lnTo>
                  <a:lnTo>
                    <a:pt x="2359164" y="404202"/>
                  </a:lnTo>
                  <a:lnTo>
                    <a:pt x="2375179" y="374992"/>
                  </a:lnTo>
                  <a:lnTo>
                    <a:pt x="2377681" y="345046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3406" name="object 106">
              <a:extLst>
                <a:ext uri="{FF2B5EF4-FFF2-40B4-BE49-F238E27FC236}">
                  <a16:creationId xmlns:a16="http://schemas.microsoft.com/office/drawing/2014/main" id="{2A793758-2574-4174-9A58-B9654929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572" y="3255669"/>
              <a:ext cx="81318" cy="81305"/>
            </a:xfrm>
            <a:prstGeom prst="rect">
              <a:avLst/>
            </a:prstGeom>
            <a:blipFill dpi="0" rotWithShape="1">
              <a:blip r:embed="rId3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07" name="object 107">
              <a:extLst>
                <a:ext uri="{FF2B5EF4-FFF2-40B4-BE49-F238E27FC236}">
                  <a16:creationId xmlns:a16="http://schemas.microsoft.com/office/drawing/2014/main" id="{0887E3D7-D6B0-4B8D-9F8C-0C120DAB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009" y="3296407"/>
              <a:ext cx="121970" cy="121970"/>
            </a:xfrm>
            <a:prstGeom prst="rect">
              <a:avLst/>
            </a:prstGeom>
            <a:blipFill dpi="0" rotWithShape="1">
              <a:blip r:embed="rId3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08" name="object 108">
              <a:extLst>
                <a:ext uri="{FF2B5EF4-FFF2-40B4-BE49-F238E27FC236}">
                  <a16:creationId xmlns:a16="http://schemas.microsoft.com/office/drawing/2014/main" id="{395DBB6D-D16A-4548-82EB-60775A8A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5529" y="2758262"/>
              <a:ext cx="2377677" cy="732134"/>
            </a:xfrm>
            <a:prstGeom prst="rect">
              <a:avLst/>
            </a:prstGeom>
            <a:blipFill dpi="0" rotWithShape="1">
              <a:blip r:embed="rId3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2" name="object 109">
            <a:extLst>
              <a:ext uri="{FF2B5EF4-FFF2-40B4-BE49-F238E27FC236}">
                <a16:creationId xmlns:a16="http://schemas.microsoft.com/office/drawing/2014/main" id="{FC59B08E-5664-4607-BC7D-63AF06F67907}"/>
              </a:ext>
            </a:extLst>
          </p:cNvPr>
          <p:cNvSpPr txBox="1"/>
          <p:nvPr/>
        </p:nvSpPr>
        <p:spPr>
          <a:xfrm>
            <a:off x="7007226" y="3605213"/>
            <a:ext cx="588963" cy="2122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95885">
              <a:spcBef>
                <a:spcPts val="95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Dept1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3" name="object 110">
            <a:extLst>
              <a:ext uri="{FF2B5EF4-FFF2-40B4-BE49-F238E27FC236}">
                <a16:creationId xmlns:a16="http://schemas.microsoft.com/office/drawing/2014/main" id="{56587F61-A470-439C-B6CF-E8D041874F73}"/>
              </a:ext>
            </a:extLst>
          </p:cNvPr>
          <p:cNvSpPr txBox="1"/>
          <p:nvPr/>
        </p:nvSpPr>
        <p:spPr>
          <a:xfrm>
            <a:off x="7642225" y="2833688"/>
            <a:ext cx="2395538" cy="995362"/>
          </a:xfrm>
          <a:prstGeom prst="rect">
            <a:avLst/>
          </a:prstGeom>
        </p:spPr>
        <p:txBody>
          <a:bodyPr lIns="0" tIns="52069" rIns="0" bIns="0">
            <a:spAutoFit/>
          </a:bodyPr>
          <a:lstStyle/>
          <a:p>
            <a:pPr marL="114300" indent="-102235">
              <a:spcBef>
                <a:spcPts val="409"/>
              </a:spcBef>
              <a:buFont typeface="Arial"/>
              <a:buChar char="•"/>
              <a:tabLst>
                <a:tab pos="114935" algn="l"/>
              </a:tabLst>
              <a:defRPr/>
            </a:pPr>
            <a:r>
              <a:rPr sz="1300" b="1" spc="-5" dirty="0">
                <a:latin typeface="Arial"/>
                <a:cs typeface="Arial"/>
              </a:rPr>
              <a:t>Shared Use of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Information</a:t>
            </a:r>
            <a:endParaRPr sz="1300">
              <a:latin typeface="Arial"/>
              <a:cs typeface="Arial"/>
            </a:endParaRPr>
          </a:p>
          <a:p>
            <a:pPr marL="114300" indent="-102235">
              <a:spcBef>
                <a:spcPts val="310"/>
              </a:spcBef>
              <a:buFont typeface="Arial"/>
              <a:buChar char="•"/>
              <a:tabLst>
                <a:tab pos="114935" algn="l"/>
              </a:tabLst>
              <a:defRPr/>
            </a:pPr>
            <a:r>
              <a:rPr sz="1300" b="1" spc="-5" dirty="0">
                <a:latin typeface="Arial"/>
                <a:cs typeface="Arial"/>
              </a:rPr>
              <a:t>Integrated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System</a:t>
            </a:r>
            <a:endParaRPr sz="1300">
              <a:latin typeface="Arial"/>
              <a:cs typeface="Arial"/>
            </a:endParaRPr>
          </a:p>
          <a:p>
            <a:pPr>
              <a:spcBef>
                <a:spcPts val="25"/>
              </a:spcBef>
              <a:defRPr/>
            </a:pPr>
            <a:endParaRPr sz="2000">
              <a:latin typeface="Arial"/>
              <a:cs typeface="Arial"/>
            </a:endParaRPr>
          </a:p>
          <a:p>
            <a:pPr marL="46990">
              <a:tabLst>
                <a:tab pos="691515" algn="l"/>
                <a:tab pos="1277620" algn="l"/>
                <a:tab pos="1899920" algn="l"/>
              </a:tabLst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Dept2	</a:t>
            </a:r>
            <a:r>
              <a:rPr sz="1950" b="1" spc="-7" baseline="4273" dirty="0">
                <a:solidFill>
                  <a:srgbClr val="FFFFFF"/>
                </a:solidFill>
                <a:latin typeface="Arial"/>
                <a:cs typeface="Arial"/>
              </a:rPr>
              <a:t>Dept3	Dept4	DeptN</a:t>
            </a:r>
            <a:endParaRPr sz="1950" baseline="4273">
              <a:latin typeface="Arial"/>
              <a:cs typeface="Arial"/>
            </a:endParaRPr>
          </a:p>
        </p:txBody>
      </p:sp>
      <p:grpSp>
        <p:nvGrpSpPr>
          <p:cNvPr id="13359" name="object 111">
            <a:extLst>
              <a:ext uri="{FF2B5EF4-FFF2-40B4-BE49-F238E27FC236}">
                <a16:creationId xmlns:a16="http://schemas.microsoft.com/office/drawing/2014/main" id="{B38696FF-2DEC-4301-AF50-34103EADE4CE}"/>
              </a:ext>
            </a:extLst>
          </p:cNvPr>
          <p:cNvGrpSpPr>
            <a:grpSpLocks/>
          </p:cNvGrpSpPr>
          <p:nvPr/>
        </p:nvGrpSpPr>
        <p:grpSpPr bwMode="auto">
          <a:xfrm>
            <a:off x="3451226" y="5770563"/>
            <a:ext cx="2441575" cy="584200"/>
            <a:chOff x="1927326" y="5770588"/>
            <a:chExt cx="2441575" cy="584200"/>
          </a:xfrm>
        </p:grpSpPr>
        <p:sp>
          <p:nvSpPr>
            <p:cNvPr id="13388" name="object 112">
              <a:extLst>
                <a:ext uri="{FF2B5EF4-FFF2-40B4-BE49-F238E27FC236}">
                  <a16:creationId xmlns:a16="http://schemas.microsoft.com/office/drawing/2014/main" id="{C46CDEE4-349F-4E55-A8EA-29707169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326" y="5780113"/>
              <a:ext cx="568223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9" name="object 113">
              <a:extLst>
                <a:ext uri="{FF2B5EF4-FFF2-40B4-BE49-F238E27FC236}">
                  <a16:creationId xmlns:a16="http://schemas.microsoft.com/office/drawing/2014/main" id="{00932439-E0A5-4432-9E98-A773C372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326" y="6075388"/>
              <a:ext cx="568223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0" name="object 114">
              <a:extLst>
                <a:ext uri="{FF2B5EF4-FFF2-40B4-BE49-F238E27FC236}">
                  <a16:creationId xmlns:a16="http://schemas.microsoft.com/office/drawing/2014/main" id="{6658C8C2-5CF3-402F-B932-D8557139D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064" y="5770588"/>
              <a:ext cx="568185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1" name="object 115">
              <a:extLst>
                <a:ext uri="{FF2B5EF4-FFF2-40B4-BE49-F238E27FC236}">
                  <a16:creationId xmlns:a16="http://schemas.microsoft.com/office/drawing/2014/main" id="{344EDF4F-B45D-4581-B852-4D0E225C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064" y="6065863"/>
              <a:ext cx="568185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2" name="object 116">
              <a:extLst>
                <a:ext uri="{FF2B5EF4-FFF2-40B4-BE49-F238E27FC236}">
                  <a16:creationId xmlns:a16="http://schemas.microsoft.com/office/drawing/2014/main" id="{91D5378B-B5CB-4185-B610-0E4C21FF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127" y="5780113"/>
              <a:ext cx="568147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3" name="object 117">
              <a:extLst>
                <a:ext uri="{FF2B5EF4-FFF2-40B4-BE49-F238E27FC236}">
                  <a16:creationId xmlns:a16="http://schemas.microsoft.com/office/drawing/2014/main" id="{A54C3B00-5388-42DB-A34E-CFFB1CD4D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127" y="6075388"/>
              <a:ext cx="568147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4" name="object 118">
              <a:extLst>
                <a:ext uri="{FF2B5EF4-FFF2-40B4-BE49-F238E27FC236}">
                  <a16:creationId xmlns:a16="http://schemas.microsoft.com/office/drawing/2014/main" id="{1694C6AB-F0AA-49FE-AEBA-4DF4B019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5780113"/>
              <a:ext cx="568109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5" name="object 119">
              <a:extLst>
                <a:ext uri="{FF2B5EF4-FFF2-40B4-BE49-F238E27FC236}">
                  <a16:creationId xmlns:a16="http://schemas.microsoft.com/office/drawing/2014/main" id="{6BC4B192-F2D4-4DF3-A024-D9D80AC0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6075388"/>
              <a:ext cx="568109" cy="279374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3" name="object 120">
            <a:extLst>
              <a:ext uri="{FF2B5EF4-FFF2-40B4-BE49-F238E27FC236}">
                <a16:creationId xmlns:a16="http://schemas.microsoft.com/office/drawing/2014/main" id="{30F10269-D4F2-4741-815E-9D15F0C8ECD9}"/>
              </a:ext>
            </a:extLst>
          </p:cNvPr>
          <p:cNvSpPr txBox="1"/>
          <p:nvPr/>
        </p:nvSpPr>
        <p:spPr>
          <a:xfrm>
            <a:off x="5340350" y="5824539"/>
            <a:ext cx="565150" cy="5032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83820">
              <a:spcBef>
                <a:spcPts val="885"/>
              </a:spcBef>
              <a:defRPr/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N/W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361" name="object 121">
            <a:extLst>
              <a:ext uri="{FF2B5EF4-FFF2-40B4-BE49-F238E27FC236}">
                <a16:creationId xmlns:a16="http://schemas.microsoft.com/office/drawing/2014/main" id="{CD9A06C0-307E-40AA-B74C-816B02D95756}"/>
              </a:ext>
            </a:extLst>
          </p:cNvPr>
          <p:cNvGrpSpPr>
            <a:grpSpLocks/>
          </p:cNvGrpSpPr>
          <p:nvPr/>
        </p:nvGrpSpPr>
        <p:grpSpPr bwMode="auto">
          <a:xfrm>
            <a:off x="3479801" y="4706939"/>
            <a:ext cx="568325" cy="858837"/>
            <a:chOff x="1955914" y="4707001"/>
            <a:chExt cx="568325" cy="859155"/>
          </a:xfrm>
        </p:grpSpPr>
        <p:sp>
          <p:nvSpPr>
            <p:cNvPr id="13386" name="object 122">
              <a:extLst>
                <a:ext uri="{FF2B5EF4-FFF2-40B4-BE49-F238E27FC236}">
                  <a16:creationId xmlns:a16="http://schemas.microsoft.com/office/drawing/2014/main" id="{889400DD-FCDC-43A2-82E5-1AD0961D5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914" y="4707001"/>
              <a:ext cx="568210" cy="279336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7" name="object 123">
              <a:extLst>
                <a:ext uri="{FF2B5EF4-FFF2-40B4-BE49-F238E27FC236}">
                  <a16:creationId xmlns:a16="http://schemas.microsoft.com/office/drawing/2014/main" id="{0C9E3529-B2CC-49FF-A504-E491B8797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914" y="5000675"/>
              <a:ext cx="568210" cy="565099"/>
            </a:xfrm>
            <a:prstGeom prst="rect">
              <a:avLst/>
            </a:prstGeom>
            <a:blipFill dpi="0" rotWithShape="1">
              <a:blip r:embed="rId2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7" name="object 124">
            <a:extLst>
              <a:ext uri="{FF2B5EF4-FFF2-40B4-BE49-F238E27FC236}">
                <a16:creationId xmlns:a16="http://schemas.microsoft.com/office/drawing/2014/main" id="{2B483B9F-3982-43E4-B40F-C19B379E54E4}"/>
              </a:ext>
            </a:extLst>
          </p:cNvPr>
          <p:cNvSpPr txBox="1"/>
          <p:nvPr/>
        </p:nvSpPr>
        <p:spPr>
          <a:xfrm>
            <a:off x="3586164" y="4727575"/>
            <a:ext cx="263525" cy="2122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8" name="object 125">
            <a:extLst>
              <a:ext uri="{FF2B5EF4-FFF2-40B4-BE49-F238E27FC236}">
                <a16:creationId xmlns:a16="http://schemas.microsoft.com/office/drawing/2014/main" id="{FFAEF36F-09CD-43D9-9133-AF39336DD541}"/>
              </a:ext>
            </a:extLst>
          </p:cNvPr>
          <p:cNvSpPr txBox="1"/>
          <p:nvPr/>
        </p:nvSpPr>
        <p:spPr>
          <a:xfrm>
            <a:off x="3511551" y="5076826"/>
            <a:ext cx="523875" cy="15132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Fin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64" name="object 126">
            <a:extLst>
              <a:ext uri="{FF2B5EF4-FFF2-40B4-BE49-F238E27FC236}">
                <a16:creationId xmlns:a16="http://schemas.microsoft.com/office/drawing/2014/main" id="{35FAE3B0-B286-4A77-8BD4-7D975FBC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5319713"/>
            <a:ext cx="1160462" cy="126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76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905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905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905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90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90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	Audit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None/>
            </a:pP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1000"/>
              </a:lnSpc>
              <a:spcBef>
                <a:spcPct val="0"/>
              </a:spcBef>
              <a:buFontTx/>
              <a:buNone/>
            </a:pPr>
            <a:r>
              <a:rPr lang="en-US" altLang="en-US" sz="1800" b="1" baseline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altLang="en-US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 </a:t>
            </a:r>
            <a:r>
              <a:rPr lang="en-US" altLang="en-US" sz="1800" b="1" baseline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N/W	</a:t>
            </a:r>
            <a:r>
              <a:rPr lang="en-US" altLang="en-US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N/W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65" name="object 127">
            <a:extLst>
              <a:ext uri="{FF2B5EF4-FFF2-40B4-BE49-F238E27FC236}">
                <a16:creationId xmlns:a16="http://schemas.microsoft.com/office/drawing/2014/main" id="{B7DB55CB-4B8D-4EB7-ADDF-E59B041B9F46}"/>
              </a:ext>
            </a:extLst>
          </p:cNvPr>
          <p:cNvGrpSpPr>
            <a:grpSpLocks/>
          </p:cNvGrpSpPr>
          <p:nvPr/>
        </p:nvGrpSpPr>
        <p:grpSpPr bwMode="auto">
          <a:xfrm>
            <a:off x="4087814" y="4706939"/>
            <a:ext cx="568325" cy="858837"/>
            <a:chOff x="2563952" y="4707001"/>
            <a:chExt cx="568325" cy="859155"/>
          </a:xfrm>
        </p:grpSpPr>
        <p:sp>
          <p:nvSpPr>
            <p:cNvPr id="13384" name="object 128">
              <a:extLst>
                <a:ext uri="{FF2B5EF4-FFF2-40B4-BE49-F238E27FC236}">
                  <a16:creationId xmlns:a16="http://schemas.microsoft.com/office/drawing/2014/main" id="{AEE92E2A-50B9-4109-825B-23BF6F010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952" y="4707001"/>
              <a:ext cx="568186" cy="279336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5" name="object 129">
              <a:extLst>
                <a:ext uri="{FF2B5EF4-FFF2-40B4-BE49-F238E27FC236}">
                  <a16:creationId xmlns:a16="http://schemas.microsoft.com/office/drawing/2014/main" id="{299CA77A-A041-49C1-BA8F-B121E6894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952" y="5000675"/>
              <a:ext cx="568186" cy="565099"/>
            </a:xfrm>
            <a:prstGeom prst="rect">
              <a:avLst/>
            </a:prstGeom>
            <a:blipFill dpi="0" rotWithShape="1">
              <a:blip r:embed="rId2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3" name="object 130">
            <a:extLst>
              <a:ext uri="{FF2B5EF4-FFF2-40B4-BE49-F238E27FC236}">
                <a16:creationId xmlns:a16="http://schemas.microsoft.com/office/drawing/2014/main" id="{464EE5D2-3DC3-45CF-B412-243371C7E3D8}"/>
              </a:ext>
            </a:extLst>
          </p:cNvPr>
          <p:cNvSpPr txBox="1"/>
          <p:nvPr/>
        </p:nvSpPr>
        <p:spPr>
          <a:xfrm>
            <a:off x="4194176" y="4727575"/>
            <a:ext cx="263525" cy="2122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4" name="object 131">
            <a:extLst>
              <a:ext uri="{FF2B5EF4-FFF2-40B4-BE49-F238E27FC236}">
                <a16:creationId xmlns:a16="http://schemas.microsoft.com/office/drawing/2014/main" id="{29022FD9-564A-4E7A-ABE3-49048946A9FB}"/>
              </a:ext>
            </a:extLst>
          </p:cNvPr>
          <p:cNvSpPr txBox="1"/>
          <p:nvPr/>
        </p:nvSpPr>
        <p:spPr>
          <a:xfrm>
            <a:off x="4119564" y="5076826"/>
            <a:ext cx="523875" cy="15132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Fin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368" name="object 132">
            <a:extLst>
              <a:ext uri="{FF2B5EF4-FFF2-40B4-BE49-F238E27FC236}">
                <a16:creationId xmlns:a16="http://schemas.microsoft.com/office/drawing/2014/main" id="{8DF93311-C190-4278-B650-6F1B1776B670}"/>
              </a:ext>
            </a:extLst>
          </p:cNvPr>
          <p:cNvGrpSpPr>
            <a:grpSpLocks/>
          </p:cNvGrpSpPr>
          <p:nvPr/>
        </p:nvGrpSpPr>
        <p:grpSpPr bwMode="auto">
          <a:xfrm>
            <a:off x="4703764" y="4706939"/>
            <a:ext cx="568325" cy="858837"/>
            <a:chOff x="3179940" y="4707001"/>
            <a:chExt cx="568325" cy="859155"/>
          </a:xfrm>
        </p:grpSpPr>
        <p:sp>
          <p:nvSpPr>
            <p:cNvPr id="13382" name="object 133">
              <a:extLst>
                <a:ext uri="{FF2B5EF4-FFF2-40B4-BE49-F238E27FC236}">
                  <a16:creationId xmlns:a16="http://schemas.microsoft.com/office/drawing/2014/main" id="{7344510E-38E2-41EA-B484-1FDCA3A1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940" y="4707001"/>
              <a:ext cx="568148" cy="279336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3" name="object 134">
              <a:extLst>
                <a:ext uri="{FF2B5EF4-FFF2-40B4-BE49-F238E27FC236}">
                  <a16:creationId xmlns:a16="http://schemas.microsoft.com/office/drawing/2014/main" id="{BC290B09-9B3B-4363-A1D1-A551C3A9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940" y="5000675"/>
              <a:ext cx="568148" cy="565099"/>
            </a:xfrm>
            <a:prstGeom prst="rect">
              <a:avLst/>
            </a:prstGeom>
            <a:blipFill dpi="0" rotWithShape="1">
              <a:blip r:embed="rId2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8" name="object 135">
            <a:extLst>
              <a:ext uri="{FF2B5EF4-FFF2-40B4-BE49-F238E27FC236}">
                <a16:creationId xmlns:a16="http://schemas.microsoft.com/office/drawing/2014/main" id="{09BA9E38-39D3-4161-973F-FD495E82456A}"/>
              </a:ext>
            </a:extLst>
          </p:cNvPr>
          <p:cNvSpPr txBox="1"/>
          <p:nvPr/>
        </p:nvSpPr>
        <p:spPr>
          <a:xfrm>
            <a:off x="4810126" y="4727575"/>
            <a:ext cx="263525" cy="2122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9" name="object 136">
            <a:extLst>
              <a:ext uri="{FF2B5EF4-FFF2-40B4-BE49-F238E27FC236}">
                <a16:creationId xmlns:a16="http://schemas.microsoft.com/office/drawing/2014/main" id="{58C5FF08-9630-49FC-9B82-0E278E439C63}"/>
              </a:ext>
            </a:extLst>
          </p:cNvPr>
          <p:cNvSpPr txBox="1"/>
          <p:nvPr/>
        </p:nvSpPr>
        <p:spPr>
          <a:xfrm>
            <a:off x="4735514" y="5076826"/>
            <a:ext cx="523875" cy="15132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Fin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71" name="object 137">
            <a:extLst>
              <a:ext uri="{FF2B5EF4-FFF2-40B4-BE49-F238E27FC236}">
                <a16:creationId xmlns:a16="http://schemas.microsoft.com/office/drawing/2014/main" id="{8C5B9047-7E12-4E45-A207-ADE82207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5319713"/>
            <a:ext cx="1146175" cy="126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571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715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715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715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	Audit</a:t>
            </a: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None/>
            </a:pPr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1000"/>
              </a:lnSpc>
              <a:spcBef>
                <a:spcPct val="0"/>
              </a:spcBef>
              <a:buFontTx/>
              <a:buNone/>
            </a:pPr>
            <a:r>
              <a:rPr lang="en-US" altLang="en-US" sz="1800" b="1" baseline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altLang="en-US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 </a:t>
            </a:r>
            <a:r>
              <a:rPr lang="en-US" altLang="en-US" sz="1800" b="1" baseline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N/W	</a:t>
            </a:r>
            <a:r>
              <a:rPr lang="en-US" altLang="en-US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N/W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72" name="object 138">
            <a:extLst>
              <a:ext uri="{FF2B5EF4-FFF2-40B4-BE49-F238E27FC236}">
                <a16:creationId xmlns:a16="http://schemas.microsoft.com/office/drawing/2014/main" id="{01CF53FA-87D9-41DB-B4C9-D331117823A9}"/>
              </a:ext>
            </a:extLst>
          </p:cNvPr>
          <p:cNvGrpSpPr>
            <a:grpSpLocks/>
          </p:cNvGrpSpPr>
          <p:nvPr/>
        </p:nvGrpSpPr>
        <p:grpSpPr bwMode="auto">
          <a:xfrm>
            <a:off x="5353051" y="4706939"/>
            <a:ext cx="568325" cy="858837"/>
            <a:chOff x="3829265" y="4707001"/>
            <a:chExt cx="568325" cy="859155"/>
          </a:xfrm>
        </p:grpSpPr>
        <p:sp>
          <p:nvSpPr>
            <p:cNvPr id="13380" name="object 139">
              <a:extLst>
                <a:ext uri="{FF2B5EF4-FFF2-40B4-BE49-F238E27FC236}">
                  <a16:creationId xmlns:a16="http://schemas.microsoft.com/office/drawing/2014/main" id="{EDACAD91-886A-488E-9BDA-F217E3B7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265" y="4707001"/>
              <a:ext cx="568109" cy="279336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1" name="object 140">
              <a:extLst>
                <a:ext uri="{FF2B5EF4-FFF2-40B4-BE49-F238E27FC236}">
                  <a16:creationId xmlns:a16="http://schemas.microsoft.com/office/drawing/2014/main" id="{9D009C7E-E540-4C41-9882-3892C8E26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265" y="5000675"/>
              <a:ext cx="568109" cy="565099"/>
            </a:xfrm>
            <a:prstGeom prst="rect">
              <a:avLst/>
            </a:prstGeom>
            <a:blipFill dpi="0" rotWithShape="1">
              <a:blip r:embed="rId2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4" name="object 141">
            <a:extLst>
              <a:ext uri="{FF2B5EF4-FFF2-40B4-BE49-F238E27FC236}">
                <a16:creationId xmlns:a16="http://schemas.microsoft.com/office/drawing/2014/main" id="{7002FB92-4EBB-483E-BE83-DA88DAA20695}"/>
              </a:ext>
            </a:extLst>
          </p:cNvPr>
          <p:cNvSpPr txBox="1"/>
          <p:nvPr/>
        </p:nvSpPr>
        <p:spPr>
          <a:xfrm>
            <a:off x="5459414" y="4727575"/>
            <a:ext cx="263525" cy="2122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5" name="object 142">
            <a:extLst>
              <a:ext uri="{FF2B5EF4-FFF2-40B4-BE49-F238E27FC236}">
                <a16:creationId xmlns:a16="http://schemas.microsoft.com/office/drawing/2014/main" id="{49DC4149-997D-44E2-8DE4-B2752716A6CD}"/>
              </a:ext>
            </a:extLst>
          </p:cNvPr>
          <p:cNvSpPr txBox="1"/>
          <p:nvPr/>
        </p:nvSpPr>
        <p:spPr>
          <a:xfrm>
            <a:off x="5384801" y="5076826"/>
            <a:ext cx="523875" cy="15132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Fin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3">
            <a:extLst>
              <a:ext uri="{FF2B5EF4-FFF2-40B4-BE49-F238E27FC236}">
                <a16:creationId xmlns:a16="http://schemas.microsoft.com/office/drawing/2014/main" id="{67BB8D60-0079-4407-A703-A9157E8663D1}"/>
              </a:ext>
            </a:extLst>
          </p:cNvPr>
          <p:cNvSpPr txBox="1"/>
          <p:nvPr/>
        </p:nvSpPr>
        <p:spPr>
          <a:xfrm>
            <a:off x="5424489" y="5319713"/>
            <a:ext cx="441325" cy="2122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3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udit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7" name="object 144">
            <a:extLst>
              <a:ext uri="{FF2B5EF4-FFF2-40B4-BE49-F238E27FC236}">
                <a16:creationId xmlns:a16="http://schemas.microsoft.com/office/drawing/2014/main" id="{6E9FD612-22E4-49EF-B0EC-4D755039B2B8}"/>
              </a:ext>
            </a:extLst>
          </p:cNvPr>
          <p:cNvSpPr txBox="1"/>
          <p:nvPr/>
        </p:nvSpPr>
        <p:spPr>
          <a:xfrm>
            <a:off x="3751264" y="4124325"/>
            <a:ext cx="1138237" cy="241092"/>
          </a:xfrm>
          <a:prstGeom prst="rect">
            <a:avLst/>
          </a:prstGeom>
          <a:solidFill>
            <a:srgbClr val="333399"/>
          </a:solidFill>
        </p:spPr>
        <p:txBody>
          <a:bodyPr lIns="0" tIns="40640" rIns="0" bIns="0">
            <a:spAutoFit/>
          </a:bodyPr>
          <a:lstStyle/>
          <a:p>
            <a:pPr marL="90805">
              <a:spcBef>
                <a:spcPts val="320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Municipality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8" name="object 145">
            <a:extLst>
              <a:ext uri="{FF2B5EF4-FFF2-40B4-BE49-F238E27FC236}">
                <a16:creationId xmlns:a16="http://schemas.microsoft.com/office/drawing/2014/main" id="{15A655F5-FD03-463B-BA0D-04AA421DAFDB}"/>
              </a:ext>
            </a:extLst>
          </p:cNvPr>
          <p:cNvSpPr txBox="1"/>
          <p:nvPr/>
        </p:nvSpPr>
        <p:spPr>
          <a:xfrm>
            <a:off x="3751264" y="3619500"/>
            <a:ext cx="1239837" cy="241092"/>
          </a:xfrm>
          <a:prstGeom prst="rect">
            <a:avLst/>
          </a:prstGeom>
          <a:solidFill>
            <a:srgbClr val="333399"/>
          </a:solidFill>
        </p:spPr>
        <p:txBody>
          <a:bodyPr lIns="0" tIns="40640" rIns="0" bIns="0">
            <a:spAutoFit/>
          </a:bodyPr>
          <a:lstStyle/>
          <a:p>
            <a:pPr marL="90805">
              <a:spcBef>
                <a:spcPts val="320"/>
              </a:spcBef>
              <a:defRPr/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City/Province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378" name="object 146">
            <a:extLst>
              <a:ext uri="{FF2B5EF4-FFF2-40B4-BE49-F238E27FC236}">
                <a16:creationId xmlns:a16="http://schemas.microsoft.com/office/drawing/2014/main" id="{14127A48-071A-47A0-A07A-3154597A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615950" cy="584200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79" name="object 147">
            <a:extLst>
              <a:ext uri="{FF2B5EF4-FFF2-40B4-BE49-F238E27FC236}">
                <a16:creationId xmlns:a16="http://schemas.microsoft.com/office/drawing/2014/main" id="{001527D9-31F4-4D7A-A157-FE8B96DC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9" y="4703763"/>
            <a:ext cx="2947987" cy="27940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object 2">
            <a:extLst>
              <a:ext uri="{FF2B5EF4-FFF2-40B4-BE49-F238E27FC236}">
                <a16:creationId xmlns:a16="http://schemas.microsoft.com/office/drawing/2014/main" id="{303A5763-58F9-47DF-8993-3F36F512FC32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1676401"/>
            <a:ext cx="7038975" cy="1323975"/>
            <a:chOff x="838200" y="1676400"/>
            <a:chExt cx="7038340" cy="1323340"/>
          </a:xfrm>
        </p:grpSpPr>
        <p:sp>
          <p:nvSpPr>
            <p:cNvPr id="14392" name="object 3">
              <a:extLst>
                <a:ext uri="{FF2B5EF4-FFF2-40B4-BE49-F238E27FC236}">
                  <a16:creationId xmlns:a16="http://schemas.microsoft.com/office/drawing/2014/main" id="{1CB2A7E4-D314-48C9-B8C7-4830D37CB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83" y="1929383"/>
              <a:ext cx="7013447" cy="1069847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93" name="object 4">
              <a:extLst>
                <a:ext uri="{FF2B5EF4-FFF2-40B4-BE49-F238E27FC236}">
                  <a16:creationId xmlns:a16="http://schemas.microsoft.com/office/drawing/2014/main" id="{F935F025-562C-4A9B-B754-0DB4D9A6B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676400"/>
              <a:ext cx="7010400" cy="12954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39" name="object 5">
            <a:extLst>
              <a:ext uri="{FF2B5EF4-FFF2-40B4-BE49-F238E27FC236}">
                <a16:creationId xmlns:a16="http://schemas.microsoft.com/office/drawing/2014/main" id="{E040B4DF-24B1-4F5A-B344-5AE9BC8D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4" y="2073276"/>
            <a:ext cx="2776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Paper document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Department oriented procedures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473B308-FE32-4817-B9D8-9216B79D571C}"/>
              </a:ext>
            </a:extLst>
          </p:cNvPr>
          <p:cNvSpPr txBox="1"/>
          <p:nvPr/>
        </p:nvSpPr>
        <p:spPr>
          <a:xfrm>
            <a:off x="6327775" y="2108201"/>
            <a:ext cx="2420938" cy="58102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1400" b="1" dirty="0">
                <a:latin typeface="Arial"/>
                <a:cs typeface="Arial"/>
              </a:rPr>
              <a:t>Electronic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document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1005"/>
              </a:spcBef>
              <a:defRPr/>
            </a:pPr>
            <a:r>
              <a:rPr sz="1400" b="1" spc="-5" dirty="0">
                <a:latin typeface="Arial"/>
                <a:cs typeface="Arial"/>
              </a:rPr>
              <a:t>Service </a:t>
            </a:r>
            <a:r>
              <a:rPr sz="1400" b="1" dirty="0">
                <a:latin typeface="Arial"/>
                <a:cs typeface="Arial"/>
              </a:rPr>
              <a:t>oriented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procedures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341" name="object 7">
            <a:extLst>
              <a:ext uri="{FF2B5EF4-FFF2-40B4-BE49-F238E27FC236}">
                <a16:creationId xmlns:a16="http://schemas.microsoft.com/office/drawing/2014/main" id="{86256B3A-5C50-4A33-AAD2-06E7B3E415BD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3581401"/>
            <a:ext cx="7038975" cy="1109663"/>
            <a:chOff x="914400" y="3581400"/>
            <a:chExt cx="7038340" cy="1109980"/>
          </a:xfrm>
        </p:grpSpPr>
        <p:sp>
          <p:nvSpPr>
            <p:cNvPr id="14390" name="object 8">
              <a:extLst>
                <a:ext uri="{FF2B5EF4-FFF2-40B4-BE49-F238E27FC236}">
                  <a16:creationId xmlns:a16="http://schemas.microsoft.com/office/drawing/2014/main" id="{C667915E-C819-4F4A-8460-8F153F1B6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83" y="3605783"/>
              <a:ext cx="7013447" cy="108508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91" name="object 9">
              <a:extLst>
                <a:ext uri="{FF2B5EF4-FFF2-40B4-BE49-F238E27FC236}">
                  <a16:creationId xmlns:a16="http://schemas.microsoft.com/office/drawing/2014/main" id="{4AF2B099-A035-48E1-8D42-26AFFE68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7010400" cy="1082675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42" name="object 10">
            <a:extLst>
              <a:ext uri="{FF2B5EF4-FFF2-40B4-BE49-F238E27FC236}">
                <a16:creationId xmlns:a16="http://schemas.microsoft.com/office/drawing/2014/main" id="{A83F55C6-D3B6-45CD-9B03-56E3D4110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3819526"/>
            <a:ext cx="2393950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5880" rIns="0" bIns="0">
            <a:spAutoFit/>
          </a:bodyPr>
          <a:lstStyle>
            <a:lvl1pPr marL="715963" indent="-1412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438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Many contact points,  Visits, Face-to-Face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Limited participation (polls)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66FAD48-7659-4365-83DA-A1A5391A4A4B}"/>
              </a:ext>
            </a:extLst>
          </p:cNvPr>
          <p:cNvSpPr txBox="1"/>
          <p:nvPr/>
        </p:nvSpPr>
        <p:spPr>
          <a:xfrm>
            <a:off x="6124575" y="3844925"/>
            <a:ext cx="3105150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400" b="1" dirty="0">
                <a:latin typeface="Arial"/>
                <a:cs typeface="Arial"/>
              </a:rPr>
              <a:t>Single </a:t>
            </a:r>
            <a:r>
              <a:rPr sz="1400" b="1" spc="-5" dirty="0">
                <a:latin typeface="Arial"/>
                <a:cs typeface="Arial"/>
              </a:rPr>
              <a:t>contact point, No </a:t>
            </a:r>
            <a:r>
              <a:rPr sz="1400" b="1" dirty="0">
                <a:latin typeface="Arial"/>
                <a:cs typeface="Arial"/>
              </a:rPr>
              <a:t>visit,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C70DF33-CA33-4C50-A046-714BC6F0DD8D}"/>
              </a:ext>
            </a:extLst>
          </p:cNvPr>
          <p:cNvSpPr txBox="1"/>
          <p:nvPr/>
        </p:nvSpPr>
        <p:spPr>
          <a:xfrm>
            <a:off x="6124575" y="4356100"/>
            <a:ext cx="2990850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400" b="1" dirty="0">
                <a:latin typeface="Arial"/>
                <a:cs typeface="Arial"/>
              </a:rPr>
              <a:t>Electronic </a:t>
            </a:r>
            <a:r>
              <a:rPr sz="1400" b="1" spc="-5" dirty="0">
                <a:latin typeface="Arial"/>
                <a:cs typeface="Arial"/>
              </a:rPr>
              <a:t>participation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(e-election)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345" name="object 13">
            <a:extLst>
              <a:ext uri="{FF2B5EF4-FFF2-40B4-BE49-F238E27FC236}">
                <a16:creationId xmlns:a16="http://schemas.microsoft.com/office/drawing/2014/main" id="{D8C39EDC-5F89-4F27-81AA-7F3DA1193258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3181350"/>
            <a:ext cx="7010400" cy="903288"/>
            <a:chOff x="895350" y="3181350"/>
            <a:chExt cx="7010400" cy="902969"/>
          </a:xfrm>
        </p:grpSpPr>
        <p:sp>
          <p:nvSpPr>
            <p:cNvPr id="14384" name="object 14">
              <a:extLst>
                <a:ext uri="{FF2B5EF4-FFF2-40B4-BE49-F238E27FC236}">
                  <a16:creationId xmlns:a16="http://schemas.microsoft.com/office/drawing/2014/main" id="{3B60E588-76AD-4DF3-951B-A456BE2F8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087" y="3896868"/>
              <a:ext cx="361188" cy="18745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85" name="object 15">
              <a:extLst>
                <a:ext uri="{FF2B5EF4-FFF2-40B4-BE49-F238E27FC236}">
                  <a16:creationId xmlns:a16="http://schemas.microsoft.com/office/drawing/2014/main" id="{F22B2B55-5D01-4067-8553-B4F62916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886200"/>
              <a:ext cx="347662" cy="161925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86" name="object 16">
              <a:extLst>
                <a:ext uri="{FF2B5EF4-FFF2-40B4-BE49-F238E27FC236}">
                  <a16:creationId xmlns:a16="http://schemas.microsoft.com/office/drawing/2014/main" id="{20177996-ED00-4AD4-AB89-34A84E610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3886193"/>
              <a:ext cx="347980" cy="162560"/>
            </a:xfrm>
            <a:custGeom>
              <a:avLst/>
              <a:gdLst>
                <a:gd name="T0" fmla="*/ 0 w 347979"/>
                <a:gd name="T1" fmla="*/ 40487 h 162560"/>
                <a:gd name="T2" fmla="*/ 260745 w 347979"/>
                <a:gd name="T3" fmla="*/ 40487 h 162560"/>
                <a:gd name="T4" fmla="*/ 260745 w 347979"/>
                <a:gd name="T5" fmla="*/ 0 h 162560"/>
                <a:gd name="T6" fmla="*/ 347664 w 347979"/>
                <a:gd name="T7" fmla="*/ 80975 h 162560"/>
                <a:gd name="T8" fmla="*/ 260745 w 347979"/>
                <a:gd name="T9" fmla="*/ 161937 h 162560"/>
                <a:gd name="T10" fmla="*/ 260745 w 347979"/>
                <a:gd name="T11" fmla="*/ 121450 h 162560"/>
                <a:gd name="T12" fmla="*/ 0 w 347979"/>
                <a:gd name="T13" fmla="*/ 121450 h 162560"/>
                <a:gd name="T14" fmla="*/ 0 w 347979"/>
                <a:gd name="T15" fmla="*/ 40487 h 1625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7979" h="162560">
                  <a:moveTo>
                    <a:pt x="0" y="40487"/>
                  </a:moveTo>
                  <a:lnTo>
                    <a:pt x="260743" y="40487"/>
                  </a:lnTo>
                  <a:lnTo>
                    <a:pt x="260743" y="0"/>
                  </a:lnTo>
                  <a:lnTo>
                    <a:pt x="347662" y="80975"/>
                  </a:lnTo>
                  <a:lnTo>
                    <a:pt x="260743" y="161937"/>
                  </a:lnTo>
                  <a:lnTo>
                    <a:pt x="260743" y="121450"/>
                  </a:lnTo>
                  <a:lnTo>
                    <a:pt x="0" y="121450"/>
                  </a:lnTo>
                  <a:lnTo>
                    <a:pt x="0" y="40487"/>
                  </a:lnTo>
                  <a:close/>
                </a:path>
              </a:pathLst>
            </a:custGeom>
            <a:noFill/>
            <a:ln w="9525">
              <a:solidFill>
                <a:srgbClr val="818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87" name="object 17">
              <a:extLst>
                <a:ext uri="{FF2B5EF4-FFF2-40B4-BE49-F238E27FC236}">
                  <a16:creationId xmlns:a16="http://schemas.microsoft.com/office/drawing/2014/main" id="{12E21784-E9C0-404D-8892-D3C6A2C3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00400"/>
              <a:ext cx="6972300" cy="38100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88" name="object 18">
              <a:extLst>
                <a:ext uri="{FF2B5EF4-FFF2-40B4-BE49-F238E27FC236}">
                  <a16:creationId xmlns:a16="http://schemas.microsoft.com/office/drawing/2014/main" id="{1A08ADBB-C48C-4C1D-BB2C-CA6824CA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200400"/>
              <a:ext cx="6972300" cy="381000"/>
            </a:xfrm>
            <a:custGeom>
              <a:avLst/>
              <a:gdLst>
                <a:gd name="T0" fmla="*/ 0 w 6972300"/>
                <a:gd name="T1" fmla="*/ 190500 h 381000"/>
                <a:gd name="T2" fmla="*/ 5031 w 6972300"/>
                <a:gd name="T3" fmla="*/ 146821 h 381000"/>
                <a:gd name="T4" fmla="*/ 19363 w 6972300"/>
                <a:gd name="T5" fmla="*/ 106724 h 381000"/>
                <a:gd name="T6" fmla="*/ 41851 w 6972300"/>
                <a:gd name="T7" fmla="*/ 71353 h 381000"/>
                <a:gd name="T8" fmla="*/ 71353 w 6972300"/>
                <a:gd name="T9" fmla="*/ 41851 h 381000"/>
                <a:gd name="T10" fmla="*/ 106724 w 6972300"/>
                <a:gd name="T11" fmla="*/ 19363 h 381000"/>
                <a:gd name="T12" fmla="*/ 146821 w 6972300"/>
                <a:gd name="T13" fmla="*/ 5031 h 381000"/>
                <a:gd name="T14" fmla="*/ 190500 w 6972300"/>
                <a:gd name="T15" fmla="*/ 0 h 381000"/>
                <a:gd name="T16" fmla="*/ 6781800 w 6972300"/>
                <a:gd name="T17" fmla="*/ 0 h 381000"/>
                <a:gd name="T18" fmla="*/ 6825478 w 6972300"/>
                <a:gd name="T19" fmla="*/ 5031 h 381000"/>
                <a:gd name="T20" fmla="*/ 6865575 w 6972300"/>
                <a:gd name="T21" fmla="*/ 19363 h 381000"/>
                <a:gd name="T22" fmla="*/ 6900946 w 6972300"/>
                <a:gd name="T23" fmla="*/ 41851 h 381000"/>
                <a:gd name="T24" fmla="*/ 6930448 w 6972300"/>
                <a:gd name="T25" fmla="*/ 71353 h 381000"/>
                <a:gd name="T26" fmla="*/ 6952936 w 6972300"/>
                <a:gd name="T27" fmla="*/ 106724 h 381000"/>
                <a:gd name="T28" fmla="*/ 6967268 w 6972300"/>
                <a:gd name="T29" fmla="*/ 146821 h 381000"/>
                <a:gd name="T30" fmla="*/ 6972300 w 6972300"/>
                <a:gd name="T31" fmla="*/ 190500 h 381000"/>
                <a:gd name="T32" fmla="*/ 6967268 w 6972300"/>
                <a:gd name="T33" fmla="*/ 234178 h 381000"/>
                <a:gd name="T34" fmla="*/ 6952936 w 6972300"/>
                <a:gd name="T35" fmla="*/ 274275 h 381000"/>
                <a:gd name="T36" fmla="*/ 6930448 w 6972300"/>
                <a:gd name="T37" fmla="*/ 309646 h 381000"/>
                <a:gd name="T38" fmla="*/ 6900946 w 6972300"/>
                <a:gd name="T39" fmla="*/ 339148 h 381000"/>
                <a:gd name="T40" fmla="*/ 6865575 w 6972300"/>
                <a:gd name="T41" fmla="*/ 361636 h 381000"/>
                <a:gd name="T42" fmla="*/ 6825478 w 6972300"/>
                <a:gd name="T43" fmla="*/ 375968 h 381000"/>
                <a:gd name="T44" fmla="*/ 6781800 w 6972300"/>
                <a:gd name="T45" fmla="*/ 381000 h 381000"/>
                <a:gd name="T46" fmla="*/ 190500 w 6972300"/>
                <a:gd name="T47" fmla="*/ 381000 h 381000"/>
                <a:gd name="T48" fmla="*/ 146821 w 6972300"/>
                <a:gd name="T49" fmla="*/ 375968 h 381000"/>
                <a:gd name="T50" fmla="*/ 106724 w 6972300"/>
                <a:gd name="T51" fmla="*/ 361636 h 381000"/>
                <a:gd name="T52" fmla="*/ 71353 w 6972300"/>
                <a:gd name="T53" fmla="*/ 339148 h 381000"/>
                <a:gd name="T54" fmla="*/ 41851 w 6972300"/>
                <a:gd name="T55" fmla="*/ 309646 h 381000"/>
                <a:gd name="T56" fmla="*/ 19363 w 6972300"/>
                <a:gd name="T57" fmla="*/ 274275 h 381000"/>
                <a:gd name="T58" fmla="*/ 5031 w 6972300"/>
                <a:gd name="T59" fmla="*/ 234178 h 381000"/>
                <a:gd name="T60" fmla="*/ 0 w 6972300"/>
                <a:gd name="T61" fmla="*/ 190500 h 381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972300" h="381000">
                  <a:moveTo>
                    <a:pt x="0" y="190500"/>
                  </a:move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6781800" y="0"/>
                  </a:lnTo>
                  <a:lnTo>
                    <a:pt x="6825478" y="5031"/>
                  </a:lnTo>
                  <a:lnTo>
                    <a:pt x="6865575" y="19363"/>
                  </a:lnTo>
                  <a:lnTo>
                    <a:pt x="6900946" y="41851"/>
                  </a:lnTo>
                  <a:lnTo>
                    <a:pt x="6930448" y="71353"/>
                  </a:lnTo>
                  <a:lnTo>
                    <a:pt x="6952936" y="106724"/>
                  </a:lnTo>
                  <a:lnTo>
                    <a:pt x="6967268" y="146821"/>
                  </a:lnTo>
                  <a:lnTo>
                    <a:pt x="6972300" y="190500"/>
                  </a:lnTo>
                  <a:lnTo>
                    <a:pt x="6967268" y="234178"/>
                  </a:lnTo>
                  <a:lnTo>
                    <a:pt x="6952936" y="274275"/>
                  </a:lnTo>
                  <a:lnTo>
                    <a:pt x="6930448" y="309646"/>
                  </a:lnTo>
                  <a:lnTo>
                    <a:pt x="6900946" y="339148"/>
                  </a:lnTo>
                  <a:lnTo>
                    <a:pt x="6865575" y="361636"/>
                  </a:lnTo>
                  <a:lnTo>
                    <a:pt x="6825478" y="375968"/>
                  </a:lnTo>
                  <a:lnTo>
                    <a:pt x="6781800" y="381000"/>
                  </a:lnTo>
                  <a:lnTo>
                    <a:pt x="190500" y="381000"/>
                  </a:lnTo>
                  <a:lnTo>
                    <a:pt x="146821" y="375968"/>
                  </a:lnTo>
                  <a:lnTo>
                    <a:pt x="106724" y="361636"/>
                  </a:lnTo>
                  <a:lnTo>
                    <a:pt x="71353" y="339148"/>
                  </a:lnTo>
                  <a:lnTo>
                    <a:pt x="41851" y="309646"/>
                  </a:lnTo>
                  <a:lnTo>
                    <a:pt x="19363" y="274275"/>
                  </a:lnTo>
                  <a:lnTo>
                    <a:pt x="5031" y="234178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38100">
              <a:solidFill>
                <a:srgbClr val="DEEF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89" name="object 19">
              <a:extLst>
                <a:ext uri="{FF2B5EF4-FFF2-40B4-BE49-F238E27FC236}">
                  <a16:creationId xmlns:a16="http://schemas.microsoft.com/office/drawing/2014/main" id="{40FCE52A-AAAB-4172-BBF9-E156B026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204" y="3201924"/>
              <a:ext cx="2148839" cy="268223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6" name="object 20">
            <a:extLst>
              <a:ext uri="{FF2B5EF4-FFF2-40B4-BE49-F238E27FC236}">
                <a16:creationId xmlns:a16="http://schemas.microsoft.com/office/drawing/2014/main" id="{E73B9999-EEB1-4BC3-96AE-462BCFBC1560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5334001"/>
            <a:ext cx="7115175" cy="866775"/>
            <a:chOff x="838200" y="5334000"/>
            <a:chExt cx="7114540" cy="866140"/>
          </a:xfrm>
        </p:grpSpPr>
        <p:sp>
          <p:nvSpPr>
            <p:cNvPr id="14382" name="object 21">
              <a:extLst>
                <a:ext uri="{FF2B5EF4-FFF2-40B4-BE49-F238E27FC236}">
                  <a16:creationId xmlns:a16="http://schemas.microsoft.com/office/drawing/2014/main" id="{5F287277-B7EA-4F85-ADFF-609178CE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83" y="5358384"/>
              <a:ext cx="7089647" cy="841247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83" name="object 22">
              <a:extLst>
                <a:ext uri="{FF2B5EF4-FFF2-40B4-BE49-F238E27FC236}">
                  <a16:creationId xmlns:a16="http://schemas.microsoft.com/office/drawing/2014/main" id="{0624CF40-8912-4082-99F5-DF1FF3AF8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34000"/>
              <a:ext cx="7086599" cy="838200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47" name="object 23">
            <a:extLst>
              <a:ext uri="{FF2B5EF4-FFF2-40B4-BE49-F238E27FC236}">
                <a16:creationId xmlns:a16="http://schemas.microsoft.com/office/drawing/2014/main" id="{4E8014AD-90DA-4822-A896-8A34455B4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357814"/>
            <a:ext cx="20574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ts val="1513"/>
              </a:lnSpc>
              <a:spcBef>
                <a:spcPts val="100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Separate resource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ts val="1513"/>
              </a:lnSpc>
              <a:spcBef>
                <a:spcPct val="0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13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Departmental standards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7C3E502-D32F-4D90-B298-560A7F616F46}"/>
              </a:ext>
            </a:extLst>
          </p:cNvPr>
          <p:cNvSpPr txBox="1"/>
          <p:nvPr/>
        </p:nvSpPr>
        <p:spPr>
          <a:xfrm>
            <a:off x="6327775" y="5289550"/>
            <a:ext cx="2667000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400" b="1" spc="-5" dirty="0">
                <a:latin typeface="Arial"/>
                <a:cs typeface="Arial"/>
              </a:rPr>
              <a:t>Government-wide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349" name="object 25">
            <a:extLst>
              <a:ext uri="{FF2B5EF4-FFF2-40B4-BE49-F238E27FC236}">
                <a16:creationId xmlns:a16="http://schemas.microsoft.com/office/drawing/2014/main" id="{C74D0C65-E63B-4776-AD3F-FFDD6213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6" y="5802314"/>
            <a:ext cx="2054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5879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438"/>
              </a:spcBef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Common standards and  convergence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350" name="object 26">
            <a:extLst>
              <a:ext uri="{FF2B5EF4-FFF2-40B4-BE49-F238E27FC236}">
                <a16:creationId xmlns:a16="http://schemas.microsoft.com/office/drawing/2014/main" id="{49B19692-A439-4BE1-BBAE-79E1F619ADEE}"/>
              </a:ext>
            </a:extLst>
          </p:cNvPr>
          <p:cNvGrpSpPr>
            <a:grpSpLocks/>
          </p:cNvGrpSpPr>
          <p:nvPr/>
        </p:nvGrpSpPr>
        <p:grpSpPr bwMode="auto">
          <a:xfrm>
            <a:off x="2343150" y="1654176"/>
            <a:ext cx="7048500" cy="403225"/>
            <a:chOff x="819150" y="1653552"/>
            <a:chExt cx="7048500" cy="403860"/>
          </a:xfrm>
        </p:grpSpPr>
        <p:sp>
          <p:nvSpPr>
            <p:cNvPr id="14380" name="object 27">
              <a:extLst>
                <a:ext uri="{FF2B5EF4-FFF2-40B4-BE49-F238E27FC236}">
                  <a16:creationId xmlns:a16="http://schemas.microsoft.com/office/drawing/2014/main" id="{2F65F4DA-024C-4794-BAFB-B3E7B3578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1676400"/>
              <a:ext cx="7010400" cy="361950"/>
            </a:xfrm>
            <a:custGeom>
              <a:avLst/>
              <a:gdLst>
                <a:gd name="T0" fmla="*/ 0 w 7010400"/>
                <a:gd name="T1" fmla="*/ 180975 h 361950"/>
                <a:gd name="T2" fmla="*/ 6464 w 7010400"/>
                <a:gd name="T3" fmla="*/ 132864 h 361950"/>
                <a:gd name="T4" fmla="*/ 24708 w 7010400"/>
                <a:gd name="T5" fmla="*/ 89633 h 361950"/>
                <a:gd name="T6" fmla="*/ 53006 w 7010400"/>
                <a:gd name="T7" fmla="*/ 53006 h 361950"/>
                <a:gd name="T8" fmla="*/ 89633 w 7010400"/>
                <a:gd name="T9" fmla="*/ 24708 h 361950"/>
                <a:gd name="T10" fmla="*/ 132864 w 7010400"/>
                <a:gd name="T11" fmla="*/ 6464 h 361950"/>
                <a:gd name="T12" fmla="*/ 180975 w 7010400"/>
                <a:gd name="T13" fmla="*/ 0 h 361950"/>
                <a:gd name="T14" fmla="*/ 6829425 w 7010400"/>
                <a:gd name="T15" fmla="*/ 0 h 361950"/>
                <a:gd name="T16" fmla="*/ 6877535 w 7010400"/>
                <a:gd name="T17" fmla="*/ 6464 h 361950"/>
                <a:gd name="T18" fmla="*/ 6920766 w 7010400"/>
                <a:gd name="T19" fmla="*/ 24708 h 361950"/>
                <a:gd name="T20" fmla="*/ 6957393 w 7010400"/>
                <a:gd name="T21" fmla="*/ 53006 h 361950"/>
                <a:gd name="T22" fmla="*/ 6985691 w 7010400"/>
                <a:gd name="T23" fmla="*/ 89633 h 361950"/>
                <a:gd name="T24" fmla="*/ 7003935 w 7010400"/>
                <a:gd name="T25" fmla="*/ 132864 h 361950"/>
                <a:gd name="T26" fmla="*/ 7010400 w 7010400"/>
                <a:gd name="T27" fmla="*/ 180975 h 361950"/>
                <a:gd name="T28" fmla="*/ 7003935 w 7010400"/>
                <a:gd name="T29" fmla="*/ 229085 h 361950"/>
                <a:gd name="T30" fmla="*/ 6985691 w 7010400"/>
                <a:gd name="T31" fmla="*/ 272316 h 361950"/>
                <a:gd name="T32" fmla="*/ 6957393 w 7010400"/>
                <a:gd name="T33" fmla="*/ 308943 h 361950"/>
                <a:gd name="T34" fmla="*/ 6920766 w 7010400"/>
                <a:gd name="T35" fmla="*/ 337241 h 361950"/>
                <a:gd name="T36" fmla="*/ 6877535 w 7010400"/>
                <a:gd name="T37" fmla="*/ 355485 h 361950"/>
                <a:gd name="T38" fmla="*/ 6829425 w 7010400"/>
                <a:gd name="T39" fmla="*/ 361950 h 361950"/>
                <a:gd name="T40" fmla="*/ 180975 w 7010400"/>
                <a:gd name="T41" fmla="*/ 361950 h 361950"/>
                <a:gd name="T42" fmla="*/ 132864 w 7010400"/>
                <a:gd name="T43" fmla="*/ 355485 h 361950"/>
                <a:gd name="T44" fmla="*/ 89633 w 7010400"/>
                <a:gd name="T45" fmla="*/ 337241 h 361950"/>
                <a:gd name="T46" fmla="*/ 53006 w 7010400"/>
                <a:gd name="T47" fmla="*/ 308943 h 361950"/>
                <a:gd name="T48" fmla="*/ 24708 w 7010400"/>
                <a:gd name="T49" fmla="*/ 272316 h 361950"/>
                <a:gd name="T50" fmla="*/ 6464 w 7010400"/>
                <a:gd name="T51" fmla="*/ 229085 h 361950"/>
                <a:gd name="T52" fmla="*/ 0 w 7010400"/>
                <a:gd name="T53" fmla="*/ 180975 h 36195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7010400" h="361950">
                  <a:moveTo>
                    <a:pt x="0" y="180975"/>
                  </a:moveTo>
                  <a:lnTo>
                    <a:pt x="6464" y="132864"/>
                  </a:lnTo>
                  <a:lnTo>
                    <a:pt x="24708" y="89633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5" y="0"/>
                  </a:lnTo>
                  <a:lnTo>
                    <a:pt x="6829425" y="0"/>
                  </a:lnTo>
                  <a:lnTo>
                    <a:pt x="6877535" y="6464"/>
                  </a:lnTo>
                  <a:lnTo>
                    <a:pt x="6920766" y="24708"/>
                  </a:lnTo>
                  <a:lnTo>
                    <a:pt x="6957393" y="53006"/>
                  </a:lnTo>
                  <a:lnTo>
                    <a:pt x="6985691" y="89633"/>
                  </a:lnTo>
                  <a:lnTo>
                    <a:pt x="7003935" y="132864"/>
                  </a:lnTo>
                  <a:lnTo>
                    <a:pt x="7010400" y="180975"/>
                  </a:lnTo>
                  <a:lnTo>
                    <a:pt x="7003935" y="229085"/>
                  </a:lnTo>
                  <a:lnTo>
                    <a:pt x="6985691" y="272316"/>
                  </a:lnTo>
                  <a:lnTo>
                    <a:pt x="6957393" y="308943"/>
                  </a:lnTo>
                  <a:lnTo>
                    <a:pt x="6920766" y="337241"/>
                  </a:lnTo>
                  <a:lnTo>
                    <a:pt x="6877535" y="355485"/>
                  </a:lnTo>
                  <a:lnTo>
                    <a:pt x="6829425" y="361950"/>
                  </a:lnTo>
                  <a:lnTo>
                    <a:pt x="180975" y="361950"/>
                  </a:lnTo>
                  <a:lnTo>
                    <a:pt x="132864" y="355485"/>
                  </a:lnTo>
                  <a:lnTo>
                    <a:pt x="89633" y="337241"/>
                  </a:lnTo>
                  <a:lnTo>
                    <a:pt x="53006" y="308943"/>
                  </a:lnTo>
                  <a:lnTo>
                    <a:pt x="24708" y="272316"/>
                  </a:lnTo>
                  <a:lnTo>
                    <a:pt x="6464" y="229085"/>
                  </a:lnTo>
                  <a:lnTo>
                    <a:pt x="0" y="180975"/>
                  </a:lnTo>
                  <a:close/>
                </a:path>
              </a:pathLst>
            </a:custGeom>
            <a:noFill/>
            <a:ln w="38100">
              <a:solidFill>
                <a:srgbClr val="DEEF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81" name="object 28">
              <a:extLst>
                <a:ext uri="{FF2B5EF4-FFF2-40B4-BE49-F238E27FC236}">
                  <a16:creationId xmlns:a16="http://schemas.microsoft.com/office/drawing/2014/main" id="{49044621-5B2B-4E91-B3CE-3D3A9933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691" y="1653552"/>
              <a:ext cx="2005571" cy="268211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5049ED6E-34B9-414C-8484-F68B3DFDC7C0}"/>
              </a:ext>
            </a:extLst>
          </p:cNvPr>
          <p:cNvSpPr txBox="1"/>
          <p:nvPr/>
        </p:nvSpPr>
        <p:spPr>
          <a:xfrm>
            <a:off x="3335338" y="1677989"/>
            <a:ext cx="1816100" cy="228909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1400" b="1" spc="-10" dirty="0">
                <a:solidFill>
                  <a:srgbClr val="FFFF00"/>
                </a:solidFill>
                <a:latin typeface="Arial"/>
                <a:cs typeface="Arial"/>
              </a:rPr>
              <a:t>Work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Method</a:t>
            </a:r>
            <a:r>
              <a:rPr sz="1400" b="1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Reform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F05619B-A4DF-4EEE-BEF1-F6DBE1D4214C}"/>
              </a:ext>
            </a:extLst>
          </p:cNvPr>
          <p:cNvSpPr txBox="1"/>
          <p:nvPr/>
        </p:nvSpPr>
        <p:spPr>
          <a:xfrm>
            <a:off x="3238501" y="3227389"/>
            <a:ext cx="1958975" cy="228909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Citizen Service</a:t>
            </a:r>
            <a:r>
              <a:rPr sz="1400" b="1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Reform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353" name="object 31">
            <a:extLst>
              <a:ext uri="{FF2B5EF4-FFF2-40B4-BE49-F238E27FC236}">
                <a16:creationId xmlns:a16="http://schemas.microsoft.com/office/drawing/2014/main" id="{1C7B9055-B077-4DBE-94C5-045878EB8D58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4933950"/>
            <a:ext cx="7048500" cy="419100"/>
            <a:chOff x="895350" y="4933950"/>
            <a:chExt cx="7048500" cy="419100"/>
          </a:xfrm>
        </p:grpSpPr>
        <p:sp>
          <p:nvSpPr>
            <p:cNvPr id="14377" name="object 32">
              <a:extLst>
                <a:ext uri="{FF2B5EF4-FFF2-40B4-BE49-F238E27FC236}">
                  <a16:creationId xmlns:a16="http://schemas.microsoft.com/office/drawing/2014/main" id="{E6B4ECD3-EEE9-48DD-80BE-6443ECA40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953000"/>
              <a:ext cx="7010400" cy="381000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78" name="object 33">
              <a:extLst>
                <a:ext uri="{FF2B5EF4-FFF2-40B4-BE49-F238E27FC236}">
                  <a16:creationId xmlns:a16="http://schemas.microsoft.com/office/drawing/2014/main" id="{BF3A6BEB-A756-4C4F-9FFC-381A5C73D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953000"/>
              <a:ext cx="7010400" cy="381000"/>
            </a:xfrm>
            <a:custGeom>
              <a:avLst/>
              <a:gdLst>
                <a:gd name="T0" fmla="*/ 0 w 7010400"/>
                <a:gd name="T1" fmla="*/ 190500 h 381000"/>
                <a:gd name="T2" fmla="*/ 5031 w 7010400"/>
                <a:gd name="T3" fmla="*/ 146821 h 381000"/>
                <a:gd name="T4" fmla="*/ 19363 w 7010400"/>
                <a:gd name="T5" fmla="*/ 106724 h 381000"/>
                <a:gd name="T6" fmla="*/ 41851 w 7010400"/>
                <a:gd name="T7" fmla="*/ 71353 h 381000"/>
                <a:gd name="T8" fmla="*/ 71353 w 7010400"/>
                <a:gd name="T9" fmla="*/ 41851 h 381000"/>
                <a:gd name="T10" fmla="*/ 106724 w 7010400"/>
                <a:gd name="T11" fmla="*/ 19363 h 381000"/>
                <a:gd name="T12" fmla="*/ 146821 w 7010400"/>
                <a:gd name="T13" fmla="*/ 5031 h 381000"/>
                <a:gd name="T14" fmla="*/ 190500 w 7010400"/>
                <a:gd name="T15" fmla="*/ 0 h 381000"/>
                <a:gd name="T16" fmla="*/ 6819900 w 7010400"/>
                <a:gd name="T17" fmla="*/ 0 h 381000"/>
                <a:gd name="T18" fmla="*/ 6863578 w 7010400"/>
                <a:gd name="T19" fmla="*/ 5031 h 381000"/>
                <a:gd name="T20" fmla="*/ 6903675 w 7010400"/>
                <a:gd name="T21" fmla="*/ 19363 h 381000"/>
                <a:gd name="T22" fmla="*/ 6939046 w 7010400"/>
                <a:gd name="T23" fmla="*/ 41851 h 381000"/>
                <a:gd name="T24" fmla="*/ 6968548 w 7010400"/>
                <a:gd name="T25" fmla="*/ 71353 h 381000"/>
                <a:gd name="T26" fmla="*/ 6991036 w 7010400"/>
                <a:gd name="T27" fmla="*/ 106724 h 381000"/>
                <a:gd name="T28" fmla="*/ 7005368 w 7010400"/>
                <a:gd name="T29" fmla="*/ 146821 h 381000"/>
                <a:gd name="T30" fmla="*/ 7010400 w 7010400"/>
                <a:gd name="T31" fmla="*/ 190500 h 381000"/>
                <a:gd name="T32" fmla="*/ 7005368 w 7010400"/>
                <a:gd name="T33" fmla="*/ 234178 h 381000"/>
                <a:gd name="T34" fmla="*/ 6991036 w 7010400"/>
                <a:gd name="T35" fmla="*/ 274275 h 381000"/>
                <a:gd name="T36" fmla="*/ 6968548 w 7010400"/>
                <a:gd name="T37" fmla="*/ 309646 h 381000"/>
                <a:gd name="T38" fmla="*/ 6939046 w 7010400"/>
                <a:gd name="T39" fmla="*/ 339148 h 381000"/>
                <a:gd name="T40" fmla="*/ 6903675 w 7010400"/>
                <a:gd name="T41" fmla="*/ 361636 h 381000"/>
                <a:gd name="T42" fmla="*/ 6863578 w 7010400"/>
                <a:gd name="T43" fmla="*/ 375968 h 381000"/>
                <a:gd name="T44" fmla="*/ 6819900 w 7010400"/>
                <a:gd name="T45" fmla="*/ 381000 h 381000"/>
                <a:gd name="T46" fmla="*/ 190500 w 7010400"/>
                <a:gd name="T47" fmla="*/ 381000 h 381000"/>
                <a:gd name="T48" fmla="*/ 146821 w 7010400"/>
                <a:gd name="T49" fmla="*/ 375968 h 381000"/>
                <a:gd name="T50" fmla="*/ 106724 w 7010400"/>
                <a:gd name="T51" fmla="*/ 361636 h 381000"/>
                <a:gd name="T52" fmla="*/ 71353 w 7010400"/>
                <a:gd name="T53" fmla="*/ 339148 h 381000"/>
                <a:gd name="T54" fmla="*/ 41851 w 7010400"/>
                <a:gd name="T55" fmla="*/ 309646 h 381000"/>
                <a:gd name="T56" fmla="*/ 19363 w 7010400"/>
                <a:gd name="T57" fmla="*/ 274275 h 381000"/>
                <a:gd name="T58" fmla="*/ 5031 w 7010400"/>
                <a:gd name="T59" fmla="*/ 234178 h 381000"/>
                <a:gd name="T60" fmla="*/ 0 w 7010400"/>
                <a:gd name="T61" fmla="*/ 190500 h 381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010400" h="381000">
                  <a:moveTo>
                    <a:pt x="0" y="190500"/>
                  </a:move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6819900" y="0"/>
                  </a:lnTo>
                  <a:lnTo>
                    <a:pt x="6863578" y="5031"/>
                  </a:lnTo>
                  <a:lnTo>
                    <a:pt x="6903675" y="19363"/>
                  </a:lnTo>
                  <a:lnTo>
                    <a:pt x="6939046" y="41851"/>
                  </a:lnTo>
                  <a:lnTo>
                    <a:pt x="6968548" y="71353"/>
                  </a:lnTo>
                  <a:lnTo>
                    <a:pt x="6991036" y="106724"/>
                  </a:lnTo>
                  <a:lnTo>
                    <a:pt x="7005368" y="146821"/>
                  </a:lnTo>
                  <a:lnTo>
                    <a:pt x="7010400" y="190500"/>
                  </a:lnTo>
                  <a:lnTo>
                    <a:pt x="7005368" y="234178"/>
                  </a:lnTo>
                  <a:lnTo>
                    <a:pt x="6991036" y="274275"/>
                  </a:lnTo>
                  <a:lnTo>
                    <a:pt x="6968548" y="309646"/>
                  </a:lnTo>
                  <a:lnTo>
                    <a:pt x="6939046" y="339148"/>
                  </a:lnTo>
                  <a:lnTo>
                    <a:pt x="6903675" y="361636"/>
                  </a:lnTo>
                  <a:lnTo>
                    <a:pt x="6863578" y="375968"/>
                  </a:lnTo>
                  <a:lnTo>
                    <a:pt x="6819900" y="381000"/>
                  </a:lnTo>
                  <a:lnTo>
                    <a:pt x="190500" y="381000"/>
                  </a:lnTo>
                  <a:lnTo>
                    <a:pt x="146821" y="375968"/>
                  </a:lnTo>
                  <a:lnTo>
                    <a:pt x="106724" y="361636"/>
                  </a:lnTo>
                  <a:lnTo>
                    <a:pt x="71353" y="339148"/>
                  </a:lnTo>
                  <a:lnTo>
                    <a:pt x="41851" y="309646"/>
                  </a:lnTo>
                  <a:lnTo>
                    <a:pt x="19363" y="274275"/>
                  </a:lnTo>
                  <a:lnTo>
                    <a:pt x="5031" y="234178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38100">
              <a:solidFill>
                <a:srgbClr val="DEEF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79" name="object 34">
              <a:extLst>
                <a:ext uri="{FF2B5EF4-FFF2-40B4-BE49-F238E27FC236}">
                  <a16:creationId xmlns:a16="http://schemas.microsoft.com/office/drawing/2014/main" id="{938C2A24-DDAC-4FB9-9F99-FA3BA0A66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232" y="4954536"/>
              <a:ext cx="3898379" cy="268211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221B067-9B9A-49F2-A3D8-E790C3C5A8F1}"/>
              </a:ext>
            </a:extLst>
          </p:cNvPr>
          <p:cNvSpPr txBox="1"/>
          <p:nvPr/>
        </p:nvSpPr>
        <p:spPr>
          <a:xfrm>
            <a:off x="4225925" y="4979988"/>
            <a:ext cx="3659188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Information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Resource Management</a:t>
            </a:r>
            <a:r>
              <a:rPr sz="1400" b="1" spc="-1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Reform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355" name="object 36">
            <a:extLst>
              <a:ext uri="{FF2B5EF4-FFF2-40B4-BE49-F238E27FC236}">
                <a16:creationId xmlns:a16="http://schemas.microsoft.com/office/drawing/2014/main" id="{B82BA25A-9DB2-49E9-9EE1-27BD63EE846F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276600"/>
            <a:ext cx="3198813" cy="1341438"/>
            <a:chOff x="1295400" y="3276637"/>
            <a:chExt cx="3199130" cy="1341120"/>
          </a:xfrm>
        </p:grpSpPr>
        <p:sp>
          <p:nvSpPr>
            <p:cNvPr id="14373" name="object 37">
              <a:extLst>
                <a:ext uri="{FF2B5EF4-FFF2-40B4-BE49-F238E27FC236}">
                  <a16:creationId xmlns:a16="http://schemas.microsoft.com/office/drawing/2014/main" id="{64450F25-EA0F-4865-A306-4EB140C3C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087" y="4430268"/>
              <a:ext cx="361188" cy="18745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74" name="object 38">
              <a:extLst>
                <a:ext uri="{FF2B5EF4-FFF2-40B4-BE49-F238E27FC236}">
                  <a16:creationId xmlns:a16="http://schemas.microsoft.com/office/drawing/2014/main" id="{2EB38AF5-F5C6-4A1F-B9AC-218ADF8D9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19599"/>
              <a:ext cx="347662" cy="161925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75" name="object 39">
              <a:extLst>
                <a:ext uri="{FF2B5EF4-FFF2-40B4-BE49-F238E27FC236}">
                  <a16:creationId xmlns:a16="http://schemas.microsoft.com/office/drawing/2014/main" id="{6000A8DC-E8FD-4060-9F2F-F1DA4F4E6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4419593"/>
              <a:ext cx="347980" cy="162560"/>
            </a:xfrm>
            <a:custGeom>
              <a:avLst/>
              <a:gdLst>
                <a:gd name="T0" fmla="*/ 0 w 347979"/>
                <a:gd name="T1" fmla="*/ 40487 h 162560"/>
                <a:gd name="T2" fmla="*/ 260745 w 347979"/>
                <a:gd name="T3" fmla="*/ 40487 h 162560"/>
                <a:gd name="T4" fmla="*/ 260745 w 347979"/>
                <a:gd name="T5" fmla="*/ 0 h 162560"/>
                <a:gd name="T6" fmla="*/ 347664 w 347979"/>
                <a:gd name="T7" fmla="*/ 80975 h 162560"/>
                <a:gd name="T8" fmla="*/ 260745 w 347979"/>
                <a:gd name="T9" fmla="*/ 161937 h 162560"/>
                <a:gd name="T10" fmla="*/ 260745 w 347979"/>
                <a:gd name="T11" fmla="*/ 121450 h 162560"/>
                <a:gd name="T12" fmla="*/ 0 w 347979"/>
                <a:gd name="T13" fmla="*/ 121450 h 162560"/>
                <a:gd name="T14" fmla="*/ 0 w 347979"/>
                <a:gd name="T15" fmla="*/ 40487 h 1625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7979" h="162560">
                  <a:moveTo>
                    <a:pt x="0" y="40487"/>
                  </a:moveTo>
                  <a:lnTo>
                    <a:pt x="260743" y="40487"/>
                  </a:lnTo>
                  <a:lnTo>
                    <a:pt x="260743" y="0"/>
                  </a:lnTo>
                  <a:lnTo>
                    <a:pt x="347662" y="80975"/>
                  </a:lnTo>
                  <a:lnTo>
                    <a:pt x="260743" y="161937"/>
                  </a:lnTo>
                  <a:lnTo>
                    <a:pt x="260743" y="121450"/>
                  </a:lnTo>
                  <a:lnTo>
                    <a:pt x="0" y="121450"/>
                  </a:lnTo>
                  <a:lnTo>
                    <a:pt x="0" y="40487"/>
                  </a:lnTo>
                  <a:close/>
                </a:path>
              </a:pathLst>
            </a:custGeom>
            <a:noFill/>
            <a:ln w="9525">
              <a:solidFill>
                <a:srgbClr val="818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76" name="object 40">
              <a:extLst>
                <a:ext uri="{FF2B5EF4-FFF2-40B4-BE49-F238E27FC236}">
                  <a16:creationId xmlns:a16="http://schemas.microsoft.com/office/drawing/2014/main" id="{784D2B30-2E05-48AC-A936-6011FB86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3276637"/>
              <a:ext cx="250812" cy="247611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56" name="object 41">
            <a:extLst>
              <a:ext uri="{FF2B5EF4-FFF2-40B4-BE49-F238E27FC236}">
                <a16:creationId xmlns:a16="http://schemas.microsoft.com/office/drawing/2014/main" id="{D58637B0-E620-495F-8B6F-AB2B0E51C4EA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5029200"/>
            <a:ext cx="3198813" cy="1036638"/>
            <a:chOff x="1295400" y="5029212"/>
            <a:chExt cx="3199130" cy="1036319"/>
          </a:xfrm>
        </p:grpSpPr>
        <p:sp>
          <p:nvSpPr>
            <p:cNvPr id="14366" name="object 42">
              <a:extLst>
                <a:ext uri="{FF2B5EF4-FFF2-40B4-BE49-F238E27FC236}">
                  <a16:creationId xmlns:a16="http://schemas.microsoft.com/office/drawing/2014/main" id="{CD10B60E-0A45-4F45-981F-F8C48495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087" y="5878068"/>
              <a:ext cx="361188" cy="18745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7" name="object 43">
              <a:extLst>
                <a:ext uri="{FF2B5EF4-FFF2-40B4-BE49-F238E27FC236}">
                  <a16:creationId xmlns:a16="http://schemas.microsoft.com/office/drawing/2014/main" id="{52FDB644-F1A8-40A3-A3BE-70E06C67F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867400"/>
              <a:ext cx="347662" cy="161925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8" name="object 44">
              <a:extLst>
                <a:ext uri="{FF2B5EF4-FFF2-40B4-BE49-F238E27FC236}">
                  <a16:creationId xmlns:a16="http://schemas.microsoft.com/office/drawing/2014/main" id="{D34E3758-5FE1-4A06-867A-E4EAAA92A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5867393"/>
              <a:ext cx="347980" cy="162560"/>
            </a:xfrm>
            <a:custGeom>
              <a:avLst/>
              <a:gdLst>
                <a:gd name="T0" fmla="*/ 0 w 347979"/>
                <a:gd name="T1" fmla="*/ 40487 h 162560"/>
                <a:gd name="T2" fmla="*/ 260745 w 347979"/>
                <a:gd name="T3" fmla="*/ 40487 h 162560"/>
                <a:gd name="T4" fmla="*/ 260745 w 347979"/>
                <a:gd name="T5" fmla="*/ 0 h 162560"/>
                <a:gd name="T6" fmla="*/ 347664 w 347979"/>
                <a:gd name="T7" fmla="*/ 80975 h 162560"/>
                <a:gd name="T8" fmla="*/ 260745 w 347979"/>
                <a:gd name="T9" fmla="*/ 161937 h 162560"/>
                <a:gd name="T10" fmla="*/ 260745 w 347979"/>
                <a:gd name="T11" fmla="*/ 121450 h 162560"/>
                <a:gd name="T12" fmla="*/ 0 w 347979"/>
                <a:gd name="T13" fmla="*/ 121450 h 162560"/>
                <a:gd name="T14" fmla="*/ 0 w 347979"/>
                <a:gd name="T15" fmla="*/ 40487 h 1625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7979" h="162560">
                  <a:moveTo>
                    <a:pt x="0" y="40487"/>
                  </a:moveTo>
                  <a:lnTo>
                    <a:pt x="260743" y="40487"/>
                  </a:lnTo>
                  <a:lnTo>
                    <a:pt x="260743" y="0"/>
                  </a:lnTo>
                  <a:lnTo>
                    <a:pt x="347662" y="80975"/>
                  </a:lnTo>
                  <a:lnTo>
                    <a:pt x="260743" y="161937"/>
                  </a:lnTo>
                  <a:lnTo>
                    <a:pt x="260743" y="121450"/>
                  </a:lnTo>
                  <a:lnTo>
                    <a:pt x="0" y="121450"/>
                  </a:lnTo>
                  <a:lnTo>
                    <a:pt x="0" y="40487"/>
                  </a:lnTo>
                  <a:close/>
                </a:path>
              </a:pathLst>
            </a:custGeom>
            <a:noFill/>
            <a:ln w="9525">
              <a:solidFill>
                <a:srgbClr val="818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69" name="object 45">
              <a:extLst>
                <a:ext uri="{FF2B5EF4-FFF2-40B4-BE49-F238E27FC236}">
                  <a16:creationId xmlns:a16="http://schemas.microsoft.com/office/drawing/2014/main" id="{6B7E06EE-E485-49CA-B9E2-BCEB0AB2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087" y="5497068"/>
              <a:ext cx="361188" cy="18745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70" name="object 46">
              <a:extLst>
                <a:ext uri="{FF2B5EF4-FFF2-40B4-BE49-F238E27FC236}">
                  <a16:creationId xmlns:a16="http://schemas.microsoft.com/office/drawing/2014/main" id="{661C38DA-0E10-4BA6-820B-D881CB6E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486400"/>
              <a:ext cx="347662" cy="161925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71" name="object 47">
              <a:extLst>
                <a:ext uri="{FF2B5EF4-FFF2-40B4-BE49-F238E27FC236}">
                  <a16:creationId xmlns:a16="http://schemas.microsoft.com/office/drawing/2014/main" id="{2F3AEDAE-C56D-47C1-9662-CDDF00735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5486393"/>
              <a:ext cx="347980" cy="162560"/>
            </a:xfrm>
            <a:custGeom>
              <a:avLst/>
              <a:gdLst>
                <a:gd name="T0" fmla="*/ 0 w 347979"/>
                <a:gd name="T1" fmla="*/ 40487 h 162560"/>
                <a:gd name="T2" fmla="*/ 260745 w 347979"/>
                <a:gd name="T3" fmla="*/ 40487 h 162560"/>
                <a:gd name="T4" fmla="*/ 260745 w 347979"/>
                <a:gd name="T5" fmla="*/ 0 h 162560"/>
                <a:gd name="T6" fmla="*/ 347664 w 347979"/>
                <a:gd name="T7" fmla="*/ 80975 h 162560"/>
                <a:gd name="T8" fmla="*/ 260745 w 347979"/>
                <a:gd name="T9" fmla="*/ 161937 h 162560"/>
                <a:gd name="T10" fmla="*/ 260745 w 347979"/>
                <a:gd name="T11" fmla="*/ 121450 h 162560"/>
                <a:gd name="T12" fmla="*/ 0 w 347979"/>
                <a:gd name="T13" fmla="*/ 121450 h 162560"/>
                <a:gd name="T14" fmla="*/ 0 w 347979"/>
                <a:gd name="T15" fmla="*/ 40487 h 1625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7979" h="162560">
                  <a:moveTo>
                    <a:pt x="0" y="40487"/>
                  </a:moveTo>
                  <a:lnTo>
                    <a:pt x="260743" y="40487"/>
                  </a:lnTo>
                  <a:lnTo>
                    <a:pt x="260743" y="0"/>
                  </a:lnTo>
                  <a:lnTo>
                    <a:pt x="347662" y="80975"/>
                  </a:lnTo>
                  <a:lnTo>
                    <a:pt x="260743" y="161937"/>
                  </a:lnTo>
                  <a:lnTo>
                    <a:pt x="260743" y="121450"/>
                  </a:lnTo>
                  <a:lnTo>
                    <a:pt x="0" y="121450"/>
                  </a:lnTo>
                  <a:lnTo>
                    <a:pt x="0" y="40487"/>
                  </a:lnTo>
                  <a:close/>
                </a:path>
              </a:pathLst>
            </a:custGeom>
            <a:noFill/>
            <a:ln w="9525">
              <a:solidFill>
                <a:srgbClr val="818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72" name="object 48">
              <a:extLst>
                <a:ext uri="{FF2B5EF4-FFF2-40B4-BE49-F238E27FC236}">
                  <a16:creationId xmlns:a16="http://schemas.microsoft.com/office/drawing/2014/main" id="{EF20B125-E117-478C-92A4-091F8288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029212"/>
              <a:ext cx="250812" cy="247637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57" name="object 49">
            <a:extLst>
              <a:ext uri="{FF2B5EF4-FFF2-40B4-BE49-F238E27FC236}">
                <a16:creationId xmlns:a16="http://schemas.microsoft.com/office/drawing/2014/main" id="{547CB327-1FFB-4E29-AC43-04FFC2A23FB8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1752600"/>
            <a:ext cx="3198813" cy="960438"/>
            <a:chOff x="1295400" y="1752650"/>
            <a:chExt cx="3199130" cy="960119"/>
          </a:xfrm>
        </p:grpSpPr>
        <p:sp>
          <p:nvSpPr>
            <p:cNvPr id="14359" name="object 50">
              <a:extLst>
                <a:ext uri="{FF2B5EF4-FFF2-40B4-BE49-F238E27FC236}">
                  <a16:creationId xmlns:a16="http://schemas.microsoft.com/office/drawing/2014/main" id="{B88530E0-13E6-48D1-9E71-BD2B1662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087" y="2525268"/>
              <a:ext cx="361188" cy="18745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0" name="object 51">
              <a:extLst>
                <a:ext uri="{FF2B5EF4-FFF2-40B4-BE49-F238E27FC236}">
                  <a16:creationId xmlns:a16="http://schemas.microsoft.com/office/drawing/2014/main" id="{F68A5D62-73DD-4F83-95CD-BDD34392D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14599"/>
              <a:ext cx="347662" cy="161925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1" name="object 52">
              <a:extLst>
                <a:ext uri="{FF2B5EF4-FFF2-40B4-BE49-F238E27FC236}">
                  <a16:creationId xmlns:a16="http://schemas.microsoft.com/office/drawing/2014/main" id="{29CE0D97-E9DA-426D-80E5-FC2BEC52A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2514593"/>
              <a:ext cx="347980" cy="162560"/>
            </a:xfrm>
            <a:custGeom>
              <a:avLst/>
              <a:gdLst>
                <a:gd name="T0" fmla="*/ 0 w 347979"/>
                <a:gd name="T1" fmla="*/ 40487 h 162560"/>
                <a:gd name="T2" fmla="*/ 260745 w 347979"/>
                <a:gd name="T3" fmla="*/ 40487 h 162560"/>
                <a:gd name="T4" fmla="*/ 260745 w 347979"/>
                <a:gd name="T5" fmla="*/ 0 h 162560"/>
                <a:gd name="T6" fmla="*/ 347664 w 347979"/>
                <a:gd name="T7" fmla="*/ 80975 h 162560"/>
                <a:gd name="T8" fmla="*/ 260745 w 347979"/>
                <a:gd name="T9" fmla="*/ 161937 h 162560"/>
                <a:gd name="T10" fmla="*/ 260745 w 347979"/>
                <a:gd name="T11" fmla="*/ 121450 h 162560"/>
                <a:gd name="T12" fmla="*/ 0 w 347979"/>
                <a:gd name="T13" fmla="*/ 121450 h 162560"/>
                <a:gd name="T14" fmla="*/ 0 w 347979"/>
                <a:gd name="T15" fmla="*/ 40487 h 1625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7979" h="162560">
                  <a:moveTo>
                    <a:pt x="0" y="40487"/>
                  </a:moveTo>
                  <a:lnTo>
                    <a:pt x="260743" y="40487"/>
                  </a:lnTo>
                  <a:lnTo>
                    <a:pt x="260743" y="0"/>
                  </a:lnTo>
                  <a:lnTo>
                    <a:pt x="347662" y="80975"/>
                  </a:lnTo>
                  <a:lnTo>
                    <a:pt x="260743" y="161937"/>
                  </a:lnTo>
                  <a:lnTo>
                    <a:pt x="260743" y="121450"/>
                  </a:lnTo>
                  <a:lnTo>
                    <a:pt x="0" y="121450"/>
                  </a:lnTo>
                  <a:lnTo>
                    <a:pt x="0" y="40487"/>
                  </a:lnTo>
                  <a:close/>
                </a:path>
              </a:pathLst>
            </a:custGeom>
            <a:noFill/>
            <a:ln w="9525">
              <a:solidFill>
                <a:srgbClr val="818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62" name="object 53">
              <a:extLst>
                <a:ext uri="{FF2B5EF4-FFF2-40B4-BE49-F238E27FC236}">
                  <a16:creationId xmlns:a16="http://schemas.microsoft.com/office/drawing/2014/main" id="{9A07DEE6-E50C-4AB9-9B95-462DC5C66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087" y="2144268"/>
              <a:ext cx="361188" cy="18745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3" name="object 54">
              <a:extLst>
                <a:ext uri="{FF2B5EF4-FFF2-40B4-BE49-F238E27FC236}">
                  <a16:creationId xmlns:a16="http://schemas.microsoft.com/office/drawing/2014/main" id="{0E8FD073-39DA-46CA-98E4-B164DF3CE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133599"/>
              <a:ext cx="347662" cy="161925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4" name="object 55">
              <a:extLst>
                <a:ext uri="{FF2B5EF4-FFF2-40B4-BE49-F238E27FC236}">
                  <a16:creationId xmlns:a16="http://schemas.microsoft.com/office/drawing/2014/main" id="{2A7EB388-D5DC-41A0-B91B-0137F4CD1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2133593"/>
              <a:ext cx="347980" cy="162560"/>
            </a:xfrm>
            <a:custGeom>
              <a:avLst/>
              <a:gdLst>
                <a:gd name="T0" fmla="*/ 0 w 347979"/>
                <a:gd name="T1" fmla="*/ 40487 h 162560"/>
                <a:gd name="T2" fmla="*/ 260745 w 347979"/>
                <a:gd name="T3" fmla="*/ 40487 h 162560"/>
                <a:gd name="T4" fmla="*/ 260745 w 347979"/>
                <a:gd name="T5" fmla="*/ 0 h 162560"/>
                <a:gd name="T6" fmla="*/ 347664 w 347979"/>
                <a:gd name="T7" fmla="*/ 80975 h 162560"/>
                <a:gd name="T8" fmla="*/ 260745 w 347979"/>
                <a:gd name="T9" fmla="*/ 161937 h 162560"/>
                <a:gd name="T10" fmla="*/ 260745 w 347979"/>
                <a:gd name="T11" fmla="*/ 121450 h 162560"/>
                <a:gd name="T12" fmla="*/ 0 w 347979"/>
                <a:gd name="T13" fmla="*/ 121450 h 162560"/>
                <a:gd name="T14" fmla="*/ 0 w 347979"/>
                <a:gd name="T15" fmla="*/ 40487 h 1625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7979" h="162560">
                  <a:moveTo>
                    <a:pt x="0" y="40487"/>
                  </a:moveTo>
                  <a:lnTo>
                    <a:pt x="260743" y="40487"/>
                  </a:lnTo>
                  <a:lnTo>
                    <a:pt x="260743" y="0"/>
                  </a:lnTo>
                  <a:lnTo>
                    <a:pt x="347662" y="80975"/>
                  </a:lnTo>
                  <a:lnTo>
                    <a:pt x="260743" y="161937"/>
                  </a:lnTo>
                  <a:lnTo>
                    <a:pt x="260743" y="121450"/>
                  </a:lnTo>
                  <a:lnTo>
                    <a:pt x="0" y="121450"/>
                  </a:lnTo>
                  <a:lnTo>
                    <a:pt x="0" y="40487"/>
                  </a:lnTo>
                  <a:close/>
                </a:path>
              </a:pathLst>
            </a:custGeom>
            <a:noFill/>
            <a:ln w="9525">
              <a:solidFill>
                <a:srgbClr val="818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4365" name="object 56">
              <a:extLst>
                <a:ext uri="{FF2B5EF4-FFF2-40B4-BE49-F238E27FC236}">
                  <a16:creationId xmlns:a16="http://schemas.microsoft.com/office/drawing/2014/main" id="{E7096DB2-EF6B-4C26-8566-A6C5F92DB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752650"/>
              <a:ext cx="250812" cy="247599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7" name="object 57">
            <a:extLst>
              <a:ext uri="{FF2B5EF4-FFF2-40B4-BE49-F238E27FC236}">
                <a16:creationId xmlns:a16="http://schemas.microsoft.com/office/drawing/2014/main" id="{F788551B-4486-4EDA-946F-45D3097447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3600" y="-30737"/>
            <a:ext cx="7672388" cy="136640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pc="-40" dirty="0"/>
              <a:t>Tujuan </a:t>
            </a:r>
            <a:r>
              <a:rPr i="1" spc="-10" dirty="0">
                <a:latin typeface="Arial"/>
                <a:cs typeface="Arial"/>
              </a:rPr>
              <a:t>Roadmap</a:t>
            </a:r>
            <a:r>
              <a:rPr i="1" spc="4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e-Government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328C08-042D-4351-9786-740C2F9C2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988" y="587375"/>
            <a:ext cx="8062912" cy="56673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3600" spc="-5" dirty="0"/>
              <a:t>Inisiatif dan </a:t>
            </a:r>
            <a:r>
              <a:rPr sz="3600" i="1" spc="-10" dirty="0">
                <a:latin typeface="Arial"/>
                <a:cs typeface="Arial"/>
              </a:rPr>
              <a:t>Roadmap</a:t>
            </a:r>
            <a:r>
              <a:rPr sz="3600" i="1" spc="3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e-Government</a:t>
            </a:r>
          </a:p>
        </p:txBody>
      </p:sp>
      <p:sp>
        <p:nvSpPr>
          <p:cNvPr id="15363" name="object 3">
            <a:extLst>
              <a:ext uri="{FF2B5EF4-FFF2-40B4-BE49-F238E27FC236}">
                <a16:creationId xmlns:a16="http://schemas.microsoft.com/office/drawing/2014/main" id="{D234A9DA-AAC2-4D9D-A207-A150C7513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9" y="1614488"/>
            <a:ext cx="7769225" cy="453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97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15900" algn="l"/>
                <a:tab pos="2657475" algn="l"/>
                <a:tab pos="3375025" algn="l"/>
                <a:tab pos="4470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13"/>
              </a:spcBef>
              <a:buClr>
                <a:srgbClr val="333399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Pemerintah Korea	menggambarkan sebuah </a:t>
            </a:r>
            <a:r>
              <a:rPr lang="en-US" altLang="en-US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e-government  roadmap </a:t>
            </a: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 mendetail	setelah	melakukan proses  perencanaan strategis yang mendalam, mencakup analisis S  WOT, </a:t>
            </a:r>
            <a:r>
              <a:rPr lang="en-US" altLang="en-US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strategy planning </a:t>
            </a: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(ISP) dan BPR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en-US" altLang="en-US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Roadmap e-Government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dilaporkan dan dikonfirmasi Presiden  bulan Agustus</a:t>
            </a: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en-US" altLang="en-US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Visi: </a:t>
            </a:r>
            <a:r>
              <a:rPr lang="en-US" altLang="en-US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e-Government </a:t>
            </a: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Terbaik di Dunia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en-US" altLang="en-US" sz="27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Rencana 5 tahun (’03~’07)</a:t>
            </a: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en-US" altLang="en-US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Prioritas ke empat area, 10 agenda, dan 31 kegiatan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5F2A-61E7-4C0A-9E7B-30E92226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di SEOL (South Korea)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C9C57F4-CB49-4D46-ABB3-4983598C8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Ministry of Government Administration and Home Affairs (MOGAHA), Republic of Korea 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D" altLang="en-US" sz="1800">
                <a:solidFill>
                  <a:srgbClr val="000000"/>
                </a:solidFill>
              </a:rPr>
              <a:t>Penerbitan Dokumen Masyarakat </a:t>
            </a:r>
          </a:p>
          <a:p>
            <a:pPr marL="9525" indent="0"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Ministry of Information and Communication </a:t>
            </a:r>
            <a:r>
              <a:rPr lang="en-ID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(M</a:t>
            </a:r>
            <a:r>
              <a:rPr lang="en-ID" altLang="en-US" sz="1800">
                <a:solidFill>
                  <a:srgbClr val="000000"/>
                </a:solidFill>
              </a:rPr>
              <a:t>IC) </a:t>
            </a:r>
            <a:r>
              <a:rPr lang="en-ID" altLang="en-US" sz="180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ID" altLang="en-US" sz="1800">
                <a:solidFill>
                  <a:srgbClr val="000000"/>
                </a:solidFill>
              </a:rPr>
              <a:t>Integrated Authentication (SSO) </a:t>
            </a:r>
          </a:p>
          <a:p>
            <a:pPr marL="9525" indent="0"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Ministry of Planning and Budget (MPB)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800">
                <a:solidFill>
                  <a:srgbClr val="000000"/>
                </a:solidFill>
              </a:rPr>
              <a:t>Electronic Notification/Payment, Electronic Fund Transfer </a:t>
            </a:r>
            <a:endParaRPr lang="en-ID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525" indent="0">
              <a:buNone/>
            </a:pPr>
            <a:endParaRPr lang="en-ID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C5047DE-E95F-4A89-AD8D-50C6909419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8E6556B-EBDE-409C-B7A9-516FE82D01D6}" type="slidenum">
              <a:rPr lang="en-US" altLang="id-ID" smtClean="0"/>
              <a:pPr>
                <a:defRPr/>
              </a:pPr>
              <a:t>9</a:t>
            </a:fld>
            <a:endParaRPr lang="en-US" altLang="id-ID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1842</Words>
  <Application>Microsoft Office PowerPoint</Application>
  <PresentationFormat>Widescreen</PresentationFormat>
  <Paragraphs>434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Dotum</vt:lpstr>
      <vt:lpstr>Gulim</vt:lpstr>
      <vt:lpstr>GulimChe</vt:lpstr>
      <vt:lpstr>Arial</vt:lpstr>
      <vt:lpstr>Calibri</vt:lpstr>
      <vt:lpstr>Calibri Light</vt:lpstr>
      <vt:lpstr>Cambria</vt:lpstr>
      <vt:lpstr>Impact</vt:lpstr>
      <vt:lpstr>Tahoma</vt:lpstr>
      <vt:lpstr>Times New Roman</vt:lpstr>
      <vt:lpstr>Verdana</vt:lpstr>
      <vt:lpstr>Wingdings</vt:lpstr>
      <vt:lpstr>Office Theme</vt:lpstr>
      <vt:lpstr>Custom Design</vt:lpstr>
      <vt:lpstr>SIC038 - PPT - SESI ke 4 Sistem Pemerintahan Elektronik</vt:lpstr>
      <vt:lpstr>Proses Perencanaan Strategis e-Government</vt:lpstr>
      <vt:lpstr>Proses Perencanaan Strategis e-Government</vt:lpstr>
      <vt:lpstr>Proses Perencanaan Strategis e-Government</vt:lpstr>
      <vt:lpstr>Proses Perencanaan Strategis e-Government</vt:lpstr>
      <vt:lpstr>Visi Roadmap e-Government</vt:lpstr>
      <vt:lpstr>Tujuan Roadmap e-Government</vt:lpstr>
      <vt:lpstr>Inisiatif dan Roadmap e-Government</vt:lpstr>
      <vt:lpstr>Contoh penerapan di SEOL (South Korea)</vt:lpstr>
      <vt:lpstr>Organisasi</vt:lpstr>
      <vt:lpstr>Kebijakan e-Government</vt:lpstr>
      <vt:lpstr>Inisiatif dan Roadmap e-Government</vt:lpstr>
      <vt:lpstr>Agenda Roadmap e-Government</vt:lpstr>
      <vt:lpstr>PowerPoint Presentation</vt:lpstr>
      <vt:lpstr>11 Inisiatif Utama e-Government (1)</vt:lpstr>
      <vt:lpstr>11 Inisiatif Utama e-Government (2)</vt:lpstr>
      <vt:lpstr>11 Inisiatif Utama e-Government (3)</vt:lpstr>
      <vt:lpstr>11 Inisiatif Utama e-Government (4)</vt:lpstr>
      <vt:lpstr>31 Inisiatif Baru</vt:lpstr>
      <vt:lpstr>Implementasi dan Penilaian e-Government</vt:lpstr>
      <vt:lpstr>Implementasi dan Penilaian e-Government - Lanjutan</vt:lpstr>
      <vt:lpstr>Implementasi dan Penilaian e-Government</vt:lpstr>
      <vt:lpstr>Anggaran e-Government</vt:lpstr>
      <vt:lpstr>Anggaran e-Government (Lanjutan)</vt:lpstr>
      <vt:lpstr>2.5 Anggaran e-Government (Lanjutan)</vt:lpstr>
      <vt:lpstr>Anggaran e-Government (Lanjutan)</vt:lpstr>
      <vt:lpstr>Anggaran e-Government (Lanjutan)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22</cp:revision>
  <dcterms:created xsi:type="dcterms:W3CDTF">2021-08-03T05:39:13Z</dcterms:created>
  <dcterms:modified xsi:type="dcterms:W3CDTF">2022-03-04T06:28:59Z</dcterms:modified>
</cp:coreProperties>
</file>