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3" r:id="rId2"/>
    <p:sldId id="288" r:id="rId3"/>
    <p:sldId id="289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75" d="100"/>
          <a:sy n="75" d="100"/>
        </p:scale>
        <p:origin x="318" y="54"/>
      </p:cViewPr>
      <p:guideLst>
        <p:guide orient="horz" pos="2160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D036CD-55F3-4D27-AB66-30CDBB549A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CBC4F-6943-47BD-8CFD-7778B83CCF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2268B-A20B-428D-8F02-1732B5DDF6C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6A74E89-F08C-435C-8920-8566A0311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47D1F3-0C61-4767-9E31-A3242F4DF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DB8A-0AFD-4EEA-BDBB-234B76367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3C97-4071-4002-AEC3-00FCA01FF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9585-2D49-4DDC-B301-814046ABFC8D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3F91-41AF-42B3-B214-B75CE51378A6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640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8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/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/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/windows" TargetMode="External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racle.com/java/technologies/javase-jdk16-download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934" y="2057400"/>
            <a:ext cx="6858000" cy="1367790"/>
          </a:xfrm>
        </p:spPr>
        <p:txBody>
          <a:bodyPr/>
          <a:lstStyle/>
          <a:p>
            <a:pPr algn="l"/>
            <a:r>
              <a:rPr lang="en-US" sz="2600" dirty="0">
                <a:latin typeface="Tahoma" panose="020B0604030504040204" charset="0"/>
                <a:cs typeface="Tahoma" panose="020B0604030504040204" charset="0"/>
              </a:rPr>
              <a:t>Dosen Pengampu :</a:t>
            </a:r>
            <a:br>
              <a:rPr lang="en-US" sz="2600" dirty="0">
                <a:latin typeface="Tahoma" panose="020B0604030504040204" charset="0"/>
                <a:cs typeface="Tahoma" panose="020B0604030504040204" charset="0"/>
              </a:rPr>
            </a:br>
            <a:r>
              <a:rPr lang="en-US" sz="2600" dirty="0">
                <a:latin typeface="Tahoma" panose="020B0604030504040204" charset="0"/>
                <a:cs typeface="Tahoma" panose="020B0604030504040204" charset="0"/>
              </a:rPr>
              <a:t>	</a:t>
            </a:r>
            <a:r>
              <a:rPr lang="en-US" sz="2000" b="1" dirty="0">
                <a:latin typeface="Tahoma" panose="020B0604030504040204" charset="0"/>
                <a:cs typeface="Tahoma" panose="020B0604030504040204" charset="0"/>
              </a:rPr>
              <a:t>8126 – Jefry Sunupurwa Asri, S.Kom, M.Kom</a:t>
            </a:r>
            <a:br>
              <a:rPr lang="en-US" sz="2600" b="1" dirty="0">
                <a:latin typeface="Tahoma" panose="020B0604030504040204" charset="0"/>
                <a:cs typeface="Tahoma" panose="020B0604030504040204" charset="0"/>
              </a:rPr>
            </a:br>
            <a:endParaRPr lang="en-US" sz="2600" b="1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12599" y="1529209"/>
            <a:ext cx="6455104" cy="418455"/>
          </a:xfrm>
        </p:spPr>
        <p:txBody>
          <a:bodyPr/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CIM430 – PEMROGRAMAN MOBILE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16879" y="4114800"/>
            <a:ext cx="6646545" cy="1367790"/>
          </a:xfrm>
        </p:spPr>
        <p:txBody>
          <a:bodyPr/>
          <a:lstStyle/>
          <a:p>
            <a:r>
              <a:rPr lang="en-US" sz="2300" b="1" dirty="0" err="1">
                <a:latin typeface="Tahoma" panose="020B0604030504040204" charset="0"/>
                <a:cs typeface="Tahoma" panose="020B0604030504040204" charset="0"/>
              </a:rPr>
              <a:t>Instalasi</a:t>
            </a:r>
            <a:r>
              <a:rPr lang="en-US" sz="2300" b="1" dirty="0">
                <a:latin typeface="Tahoma" panose="020B0604030504040204" charset="0"/>
                <a:cs typeface="Tahoma" panose="020B0604030504040204" charset="0"/>
              </a:rPr>
              <a:t> Tools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59832" y="3573016"/>
            <a:ext cx="5360640" cy="432048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PERTEMUAN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181600"/>
          </a:xfrm>
        </p:spPr>
        <p:txBody>
          <a:bodyPr/>
          <a:lstStyle/>
          <a:p>
            <a:pPr algn="just"/>
            <a:r>
              <a:rPr lang="en-US" sz="2100" b="1" dirty="0">
                <a:latin typeface="Tahoma" panose="020B0604030504040204" charset="0"/>
                <a:cs typeface="Tahoma" panose="020B0604030504040204" charset="0"/>
              </a:rPr>
              <a:t>Software yang </a:t>
            </a:r>
            <a:r>
              <a:rPr lang="en-US" sz="2100" b="1" dirty="0" err="1">
                <a:latin typeface="Tahoma" panose="020B0604030504040204" charset="0"/>
                <a:cs typeface="Tahoma" panose="020B0604030504040204" charset="0"/>
              </a:rPr>
              <a:t>dibutuhkan</a:t>
            </a:r>
            <a:endParaRPr lang="en-US" sz="2100" b="1" dirty="0">
              <a:latin typeface="Tahoma" panose="020B0604030504040204" charset="0"/>
              <a:cs typeface="Tahoma" panose="020B0604030504040204" charset="0"/>
            </a:endParaRPr>
          </a:p>
          <a:p>
            <a:pPr algn="just"/>
            <a:endParaRPr lang="en-US" sz="2100" b="1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ahoma" panose="020B0604030504040204" charset="0"/>
                <a:cs typeface="Tahoma" panose="020B0604030504040204" charset="0"/>
              </a:rPr>
              <a:t>Android Studio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Tahoma" panose="020B0604030504040204" charset="0"/>
                <a:cs typeface="Tahoma" panose="020B0604030504040204" charset="0"/>
                <a:hlinkClick r:id="rId2"/>
              </a:rPr>
              <a:t>https://developer.android.com/studio</a:t>
            </a:r>
            <a:r>
              <a:rPr lang="en-US" sz="2900" dirty="0">
                <a:latin typeface="Tahoma" panose="020B0604030504040204" charset="0"/>
                <a:cs typeface="Tahoma" panose="020B060403050404020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ahoma" panose="020B0604030504040204" charset="0"/>
                <a:cs typeface="Tahoma" panose="020B0604030504040204" charset="0"/>
              </a:rPr>
              <a:t>Flutter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Tahoma" panose="020B0604030504040204" charset="0"/>
                <a:cs typeface="Tahoma" panose="020B0604030504040204" charset="0"/>
                <a:hlinkClick r:id="rId3"/>
              </a:rPr>
              <a:t>https://flutter.dev/docs/get-started/install/windows</a:t>
            </a:r>
            <a:endParaRPr lang="en-US" sz="29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ahoma" panose="020B0604030504040204" charset="0"/>
                <a:cs typeface="Tahoma" panose="020B0604030504040204" charset="0"/>
              </a:rPr>
              <a:t>JDK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Tahoma" panose="020B0604030504040204" charset="0"/>
                <a:cs typeface="Tahoma" panose="020B0604030504040204" charset="0"/>
                <a:hlinkClick r:id="rId4"/>
              </a:rPr>
              <a:t>https://www.oracle.com/java/technologies/javase-jdk16-downloads.html</a:t>
            </a:r>
            <a:r>
              <a:rPr lang="en-US" sz="2900" dirty="0">
                <a:latin typeface="Tahoma" panose="020B0604030504040204" charset="0"/>
                <a:cs typeface="Tahoma" panose="020B0604030504040204" charset="0"/>
              </a:rPr>
              <a:t>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err="1">
                <a:latin typeface="Tahoma" panose="020B0604030504040204" charset="0"/>
                <a:cs typeface="Tahoma" panose="020B0604030504040204" charset="0"/>
              </a:rPr>
              <a:t>Komputer</a:t>
            </a:r>
            <a:r>
              <a:rPr lang="en-US" sz="2100" dirty="0">
                <a:latin typeface="Tahoma" panose="020B0604030504040204" charset="0"/>
                <a:cs typeface="Tahoma" panose="020B0604030504040204" charset="0"/>
              </a:rPr>
              <a:t> </a:t>
            </a:r>
            <a:r>
              <a:rPr lang="en-US" sz="2100" dirty="0" err="1">
                <a:latin typeface="Tahoma" panose="020B0604030504040204" charset="0"/>
                <a:cs typeface="Tahoma" panose="020B0604030504040204" charset="0"/>
              </a:rPr>
              <a:t>atau</a:t>
            </a:r>
            <a:r>
              <a:rPr lang="en-US" sz="2100" dirty="0">
                <a:latin typeface="Tahoma" panose="020B0604030504040204" charset="0"/>
                <a:cs typeface="Tahoma" panose="020B0604030504040204" charset="0"/>
              </a:rPr>
              <a:t> Laptop yang </a:t>
            </a:r>
            <a:r>
              <a:rPr lang="en-US" sz="2100" dirty="0" err="1">
                <a:latin typeface="Tahoma" panose="020B0604030504040204" charset="0"/>
                <a:cs typeface="Tahoma" panose="020B0604030504040204" charset="0"/>
              </a:rPr>
              <a:t>memadai</a:t>
            </a:r>
            <a:endParaRPr lang="en-US" sz="2100" dirty="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642-30F0-4838-860E-0FC0B581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0B21F-33D7-4D30-81DE-BE286C1F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2427"/>
            <a:ext cx="3268349" cy="253767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AAB0D2-B245-4AD1-9726-425684BC0B70}"/>
              </a:ext>
            </a:extLst>
          </p:cNvPr>
          <p:cNvSpPr txBox="1"/>
          <p:nvPr/>
        </p:nvSpPr>
        <p:spPr>
          <a:xfrm>
            <a:off x="3581400" y="1371600"/>
            <a:ext cx="533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software android studio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popup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next.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9CA70-29C0-4283-B772-F546D039D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58" t="33781" r="29929" b="15454"/>
          <a:stretch/>
        </p:blipFill>
        <p:spPr>
          <a:xfrm>
            <a:off x="3149895" y="2469058"/>
            <a:ext cx="1409700" cy="152796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4A6C83-57DB-464D-BFEC-E9F829C859EA}"/>
              </a:ext>
            </a:extLst>
          </p:cNvPr>
          <p:cNvSpPr txBox="1"/>
          <p:nvPr/>
        </p:nvSpPr>
        <p:spPr>
          <a:xfrm>
            <a:off x="4561367" y="2324135"/>
            <a:ext cx="435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“Android Virtual Device”, </a:t>
            </a:r>
            <a:r>
              <a:rPr lang="en-US" dirty="0" err="1"/>
              <a:t>klik</a:t>
            </a:r>
            <a:r>
              <a:rPr lang="en-US" dirty="0"/>
              <a:t> next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BCE239-A148-4DDB-B739-CC16220B4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2" y="3048000"/>
            <a:ext cx="4000498" cy="311390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A4BA04-686D-4E75-949D-EA8463C11895}"/>
              </a:ext>
            </a:extLst>
          </p:cNvPr>
          <p:cNvSpPr txBox="1"/>
          <p:nvPr/>
        </p:nvSpPr>
        <p:spPr>
          <a:xfrm>
            <a:off x="261993" y="4306706"/>
            <a:ext cx="4354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android studio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merubahnya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next.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13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642-30F0-4838-860E-0FC0B581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AB0D2-B245-4AD1-9726-425684BC0B70}"/>
              </a:ext>
            </a:extLst>
          </p:cNvPr>
          <p:cNvSpPr txBox="1"/>
          <p:nvPr/>
        </p:nvSpPr>
        <p:spPr>
          <a:xfrm>
            <a:off x="3886200" y="1162428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pilih</a:t>
            </a:r>
            <a:r>
              <a:rPr lang="en-US" dirty="0"/>
              <a:t> install, dan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A6C83-57DB-464D-BFEC-E9F829C859EA}"/>
              </a:ext>
            </a:extLst>
          </p:cNvPr>
          <p:cNvSpPr txBox="1"/>
          <p:nvPr/>
        </p:nvSpPr>
        <p:spPr>
          <a:xfrm>
            <a:off x="7332921" y="1936096"/>
            <a:ext cx="181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Klik</a:t>
            </a:r>
            <a:r>
              <a:rPr lang="en-US" dirty="0"/>
              <a:t> Next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4BA04-686D-4E75-949D-EA8463C11895}"/>
              </a:ext>
            </a:extLst>
          </p:cNvPr>
          <p:cNvSpPr txBox="1"/>
          <p:nvPr/>
        </p:nvSpPr>
        <p:spPr>
          <a:xfrm>
            <a:off x="3886200" y="4609946"/>
            <a:ext cx="4354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android studio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diinstall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finish.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E13901-F25D-4CE9-BCDC-678B62C9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7313"/>
            <a:ext cx="3221740" cy="249522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12FE4A-C89E-493A-B89A-2C13A9B88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642" y="1901384"/>
            <a:ext cx="3367226" cy="26159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355F08-EEDF-4AC4-B0F4-C44B65673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6" y="3886200"/>
            <a:ext cx="3061394" cy="236918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5C31E0-070B-45EF-97DF-6D0648868C29}"/>
              </a:ext>
            </a:extLst>
          </p:cNvPr>
          <p:cNvSpPr/>
          <p:nvPr/>
        </p:nvSpPr>
        <p:spPr>
          <a:xfrm>
            <a:off x="1676400" y="4844901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476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642-30F0-4838-860E-0FC0B581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C4728-1DB0-428E-A5AB-5F753451C7FC}"/>
              </a:ext>
            </a:extLst>
          </p:cNvPr>
          <p:cNvSpPr txBox="1"/>
          <p:nvPr/>
        </p:nvSpPr>
        <p:spPr>
          <a:xfrm>
            <a:off x="304800" y="1219200"/>
            <a:ext cx="853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Setelah flutter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ekstrak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pada folder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pada </a:t>
            </a:r>
            <a:r>
              <a:rPr lang="en-US" dirty="0" err="1"/>
              <a:t>dokumen</a:t>
            </a:r>
            <a:r>
              <a:rPr lang="en-US" dirty="0"/>
              <a:t> C: dan folder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0ADE1-7C1C-4923-BC79-A09A9DED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981200"/>
            <a:ext cx="3352800" cy="4037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CE5B8-8EC9-4151-9388-F24B920AD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185" y="1915713"/>
            <a:ext cx="4797453" cy="41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F8EB0A-09B1-4E3B-8717-D481695E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705600" cy="4514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3D9F72-F2EA-4FA1-B0FE-1E74B633EA56}"/>
              </a:ext>
            </a:extLst>
          </p:cNvPr>
          <p:cNvSpPr txBox="1"/>
          <p:nvPr/>
        </p:nvSpPr>
        <p:spPr>
          <a:xfrm>
            <a:off x="304800" y="990600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Gambar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flutter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756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642-30F0-4838-860E-0FC0B581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C4728-1DB0-428E-A5AB-5F753451C7FC}"/>
              </a:ext>
            </a:extLst>
          </p:cNvPr>
          <p:cNvSpPr txBox="1"/>
          <p:nvPr/>
        </p:nvSpPr>
        <p:spPr>
          <a:xfrm>
            <a:off x="304800" y="1219200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Setelah JDK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installer </a:t>
            </a:r>
            <a:r>
              <a:rPr lang="en-US" dirty="0" err="1"/>
              <a:t>tersebut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0CD6E-DAD9-4DF3-AA5C-CB7DB55A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18349"/>
            <a:ext cx="4368563" cy="3334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95DF7A-4145-409D-99D7-CA8F0C28BD70}"/>
              </a:ext>
            </a:extLst>
          </p:cNvPr>
          <p:cNvSpPr txBox="1"/>
          <p:nvPr/>
        </p:nvSpPr>
        <p:spPr>
          <a:xfrm>
            <a:off x="4703180" y="1792069"/>
            <a:ext cx="3092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proses </a:t>
            </a: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AFE5B-DBAC-4A71-A465-15D7266C1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363" y="2629583"/>
            <a:ext cx="4291013" cy="3314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1B846C-51FB-4BBE-9CC8-0371782B86E4}"/>
              </a:ext>
            </a:extLst>
          </p:cNvPr>
          <p:cNvSpPr txBox="1"/>
          <p:nvPr/>
        </p:nvSpPr>
        <p:spPr>
          <a:xfrm>
            <a:off x="457200" y="5297269"/>
            <a:ext cx="3092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Pilih</a:t>
            </a:r>
            <a:r>
              <a:rPr lang="en-US" dirty="0"/>
              <a:t> Close, </a:t>
            </a:r>
            <a:r>
              <a:rPr lang="en-US" dirty="0" err="1"/>
              <a:t>installasi</a:t>
            </a:r>
            <a:r>
              <a:rPr lang="en-US" dirty="0"/>
              <a:t> JDK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83159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4053</TotalTime>
  <Words>214</Words>
  <Application>Microsoft Office PowerPoint</Application>
  <PresentationFormat>On-screen Show (4:3)</PresentationFormat>
  <Paragraphs>29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0-Blanko-PPT-sesi-1 Baru (3)</vt:lpstr>
      <vt:lpstr>Dosen Pengampu :  8126 – Jefry Sunupurwa Asri, S.Kom, M.Kom </vt:lpstr>
      <vt:lpstr>PowerPoint Presentation</vt:lpstr>
      <vt:lpstr>Android Studio</vt:lpstr>
      <vt:lpstr>Android Studio</vt:lpstr>
      <vt:lpstr>Flutter</vt:lpstr>
      <vt:lpstr>PowerPoint Presentation</vt:lpstr>
      <vt:lpstr>JDK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user office</cp:lastModifiedBy>
  <cp:revision>112</cp:revision>
  <dcterms:created xsi:type="dcterms:W3CDTF">2019-09-17T08:27:00Z</dcterms:created>
  <dcterms:modified xsi:type="dcterms:W3CDTF">2022-03-21T00:16:33Z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