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8CBD-7462-4D19-ABDF-676DC72E6674}" type="datetimeFigureOut">
              <a:rPr lang="en-ID" smtClean="0"/>
              <a:t>30/10/2021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F15-FF2F-4936-8290-51E53B21A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499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8CBD-7462-4D19-ABDF-676DC72E6674}" type="datetimeFigureOut">
              <a:rPr lang="en-ID" smtClean="0"/>
              <a:t>30/10/2021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F15-FF2F-4936-8290-51E53B21A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765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8CBD-7462-4D19-ABDF-676DC72E6674}" type="datetimeFigureOut">
              <a:rPr lang="en-ID" smtClean="0"/>
              <a:t>30/10/2021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F15-FF2F-4936-8290-51E53B21A564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81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8CBD-7462-4D19-ABDF-676DC72E6674}" type="datetimeFigureOut">
              <a:rPr lang="en-ID" smtClean="0"/>
              <a:t>30/10/2021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F15-FF2F-4936-8290-51E53B21A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3579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8CBD-7462-4D19-ABDF-676DC72E6674}" type="datetimeFigureOut">
              <a:rPr lang="en-ID" smtClean="0"/>
              <a:t>30/10/2021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F15-FF2F-4936-8290-51E53B21A56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033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8CBD-7462-4D19-ABDF-676DC72E6674}" type="datetimeFigureOut">
              <a:rPr lang="en-ID" smtClean="0"/>
              <a:t>30/10/2021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F15-FF2F-4936-8290-51E53B21A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954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8CBD-7462-4D19-ABDF-676DC72E6674}" type="datetimeFigureOut">
              <a:rPr lang="en-ID" smtClean="0"/>
              <a:t>30/10/2021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F15-FF2F-4936-8290-51E53B21A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0316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8CBD-7462-4D19-ABDF-676DC72E6674}" type="datetimeFigureOut">
              <a:rPr lang="en-ID" smtClean="0"/>
              <a:t>30/10/2021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F15-FF2F-4936-8290-51E53B21A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44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8CBD-7462-4D19-ABDF-676DC72E6674}" type="datetimeFigureOut">
              <a:rPr lang="en-ID" smtClean="0"/>
              <a:t>30/10/2021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F15-FF2F-4936-8290-51E53B21A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68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8CBD-7462-4D19-ABDF-676DC72E6674}" type="datetimeFigureOut">
              <a:rPr lang="en-ID" smtClean="0"/>
              <a:t>30/10/2021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F15-FF2F-4936-8290-51E53B21A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129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8CBD-7462-4D19-ABDF-676DC72E6674}" type="datetimeFigureOut">
              <a:rPr lang="en-ID" smtClean="0"/>
              <a:t>30/10/2021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F15-FF2F-4936-8290-51E53B21A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735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8CBD-7462-4D19-ABDF-676DC72E6674}" type="datetimeFigureOut">
              <a:rPr lang="en-ID" smtClean="0"/>
              <a:t>30/10/2021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F15-FF2F-4936-8290-51E53B21A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965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8CBD-7462-4D19-ABDF-676DC72E6674}" type="datetimeFigureOut">
              <a:rPr lang="en-ID" smtClean="0"/>
              <a:t>30/10/2021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F15-FF2F-4936-8290-51E53B21A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950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8CBD-7462-4D19-ABDF-676DC72E6674}" type="datetimeFigureOut">
              <a:rPr lang="en-ID" smtClean="0"/>
              <a:t>30/10/2021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F15-FF2F-4936-8290-51E53B21A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157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8CBD-7462-4D19-ABDF-676DC72E6674}" type="datetimeFigureOut">
              <a:rPr lang="en-ID" smtClean="0"/>
              <a:t>30/10/2021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F15-FF2F-4936-8290-51E53B21A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964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8CBD-7462-4D19-ABDF-676DC72E6674}" type="datetimeFigureOut">
              <a:rPr lang="en-ID" smtClean="0"/>
              <a:t>30/10/2021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F15-FF2F-4936-8290-51E53B21A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769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D8CBD-7462-4D19-ABDF-676DC72E6674}" type="datetimeFigureOut">
              <a:rPr lang="en-ID" smtClean="0"/>
              <a:t>30/10/2021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DD2F15-FF2F-4936-8290-51E53B21A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422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6C67-1D16-4650-90D5-8E7D50E94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Teguh Agung Prabowo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BE66E-ED61-44FB-A590-732FDAF8F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br>
              <a:rPr lang="en-US" dirty="0"/>
            </a:br>
            <a:r>
              <a:rPr lang="en-US" dirty="0"/>
              <a:t>512121230007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553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3A0E7-30B0-4258-A084-7FEDF26C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408" y="2234822"/>
            <a:ext cx="5036024" cy="2388356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ChapterSecond</a:t>
            </a:r>
            <a:br>
              <a:rPr lang="en-ID" dirty="0"/>
            </a:br>
            <a:r>
              <a:rPr lang="en-ID" dirty="0" err="1"/>
              <a:t>Merupakan</a:t>
            </a:r>
            <a:r>
              <a:rPr lang="en-ID" dirty="0"/>
              <a:t> online store yang </a:t>
            </a:r>
            <a:r>
              <a:rPr lang="en-ID" dirty="0" err="1"/>
              <a:t>menjual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2</a:t>
            </a:r>
            <a:r>
              <a:rPr lang="en-ID" baseline="30000" dirty="0"/>
              <a:t>nd</a:t>
            </a:r>
            <a:r>
              <a:rPr lang="en-ID" dirty="0"/>
              <a:t> branded </a:t>
            </a:r>
            <a:r>
              <a:rPr lang="en-ID" dirty="0" err="1"/>
              <a:t>internasional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 </a:t>
            </a:r>
            <a:r>
              <a:rPr lang="en-ID" dirty="0" err="1"/>
              <a:t>harga</a:t>
            </a:r>
            <a:r>
              <a:rPr lang="en-ID" dirty="0"/>
              <a:t> pasar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bersaingjuga</a:t>
            </a:r>
            <a:r>
              <a:rPr lang="en-ID" dirty="0"/>
              <a:t> </a:t>
            </a:r>
            <a:r>
              <a:rPr lang="en-ID" dirty="0" err="1"/>
              <a:t>terjangkau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Silakan</a:t>
            </a:r>
            <a:r>
              <a:rPr lang="en-ID" dirty="0"/>
              <a:t> </a:t>
            </a:r>
            <a:r>
              <a:rPr lang="en-ID" dirty="0" err="1"/>
              <a:t>cek</a:t>
            </a:r>
            <a:r>
              <a:rPr lang="en-ID" dirty="0"/>
              <a:t> Instagram </a:t>
            </a:r>
            <a:r>
              <a:rPr lang="en-ID" dirty="0" err="1"/>
              <a:t>nya</a:t>
            </a:r>
            <a:r>
              <a:rPr lang="en-ID" dirty="0"/>
              <a:t> https://www.instagram.com/chapter.second/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AF29D-64ED-4C5B-A122-1AA04A9CA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828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8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D106EF-FB01-4FE1-AE12-5503636CD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15" y="760324"/>
            <a:ext cx="8325205" cy="533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1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A9809-C43E-4545-8720-EB7F74B7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45" y="659606"/>
            <a:ext cx="8597521" cy="55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0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751A2D-650F-4474-8BA0-62E14F2B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25" y="586854"/>
            <a:ext cx="8715723" cy="55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7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415CD3-9A1D-4057-9DF0-75C0AF2C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17" y="592540"/>
            <a:ext cx="8778283" cy="565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0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770210-6EC5-4C5A-B9AE-D4B574560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4" y="542925"/>
            <a:ext cx="89439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9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C55011-6D3F-4740-BD97-713BAE0E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43" y="566737"/>
            <a:ext cx="89249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A418ED-7B37-4CC6-9E1F-72CF6880B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7" y="268780"/>
            <a:ext cx="7241615" cy="5166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5099DA-7F34-4F20-AE8A-B5CF711DA189}"/>
              </a:ext>
            </a:extLst>
          </p:cNvPr>
          <p:cNvSpPr txBox="1"/>
          <p:nvPr/>
        </p:nvSpPr>
        <p:spPr>
          <a:xfrm>
            <a:off x="1429555" y="5692462"/>
            <a:ext cx="7276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[LINK] </a:t>
            </a:r>
            <a:r>
              <a:rPr lang="en-ID" b="0" i="0" dirty="0">
                <a:solidFill>
                  <a:srgbClr val="262626"/>
                </a:solidFill>
                <a:effectLst/>
                <a:latin typeface="-apple-system"/>
              </a:rPr>
              <a:t>https://www.instagram.com/reel/CUTcktfAiRY/?utm_source=ig_web_copy_link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07264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68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Trebuchet MS</vt:lpstr>
      <vt:lpstr>Wingdings 3</vt:lpstr>
      <vt:lpstr>Facet</vt:lpstr>
      <vt:lpstr>Teguh Agung Prabowo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Teguh Agung Prabowo</dc:title>
  <dc:creator>Teguh Agung Prabowo</dc:creator>
  <cp:lastModifiedBy>Teguh Agung Prabowo</cp:lastModifiedBy>
  <cp:revision>4</cp:revision>
  <dcterms:created xsi:type="dcterms:W3CDTF">2021-10-08T03:41:14Z</dcterms:created>
  <dcterms:modified xsi:type="dcterms:W3CDTF">2021-10-30T07:24:05Z</dcterms:modified>
</cp:coreProperties>
</file>