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76" r:id="rId5"/>
    <p:sldId id="277" r:id="rId6"/>
    <p:sldId id="281" r:id="rId7"/>
    <p:sldId id="278" r:id="rId8"/>
    <p:sldId id="279" r:id="rId9"/>
    <p:sldId id="280" r:id="rId10"/>
    <p:sldId id="282" r:id="rId11"/>
    <p:sldId id="263" r:id="rId12"/>
    <p:sldId id="285" r:id="rId13"/>
    <p:sldId id="284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9412"/>
            <a:ext cx="9144000" cy="198561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MKB4903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PPT - SESI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BAB-2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BUDAYA MANAJEMEN INFORMASI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Mengidentifikasi Perusahaan dan Budaya 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50619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klasik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kematangan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negara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maju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mayoritas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"information literacy"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"technology literacy"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model anarchy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demokratis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menjunjung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relevan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2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Mengidentifikasi Perusahaan dan Budaya 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96831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bergantung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model dictatorship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dibandingkan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id-ID" sz="2400" dirty="0">
                <a:latin typeface="Arial" pitchFamily="34" charset="0"/>
                <a:cs typeface="Arial" pitchFamily="34" charset="0"/>
              </a:rPr>
              <a:t>Untuk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model technocratic utopianism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diimplementasikan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antariksa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NASA,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lembaga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intelijen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negara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bursa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saham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perpustakaan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Iain-lain.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8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Mengkaji Situasi Internal Budaya Perusahaan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96831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id-ID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era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globalisasi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dijumpai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segelintir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paham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betul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pemanfaatannya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signifikan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kesulitan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meyakinkan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mitra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lain.</a:t>
            </a: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ditemui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mayoritas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karyawannya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berniat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pemahaman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membagikan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ilmunya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membutuhkan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2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Mengkaji Situasi Internal Budaya Perusahaan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96831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orang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mengartikan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"information is power",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memberitahukan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sendirinya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"power'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hilang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pernah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dikatakan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Bill Gates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kesempatan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"the power is coming from the share of information; not from the hoard of information".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meresap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ingin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0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Mengkategorisasikan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kematangan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Max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Boisot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"Information and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kondusif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mendukung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perilaku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pertukaran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endParaRPr lang="id-ID" sz="2400" baseline="30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terkenal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Boisot's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mengatakan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dikategorikan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koordinat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matriks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Mengkategorisasikan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Codified vs Uncodified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codified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pengkategorian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zat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reaksi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kimia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variabel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formula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pangkat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kemiliteran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uncodified</a:t>
            </a:r>
            <a:r>
              <a:rPr lang="id-ID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dijumpai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representasi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majalah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televisi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radio,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Diffused vs Undiffused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diffused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diakses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publik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dikategorikan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undiffused</a:t>
            </a:r>
            <a:r>
              <a:rPr lang="id-ID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diakses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sekelompok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4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47"/>
            <a:ext cx="10515600" cy="5695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Menerangkan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724"/>
            <a:ext cx="10515600" cy="5242605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risetnya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diilhami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Max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Boisot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Justin Keen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menemukan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5 (lima)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dipengaruhi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kelima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tabel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Technocratic Utopianism </a:t>
            </a:r>
            <a:endParaRPr lang="id-ID" sz="2400" i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detail,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konsisten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penciptaan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distribusi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kategori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Demi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kelancaran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penyebaran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disusunlah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0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Menerangkan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11982"/>
            <a:ext cx="10515600" cy="470472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300" dirty="0">
                <a:latin typeface="Arial" pitchFamily="34" charset="0"/>
                <a:cs typeface="Arial" pitchFamily="34" charset="0"/>
              </a:rPr>
              <a:t>	S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etiap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"information technology literate"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asset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berharga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terpisahkan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id-ID" sz="23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GB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format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bertugas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menjamin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tercapainya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suasana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ketat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"by the book" (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3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)</a:t>
            </a:r>
            <a:r>
              <a:rPr lang="id-ID" sz="23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id-ID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2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Menerangkan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889254"/>
            <a:ext cx="10515600" cy="568635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2.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Anarchy</a:t>
            </a:r>
            <a:endParaRPr lang="id-ID" sz="2400" i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berkaitan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keleluasaan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kewajiban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mengurus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Perusahaan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hanyalah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menyediakan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jalur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sifatnya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internal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Kita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mene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mengurusi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menyerahkan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outsourcing.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8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Menerangkan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889254"/>
            <a:ext cx="10515600" cy="568635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3.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Feudalism </a:t>
            </a:r>
            <a:endParaRPr lang="id-ID" sz="2400" i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dimana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dipegang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dimonopoli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Unit-unit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kategori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menyediakannya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format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bergantung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4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Menerangkan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889254"/>
            <a:ext cx="10515600" cy="568635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4.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Dictatorship </a:t>
            </a:r>
            <a:endParaRPr lang="id-ID" sz="2400" i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Sebuah sistem dimana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ewan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ireksi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memutuskan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mengontrol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Dewan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tipe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memperoleh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mengaksesnya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pelaporan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Ada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dewan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0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Menerangkan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889254"/>
            <a:ext cx="10515600" cy="568635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5.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Federalism </a:t>
            </a:r>
            <a:endParaRPr lang="id-ID" sz="2400" i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i="1" dirty="0">
                <a:latin typeface="Arial" pitchFamily="34" charset="0"/>
                <a:cs typeface="Arial" pitchFamily="34" charset="0"/>
              </a:rPr>
              <a:t>	S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demokratis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mengadakan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konsensus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mengalir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konsensus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bermacam-macam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formal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informal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Dewan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Perwakilan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Users.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9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616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 Design</vt:lpstr>
      <vt:lpstr>MKB4903 - PPT - SESI 2 MANAJEMEN TEKNOLOGI INFORMASI BAB-2 BUDAYA MANAJEMEN INFORMASI</vt:lpstr>
      <vt:lpstr>Mengkategorisasikan Struktur Organisasi</vt:lpstr>
      <vt:lpstr>Mengkategorisasikan Struktur Organisasi</vt:lpstr>
      <vt:lpstr>Menerangkan Model Budaya Informasi</vt:lpstr>
      <vt:lpstr>Menerangkan Model Budaya Informasi</vt:lpstr>
      <vt:lpstr>Menerangkan Model Budaya Informasi</vt:lpstr>
      <vt:lpstr>Menerangkan Model Budaya Informasi</vt:lpstr>
      <vt:lpstr>Menerangkan Model Budaya Informasi</vt:lpstr>
      <vt:lpstr>Menerangkan Model Budaya Informasi</vt:lpstr>
      <vt:lpstr>Mengidentifikasi Perusahaan dan Budaya Informasi</vt:lpstr>
      <vt:lpstr>Mengidentifikasi Perusahaan dan Budaya Informasi</vt:lpstr>
      <vt:lpstr>Mengkaji Situasi Internal Budaya Perusahaan</vt:lpstr>
      <vt:lpstr>Mengkaji Situasi Internal Budaya Perusahaan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23</cp:revision>
  <dcterms:created xsi:type="dcterms:W3CDTF">2021-08-03T05:39:13Z</dcterms:created>
  <dcterms:modified xsi:type="dcterms:W3CDTF">2021-09-29T09:42:48Z</dcterms:modified>
</cp:coreProperties>
</file>