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76" r:id="rId5"/>
    <p:sldId id="286" r:id="rId6"/>
    <p:sldId id="287" r:id="rId7"/>
    <p:sldId id="288" r:id="rId8"/>
    <p:sldId id="289" r:id="rId9"/>
    <p:sldId id="295" r:id="rId10"/>
    <p:sldId id="290" r:id="rId11"/>
    <p:sldId id="277" r:id="rId12"/>
    <p:sldId id="296" r:id="rId13"/>
    <p:sldId id="291" r:id="rId14"/>
    <p:sldId id="281" r:id="rId15"/>
    <p:sldId id="292" r:id="rId16"/>
    <p:sldId id="293" r:id="rId17"/>
    <p:sldId id="29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3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BAB-3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SISTEM SENTRALISASI DAN DESENTRALISASI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47"/>
            <a:ext cx="10515600" cy="5695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Migrasi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Menuju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724"/>
            <a:ext cx="10515600" cy="51888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terganggu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kelemahan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disebutkan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Kebanyakan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justru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menghambat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memutuskan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terdesentralisasi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sepakat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strategis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korporat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mengembangkan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aplikasinya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sendiri-sendiri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berpegang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kerangka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terintegrasi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terpadu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0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47"/>
            <a:ext cx="10515600" cy="5695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Migrasi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Menuju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724"/>
            <a:ext cx="10515600" cy="5565335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spesifikasi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data/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prosedur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beserta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suprastruktur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dikembangkan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konsensus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negosiasi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perwakilan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id-ID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engambilan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bersama-sama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forum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resmi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dirty="0">
                <a:latin typeface="Arial" pitchFamily="34" charset="0"/>
                <a:cs typeface="Arial" pitchFamily="34" charset="0"/>
              </a:rPr>
              <a:t>, dewan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perwakilan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kelompok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terbentuk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spesialis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penasehat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konsultan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melayani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stakeholder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user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47"/>
            <a:ext cx="10515600" cy="5695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Migrasi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Menuju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724"/>
            <a:ext cx="10515600" cy="5565335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Arsitektur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terdistribusi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kekuatan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spesifikasi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disesuaikan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id-ID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Belakangan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demokratisasi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mewarnai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makro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mikro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terlebih-lebih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Indonesia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otonomi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daerah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Membedakan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engan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11982"/>
            <a:ext cx="10515600" cy="470472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kesimpulan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nampaknya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"technocratic utopianism",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"federalism".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93" y="3305738"/>
            <a:ext cx="10122695" cy="27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Membedakan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engan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11981"/>
            <a:ext cx="10515600" cy="50140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baik-baik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sebenarnya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dilema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Belajar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pelajaran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menarik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Membedakan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engan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754784"/>
            <a:ext cx="10515600" cy="5444311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meng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-align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menyelaraskan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korporat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(business plan),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milestone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barulah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bagaimana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paling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efisien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terkontrol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diimplementasikan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Terlepas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dianutnya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dirty="0">
                <a:latin typeface="Arial" pitchFamily="34" charset="0"/>
                <a:cs typeface="Arial" pitchFamily="34" charset="0"/>
              </a:rPr>
              <a:t>, unit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menyediakan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infratruktur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handal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tersebar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wilayah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geografis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leluasa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menggunakannya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tersedianya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berkualitas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unit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stakeholder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5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Membedakan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engan</a:t>
            </a:r>
            <a:r>
              <a:rPr lang="id-ID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50618"/>
            <a:ext cx="10515600" cy="5444311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ditekankan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disediakannya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komunikasi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pemberdayaan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empowerement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khususnya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praktisi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internal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keahlian</a:t>
            </a:r>
            <a:r>
              <a:rPr lang="en-US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user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diimplementasikan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mampu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menyelenggarakan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(training)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pemberdayaan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Membaca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Politik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50618"/>
            <a:ext cx="10515600" cy="568635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Bukanlah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rahasia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politik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segelintir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perusa­haan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kompetensi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cenderung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perduli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dipergunakannya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prima.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"user oriented'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"customer orient­ed"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sukses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8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Klasik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klasik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mengundang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perdebatan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menyangkut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desentralisasi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Terlepas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kelebihan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kekurangannya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sendiri-sendiri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perhatian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pemahaman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pemikiran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demikian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bekerja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kebanyakan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ad-hoc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heran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ditemui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fenomena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tambal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gun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sendiri-sendiri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fungsionalnya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akuntasi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pemasaran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penjualan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logistik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menyadari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lintas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mengharuskan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mengalir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4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berbicara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dijumpai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bermula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faktor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"incompatible"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berkomunikasinya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protokol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melirik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terpadu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kebijakan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seragam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kecenderungan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"top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down“;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Keputusan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basis data,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hak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akses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spesifikasi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sentral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Unit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kekuasaan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kewenangan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serupa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cabang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business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unit;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i="1" dirty="0">
                <a:latin typeface="Arial" pitchFamily="34" charset="0"/>
                <a:cs typeface="Arial" pitchFamily="34" charset="0"/>
              </a:rPr>
              <a:t>Computing power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cenderung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diletakkan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pusat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ditandai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diinstalasinya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powerful</a:t>
            </a:r>
            <a:r>
              <a:rPr lang="id-ID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servers</a:t>
            </a:r>
            <a:r>
              <a:rPr lang="id-ID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datawarehouse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berisi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konsolidasi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kantor-kantor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cabang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7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menawarkan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kelebihan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Jaminan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terbentuknya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holistik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koheren</a:t>
            </a:r>
            <a:r>
              <a:rPr lang="en-US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tataran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terpusa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Pertukaran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keseragaman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penyimpanan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primer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sekunder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Potensi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dirty="0">
                <a:latin typeface="Arial" pitchFamily="34" charset="0"/>
                <a:cs typeface="Arial" pitchFamily="34" charset="0"/>
              </a:rPr>
              <a:t> 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anarki</a:t>
            </a:r>
            <a:r>
              <a:rPr lang="en-US" dirty="0">
                <a:latin typeface="Arial" pitchFamily="34" charset="0"/>
                <a:cs typeface="Arial" pitchFamily="34" charset="0"/>
              </a:rPr>
              <a:t>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fenomena</a:t>
            </a:r>
            <a:r>
              <a:rPr lang="en-US" dirty="0">
                <a:latin typeface="Arial" pitchFamily="34" charset="0"/>
                <a:cs typeface="Arial" pitchFamily="34" charset="0"/>
              </a:rPr>
              <a:t> 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tambal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sulam</a:t>
            </a:r>
            <a:r>
              <a:rPr lang="en-US" dirty="0">
                <a:latin typeface="Arial" pitchFamily="34" charset="0"/>
                <a:cs typeface="Arial" pitchFamily="34" charset="0"/>
              </a:rPr>
              <a:t>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kesulitan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membangun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"interface"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direduksi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seminimum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mungkin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7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44431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Sistem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luput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kekurangan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Kecenderungan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berlebihan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terlalu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ketat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hingga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hirarkis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Fokus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diarahkan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"conformity"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ketaatan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mengurangi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terkadang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berguna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mengarah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dikeluarkan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biaya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mahal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non-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7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444311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beragam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belum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dipilih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terbaik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kesamaan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terkadang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dinomorduakan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Terkadang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perkembangannya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ditemukan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canggih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berguna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spesifikasinya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diluar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peluang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dilepaskan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i="1" dirty="0">
                <a:latin typeface="Arial" pitchFamily="34" charset="0"/>
                <a:cs typeface="Arial" pitchFamily="34" charset="0"/>
              </a:rPr>
              <a:t>Nature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serba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"open system"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"open standard"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kompetitif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Menceritakan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Sejarah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Sentralisasi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1329" y="1104407"/>
            <a:ext cx="10802471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Asumsi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sentralisasi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kesamaan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performa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negara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kepulauan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Indonesia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"digital divide"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menghambat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3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1456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3 MANAJEMEN TEKNOLOGI INFORMASI BAB-3 SISTEM SENTRALISASI DAN DESENTRALISASI</vt:lpstr>
      <vt:lpstr>Mengidentifikasi Masalah Klasik Organisasi</vt:lpstr>
      <vt:lpstr>Menceritakan Sejarah Sistem Sentralisasi</vt:lpstr>
      <vt:lpstr>Menceritakan Sejarah Sistem Sentralisasi</vt:lpstr>
      <vt:lpstr>Menceritakan Sejarah Sistem Sentralisasi</vt:lpstr>
      <vt:lpstr>Menceritakan Sejarah Sistem Sentralisasi</vt:lpstr>
      <vt:lpstr>Menceritakan Sejarah Sistem Sentralisasi</vt:lpstr>
      <vt:lpstr>Menceritakan Sejarah Sistem Sentralisasi</vt:lpstr>
      <vt:lpstr>Menceritakan Sejarah Sistem Sentralisasi</vt:lpstr>
      <vt:lpstr>Melakukan Migrasi Menuju Sistem Desentralisasi</vt:lpstr>
      <vt:lpstr>Melakukan Migrasi Menuju Sistem Desentralisasi</vt:lpstr>
      <vt:lpstr>Melakukan Migrasi Menuju Sistem Desentralisasi</vt:lpstr>
      <vt:lpstr>Membedakan Sentralisasi dengan Desentralisasi</vt:lpstr>
      <vt:lpstr>Membedakan Sentralisasi dengan Desentralisasi</vt:lpstr>
      <vt:lpstr>Membedakan Sentralisasi dengan Desentralisasi</vt:lpstr>
      <vt:lpstr>Membedakan Sentralisasi dengan Desentralisasi</vt:lpstr>
      <vt:lpstr>Membaca Situasi Politik Organisasi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31</cp:revision>
  <dcterms:created xsi:type="dcterms:W3CDTF">2021-08-03T05:39:13Z</dcterms:created>
  <dcterms:modified xsi:type="dcterms:W3CDTF">2021-10-06T15:21:42Z</dcterms:modified>
</cp:coreProperties>
</file>