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  <p:sldMasterId id="2147483701" r:id="rId5"/>
  </p:sldMasterIdLst>
  <p:notesMasterIdLst>
    <p:notesMasterId r:id="rId30"/>
  </p:notesMasterIdLst>
  <p:sldIdLst>
    <p:sldId id="256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43A3D-1604-438D-B6D3-A99A246258D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8176B-A1DD-4BA2-94E3-B881A81DFB5B}">
      <dgm:prSet phldrT="[Text]"/>
      <dgm:spPr/>
      <dgm:t>
        <a:bodyPr/>
        <a:lstStyle/>
        <a:p>
          <a:r>
            <a:rPr lang="en-US" dirty="0" smtClean="0"/>
            <a:t>JENIS PENELITIAN SKRIPSI</a:t>
          </a:r>
        </a:p>
        <a:p>
          <a:r>
            <a:rPr lang="en-US" dirty="0" smtClean="0"/>
            <a:t> </a:t>
          </a:r>
          <a:r>
            <a:rPr lang="en-US" dirty="0" smtClean="0"/>
            <a:t>DI SISTEM INFORMASI</a:t>
          </a:r>
          <a:endParaRPr lang="en-US" dirty="0"/>
        </a:p>
      </dgm:t>
    </dgm:pt>
    <dgm:pt modelId="{67C37DE3-3AFA-4139-BB6D-77251232E5D3}" type="parTrans" cxnId="{3B3FD27D-B839-4A82-9BD2-0C95A098F328}">
      <dgm:prSet/>
      <dgm:spPr/>
      <dgm:t>
        <a:bodyPr/>
        <a:lstStyle/>
        <a:p>
          <a:endParaRPr lang="en-US"/>
        </a:p>
      </dgm:t>
    </dgm:pt>
    <dgm:pt modelId="{1BB4F912-1379-4889-922E-1A2A481E19DE}" type="sibTrans" cxnId="{3B3FD27D-B839-4A82-9BD2-0C95A098F328}">
      <dgm:prSet/>
      <dgm:spPr/>
      <dgm:t>
        <a:bodyPr/>
        <a:lstStyle/>
        <a:p>
          <a:endParaRPr lang="en-US"/>
        </a:p>
      </dgm:t>
    </dgm:pt>
    <dgm:pt modelId="{22A41ED6-E3A1-4F7D-A842-5C145F6F3DF9}">
      <dgm:prSet phldrT="[Text]"/>
      <dgm:spPr/>
      <dgm:t>
        <a:bodyPr/>
        <a:lstStyle/>
        <a:p>
          <a:r>
            <a:rPr lang="en-US" dirty="0" smtClean="0"/>
            <a:t>KAJIAN EMPIRIS</a:t>
          </a:r>
          <a:endParaRPr lang="en-US" dirty="0"/>
        </a:p>
      </dgm:t>
    </dgm:pt>
    <dgm:pt modelId="{391AA32B-C8C9-4A38-A7B3-5A4785B408D0}" type="parTrans" cxnId="{6BE6ADBA-0666-41D3-B583-7EE6F1B946C2}">
      <dgm:prSet/>
      <dgm:spPr/>
      <dgm:t>
        <a:bodyPr/>
        <a:lstStyle/>
        <a:p>
          <a:endParaRPr lang="en-US"/>
        </a:p>
      </dgm:t>
    </dgm:pt>
    <dgm:pt modelId="{57AB967E-4B2D-4483-8782-8575EF2172E9}" type="sibTrans" cxnId="{6BE6ADBA-0666-41D3-B583-7EE6F1B946C2}">
      <dgm:prSet/>
      <dgm:spPr/>
      <dgm:t>
        <a:bodyPr/>
        <a:lstStyle/>
        <a:p>
          <a:endParaRPr lang="en-US"/>
        </a:p>
      </dgm:t>
    </dgm:pt>
    <dgm:pt modelId="{608B815C-D981-49C2-8947-B551DCA1038F}">
      <dgm:prSet phldrT="[Text]"/>
      <dgm:spPr/>
      <dgm:t>
        <a:bodyPr/>
        <a:lstStyle/>
        <a:p>
          <a:r>
            <a:rPr lang="en-US" dirty="0" smtClean="0"/>
            <a:t>DESKRIPTIF KUANTITATIF </a:t>
          </a:r>
          <a:endParaRPr lang="en-US" dirty="0"/>
        </a:p>
      </dgm:t>
    </dgm:pt>
    <dgm:pt modelId="{9F2739A1-DAED-4709-A5C8-DD85656EE10D}" type="parTrans" cxnId="{F0676819-9425-4844-9377-9D9A7F7535CB}">
      <dgm:prSet/>
      <dgm:spPr/>
      <dgm:t>
        <a:bodyPr/>
        <a:lstStyle/>
        <a:p>
          <a:endParaRPr lang="en-US"/>
        </a:p>
      </dgm:t>
    </dgm:pt>
    <dgm:pt modelId="{4D8AB980-CC0C-4B4E-B6E1-19AA46A2F10B}" type="sibTrans" cxnId="{F0676819-9425-4844-9377-9D9A7F7535CB}">
      <dgm:prSet/>
      <dgm:spPr/>
      <dgm:t>
        <a:bodyPr/>
        <a:lstStyle/>
        <a:p>
          <a:endParaRPr lang="en-US"/>
        </a:p>
      </dgm:t>
    </dgm:pt>
    <dgm:pt modelId="{650E5926-7746-40EC-8773-03A80FDBC4E1}">
      <dgm:prSet phldrT="[Text]"/>
      <dgm:spPr/>
      <dgm:t>
        <a:bodyPr/>
        <a:lstStyle/>
        <a:p>
          <a:r>
            <a:rPr lang="en-US" dirty="0" smtClean="0"/>
            <a:t>DESKRIPTIF KUALITATIF</a:t>
          </a:r>
          <a:endParaRPr lang="en-US" dirty="0"/>
        </a:p>
      </dgm:t>
    </dgm:pt>
    <dgm:pt modelId="{524A60A8-EBB1-4D12-B890-A798DAADC4E7}" type="parTrans" cxnId="{9F81D176-151E-4406-821F-B335AEF470C0}">
      <dgm:prSet/>
      <dgm:spPr/>
      <dgm:t>
        <a:bodyPr/>
        <a:lstStyle/>
        <a:p>
          <a:endParaRPr lang="en-US"/>
        </a:p>
      </dgm:t>
    </dgm:pt>
    <dgm:pt modelId="{989F43E3-3016-4CED-84E1-2AE7AB1193DC}" type="sibTrans" cxnId="{9F81D176-151E-4406-821F-B335AEF470C0}">
      <dgm:prSet/>
      <dgm:spPr/>
      <dgm:t>
        <a:bodyPr/>
        <a:lstStyle/>
        <a:p>
          <a:endParaRPr lang="en-US"/>
        </a:p>
      </dgm:t>
    </dgm:pt>
    <dgm:pt modelId="{7753A085-90AD-4BC5-B6EA-96F17AABAD39}">
      <dgm:prSet phldrT="[Text]"/>
      <dgm:spPr/>
      <dgm:t>
        <a:bodyPr/>
        <a:lstStyle/>
        <a:p>
          <a:r>
            <a:rPr lang="en-US" dirty="0" smtClean="0"/>
            <a:t>PENELITIAN</a:t>
          </a:r>
        </a:p>
        <a:p>
          <a:r>
            <a:rPr lang="en-US" dirty="0" smtClean="0"/>
            <a:t>TERAPAN</a:t>
          </a:r>
          <a:endParaRPr lang="en-US" dirty="0"/>
        </a:p>
      </dgm:t>
    </dgm:pt>
    <dgm:pt modelId="{39615B55-A2B6-4C3C-8A19-81C80C8AB506}" type="parTrans" cxnId="{E100F490-A2E0-4A88-958E-AF9E0F4E8C5E}">
      <dgm:prSet/>
      <dgm:spPr/>
      <dgm:t>
        <a:bodyPr/>
        <a:lstStyle/>
        <a:p>
          <a:endParaRPr lang="en-US"/>
        </a:p>
      </dgm:t>
    </dgm:pt>
    <dgm:pt modelId="{1C7295A2-6467-4D10-8915-AC5E961FBD9B}" type="sibTrans" cxnId="{E100F490-A2E0-4A88-958E-AF9E0F4E8C5E}">
      <dgm:prSet/>
      <dgm:spPr/>
      <dgm:t>
        <a:bodyPr/>
        <a:lstStyle/>
        <a:p>
          <a:endParaRPr lang="en-US"/>
        </a:p>
      </dgm:t>
    </dgm:pt>
    <dgm:pt modelId="{2F351589-D15B-4B5E-9833-CD3E9AAC430D}" type="pres">
      <dgm:prSet presAssocID="{50F43A3D-1604-438D-B6D3-A99A246258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CF1F00-0A74-4C98-9D9A-F966918CEC31}" type="pres">
      <dgm:prSet presAssocID="{DA18176B-A1DD-4BA2-94E3-B881A81DFB5B}" presName="vertOne" presStyleCnt="0"/>
      <dgm:spPr/>
    </dgm:pt>
    <dgm:pt modelId="{EF49D746-50F4-469A-9663-FAADD55B04DC}" type="pres">
      <dgm:prSet presAssocID="{DA18176B-A1DD-4BA2-94E3-B881A81DFB5B}" presName="txOne" presStyleLbl="node0" presStyleIdx="0" presStyleCnt="1" custLinFactY="-40682" custLinFactNeighborX="830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E1F9F-A73F-4D56-BD17-3C7D17F70239}" type="pres">
      <dgm:prSet presAssocID="{DA18176B-A1DD-4BA2-94E3-B881A81DFB5B}" presName="parTransOne" presStyleCnt="0"/>
      <dgm:spPr/>
    </dgm:pt>
    <dgm:pt modelId="{FD6AEB9B-3974-4217-881A-E03992B8C978}" type="pres">
      <dgm:prSet presAssocID="{DA18176B-A1DD-4BA2-94E3-B881A81DFB5B}" presName="horzOne" presStyleCnt="0"/>
      <dgm:spPr/>
    </dgm:pt>
    <dgm:pt modelId="{9D4466D9-3584-46D3-BA37-A4EF06905B66}" type="pres">
      <dgm:prSet presAssocID="{22A41ED6-E3A1-4F7D-A842-5C145F6F3DF9}" presName="vertTwo" presStyleCnt="0"/>
      <dgm:spPr/>
    </dgm:pt>
    <dgm:pt modelId="{228C7EC4-034D-4CA6-96E1-CDFB75018688}" type="pres">
      <dgm:prSet presAssocID="{22A41ED6-E3A1-4F7D-A842-5C145F6F3DF9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74105D-A8E7-470D-9AD8-146ACDB18C58}" type="pres">
      <dgm:prSet presAssocID="{22A41ED6-E3A1-4F7D-A842-5C145F6F3DF9}" presName="parTransTwo" presStyleCnt="0"/>
      <dgm:spPr/>
    </dgm:pt>
    <dgm:pt modelId="{00086FD4-F855-458E-AB2D-E66169B8EBA6}" type="pres">
      <dgm:prSet presAssocID="{22A41ED6-E3A1-4F7D-A842-5C145F6F3DF9}" presName="horzTwo" presStyleCnt="0"/>
      <dgm:spPr/>
    </dgm:pt>
    <dgm:pt modelId="{BCE12B41-C8DD-44C0-B775-6197EF4FB969}" type="pres">
      <dgm:prSet presAssocID="{608B815C-D981-49C2-8947-B551DCA1038F}" presName="vertThree" presStyleCnt="0"/>
      <dgm:spPr/>
    </dgm:pt>
    <dgm:pt modelId="{B203B752-1C0E-40CD-BCD4-FA65410E62EF}" type="pres">
      <dgm:prSet presAssocID="{608B815C-D981-49C2-8947-B551DCA1038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055E8-3247-4A5F-8608-6977E3E27376}" type="pres">
      <dgm:prSet presAssocID="{608B815C-D981-49C2-8947-B551DCA1038F}" presName="horzThree" presStyleCnt="0"/>
      <dgm:spPr/>
    </dgm:pt>
    <dgm:pt modelId="{A111FB17-026A-472A-BD7F-82BAD9EFAD6F}" type="pres">
      <dgm:prSet presAssocID="{4D8AB980-CC0C-4B4E-B6E1-19AA46A2F10B}" presName="sibSpaceThree" presStyleCnt="0"/>
      <dgm:spPr/>
    </dgm:pt>
    <dgm:pt modelId="{63E7C014-5F15-480C-8F38-F46B81B9E911}" type="pres">
      <dgm:prSet presAssocID="{650E5926-7746-40EC-8773-03A80FDBC4E1}" presName="vertThree" presStyleCnt="0"/>
      <dgm:spPr/>
    </dgm:pt>
    <dgm:pt modelId="{358247F6-1298-4947-BB07-767D45DB8587}" type="pres">
      <dgm:prSet presAssocID="{650E5926-7746-40EC-8773-03A80FDBC4E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30FC6-E193-45A8-AB87-F12197A063D9}" type="pres">
      <dgm:prSet presAssocID="{650E5926-7746-40EC-8773-03A80FDBC4E1}" presName="horzThree" presStyleCnt="0"/>
      <dgm:spPr/>
    </dgm:pt>
    <dgm:pt modelId="{43B55AEF-5742-4FAD-A06A-9D668FD8C915}" type="pres">
      <dgm:prSet presAssocID="{57AB967E-4B2D-4483-8782-8575EF2172E9}" presName="sibSpaceTwo" presStyleCnt="0"/>
      <dgm:spPr/>
    </dgm:pt>
    <dgm:pt modelId="{C23F8F85-2718-4F2C-BB5C-813693073C31}" type="pres">
      <dgm:prSet presAssocID="{7753A085-90AD-4BC5-B6EA-96F17AABAD39}" presName="vertTwo" presStyleCnt="0"/>
      <dgm:spPr/>
    </dgm:pt>
    <dgm:pt modelId="{EA9A8EAE-BC83-4DA6-AFD9-41FCFED6585F}" type="pres">
      <dgm:prSet presAssocID="{7753A085-90AD-4BC5-B6EA-96F17AABAD39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8A845-AC3A-4E31-9C78-39B328A5B693}" type="pres">
      <dgm:prSet presAssocID="{7753A085-90AD-4BC5-B6EA-96F17AABAD39}" presName="horzTwo" presStyleCnt="0"/>
      <dgm:spPr/>
    </dgm:pt>
  </dgm:ptLst>
  <dgm:cxnLst>
    <dgm:cxn modelId="{3B3FD27D-B839-4A82-9BD2-0C95A098F328}" srcId="{50F43A3D-1604-438D-B6D3-A99A246258DC}" destId="{DA18176B-A1DD-4BA2-94E3-B881A81DFB5B}" srcOrd="0" destOrd="0" parTransId="{67C37DE3-3AFA-4139-BB6D-77251232E5D3}" sibTransId="{1BB4F912-1379-4889-922E-1A2A481E19DE}"/>
    <dgm:cxn modelId="{714C12A7-A29F-4FDF-8FCF-EF1E5EBB6088}" type="presOf" srcId="{50F43A3D-1604-438D-B6D3-A99A246258DC}" destId="{2F351589-D15B-4B5E-9833-CD3E9AAC430D}" srcOrd="0" destOrd="0" presId="urn:microsoft.com/office/officeart/2005/8/layout/hierarchy4"/>
    <dgm:cxn modelId="{E100F490-A2E0-4A88-958E-AF9E0F4E8C5E}" srcId="{DA18176B-A1DD-4BA2-94E3-B881A81DFB5B}" destId="{7753A085-90AD-4BC5-B6EA-96F17AABAD39}" srcOrd="1" destOrd="0" parTransId="{39615B55-A2B6-4C3C-8A19-81C80C8AB506}" sibTransId="{1C7295A2-6467-4D10-8915-AC5E961FBD9B}"/>
    <dgm:cxn modelId="{BE57AE17-AC0B-49AB-81CB-77A9DB95930C}" type="presOf" srcId="{7753A085-90AD-4BC5-B6EA-96F17AABAD39}" destId="{EA9A8EAE-BC83-4DA6-AFD9-41FCFED6585F}" srcOrd="0" destOrd="0" presId="urn:microsoft.com/office/officeart/2005/8/layout/hierarchy4"/>
    <dgm:cxn modelId="{39AD2546-0E41-4DA8-AF24-0F80D7B64F01}" type="presOf" srcId="{22A41ED6-E3A1-4F7D-A842-5C145F6F3DF9}" destId="{228C7EC4-034D-4CA6-96E1-CDFB75018688}" srcOrd="0" destOrd="0" presId="urn:microsoft.com/office/officeart/2005/8/layout/hierarchy4"/>
    <dgm:cxn modelId="{9F81D176-151E-4406-821F-B335AEF470C0}" srcId="{22A41ED6-E3A1-4F7D-A842-5C145F6F3DF9}" destId="{650E5926-7746-40EC-8773-03A80FDBC4E1}" srcOrd="1" destOrd="0" parTransId="{524A60A8-EBB1-4D12-B890-A798DAADC4E7}" sibTransId="{989F43E3-3016-4CED-84E1-2AE7AB1193DC}"/>
    <dgm:cxn modelId="{42FA2BEF-E285-40B7-8BB6-3A10D360BA76}" type="presOf" srcId="{650E5926-7746-40EC-8773-03A80FDBC4E1}" destId="{358247F6-1298-4947-BB07-767D45DB8587}" srcOrd="0" destOrd="0" presId="urn:microsoft.com/office/officeart/2005/8/layout/hierarchy4"/>
    <dgm:cxn modelId="{F0676819-9425-4844-9377-9D9A7F7535CB}" srcId="{22A41ED6-E3A1-4F7D-A842-5C145F6F3DF9}" destId="{608B815C-D981-49C2-8947-B551DCA1038F}" srcOrd="0" destOrd="0" parTransId="{9F2739A1-DAED-4709-A5C8-DD85656EE10D}" sibTransId="{4D8AB980-CC0C-4B4E-B6E1-19AA46A2F10B}"/>
    <dgm:cxn modelId="{9F7D8AB1-49A6-45B7-871F-7D65924D7123}" type="presOf" srcId="{DA18176B-A1DD-4BA2-94E3-B881A81DFB5B}" destId="{EF49D746-50F4-469A-9663-FAADD55B04DC}" srcOrd="0" destOrd="0" presId="urn:microsoft.com/office/officeart/2005/8/layout/hierarchy4"/>
    <dgm:cxn modelId="{6BE6ADBA-0666-41D3-B583-7EE6F1B946C2}" srcId="{DA18176B-A1DD-4BA2-94E3-B881A81DFB5B}" destId="{22A41ED6-E3A1-4F7D-A842-5C145F6F3DF9}" srcOrd="0" destOrd="0" parTransId="{391AA32B-C8C9-4A38-A7B3-5A4785B408D0}" sibTransId="{57AB967E-4B2D-4483-8782-8575EF2172E9}"/>
    <dgm:cxn modelId="{CE2E90F5-099B-420F-BDD5-2D65DECFB997}" type="presOf" srcId="{608B815C-D981-49C2-8947-B551DCA1038F}" destId="{B203B752-1C0E-40CD-BCD4-FA65410E62EF}" srcOrd="0" destOrd="0" presId="urn:microsoft.com/office/officeart/2005/8/layout/hierarchy4"/>
    <dgm:cxn modelId="{81924E16-E8D5-4ABA-9463-32018FB11086}" type="presParOf" srcId="{2F351589-D15B-4B5E-9833-CD3E9AAC430D}" destId="{3BCF1F00-0A74-4C98-9D9A-F966918CEC31}" srcOrd="0" destOrd="0" presId="urn:microsoft.com/office/officeart/2005/8/layout/hierarchy4"/>
    <dgm:cxn modelId="{BAFA5DA3-A8E3-4F22-948F-38737480EB8B}" type="presParOf" srcId="{3BCF1F00-0A74-4C98-9D9A-F966918CEC31}" destId="{EF49D746-50F4-469A-9663-FAADD55B04DC}" srcOrd="0" destOrd="0" presId="urn:microsoft.com/office/officeart/2005/8/layout/hierarchy4"/>
    <dgm:cxn modelId="{CB325B85-44F8-4C6B-9394-B379FAE93AC4}" type="presParOf" srcId="{3BCF1F00-0A74-4C98-9D9A-F966918CEC31}" destId="{A80E1F9F-A73F-4D56-BD17-3C7D17F70239}" srcOrd="1" destOrd="0" presId="urn:microsoft.com/office/officeart/2005/8/layout/hierarchy4"/>
    <dgm:cxn modelId="{BBE5326C-83CA-45A7-A37F-36648BECF22C}" type="presParOf" srcId="{3BCF1F00-0A74-4C98-9D9A-F966918CEC31}" destId="{FD6AEB9B-3974-4217-881A-E03992B8C978}" srcOrd="2" destOrd="0" presId="urn:microsoft.com/office/officeart/2005/8/layout/hierarchy4"/>
    <dgm:cxn modelId="{131FF1AA-7798-4283-BB4E-DFD8C694A528}" type="presParOf" srcId="{FD6AEB9B-3974-4217-881A-E03992B8C978}" destId="{9D4466D9-3584-46D3-BA37-A4EF06905B66}" srcOrd="0" destOrd="0" presId="urn:microsoft.com/office/officeart/2005/8/layout/hierarchy4"/>
    <dgm:cxn modelId="{49112E5F-A021-4823-8341-DE8381745E21}" type="presParOf" srcId="{9D4466D9-3584-46D3-BA37-A4EF06905B66}" destId="{228C7EC4-034D-4CA6-96E1-CDFB75018688}" srcOrd="0" destOrd="0" presId="urn:microsoft.com/office/officeart/2005/8/layout/hierarchy4"/>
    <dgm:cxn modelId="{607F75AB-6A59-4FA4-9823-FB7DAF8BBD04}" type="presParOf" srcId="{9D4466D9-3584-46D3-BA37-A4EF06905B66}" destId="{2A74105D-A8E7-470D-9AD8-146ACDB18C58}" srcOrd="1" destOrd="0" presId="urn:microsoft.com/office/officeart/2005/8/layout/hierarchy4"/>
    <dgm:cxn modelId="{8F147FAD-DD01-44A2-B8C1-449834A707D1}" type="presParOf" srcId="{9D4466D9-3584-46D3-BA37-A4EF06905B66}" destId="{00086FD4-F855-458E-AB2D-E66169B8EBA6}" srcOrd="2" destOrd="0" presId="urn:microsoft.com/office/officeart/2005/8/layout/hierarchy4"/>
    <dgm:cxn modelId="{0923AAC8-B4A6-41E3-98E6-C88E57A67565}" type="presParOf" srcId="{00086FD4-F855-458E-AB2D-E66169B8EBA6}" destId="{BCE12B41-C8DD-44C0-B775-6197EF4FB969}" srcOrd="0" destOrd="0" presId="urn:microsoft.com/office/officeart/2005/8/layout/hierarchy4"/>
    <dgm:cxn modelId="{242FA6C3-CD6F-4E41-AA35-9784453D96EF}" type="presParOf" srcId="{BCE12B41-C8DD-44C0-B775-6197EF4FB969}" destId="{B203B752-1C0E-40CD-BCD4-FA65410E62EF}" srcOrd="0" destOrd="0" presId="urn:microsoft.com/office/officeart/2005/8/layout/hierarchy4"/>
    <dgm:cxn modelId="{0E3ADD8E-F27D-4DE7-A755-6AA4E7BC958C}" type="presParOf" srcId="{BCE12B41-C8DD-44C0-B775-6197EF4FB969}" destId="{DEC055E8-3247-4A5F-8608-6977E3E27376}" srcOrd="1" destOrd="0" presId="urn:microsoft.com/office/officeart/2005/8/layout/hierarchy4"/>
    <dgm:cxn modelId="{482FF11D-768F-4CB2-B9F7-0680BC88A120}" type="presParOf" srcId="{00086FD4-F855-458E-AB2D-E66169B8EBA6}" destId="{A111FB17-026A-472A-BD7F-82BAD9EFAD6F}" srcOrd="1" destOrd="0" presId="urn:microsoft.com/office/officeart/2005/8/layout/hierarchy4"/>
    <dgm:cxn modelId="{3D6BD697-80D4-48CA-8BE2-CA99C6E22CB0}" type="presParOf" srcId="{00086FD4-F855-458E-AB2D-E66169B8EBA6}" destId="{63E7C014-5F15-480C-8F38-F46B81B9E911}" srcOrd="2" destOrd="0" presId="urn:microsoft.com/office/officeart/2005/8/layout/hierarchy4"/>
    <dgm:cxn modelId="{50D80282-C4EA-4049-BDA7-87A37620BB3E}" type="presParOf" srcId="{63E7C014-5F15-480C-8F38-F46B81B9E911}" destId="{358247F6-1298-4947-BB07-767D45DB8587}" srcOrd="0" destOrd="0" presId="urn:microsoft.com/office/officeart/2005/8/layout/hierarchy4"/>
    <dgm:cxn modelId="{ABDE61BB-6C0D-42AA-9C49-2F1EDC95119F}" type="presParOf" srcId="{63E7C014-5F15-480C-8F38-F46B81B9E911}" destId="{B7530FC6-E193-45A8-AB87-F12197A063D9}" srcOrd="1" destOrd="0" presId="urn:microsoft.com/office/officeart/2005/8/layout/hierarchy4"/>
    <dgm:cxn modelId="{F0DB3F21-26E9-4989-B86D-2357CBA35F6F}" type="presParOf" srcId="{FD6AEB9B-3974-4217-881A-E03992B8C978}" destId="{43B55AEF-5742-4FAD-A06A-9D668FD8C915}" srcOrd="1" destOrd="0" presId="urn:microsoft.com/office/officeart/2005/8/layout/hierarchy4"/>
    <dgm:cxn modelId="{75E3CDF7-6E3D-47D7-8094-60E4EEDDCE34}" type="presParOf" srcId="{FD6AEB9B-3974-4217-881A-E03992B8C978}" destId="{C23F8F85-2718-4F2C-BB5C-813693073C31}" srcOrd="2" destOrd="0" presId="urn:microsoft.com/office/officeart/2005/8/layout/hierarchy4"/>
    <dgm:cxn modelId="{3B0769D4-4B3C-441F-866E-C77FAA53AA4E}" type="presParOf" srcId="{C23F8F85-2718-4F2C-BB5C-813693073C31}" destId="{EA9A8EAE-BC83-4DA6-AFD9-41FCFED6585F}" srcOrd="0" destOrd="0" presId="urn:microsoft.com/office/officeart/2005/8/layout/hierarchy4"/>
    <dgm:cxn modelId="{269D05E3-9BA6-4B74-9DBD-2CC7B40561ED}" type="presParOf" srcId="{C23F8F85-2718-4F2C-BB5C-813693073C31}" destId="{6AE8A845-AC3A-4E31-9C78-39B328A5B69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8E49E-7B59-4135-B1B7-67B1C0E10D57}" type="doc">
      <dgm:prSet loTypeId="urn:microsoft.com/office/officeart/2005/8/layout/vList5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id-ID"/>
        </a:p>
      </dgm:t>
    </dgm:pt>
    <dgm:pt modelId="{5ECC295E-E8AC-47DE-9B90-FB247E8F8DE3}">
      <dgm:prSet phldrT="[Text]" custT="1"/>
      <dgm:spPr/>
      <dgm:t>
        <a:bodyPr/>
        <a:lstStyle/>
        <a:p>
          <a:pPr algn="l"/>
          <a:r>
            <a:rPr lang="en-US" sz="3200" dirty="0" smtClean="0"/>
            <a:t>1. </a:t>
          </a:r>
          <a:r>
            <a:rPr lang="en-US" sz="3200" dirty="0" err="1" smtClean="0"/>
            <a:t>Pendekatan</a:t>
          </a:r>
          <a:endParaRPr lang="id-ID" sz="3200" dirty="0"/>
        </a:p>
      </dgm:t>
    </dgm:pt>
    <dgm:pt modelId="{7D39AE1B-7198-476E-8DFF-692027EA62EA}" type="parTrans" cxnId="{B6385ECF-BDDD-46ED-877E-A75D79CF1975}">
      <dgm:prSet/>
      <dgm:spPr/>
      <dgm:t>
        <a:bodyPr/>
        <a:lstStyle/>
        <a:p>
          <a:endParaRPr lang="id-ID"/>
        </a:p>
      </dgm:t>
    </dgm:pt>
    <dgm:pt modelId="{45D6F542-C548-42C7-A39F-AAFB376E98E7}" type="sibTrans" cxnId="{B6385ECF-BDDD-46ED-877E-A75D79CF1975}">
      <dgm:prSet/>
      <dgm:spPr/>
      <dgm:t>
        <a:bodyPr/>
        <a:lstStyle/>
        <a:p>
          <a:endParaRPr lang="id-ID"/>
        </a:p>
      </dgm:t>
    </dgm:pt>
    <dgm:pt modelId="{2BEC8CB6-C323-4521-B128-7022EBA593B9}">
      <dgm:prSet phldrT="[Text]" custT="1"/>
      <dgm:spPr/>
      <dgm:t>
        <a:bodyPr/>
        <a:lstStyle/>
        <a:p>
          <a:r>
            <a:rPr lang="en-US" sz="2000" dirty="0" err="1" smtClean="0"/>
            <a:t>Pendekatan</a:t>
          </a:r>
          <a:r>
            <a:rPr lang="en-US" sz="2000" dirty="0" smtClean="0"/>
            <a:t> </a:t>
          </a:r>
          <a:r>
            <a:rPr lang="en-US" sz="2000" dirty="0" err="1" smtClean="0"/>
            <a:t>Kualitatif</a:t>
          </a:r>
          <a:endParaRPr lang="id-ID" sz="2000" dirty="0"/>
        </a:p>
      </dgm:t>
    </dgm:pt>
    <dgm:pt modelId="{9551BA80-F781-4BF7-BF83-BCD600ACA2FC}" type="parTrans" cxnId="{AEB17A48-DE8E-4704-9700-B12E112B0736}">
      <dgm:prSet/>
      <dgm:spPr/>
      <dgm:t>
        <a:bodyPr/>
        <a:lstStyle/>
        <a:p>
          <a:endParaRPr lang="id-ID"/>
        </a:p>
      </dgm:t>
    </dgm:pt>
    <dgm:pt modelId="{787B9971-7F04-43C1-BAE0-69723CB8DEF6}" type="sibTrans" cxnId="{AEB17A48-DE8E-4704-9700-B12E112B0736}">
      <dgm:prSet/>
      <dgm:spPr/>
      <dgm:t>
        <a:bodyPr/>
        <a:lstStyle/>
        <a:p>
          <a:endParaRPr lang="id-ID"/>
        </a:p>
      </dgm:t>
    </dgm:pt>
    <dgm:pt modelId="{0B0EA8EE-AD33-4336-9F81-3EB2ED787608}">
      <dgm:prSet phldrT="[Text]" custT="1"/>
      <dgm:spPr/>
      <dgm:t>
        <a:bodyPr/>
        <a:lstStyle/>
        <a:p>
          <a:r>
            <a:rPr lang="en-US" sz="2000" dirty="0" err="1" smtClean="0"/>
            <a:t>Pendekatan</a:t>
          </a:r>
          <a:r>
            <a:rPr lang="en-US" sz="2000" dirty="0" smtClean="0"/>
            <a:t> </a:t>
          </a:r>
          <a:r>
            <a:rPr lang="en-US" sz="2000" dirty="0" err="1" smtClean="0"/>
            <a:t>Kuantitatif</a:t>
          </a:r>
          <a:endParaRPr lang="id-ID" sz="2000" dirty="0"/>
        </a:p>
      </dgm:t>
    </dgm:pt>
    <dgm:pt modelId="{919F84D4-9501-4CC2-9A19-E9052CA5E137}" type="parTrans" cxnId="{0F345517-CC07-4124-8B88-7F67F29D79EE}">
      <dgm:prSet/>
      <dgm:spPr/>
      <dgm:t>
        <a:bodyPr/>
        <a:lstStyle/>
        <a:p>
          <a:endParaRPr lang="id-ID"/>
        </a:p>
      </dgm:t>
    </dgm:pt>
    <dgm:pt modelId="{E12174C7-8A62-4F0D-A22F-3EB33DB40004}" type="sibTrans" cxnId="{0F345517-CC07-4124-8B88-7F67F29D79EE}">
      <dgm:prSet/>
      <dgm:spPr/>
      <dgm:t>
        <a:bodyPr/>
        <a:lstStyle/>
        <a:p>
          <a:endParaRPr lang="id-ID"/>
        </a:p>
      </dgm:t>
    </dgm:pt>
    <dgm:pt modelId="{E5E3DF41-7219-4F7D-9A1D-EC9CF9561C20}">
      <dgm:prSet phldrT="[Text]" custT="1"/>
      <dgm:spPr/>
      <dgm:t>
        <a:bodyPr/>
        <a:lstStyle/>
        <a:p>
          <a:pPr algn="l"/>
          <a:r>
            <a:rPr lang="en-US" sz="3200" dirty="0" smtClean="0"/>
            <a:t>2. </a:t>
          </a:r>
          <a:r>
            <a:rPr lang="en-US" sz="3200" dirty="0" err="1" smtClean="0"/>
            <a:t>Metode</a:t>
          </a:r>
          <a:endParaRPr lang="id-ID" sz="3200" dirty="0"/>
        </a:p>
      </dgm:t>
    </dgm:pt>
    <dgm:pt modelId="{585CDA99-C949-410A-A585-FC3419677A8F}" type="parTrans" cxnId="{4B931260-1C72-42C7-B71C-3B829B74F25D}">
      <dgm:prSet/>
      <dgm:spPr/>
      <dgm:t>
        <a:bodyPr/>
        <a:lstStyle/>
        <a:p>
          <a:endParaRPr lang="id-ID"/>
        </a:p>
      </dgm:t>
    </dgm:pt>
    <dgm:pt modelId="{905E8E88-FE9A-4021-9DEB-85C8119F1472}" type="sibTrans" cxnId="{4B931260-1C72-42C7-B71C-3B829B74F25D}">
      <dgm:prSet/>
      <dgm:spPr/>
      <dgm:t>
        <a:bodyPr/>
        <a:lstStyle/>
        <a:p>
          <a:endParaRPr lang="id-ID"/>
        </a:p>
      </dgm:t>
    </dgm:pt>
    <dgm:pt modelId="{21DFE631-D37B-4F94-B0B2-BC9AF62C1BA3}">
      <dgm:prSet phldrT="[Text]" custT="1"/>
      <dgm:spPr/>
      <dgm:t>
        <a:bodyPr/>
        <a:lstStyle/>
        <a:p>
          <a:r>
            <a:rPr lang="en-US" sz="2000" dirty="0" err="1" smtClean="0"/>
            <a:t>Metode</a:t>
          </a:r>
          <a:r>
            <a:rPr lang="en-US" sz="2000" dirty="0" smtClean="0"/>
            <a:t> </a:t>
          </a:r>
          <a:r>
            <a:rPr lang="en-US" sz="2000" dirty="0" err="1" smtClean="0"/>
            <a:t>Penelitian</a:t>
          </a:r>
          <a:r>
            <a:rPr lang="en-US" sz="2000" dirty="0" smtClean="0"/>
            <a:t> </a:t>
          </a:r>
          <a:r>
            <a:rPr lang="en-US" sz="2000" dirty="0" err="1" smtClean="0"/>
            <a:t>Tindakan</a:t>
          </a:r>
          <a:endParaRPr lang="id-ID" sz="2000" dirty="0"/>
        </a:p>
      </dgm:t>
    </dgm:pt>
    <dgm:pt modelId="{48C9745C-BD9C-4BF8-B269-A1973B37F72B}" type="parTrans" cxnId="{BE3E7AFC-18D8-47F8-94EB-E6889F2DCE47}">
      <dgm:prSet/>
      <dgm:spPr/>
      <dgm:t>
        <a:bodyPr/>
        <a:lstStyle/>
        <a:p>
          <a:endParaRPr lang="id-ID"/>
        </a:p>
      </dgm:t>
    </dgm:pt>
    <dgm:pt modelId="{1F0A5E3F-8974-4319-A284-A3E05174A447}" type="sibTrans" cxnId="{BE3E7AFC-18D8-47F8-94EB-E6889F2DCE47}">
      <dgm:prSet/>
      <dgm:spPr/>
      <dgm:t>
        <a:bodyPr/>
        <a:lstStyle/>
        <a:p>
          <a:endParaRPr lang="id-ID"/>
        </a:p>
      </dgm:t>
    </dgm:pt>
    <dgm:pt modelId="{2F9D9280-1EC9-4A61-8513-08E89784CA10}">
      <dgm:prSet phldrT="[Text]" custT="1"/>
      <dgm:spPr/>
      <dgm:t>
        <a:bodyPr/>
        <a:lstStyle/>
        <a:p>
          <a:r>
            <a:rPr lang="en-US" sz="2000" dirty="0" err="1" smtClean="0"/>
            <a:t>Metode</a:t>
          </a:r>
          <a:r>
            <a:rPr lang="en-US" sz="2000" dirty="0" smtClean="0"/>
            <a:t> </a:t>
          </a:r>
          <a:r>
            <a:rPr lang="en-US" sz="2000" dirty="0" err="1" smtClean="0"/>
            <a:t>Eksperimen</a:t>
          </a:r>
          <a:endParaRPr lang="id-ID" sz="2000" dirty="0"/>
        </a:p>
      </dgm:t>
    </dgm:pt>
    <dgm:pt modelId="{88B95388-99ED-4CCD-A89F-3257F366FB0A}" type="parTrans" cxnId="{C51619E5-53A1-4A49-9E16-14A2AC75D6CF}">
      <dgm:prSet/>
      <dgm:spPr/>
      <dgm:t>
        <a:bodyPr/>
        <a:lstStyle/>
        <a:p>
          <a:endParaRPr lang="id-ID"/>
        </a:p>
      </dgm:t>
    </dgm:pt>
    <dgm:pt modelId="{D56C06A3-11F3-4F18-AC57-BC856422E587}" type="sibTrans" cxnId="{C51619E5-53A1-4A49-9E16-14A2AC75D6CF}">
      <dgm:prSet/>
      <dgm:spPr/>
      <dgm:t>
        <a:bodyPr/>
        <a:lstStyle/>
        <a:p>
          <a:endParaRPr lang="id-ID"/>
        </a:p>
      </dgm:t>
    </dgm:pt>
    <dgm:pt modelId="{0B082CC2-267A-4A77-8B5D-F84DDC278C10}">
      <dgm:prSet phldrT="[Text]" custT="1"/>
      <dgm:spPr/>
      <dgm:t>
        <a:bodyPr/>
        <a:lstStyle/>
        <a:p>
          <a:pPr algn="l"/>
          <a:r>
            <a:rPr lang="en-US" sz="3200" dirty="0" smtClean="0"/>
            <a:t>3. </a:t>
          </a:r>
          <a:r>
            <a:rPr lang="en-US" sz="3200" dirty="0" err="1" smtClean="0"/>
            <a:t>Jenis</a:t>
          </a:r>
          <a:r>
            <a:rPr lang="en-US" sz="3200" dirty="0" smtClean="0"/>
            <a:t> </a:t>
          </a:r>
          <a:r>
            <a:rPr lang="en-US" sz="3200" dirty="0" err="1" smtClean="0"/>
            <a:t>Kontribusi</a:t>
          </a:r>
          <a:endParaRPr lang="id-ID" sz="3200" dirty="0"/>
        </a:p>
      </dgm:t>
    </dgm:pt>
    <dgm:pt modelId="{B18C3E16-11EA-4D4F-A10A-DCE42942C1C5}" type="parTrans" cxnId="{B760C562-CD49-40D6-819D-F43C29467653}">
      <dgm:prSet/>
      <dgm:spPr/>
      <dgm:t>
        <a:bodyPr/>
        <a:lstStyle/>
        <a:p>
          <a:endParaRPr lang="id-ID"/>
        </a:p>
      </dgm:t>
    </dgm:pt>
    <dgm:pt modelId="{04389E2A-8281-477A-9110-91A08F686CBF}" type="sibTrans" cxnId="{B760C562-CD49-40D6-819D-F43C29467653}">
      <dgm:prSet/>
      <dgm:spPr/>
      <dgm:t>
        <a:bodyPr/>
        <a:lstStyle/>
        <a:p>
          <a:endParaRPr lang="id-ID"/>
        </a:p>
      </dgm:t>
    </dgm:pt>
    <dgm:pt modelId="{07C34112-31C1-4B1F-88DB-460EDE265862}">
      <dgm:prSet phldrT="[Text]" custT="1"/>
      <dgm:spPr/>
      <dgm:t>
        <a:bodyPr/>
        <a:lstStyle/>
        <a:p>
          <a:r>
            <a:rPr lang="en-US" sz="2000" dirty="0" err="1" smtClean="0"/>
            <a:t>Dasar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Terapan</a:t>
          </a:r>
          <a:endParaRPr lang="id-ID" sz="2000" dirty="0"/>
        </a:p>
      </dgm:t>
    </dgm:pt>
    <dgm:pt modelId="{B4DD7AA2-B06C-4A1C-B9DA-092757CC9577}" type="parTrans" cxnId="{3256E2B0-2139-45F4-9241-419903B5E83C}">
      <dgm:prSet/>
      <dgm:spPr/>
      <dgm:t>
        <a:bodyPr/>
        <a:lstStyle/>
        <a:p>
          <a:endParaRPr lang="id-ID"/>
        </a:p>
      </dgm:t>
    </dgm:pt>
    <dgm:pt modelId="{5EC25FBE-79D3-4167-B046-6EA62997187C}" type="sibTrans" cxnId="{3256E2B0-2139-45F4-9241-419903B5E83C}">
      <dgm:prSet/>
      <dgm:spPr/>
      <dgm:t>
        <a:bodyPr/>
        <a:lstStyle/>
        <a:p>
          <a:endParaRPr lang="id-ID"/>
        </a:p>
      </dgm:t>
    </dgm:pt>
    <dgm:pt modelId="{A99E6514-FDF0-4D41-B48C-21EF4234FF4D}">
      <dgm:prSet phldrT="[Text]" custT="1"/>
      <dgm:spPr/>
      <dgm:t>
        <a:bodyPr/>
        <a:lstStyle/>
        <a:p>
          <a:r>
            <a:rPr lang="en-US" sz="2000" dirty="0" err="1" smtClean="0"/>
            <a:t>Eksplanatori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Konfirmatori</a:t>
          </a:r>
          <a:endParaRPr lang="id-ID" sz="2000" dirty="0"/>
        </a:p>
      </dgm:t>
    </dgm:pt>
    <dgm:pt modelId="{2B6CA0AD-9C9C-4B39-9E10-2BBF63336702}" type="parTrans" cxnId="{39820DEF-C36F-424C-8A4E-2EC706A321AA}">
      <dgm:prSet/>
      <dgm:spPr/>
      <dgm:t>
        <a:bodyPr/>
        <a:lstStyle/>
        <a:p>
          <a:endParaRPr lang="id-ID"/>
        </a:p>
      </dgm:t>
    </dgm:pt>
    <dgm:pt modelId="{EF5033D2-787D-4B4E-816D-96F86E29BBD2}" type="sibTrans" cxnId="{39820DEF-C36F-424C-8A4E-2EC706A321AA}">
      <dgm:prSet/>
      <dgm:spPr/>
      <dgm:t>
        <a:bodyPr/>
        <a:lstStyle/>
        <a:p>
          <a:endParaRPr lang="id-ID"/>
        </a:p>
      </dgm:t>
    </dgm:pt>
    <dgm:pt modelId="{5BE5CCC6-193D-4433-8D30-13166EA88EF5}">
      <dgm:prSet phldrT="[Text]" custT="1"/>
      <dgm:spPr/>
      <dgm:t>
        <a:bodyPr/>
        <a:lstStyle/>
        <a:p>
          <a:r>
            <a:rPr lang="en-US" sz="2000" dirty="0" err="1" smtClean="0"/>
            <a:t>Metode</a:t>
          </a:r>
          <a:r>
            <a:rPr lang="en-US" sz="2000" dirty="0" smtClean="0"/>
            <a:t> </a:t>
          </a:r>
          <a:r>
            <a:rPr lang="en-US" sz="2000" dirty="0" err="1" smtClean="0"/>
            <a:t>Studi</a:t>
          </a:r>
          <a:r>
            <a:rPr lang="en-US" sz="2000" dirty="0" smtClean="0"/>
            <a:t> </a:t>
          </a:r>
          <a:r>
            <a:rPr lang="en-US" sz="2000" dirty="0" err="1" smtClean="0"/>
            <a:t>Kasus</a:t>
          </a:r>
          <a:endParaRPr lang="id-ID" sz="2000" dirty="0"/>
        </a:p>
      </dgm:t>
    </dgm:pt>
    <dgm:pt modelId="{94660194-9C6A-4CE3-89A0-7E188D03A767}" type="parTrans" cxnId="{706173B7-7318-43FF-B8D2-CAF2B0EFAAB3}">
      <dgm:prSet/>
      <dgm:spPr/>
      <dgm:t>
        <a:bodyPr/>
        <a:lstStyle/>
        <a:p>
          <a:endParaRPr lang="id-ID"/>
        </a:p>
      </dgm:t>
    </dgm:pt>
    <dgm:pt modelId="{627097A1-7BD8-48D4-8374-9A5A91DB4B8F}" type="sibTrans" cxnId="{706173B7-7318-43FF-B8D2-CAF2B0EFAAB3}">
      <dgm:prSet/>
      <dgm:spPr/>
      <dgm:t>
        <a:bodyPr/>
        <a:lstStyle/>
        <a:p>
          <a:endParaRPr lang="id-ID"/>
        </a:p>
      </dgm:t>
    </dgm:pt>
    <dgm:pt modelId="{B8B09E60-6EB8-4998-A770-B8886A44410E}">
      <dgm:prSet phldrT="[Text]" custT="1"/>
      <dgm:spPr/>
      <dgm:t>
        <a:bodyPr/>
        <a:lstStyle/>
        <a:p>
          <a:r>
            <a:rPr lang="en-US" sz="2000" dirty="0" err="1" smtClean="0"/>
            <a:t>Metode</a:t>
          </a:r>
          <a:r>
            <a:rPr lang="en-US" sz="2000" dirty="0" smtClean="0"/>
            <a:t> </a:t>
          </a:r>
          <a:r>
            <a:rPr lang="en-US" sz="2000" dirty="0" err="1" smtClean="0"/>
            <a:t>Survei</a:t>
          </a:r>
          <a:endParaRPr lang="id-ID" sz="2000" dirty="0"/>
        </a:p>
      </dgm:t>
    </dgm:pt>
    <dgm:pt modelId="{4FC039A4-449C-4173-9DD5-DE1CC2AB7403}" type="parTrans" cxnId="{E3A30A3E-0F93-4705-85E4-DAAFC95F25A3}">
      <dgm:prSet/>
      <dgm:spPr/>
      <dgm:t>
        <a:bodyPr/>
        <a:lstStyle/>
        <a:p>
          <a:endParaRPr lang="id-ID"/>
        </a:p>
      </dgm:t>
    </dgm:pt>
    <dgm:pt modelId="{C538D55C-E298-4734-A022-4323E49F7E4D}" type="sibTrans" cxnId="{E3A30A3E-0F93-4705-85E4-DAAFC95F25A3}">
      <dgm:prSet/>
      <dgm:spPr/>
      <dgm:t>
        <a:bodyPr/>
        <a:lstStyle/>
        <a:p>
          <a:endParaRPr lang="id-ID"/>
        </a:p>
      </dgm:t>
    </dgm:pt>
    <dgm:pt modelId="{F7EE8138-3EBA-4375-A4CC-01DC1A04CD67}">
      <dgm:prSet phldrT="[Text]" custT="1"/>
      <dgm:spPr/>
      <dgm:t>
        <a:bodyPr/>
        <a:lstStyle/>
        <a:p>
          <a:r>
            <a:rPr lang="en-US" sz="2000" dirty="0" err="1" smtClean="0"/>
            <a:t>Deskripsi</a:t>
          </a:r>
          <a:r>
            <a:rPr lang="en-US" sz="2000" dirty="0" smtClean="0"/>
            <a:t>, </a:t>
          </a:r>
          <a:r>
            <a:rPr lang="en-US" sz="2000" dirty="0" err="1" smtClean="0"/>
            <a:t>Eksperimen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</a:t>
          </a:r>
          <a:r>
            <a:rPr lang="en-US" sz="2000" dirty="0" err="1" smtClean="0"/>
            <a:t>Korelasi</a:t>
          </a:r>
          <a:endParaRPr lang="id-ID" sz="2000" dirty="0"/>
        </a:p>
      </dgm:t>
    </dgm:pt>
    <dgm:pt modelId="{F9296E02-B567-47BF-8397-0950691A5462}" type="parTrans" cxnId="{95C0019C-6494-4A34-B2AE-EEADB13FB567}">
      <dgm:prSet/>
      <dgm:spPr/>
      <dgm:t>
        <a:bodyPr/>
        <a:lstStyle/>
        <a:p>
          <a:endParaRPr lang="id-ID"/>
        </a:p>
      </dgm:t>
    </dgm:pt>
    <dgm:pt modelId="{4B62B5CC-1CCD-44E4-B4AE-58C58D97039D}" type="sibTrans" cxnId="{95C0019C-6494-4A34-B2AE-EEADB13FB567}">
      <dgm:prSet/>
      <dgm:spPr/>
      <dgm:t>
        <a:bodyPr/>
        <a:lstStyle/>
        <a:p>
          <a:endParaRPr lang="id-ID"/>
        </a:p>
      </dgm:t>
    </dgm:pt>
    <dgm:pt modelId="{45209221-1637-4A15-B362-AF440C792DB1}" type="pres">
      <dgm:prSet presAssocID="{F2B8E49E-7B59-4135-B1B7-67B1C0E10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AF67151-B0AE-46D5-B29C-6848C5CBD4BC}" type="pres">
      <dgm:prSet presAssocID="{5ECC295E-E8AC-47DE-9B90-FB247E8F8DE3}" presName="linNode" presStyleCnt="0"/>
      <dgm:spPr/>
    </dgm:pt>
    <dgm:pt modelId="{5E49F44F-D431-4413-B802-5DA6296CDF90}" type="pres">
      <dgm:prSet presAssocID="{5ECC295E-E8AC-47DE-9B90-FB247E8F8DE3}" presName="parentText" presStyleLbl="node1" presStyleIdx="0" presStyleCnt="3" custScaleX="13362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7B3D83-C673-4229-85C4-E310B5CAF413}" type="pres">
      <dgm:prSet presAssocID="{5ECC295E-E8AC-47DE-9B90-FB247E8F8DE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45D465-8E65-4133-A8C4-587AEDA321E6}" type="pres">
      <dgm:prSet presAssocID="{45D6F542-C548-42C7-A39F-AAFB376E98E7}" presName="sp" presStyleCnt="0"/>
      <dgm:spPr/>
    </dgm:pt>
    <dgm:pt modelId="{99D4AFD0-C874-43AC-9452-F5D828C058B7}" type="pres">
      <dgm:prSet presAssocID="{E5E3DF41-7219-4F7D-9A1D-EC9CF9561C20}" presName="linNode" presStyleCnt="0"/>
      <dgm:spPr/>
    </dgm:pt>
    <dgm:pt modelId="{0C1A36C7-18CD-4068-AECC-819AD3766174}" type="pres">
      <dgm:prSet presAssocID="{E5E3DF41-7219-4F7D-9A1D-EC9CF9561C20}" presName="parentText" presStyleLbl="node1" presStyleIdx="1" presStyleCnt="3" custScaleX="13362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C7D2B2-E708-47B1-8531-AD0AD0A89CC7}" type="pres">
      <dgm:prSet presAssocID="{E5E3DF41-7219-4F7D-9A1D-EC9CF9561C2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4EFFAD-4FAB-4051-A441-59A6CFB49F65}" type="pres">
      <dgm:prSet presAssocID="{905E8E88-FE9A-4021-9DEB-85C8119F1472}" presName="sp" presStyleCnt="0"/>
      <dgm:spPr/>
    </dgm:pt>
    <dgm:pt modelId="{0E7B846C-ECDE-4FEA-A446-45C517A7BE2D}" type="pres">
      <dgm:prSet presAssocID="{0B082CC2-267A-4A77-8B5D-F84DDC278C10}" presName="linNode" presStyleCnt="0"/>
      <dgm:spPr/>
    </dgm:pt>
    <dgm:pt modelId="{4E5076B7-5A71-493C-9A01-881FFA5FE711}" type="pres">
      <dgm:prSet presAssocID="{0B082CC2-267A-4A77-8B5D-F84DDC278C10}" presName="parentText" presStyleLbl="node1" presStyleIdx="2" presStyleCnt="3" custScaleX="13362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5EC00B2-7EC7-4D14-960A-905B09CC3E98}" type="pres">
      <dgm:prSet presAssocID="{0B082CC2-267A-4A77-8B5D-F84DDC278C1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760C562-CD49-40D6-819D-F43C29467653}" srcId="{F2B8E49E-7B59-4135-B1B7-67B1C0E10D57}" destId="{0B082CC2-267A-4A77-8B5D-F84DDC278C10}" srcOrd="2" destOrd="0" parTransId="{B18C3E16-11EA-4D4F-A10A-DCE42942C1C5}" sibTransId="{04389E2A-8281-477A-9110-91A08F686CBF}"/>
    <dgm:cxn modelId="{C51619E5-53A1-4A49-9E16-14A2AC75D6CF}" srcId="{E5E3DF41-7219-4F7D-9A1D-EC9CF9561C20}" destId="{2F9D9280-1EC9-4A61-8513-08E89784CA10}" srcOrd="1" destOrd="0" parTransId="{88B95388-99ED-4CCD-A89F-3257F366FB0A}" sibTransId="{D56C06A3-11F3-4F18-AC57-BC856422E587}"/>
    <dgm:cxn modelId="{F75E2BD8-F979-4FF6-ACB6-E13C0F062DEA}" type="presOf" srcId="{07C34112-31C1-4B1F-88DB-460EDE265862}" destId="{85EC00B2-7EC7-4D14-960A-905B09CC3E98}" srcOrd="0" destOrd="0" presId="urn:microsoft.com/office/officeart/2005/8/layout/vList5"/>
    <dgm:cxn modelId="{0F345517-CC07-4124-8B88-7F67F29D79EE}" srcId="{5ECC295E-E8AC-47DE-9B90-FB247E8F8DE3}" destId="{0B0EA8EE-AD33-4336-9F81-3EB2ED787608}" srcOrd="1" destOrd="0" parTransId="{919F84D4-9501-4CC2-9A19-E9052CA5E137}" sibTransId="{E12174C7-8A62-4F0D-A22F-3EB33DB40004}"/>
    <dgm:cxn modelId="{B6385ECF-BDDD-46ED-877E-A75D79CF1975}" srcId="{F2B8E49E-7B59-4135-B1B7-67B1C0E10D57}" destId="{5ECC295E-E8AC-47DE-9B90-FB247E8F8DE3}" srcOrd="0" destOrd="0" parTransId="{7D39AE1B-7198-476E-8DFF-692027EA62EA}" sibTransId="{45D6F542-C548-42C7-A39F-AAFB376E98E7}"/>
    <dgm:cxn modelId="{077EB208-4D9A-4BF6-9020-BEE429881C42}" type="presOf" srcId="{0B0EA8EE-AD33-4336-9F81-3EB2ED787608}" destId="{B97B3D83-C673-4229-85C4-E310B5CAF413}" srcOrd="0" destOrd="1" presId="urn:microsoft.com/office/officeart/2005/8/layout/vList5"/>
    <dgm:cxn modelId="{3D12FADE-8E02-4F94-BECE-33707993A956}" type="presOf" srcId="{5BE5CCC6-193D-4433-8D30-13166EA88EF5}" destId="{57C7D2B2-E708-47B1-8531-AD0AD0A89CC7}" srcOrd="0" destOrd="2" presId="urn:microsoft.com/office/officeart/2005/8/layout/vList5"/>
    <dgm:cxn modelId="{E3A30A3E-0F93-4705-85E4-DAAFC95F25A3}" srcId="{E5E3DF41-7219-4F7D-9A1D-EC9CF9561C20}" destId="{B8B09E60-6EB8-4998-A770-B8886A44410E}" srcOrd="3" destOrd="0" parTransId="{4FC039A4-449C-4173-9DD5-DE1CC2AB7403}" sibTransId="{C538D55C-E298-4734-A022-4323E49F7E4D}"/>
    <dgm:cxn modelId="{BE3E7AFC-18D8-47F8-94EB-E6889F2DCE47}" srcId="{E5E3DF41-7219-4F7D-9A1D-EC9CF9561C20}" destId="{21DFE631-D37B-4F94-B0B2-BC9AF62C1BA3}" srcOrd="0" destOrd="0" parTransId="{48C9745C-BD9C-4BF8-B269-A1973B37F72B}" sibTransId="{1F0A5E3F-8974-4319-A284-A3E05174A447}"/>
    <dgm:cxn modelId="{27B00844-2599-4387-A07E-20130554B64F}" type="presOf" srcId="{A99E6514-FDF0-4D41-B48C-21EF4234FF4D}" destId="{85EC00B2-7EC7-4D14-960A-905B09CC3E98}" srcOrd="0" destOrd="1" presId="urn:microsoft.com/office/officeart/2005/8/layout/vList5"/>
    <dgm:cxn modelId="{C07C0099-52F3-4630-B5FA-7E330836DBC7}" type="presOf" srcId="{0B082CC2-267A-4A77-8B5D-F84DDC278C10}" destId="{4E5076B7-5A71-493C-9A01-881FFA5FE711}" srcOrd="0" destOrd="0" presId="urn:microsoft.com/office/officeart/2005/8/layout/vList5"/>
    <dgm:cxn modelId="{E32B56FC-7D1E-4689-818C-2FC2262A9164}" type="presOf" srcId="{2F9D9280-1EC9-4A61-8513-08E89784CA10}" destId="{57C7D2B2-E708-47B1-8531-AD0AD0A89CC7}" srcOrd="0" destOrd="1" presId="urn:microsoft.com/office/officeart/2005/8/layout/vList5"/>
    <dgm:cxn modelId="{706173B7-7318-43FF-B8D2-CAF2B0EFAAB3}" srcId="{E5E3DF41-7219-4F7D-9A1D-EC9CF9561C20}" destId="{5BE5CCC6-193D-4433-8D30-13166EA88EF5}" srcOrd="2" destOrd="0" parTransId="{94660194-9C6A-4CE3-89A0-7E188D03A767}" sibTransId="{627097A1-7BD8-48D4-8374-9A5A91DB4B8F}"/>
    <dgm:cxn modelId="{C6167260-3CC6-4EEC-91EB-50CC1C013C47}" type="presOf" srcId="{21DFE631-D37B-4F94-B0B2-BC9AF62C1BA3}" destId="{57C7D2B2-E708-47B1-8531-AD0AD0A89CC7}" srcOrd="0" destOrd="0" presId="urn:microsoft.com/office/officeart/2005/8/layout/vList5"/>
    <dgm:cxn modelId="{3256E2B0-2139-45F4-9241-419903B5E83C}" srcId="{0B082CC2-267A-4A77-8B5D-F84DDC278C10}" destId="{07C34112-31C1-4B1F-88DB-460EDE265862}" srcOrd="0" destOrd="0" parTransId="{B4DD7AA2-B06C-4A1C-B9DA-092757CC9577}" sibTransId="{5EC25FBE-79D3-4167-B046-6EA62997187C}"/>
    <dgm:cxn modelId="{4D1993BC-211E-4A13-9E26-5291FD7B7527}" type="presOf" srcId="{F2B8E49E-7B59-4135-B1B7-67B1C0E10D57}" destId="{45209221-1637-4A15-B362-AF440C792DB1}" srcOrd="0" destOrd="0" presId="urn:microsoft.com/office/officeart/2005/8/layout/vList5"/>
    <dgm:cxn modelId="{C8F277A0-A958-4B6C-9849-D00C1519181F}" type="presOf" srcId="{B8B09E60-6EB8-4998-A770-B8886A44410E}" destId="{57C7D2B2-E708-47B1-8531-AD0AD0A89CC7}" srcOrd="0" destOrd="3" presId="urn:microsoft.com/office/officeart/2005/8/layout/vList5"/>
    <dgm:cxn modelId="{95C0019C-6494-4A34-B2AE-EEADB13FB567}" srcId="{0B082CC2-267A-4A77-8B5D-F84DDC278C10}" destId="{F7EE8138-3EBA-4375-A4CC-01DC1A04CD67}" srcOrd="2" destOrd="0" parTransId="{F9296E02-B567-47BF-8397-0950691A5462}" sibTransId="{4B62B5CC-1CCD-44E4-B4AE-58C58D97039D}"/>
    <dgm:cxn modelId="{1C16C704-91C3-40DA-8B91-C0363B10BE68}" type="presOf" srcId="{E5E3DF41-7219-4F7D-9A1D-EC9CF9561C20}" destId="{0C1A36C7-18CD-4068-AECC-819AD3766174}" srcOrd="0" destOrd="0" presId="urn:microsoft.com/office/officeart/2005/8/layout/vList5"/>
    <dgm:cxn modelId="{81C0C647-A67E-4AC8-9ABC-F469F006517E}" type="presOf" srcId="{5ECC295E-E8AC-47DE-9B90-FB247E8F8DE3}" destId="{5E49F44F-D431-4413-B802-5DA6296CDF90}" srcOrd="0" destOrd="0" presId="urn:microsoft.com/office/officeart/2005/8/layout/vList5"/>
    <dgm:cxn modelId="{141EC51B-6587-4A87-957D-695F089DB93C}" type="presOf" srcId="{2BEC8CB6-C323-4521-B128-7022EBA593B9}" destId="{B97B3D83-C673-4229-85C4-E310B5CAF413}" srcOrd="0" destOrd="0" presId="urn:microsoft.com/office/officeart/2005/8/layout/vList5"/>
    <dgm:cxn modelId="{4B931260-1C72-42C7-B71C-3B829B74F25D}" srcId="{F2B8E49E-7B59-4135-B1B7-67B1C0E10D57}" destId="{E5E3DF41-7219-4F7D-9A1D-EC9CF9561C20}" srcOrd="1" destOrd="0" parTransId="{585CDA99-C949-410A-A585-FC3419677A8F}" sibTransId="{905E8E88-FE9A-4021-9DEB-85C8119F1472}"/>
    <dgm:cxn modelId="{AEB17A48-DE8E-4704-9700-B12E112B0736}" srcId="{5ECC295E-E8AC-47DE-9B90-FB247E8F8DE3}" destId="{2BEC8CB6-C323-4521-B128-7022EBA593B9}" srcOrd="0" destOrd="0" parTransId="{9551BA80-F781-4BF7-BF83-BCD600ACA2FC}" sibTransId="{787B9971-7F04-43C1-BAE0-69723CB8DEF6}"/>
    <dgm:cxn modelId="{B76B7ADB-79DE-4FC6-A5E7-7FAB9D518AC1}" type="presOf" srcId="{F7EE8138-3EBA-4375-A4CC-01DC1A04CD67}" destId="{85EC00B2-7EC7-4D14-960A-905B09CC3E98}" srcOrd="0" destOrd="2" presId="urn:microsoft.com/office/officeart/2005/8/layout/vList5"/>
    <dgm:cxn modelId="{39820DEF-C36F-424C-8A4E-2EC706A321AA}" srcId="{0B082CC2-267A-4A77-8B5D-F84DDC278C10}" destId="{A99E6514-FDF0-4D41-B48C-21EF4234FF4D}" srcOrd="1" destOrd="0" parTransId="{2B6CA0AD-9C9C-4B39-9E10-2BBF63336702}" sibTransId="{EF5033D2-787D-4B4E-816D-96F86E29BBD2}"/>
    <dgm:cxn modelId="{8BBB5F29-CB3F-4E52-BD49-3E66CAA8792F}" type="presParOf" srcId="{45209221-1637-4A15-B362-AF440C792DB1}" destId="{AAF67151-B0AE-46D5-B29C-6848C5CBD4BC}" srcOrd="0" destOrd="0" presId="urn:microsoft.com/office/officeart/2005/8/layout/vList5"/>
    <dgm:cxn modelId="{F7FF99AA-588D-4240-A5DA-12B0570ADDED}" type="presParOf" srcId="{AAF67151-B0AE-46D5-B29C-6848C5CBD4BC}" destId="{5E49F44F-D431-4413-B802-5DA6296CDF90}" srcOrd="0" destOrd="0" presId="urn:microsoft.com/office/officeart/2005/8/layout/vList5"/>
    <dgm:cxn modelId="{76774A19-5FFB-42C3-8602-9F690B837C93}" type="presParOf" srcId="{AAF67151-B0AE-46D5-B29C-6848C5CBD4BC}" destId="{B97B3D83-C673-4229-85C4-E310B5CAF413}" srcOrd="1" destOrd="0" presId="urn:microsoft.com/office/officeart/2005/8/layout/vList5"/>
    <dgm:cxn modelId="{0D13B09C-EA5E-4BA2-8524-58FCE11B4836}" type="presParOf" srcId="{45209221-1637-4A15-B362-AF440C792DB1}" destId="{4C45D465-8E65-4133-A8C4-587AEDA321E6}" srcOrd="1" destOrd="0" presId="urn:microsoft.com/office/officeart/2005/8/layout/vList5"/>
    <dgm:cxn modelId="{47DD71DA-BF0E-4887-BB9C-45CD9FAF6D92}" type="presParOf" srcId="{45209221-1637-4A15-B362-AF440C792DB1}" destId="{99D4AFD0-C874-43AC-9452-F5D828C058B7}" srcOrd="2" destOrd="0" presId="urn:microsoft.com/office/officeart/2005/8/layout/vList5"/>
    <dgm:cxn modelId="{F125BA26-6235-47E4-BD52-8DDBAB3EE2DB}" type="presParOf" srcId="{99D4AFD0-C874-43AC-9452-F5D828C058B7}" destId="{0C1A36C7-18CD-4068-AECC-819AD3766174}" srcOrd="0" destOrd="0" presId="urn:microsoft.com/office/officeart/2005/8/layout/vList5"/>
    <dgm:cxn modelId="{3D80323B-99EC-4581-8CFC-C4B196B6C93A}" type="presParOf" srcId="{99D4AFD0-C874-43AC-9452-F5D828C058B7}" destId="{57C7D2B2-E708-47B1-8531-AD0AD0A89CC7}" srcOrd="1" destOrd="0" presId="urn:microsoft.com/office/officeart/2005/8/layout/vList5"/>
    <dgm:cxn modelId="{122E4FDB-DA04-4849-BECD-54E03DE373B6}" type="presParOf" srcId="{45209221-1637-4A15-B362-AF440C792DB1}" destId="{CF4EFFAD-4FAB-4051-A441-59A6CFB49F65}" srcOrd="3" destOrd="0" presId="urn:microsoft.com/office/officeart/2005/8/layout/vList5"/>
    <dgm:cxn modelId="{E0211E56-07AA-4F38-806E-0E30734BA282}" type="presParOf" srcId="{45209221-1637-4A15-B362-AF440C792DB1}" destId="{0E7B846C-ECDE-4FEA-A446-45C517A7BE2D}" srcOrd="4" destOrd="0" presId="urn:microsoft.com/office/officeart/2005/8/layout/vList5"/>
    <dgm:cxn modelId="{F64E611C-3C42-4199-9D22-E6031BB6D2F3}" type="presParOf" srcId="{0E7B846C-ECDE-4FEA-A446-45C517A7BE2D}" destId="{4E5076B7-5A71-493C-9A01-881FFA5FE711}" srcOrd="0" destOrd="0" presId="urn:microsoft.com/office/officeart/2005/8/layout/vList5"/>
    <dgm:cxn modelId="{A8B58D20-D9CE-4EF6-BAA8-3928A9AEA83A}" type="presParOf" srcId="{0E7B846C-ECDE-4FEA-A446-45C517A7BE2D}" destId="{85EC00B2-7EC7-4D14-960A-905B09CC3E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38551-560D-49EB-9D43-1DA875EE262E}" type="doc">
      <dgm:prSet loTypeId="urn:microsoft.com/office/officeart/2005/8/layout/process1" loCatId="process" qsTypeId="urn:microsoft.com/office/officeart/2005/8/quickstyle/simple3" qsCatId="simple" csTypeId="urn:microsoft.com/office/officeart/2005/8/colors/colorful1#3" csCatId="colorful" phldr="1"/>
      <dgm:spPr/>
    </dgm:pt>
    <dgm:pt modelId="{93647A36-3F74-457E-A342-8D434080C5E9}">
      <dgm:prSet phldrT="[Text]" custT="1"/>
      <dgm:spPr/>
      <dgm:t>
        <a:bodyPr/>
        <a:lstStyle/>
        <a:p>
          <a:r>
            <a:rPr lang="en-US" sz="1600" dirty="0" err="1" smtClean="0"/>
            <a:t>Pengamatan</a:t>
          </a:r>
          <a:r>
            <a:rPr lang="en-US" sz="1600" dirty="0" smtClean="0"/>
            <a:t> </a:t>
          </a:r>
          <a:r>
            <a:rPr lang="en-US" sz="1600" dirty="0" err="1" smtClean="0"/>
            <a:t>terhadap</a:t>
          </a:r>
          <a:r>
            <a:rPr lang="en-US" sz="1600" dirty="0" smtClean="0"/>
            <a:t> </a:t>
          </a:r>
          <a:r>
            <a:rPr lang="en-US" sz="1600" dirty="0" err="1" smtClean="0"/>
            <a:t>obyek</a:t>
          </a:r>
          <a:r>
            <a:rPr lang="en-US" sz="1600" dirty="0" smtClean="0"/>
            <a:t> </a:t>
          </a:r>
          <a:r>
            <a:rPr lang="en-US" sz="1600" dirty="0" err="1" smtClean="0"/>
            <a:t>penelitian</a:t>
          </a:r>
          <a:r>
            <a:rPr lang="en-US" sz="1600" dirty="0" smtClean="0"/>
            <a:t> </a:t>
          </a:r>
          <a:r>
            <a:rPr lang="en-US" sz="1600" b="1" i="1" dirty="0" smtClean="0">
              <a:solidFill>
                <a:srgbClr val="FF0000"/>
              </a:solidFill>
            </a:rPr>
            <a:t>(</a:t>
          </a:r>
          <a:r>
            <a:rPr lang="en-US" sz="1600" b="1" i="1" dirty="0" err="1" smtClean="0">
              <a:solidFill>
                <a:srgbClr val="FF0000"/>
              </a:solidFill>
            </a:rPr>
            <a:t>Khusus</a:t>
          </a:r>
          <a:r>
            <a:rPr lang="en-US" sz="1600" b="1" i="1" dirty="0" smtClean="0">
              <a:solidFill>
                <a:srgbClr val="FF0000"/>
              </a:solidFill>
            </a:rPr>
            <a:t>)</a:t>
          </a:r>
          <a:endParaRPr lang="id-ID" sz="1600" b="1" i="1" dirty="0">
            <a:solidFill>
              <a:srgbClr val="FF0000"/>
            </a:solidFill>
          </a:endParaRPr>
        </a:p>
      </dgm:t>
    </dgm:pt>
    <dgm:pt modelId="{C0B299EA-A76F-41F4-86C7-CFA0A5AFCB10}" type="parTrans" cxnId="{4EF5BFDC-1E2F-498B-94E6-D86836949380}">
      <dgm:prSet/>
      <dgm:spPr/>
      <dgm:t>
        <a:bodyPr/>
        <a:lstStyle/>
        <a:p>
          <a:endParaRPr lang="id-ID" sz="1400"/>
        </a:p>
      </dgm:t>
    </dgm:pt>
    <dgm:pt modelId="{43645447-E2F8-4444-B4BC-6ADF74D63C95}" type="sibTrans" cxnId="{4EF5BFDC-1E2F-498B-94E6-D86836949380}">
      <dgm:prSet custT="1"/>
      <dgm:spPr/>
      <dgm:t>
        <a:bodyPr/>
        <a:lstStyle/>
        <a:p>
          <a:endParaRPr lang="id-ID" sz="1400"/>
        </a:p>
      </dgm:t>
    </dgm:pt>
    <dgm:pt modelId="{2A0E21F5-238C-4C59-9212-A2969502A9C9}">
      <dgm:prSet phldrT="[Text]" custT="1"/>
      <dgm:spPr/>
      <dgm:t>
        <a:bodyPr/>
        <a:lstStyle/>
        <a:p>
          <a:r>
            <a:rPr lang="en-US" sz="1600" dirty="0" err="1" smtClean="0"/>
            <a:t>Menghasilkan</a:t>
          </a:r>
          <a:r>
            <a:rPr lang="en-US" sz="1600" dirty="0" smtClean="0"/>
            <a:t> </a:t>
          </a:r>
          <a:r>
            <a:rPr lang="en-US" sz="1600" dirty="0" err="1" smtClean="0"/>
            <a:t>konsep</a:t>
          </a:r>
          <a:r>
            <a:rPr lang="en-US" sz="1600" dirty="0" smtClean="0"/>
            <a:t> </a:t>
          </a:r>
          <a:r>
            <a:rPr lang="en-US" sz="1600" dirty="0" err="1" smtClean="0"/>
            <a:t>atau</a:t>
          </a:r>
          <a:r>
            <a:rPr lang="en-US" sz="1600" dirty="0" smtClean="0"/>
            <a:t> </a:t>
          </a:r>
          <a:r>
            <a:rPr lang="en-US" sz="1600" dirty="0" err="1" smtClean="0"/>
            <a:t>teori</a:t>
          </a:r>
          <a:r>
            <a:rPr lang="en-US" sz="1600" dirty="0" smtClean="0"/>
            <a:t> </a:t>
          </a:r>
          <a:r>
            <a:rPr lang="en-US" sz="1600" dirty="0" err="1" smtClean="0"/>
            <a:t>baru</a:t>
          </a:r>
          <a:r>
            <a:rPr lang="en-US" sz="1600" dirty="0" smtClean="0"/>
            <a:t> </a:t>
          </a:r>
          <a:r>
            <a:rPr lang="en-US" sz="1600" b="1" i="1" dirty="0" smtClean="0">
              <a:solidFill>
                <a:srgbClr val="FF0000"/>
              </a:solidFill>
            </a:rPr>
            <a:t>(</a:t>
          </a:r>
          <a:r>
            <a:rPr lang="en-US" sz="1600" b="1" i="1" dirty="0" err="1" smtClean="0">
              <a:solidFill>
                <a:srgbClr val="FF0000"/>
              </a:solidFill>
            </a:rPr>
            <a:t>Umum</a:t>
          </a:r>
          <a:r>
            <a:rPr lang="en-US" sz="1600" b="1" i="1" dirty="0" smtClean="0">
              <a:solidFill>
                <a:srgbClr val="FF0000"/>
              </a:solidFill>
            </a:rPr>
            <a:t>)</a:t>
          </a:r>
          <a:endParaRPr lang="id-ID" sz="1600" b="1" i="1" dirty="0">
            <a:solidFill>
              <a:srgbClr val="FF0000"/>
            </a:solidFill>
          </a:endParaRPr>
        </a:p>
      </dgm:t>
    </dgm:pt>
    <dgm:pt modelId="{C8B5FE2B-4944-433C-8FDE-17C07F5A8E78}" type="parTrans" cxnId="{C3FF61A7-1E6A-4AC4-B788-D35D49E34B3E}">
      <dgm:prSet/>
      <dgm:spPr/>
      <dgm:t>
        <a:bodyPr/>
        <a:lstStyle/>
        <a:p>
          <a:endParaRPr lang="id-ID" sz="1400"/>
        </a:p>
      </dgm:t>
    </dgm:pt>
    <dgm:pt modelId="{D322D679-A36B-45E8-B4DD-DB47E96F0842}" type="sibTrans" cxnId="{C3FF61A7-1E6A-4AC4-B788-D35D49E34B3E}">
      <dgm:prSet/>
      <dgm:spPr/>
      <dgm:t>
        <a:bodyPr/>
        <a:lstStyle/>
        <a:p>
          <a:endParaRPr lang="id-ID" sz="1400"/>
        </a:p>
      </dgm:t>
    </dgm:pt>
    <dgm:pt modelId="{DF3D6F3F-0125-464A-B04E-465EA0B8E459}" type="pres">
      <dgm:prSet presAssocID="{26238551-560D-49EB-9D43-1DA875EE262E}" presName="Name0" presStyleCnt="0">
        <dgm:presLayoutVars>
          <dgm:dir/>
          <dgm:resizeHandles val="exact"/>
        </dgm:presLayoutVars>
      </dgm:prSet>
      <dgm:spPr/>
    </dgm:pt>
    <dgm:pt modelId="{12EB4CC8-0F88-48A1-A90E-98F5D964034B}" type="pres">
      <dgm:prSet presAssocID="{93647A36-3F74-457E-A342-8D434080C5E9}" presName="node" presStyleLbl="node1" presStyleIdx="0" presStyleCnt="2" custScaleY="4501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70170ED-C93B-4FBE-B4E0-F387B4244F47}" type="pres">
      <dgm:prSet presAssocID="{43645447-E2F8-4444-B4BC-6ADF74D63C95}" presName="sibTrans" presStyleLbl="sibTrans2D1" presStyleIdx="0" presStyleCnt="1"/>
      <dgm:spPr/>
      <dgm:t>
        <a:bodyPr/>
        <a:lstStyle/>
        <a:p>
          <a:endParaRPr lang="id-ID"/>
        </a:p>
      </dgm:t>
    </dgm:pt>
    <dgm:pt modelId="{D9E1E5B5-6B00-4399-9D1E-4957E2ADD59C}" type="pres">
      <dgm:prSet presAssocID="{43645447-E2F8-4444-B4BC-6ADF74D63C95}" presName="connectorText" presStyleLbl="sibTrans2D1" presStyleIdx="0" presStyleCnt="1"/>
      <dgm:spPr/>
      <dgm:t>
        <a:bodyPr/>
        <a:lstStyle/>
        <a:p>
          <a:endParaRPr lang="id-ID"/>
        </a:p>
      </dgm:t>
    </dgm:pt>
    <dgm:pt modelId="{BC61273F-5B60-4E95-A003-FAB6782E859B}" type="pres">
      <dgm:prSet presAssocID="{2A0E21F5-238C-4C59-9212-A2969502A9C9}" presName="node" presStyleLbl="node1" presStyleIdx="1" presStyleCnt="2" custScaleY="4501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3FF61A7-1E6A-4AC4-B788-D35D49E34B3E}" srcId="{26238551-560D-49EB-9D43-1DA875EE262E}" destId="{2A0E21F5-238C-4C59-9212-A2969502A9C9}" srcOrd="1" destOrd="0" parTransId="{C8B5FE2B-4944-433C-8FDE-17C07F5A8E78}" sibTransId="{D322D679-A36B-45E8-B4DD-DB47E96F0842}"/>
    <dgm:cxn modelId="{66DE2AC7-71AB-40B7-A990-C8FFECFD4CEB}" type="presOf" srcId="{43645447-E2F8-4444-B4BC-6ADF74D63C95}" destId="{C70170ED-C93B-4FBE-B4E0-F387B4244F47}" srcOrd="0" destOrd="0" presId="urn:microsoft.com/office/officeart/2005/8/layout/process1"/>
    <dgm:cxn modelId="{C3F0A186-DA1B-425F-A4BC-AA286D5E8813}" type="presOf" srcId="{43645447-E2F8-4444-B4BC-6ADF74D63C95}" destId="{D9E1E5B5-6B00-4399-9D1E-4957E2ADD59C}" srcOrd="1" destOrd="0" presId="urn:microsoft.com/office/officeart/2005/8/layout/process1"/>
    <dgm:cxn modelId="{4EF5BFDC-1E2F-498B-94E6-D86836949380}" srcId="{26238551-560D-49EB-9D43-1DA875EE262E}" destId="{93647A36-3F74-457E-A342-8D434080C5E9}" srcOrd="0" destOrd="0" parTransId="{C0B299EA-A76F-41F4-86C7-CFA0A5AFCB10}" sibTransId="{43645447-E2F8-4444-B4BC-6ADF74D63C95}"/>
    <dgm:cxn modelId="{DD702DB9-3873-4D82-953F-681E8851005C}" type="presOf" srcId="{2A0E21F5-238C-4C59-9212-A2969502A9C9}" destId="{BC61273F-5B60-4E95-A003-FAB6782E859B}" srcOrd="0" destOrd="0" presId="urn:microsoft.com/office/officeart/2005/8/layout/process1"/>
    <dgm:cxn modelId="{E1965414-3D61-4ED4-819F-FA1F74AC421F}" type="presOf" srcId="{93647A36-3F74-457E-A342-8D434080C5E9}" destId="{12EB4CC8-0F88-48A1-A90E-98F5D964034B}" srcOrd="0" destOrd="0" presId="urn:microsoft.com/office/officeart/2005/8/layout/process1"/>
    <dgm:cxn modelId="{7BA5792A-5C2A-445C-AED2-42416A1CEBE6}" type="presOf" srcId="{26238551-560D-49EB-9D43-1DA875EE262E}" destId="{DF3D6F3F-0125-464A-B04E-465EA0B8E459}" srcOrd="0" destOrd="0" presId="urn:microsoft.com/office/officeart/2005/8/layout/process1"/>
    <dgm:cxn modelId="{3F257675-6A73-4706-9078-332592B7AE33}" type="presParOf" srcId="{DF3D6F3F-0125-464A-B04E-465EA0B8E459}" destId="{12EB4CC8-0F88-48A1-A90E-98F5D964034B}" srcOrd="0" destOrd="0" presId="urn:microsoft.com/office/officeart/2005/8/layout/process1"/>
    <dgm:cxn modelId="{33E45953-5000-4029-8B22-44B129B18E03}" type="presParOf" srcId="{DF3D6F3F-0125-464A-B04E-465EA0B8E459}" destId="{C70170ED-C93B-4FBE-B4E0-F387B4244F47}" srcOrd="1" destOrd="0" presId="urn:microsoft.com/office/officeart/2005/8/layout/process1"/>
    <dgm:cxn modelId="{6D0EC12E-7F81-4468-9CF2-BEDD2B0A5156}" type="presParOf" srcId="{C70170ED-C93B-4FBE-B4E0-F387B4244F47}" destId="{D9E1E5B5-6B00-4399-9D1E-4957E2ADD59C}" srcOrd="0" destOrd="0" presId="urn:microsoft.com/office/officeart/2005/8/layout/process1"/>
    <dgm:cxn modelId="{5E4671B7-EFE4-437F-87A7-FEB67EDC30A4}" type="presParOf" srcId="{DF3D6F3F-0125-464A-B04E-465EA0B8E459}" destId="{BC61273F-5B60-4E95-A003-FAB6782E859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238551-560D-49EB-9D43-1DA875EE262E}" type="doc">
      <dgm:prSet loTypeId="urn:microsoft.com/office/officeart/2005/8/layout/process1" loCatId="process" qsTypeId="urn:microsoft.com/office/officeart/2005/8/quickstyle/simple3" qsCatId="simple" csTypeId="urn:microsoft.com/office/officeart/2005/8/colors/colorful1#4" csCatId="colorful" phldr="1"/>
      <dgm:spPr/>
      <dgm:t>
        <a:bodyPr/>
        <a:lstStyle/>
        <a:p>
          <a:endParaRPr lang="id-ID"/>
        </a:p>
      </dgm:t>
    </dgm:pt>
    <dgm:pt modelId="{93647A36-3F74-457E-A342-8D434080C5E9}">
      <dgm:prSet phldrT="[Text]" custT="1"/>
      <dgm:spPr/>
      <dgm:t>
        <a:bodyPr/>
        <a:lstStyle/>
        <a:p>
          <a:r>
            <a:rPr lang="en-US" sz="1600" dirty="0" err="1" smtClean="0"/>
            <a:t>Kumpulkan</a:t>
          </a:r>
          <a:r>
            <a:rPr lang="en-US" sz="1600" dirty="0" smtClean="0"/>
            <a:t> </a:t>
          </a:r>
          <a:r>
            <a:rPr lang="en-US" sz="1600" dirty="0" err="1" smtClean="0"/>
            <a:t>Teori</a:t>
          </a:r>
          <a:r>
            <a:rPr lang="en-US" sz="1600" dirty="0" smtClean="0"/>
            <a:t> </a:t>
          </a:r>
          <a:r>
            <a:rPr lang="en-US" sz="1600" b="1" i="1" dirty="0" smtClean="0">
              <a:solidFill>
                <a:srgbClr val="FF0000"/>
              </a:solidFill>
            </a:rPr>
            <a:t>(</a:t>
          </a:r>
          <a:r>
            <a:rPr lang="en-US" sz="1600" b="1" i="1" dirty="0" err="1" smtClean="0">
              <a:solidFill>
                <a:srgbClr val="FF0000"/>
              </a:solidFill>
            </a:rPr>
            <a:t>Umum</a:t>
          </a:r>
          <a:r>
            <a:rPr lang="en-US" sz="1600" b="1" i="1" dirty="0" smtClean="0">
              <a:solidFill>
                <a:srgbClr val="FF0000"/>
              </a:solidFill>
            </a:rPr>
            <a:t>)</a:t>
          </a:r>
          <a:endParaRPr lang="id-ID" sz="1600" b="1" i="1" dirty="0">
            <a:solidFill>
              <a:srgbClr val="FF0000"/>
            </a:solidFill>
          </a:endParaRPr>
        </a:p>
      </dgm:t>
    </dgm:pt>
    <dgm:pt modelId="{C0B299EA-A76F-41F4-86C7-CFA0A5AFCB10}" type="parTrans" cxnId="{4EF5BFDC-1E2F-498B-94E6-D86836949380}">
      <dgm:prSet/>
      <dgm:spPr/>
      <dgm:t>
        <a:bodyPr/>
        <a:lstStyle/>
        <a:p>
          <a:endParaRPr lang="id-ID" sz="1400"/>
        </a:p>
      </dgm:t>
    </dgm:pt>
    <dgm:pt modelId="{43645447-E2F8-4444-B4BC-6ADF74D63C95}" type="sibTrans" cxnId="{4EF5BFDC-1E2F-498B-94E6-D86836949380}">
      <dgm:prSet custT="1"/>
      <dgm:spPr/>
      <dgm:t>
        <a:bodyPr/>
        <a:lstStyle/>
        <a:p>
          <a:endParaRPr lang="id-ID" sz="1400"/>
        </a:p>
      </dgm:t>
    </dgm:pt>
    <dgm:pt modelId="{2A0E21F5-238C-4C59-9212-A2969502A9C9}">
      <dgm:prSet phldrT="[Text]" custT="1"/>
      <dgm:spPr/>
      <dgm:t>
        <a:bodyPr/>
        <a:lstStyle/>
        <a:p>
          <a:r>
            <a:rPr lang="en-US" sz="1600" dirty="0" err="1" smtClean="0"/>
            <a:t>Hasilkan</a:t>
          </a:r>
          <a:r>
            <a:rPr lang="en-US" sz="1600" dirty="0" smtClean="0"/>
            <a:t> </a:t>
          </a:r>
          <a:r>
            <a:rPr lang="en-US" sz="1600" dirty="0" err="1" smtClean="0"/>
            <a:t>Konsep</a:t>
          </a:r>
          <a:endParaRPr lang="id-ID" sz="1600" dirty="0"/>
        </a:p>
      </dgm:t>
    </dgm:pt>
    <dgm:pt modelId="{C8B5FE2B-4944-433C-8FDE-17C07F5A8E78}" type="parTrans" cxnId="{C3FF61A7-1E6A-4AC4-B788-D35D49E34B3E}">
      <dgm:prSet/>
      <dgm:spPr/>
      <dgm:t>
        <a:bodyPr/>
        <a:lstStyle/>
        <a:p>
          <a:endParaRPr lang="id-ID" sz="1400"/>
        </a:p>
      </dgm:t>
    </dgm:pt>
    <dgm:pt modelId="{D322D679-A36B-45E8-B4DD-DB47E96F0842}" type="sibTrans" cxnId="{C3FF61A7-1E6A-4AC4-B788-D35D49E34B3E}">
      <dgm:prSet/>
      <dgm:spPr/>
      <dgm:t>
        <a:bodyPr/>
        <a:lstStyle/>
        <a:p>
          <a:endParaRPr lang="id-ID" sz="1400"/>
        </a:p>
      </dgm:t>
    </dgm:pt>
    <dgm:pt modelId="{61D74A89-396F-48C2-86A1-CD9CB7D7F8C8}">
      <dgm:prSet phldrT="[Text]" custT="1"/>
      <dgm:spPr/>
      <dgm:t>
        <a:bodyPr/>
        <a:lstStyle/>
        <a:p>
          <a:r>
            <a:rPr lang="en-US" sz="1600" dirty="0" err="1" smtClean="0"/>
            <a:t>Rumuskan</a:t>
          </a:r>
          <a:r>
            <a:rPr lang="en-US" sz="1600" dirty="0" smtClean="0"/>
            <a:t> </a:t>
          </a:r>
          <a:r>
            <a:rPr lang="en-US" sz="1600" dirty="0" err="1" smtClean="0"/>
            <a:t>Hipotesis</a:t>
          </a:r>
          <a:r>
            <a:rPr lang="en-US" sz="1600" dirty="0" smtClean="0"/>
            <a:t> </a:t>
          </a:r>
          <a:r>
            <a:rPr lang="en-US" sz="1600" b="1" i="1" dirty="0" smtClean="0">
              <a:solidFill>
                <a:srgbClr val="FF0000"/>
              </a:solidFill>
            </a:rPr>
            <a:t>(</a:t>
          </a:r>
          <a:r>
            <a:rPr lang="en-US" sz="1600" b="1" i="1" dirty="0" err="1" smtClean="0">
              <a:solidFill>
                <a:srgbClr val="FF0000"/>
              </a:solidFill>
            </a:rPr>
            <a:t>Khusus</a:t>
          </a:r>
          <a:r>
            <a:rPr lang="en-US" sz="1600" b="1" i="1" dirty="0" smtClean="0">
              <a:solidFill>
                <a:srgbClr val="FF0000"/>
              </a:solidFill>
            </a:rPr>
            <a:t>)</a:t>
          </a:r>
          <a:endParaRPr lang="id-ID" sz="1600" b="1" i="1" dirty="0">
            <a:solidFill>
              <a:srgbClr val="FF0000"/>
            </a:solidFill>
          </a:endParaRPr>
        </a:p>
      </dgm:t>
    </dgm:pt>
    <dgm:pt modelId="{7E155912-CADA-4DD4-BAC4-193C960F27CA}" type="parTrans" cxnId="{8119EF7E-D85E-4432-8265-877D4E4E407B}">
      <dgm:prSet/>
      <dgm:spPr/>
      <dgm:t>
        <a:bodyPr/>
        <a:lstStyle/>
        <a:p>
          <a:endParaRPr lang="id-ID"/>
        </a:p>
      </dgm:t>
    </dgm:pt>
    <dgm:pt modelId="{BF45DDC6-C407-4D9A-9258-F645735C061F}" type="sibTrans" cxnId="{8119EF7E-D85E-4432-8265-877D4E4E407B}">
      <dgm:prSet/>
      <dgm:spPr/>
      <dgm:t>
        <a:bodyPr/>
        <a:lstStyle/>
        <a:p>
          <a:endParaRPr lang="id-ID"/>
        </a:p>
      </dgm:t>
    </dgm:pt>
    <dgm:pt modelId="{D381E471-F228-4E04-8EA4-6CC2CA5AE9A9}">
      <dgm:prSet phldrT="[Text]" custT="1"/>
      <dgm:spPr/>
      <dgm:t>
        <a:bodyPr/>
        <a:lstStyle/>
        <a:p>
          <a:r>
            <a:rPr lang="en-US" sz="1600" dirty="0" err="1" smtClean="0"/>
            <a:t>Uji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err="1" smtClean="0"/>
            <a:t>Hipotesis</a:t>
          </a:r>
          <a:endParaRPr lang="id-ID" sz="1600" dirty="0"/>
        </a:p>
      </dgm:t>
    </dgm:pt>
    <dgm:pt modelId="{F1795545-BF8A-4655-BE52-0D39E0E62DB7}" type="parTrans" cxnId="{F855B04F-0858-474D-B580-30C5F2CD4B78}">
      <dgm:prSet/>
      <dgm:spPr/>
      <dgm:t>
        <a:bodyPr/>
        <a:lstStyle/>
        <a:p>
          <a:endParaRPr lang="id-ID"/>
        </a:p>
      </dgm:t>
    </dgm:pt>
    <dgm:pt modelId="{A6C3F9E3-011D-47AE-815A-01C1326AD4E5}" type="sibTrans" cxnId="{F855B04F-0858-474D-B580-30C5F2CD4B78}">
      <dgm:prSet/>
      <dgm:spPr/>
      <dgm:t>
        <a:bodyPr/>
        <a:lstStyle/>
        <a:p>
          <a:endParaRPr lang="id-ID"/>
        </a:p>
      </dgm:t>
    </dgm:pt>
    <dgm:pt modelId="{2B77F1AE-2280-4940-9798-AB79C781403A}">
      <dgm:prSet phldrT="[Text]" custT="1"/>
      <dgm:spPr/>
      <dgm:t>
        <a:bodyPr/>
        <a:lstStyle/>
        <a:p>
          <a:r>
            <a:rPr lang="en-US" sz="1600" dirty="0" smtClean="0"/>
            <a:t>Tarik </a:t>
          </a:r>
          <a:r>
            <a:rPr lang="en-US" sz="1600" dirty="0" err="1" smtClean="0"/>
            <a:t>Kesmpulan</a:t>
          </a:r>
          <a:r>
            <a:rPr lang="en-US" sz="1600" dirty="0" smtClean="0"/>
            <a:t> </a:t>
          </a:r>
          <a:r>
            <a:rPr lang="en-US" sz="1600" b="1" i="1" dirty="0" smtClean="0">
              <a:solidFill>
                <a:srgbClr val="FF0000"/>
              </a:solidFill>
            </a:rPr>
            <a:t>(</a:t>
          </a:r>
          <a:r>
            <a:rPr lang="en-US" sz="1600" b="1" i="1" dirty="0" err="1" smtClean="0">
              <a:solidFill>
                <a:srgbClr val="FF0000"/>
              </a:solidFill>
            </a:rPr>
            <a:t>Umum</a:t>
          </a:r>
          <a:r>
            <a:rPr lang="en-US" sz="1600" b="1" i="1" dirty="0" smtClean="0">
              <a:solidFill>
                <a:srgbClr val="FF0000"/>
              </a:solidFill>
            </a:rPr>
            <a:t>)</a:t>
          </a:r>
          <a:endParaRPr lang="id-ID" sz="1600" b="1" i="1" dirty="0">
            <a:solidFill>
              <a:srgbClr val="FF0000"/>
            </a:solidFill>
          </a:endParaRPr>
        </a:p>
      </dgm:t>
    </dgm:pt>
    <dgm:pt modelId="{4E74224F-896D-4C4C-8562-AB129DAA1B19}" type="parTrans" cxnId="{8E340D17-47BC-43B6-9F37-3B10C63346F5}">
      <dgm:prSet/>
      <dgm:spPr/>
      <dgm:t>
        <a:bodyPr/>
        <a:lstStyle/>
        <a:p>
          <a:endParaRPr lang="id-ID"/>
        </a:p>
      </dgm:t>
    </dgm:pt>
    <dgm:pt modelId="{8F7B3A1D-EDD1-4284-BADF-523888747A82}" type="sibTrans" cxnId="{8E340D17-47BC-43B6-9F37-3B10C63346F5}">
      <dgm:prSet/>
      <dgm:spPr/>
      <dgm:t>
        <a:bodyPr/>
        <a:lstStyle/>
        <a:p>
          <a:endParaRPr lang="id-ID"/>
        </a:p>
      </dgm:t>
    </dgm:pt>
    <dgm:pt modelId="{DF3D6F3F-0125-464A-B04E-465EA0B8E459}" type="pres">
      <dgm:prSet presAssocID="{26238551-560D-49EB-9D43-1DA875EE26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EB4CC8-0F88-48A1-A90E-98F5D964034B}" type="pres">
      <dgm:prSet presAssocID="{93647A36-3F74-457E-A342-8D434080C5E9}" presName="node" presStyleLbl="node1" presStyleIdx="0" presStyleCnt="5" custScaleY="734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70170ED-C93B-4FBE-B4E0-F387B4244F47}" type="pres">
      <dgm:prSet presAssocID="{43645447-E2F8-4444-B4BC-6ADF74D63C95}" presName="sibTrans" presStyleLbl="sibTrans2D1" presStyleIdx="0" presStyleCnt="4"/>
      <dgm:spPr/>
      <dgm:t>
        <a:bodyPr/>
        <a:lstStyle/>
        <a:p>
          <a:endParaRPr lang="id-ID"/>
        </a:p>
      </dgm:t>
    </dgm:pt>
    <dgm:pt modelId="{D9E1E5B5-6B00-4399-9D1E-4957E2ADD59C}" type="pres">
      <dgm:prSet presAssocID="{43645447-E2F8-4444-B4BC-6ADF74D63C95}" presName="connectorText" presStyleLbl="sibTrans2D1" presStyleIdx="0" presStyleCnt="4"/>
      <dgm:spPr/>
      <dgm:t>
        <a:bodyPr/>
        <a:lstStyle/>
        <a:p>
          <a:endParaRPr lang="id-ID"/>
        </a:p>
      </dgm:t>
    </dgm:pt>
    <dgm:pt modelId="{BC61273F-5B60-4E95-A003-FAB6782E859B}" type="pres">
      <dgm:prSet presAssocID="{2A0E21F5-238C-4C59-9212-A2969502A9C9}" presName="node" presStyleLbl="node1" presStyleIdx="1" presStyleCnt="5" custScaleY="7343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C686F45-A05A-41F1-80EA-737B050F0A9D}" type="pres">
      <dgm:prSet presAssocID="{D322D679-A36B-45E8-B4DD-DB47E96F0842}" presName="sibTrans" presStyleLbl="sibTrans2D1" presStyleIdx="1" presStyleCnt="4"/>
      <dgm:spPr/>
      <dgm:t>
        <a:bodyPr/>
        <a:lstStyle/>
        <a:p>
          <a:endParaRPr lang="id-ID"/>
        </a:p>
      </dgm:t>
    </dgm:pt>
    <dgm:pt modelId="{D1BAE97B-2CB9-478B-A8C4-D70DF79F1096}" type="pres">
      <dgm:prSet presAssocID="{D322D679-A36B-45E8-B4DD-DB47E96F0842}" presName="connectorText" presStyleLbl="sibTrans2D1" presStyleIdx="1" presStyleCnt="4"/>
      <dgm:spPr/>
      <dgm:t>
        <a:bodyPr/>
        <a:lstStyle/>
        <a:p>
          <a:endParaRPr lang="id-ID"/>
        </a:p>
      </dgm:t>
    </dgm:pt>
    <dgm:pt modelId="{C1644332-CF21-4920-AE94-2871AF15B0B6}" type="pres">
      <dgm:prSet presAssocID="{61D74A89-396F-48C2-86A1-CD9CB7D7F8C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2D568B-420F-4D9F-ADEB-A72C1E2B196C}" type="pres">
      <dgm:prSet presAssocID="{BF45DDC6-C407-4D9A-9258-F645735C061F}" presName="sibTrans" presStyleLbl="sibTrans2D1" presStyleIdx="2" presStyleCnt="4"/>
      <dgm:spPr/>
      <dgm:t>
        <a:bodyPr/>
        <a:lstStyle/>
        <a:p>
          <a:endParaRPr lang="id-ID"/>
        </a:p>
      </dgm:t>
    </dgm:pt>
    <dgm:pt modelId="{B904ED80-2827-4654-BB4F-A9CF17D01480}" type="pres">
      <dgm:prSet presAssocID="{BF45DDC6-C407-4D9A-9258-F645735C061F}" presName="connectorText" presStyleLbl="sibTrans2D1" presStyleIdx="2" presStyleCnt="4"/>
      <dgm:spPr/>
      <dgm:t>
        <a:bodyPr/>
        <a:lstStyle/>
        <a:p>
          <a:endParaRPr lang="id-ID"/>
        </a:p>
      </dgm:t>
    </dgm:pt>
    <dgm:pt modelId="{FA3A4FB3-6150-4D9A-B1F4-C8C944CC09F6}" type="pres">
      <dgm:prSet presAssocID="{D381E471-F228-4E04-8EA4-6CC2CA5AE9A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492B85-39A0-4DA4-B806-5F9648D7AF70}" type="pres">
      <dgm:prSet presAssocID="{A6C3F9E3-011D-47AE-815A-01C1326AD4E5}" presName="sibTrans" presStyleLbl="sibTrans2D1" presStyleIdx="3" presStyleCnt="4"/>
      <dgm:spPr/>
      <dgm:t>
        <a:bodyPr/>
        <a:lstStyle/>
        <a:p>
          <a:endParaRPr lang="id-ID"/>
        </a:p>
      </dgm:t>
    </dgm:pt>
    <dgm:pt modelId="{3188A4FE-EEEE-42DC-8BEF-1ED6BF5E2127}" type="pres">
      <dgm:prSet presAssocID="{A6C3F9E3-011D-47AE-815A-01C1326AD4E5}" presName="connectorText" presStyleLbl="sibTrans2D1" presStyleIdx="3" presStyleCnt="4"/>
      <dgm:spPr/>
      <dgm:t>
        <a:bodyPr/>
        <a:lstStyle/>
        <a:p>
          <a:endParaRPr lang="id-ID"/>
        </a:p>
      </dgm:t>
    </dgm:pt>
    <dgm:pt modelId="{87E87824-3196-4024-AA7E-FF7CB3B7A7C8}" type="pres">
      <dgm:prSet presAssocID="{2B77F1AE-2280-4940-9798-AB79C78140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119EF7E-D85E-4432-8265-877D4E4E407B}" srcId="{26238551-560D-49EB-9D43-1DA875EE262E}" destId="{61D74A89-396F-48C2-86A1-CD9CB7D7F8C8}" srcOrd="2" destOrd="0" parTransId="{7E155912-CADA-4DD4-BAC4-193C960F27CA}" sibTransId="{BF45DDC6-C407-4D9A-9258-F645735C061F}"/>
    <dgm:cxn modelId="{02B6B2D7-2174-4188-AEEB-D3F2DDBDD359}" type="presOf" srcId="{BF45DDC6-C407-4D9A-9258-F645735C061F}" destId="{B904ED80-2827-4654-BB4F-A9CF17D01480}" srcOrd="1" destOrd="0" presId="urn:microsoft.com/office/officeart/2005/8/layout/process1"/>
    <dgm:cxn modelId="{032BC2D3-DB17-4510-B775-55A3FDDBEC02}" type="presOf" srcId="{A6C3F9E3-011D-47AE-815A-01C1326AD4E5}" destId="{2D492B85-39A0-4DA4-B806-5F9648D7AF70}" srcOrd="0" destOrd="0" presId="urn:microsoft.com/office/officeart/2005/8/layout/process1"/>
    <dgm:cxn modelId="{8E340D17-47BC-43B6-9F37-3B10C63346F5}" srcId="{26238551-560D-49EB-9D43-1DA875EE262E}" destId="{2B77F1AE-2280-4940-9798-AB79C781403A}" srcOrd="4" destOrd="0" parTransId="{4E74224F-896D-4C4C-8562-AB129DAA1B19}" sibTransId="{8F7B3A1D-EDD1-4284-BADF-523888747A82}"/>
    <dgm:cxn modelId="{90DF7149-E9D3-4181-9327-7E6C17F66D35}" type="presOf" srcId="{BF45DDC6-C407-4D9A-9258-F645735C061F}" destId="{F12D568B-420F-4D9F-ADEB-A72C1E2B196C}" srcOrd="0" destOrd="0" presId="urn:microsoft.com/office/officeart/2005/8/layout/process1"/>
    <dgm:cxn modelId="{F855B04F-0858-474D-B580-30C5F2CD4B78}" srcId="{26238551-560D-49EB-9D43-1DA875EE262E}" destId="{D381E471-F228-4E04-8EA4-6CC2CA5AE9A9}" srcOrd="3" destOrd="0" parTransId="{F1795545-BF8A-4655-BE52-0D39E0E62DB7}" sibTransId="{A6C3F9E3-011D-47AE-815A-01C1326AD4E5}"/>
    <dgm:cxn modelId="{779D947B-8605-45FF-BA62-FB89C7D938B5}" type="presOf" srcId="{D322D679-A36B-45E8-B4DD-DB47E96F0842}" destId="{D1BAE97B-2CB9-478B-A8C4-D70DF79F1096}" srcOrd="1" destOrd="0" presId="urn:microsoft.com/office/officeart/2005/8/layout/process1"/>
    <dgm:cxn modelId="{4EF5BFDC-1E2F-498B-94E6-D86836949380}" srcId="{26238551-560D-49EB-9D43-1DA875EE262E}" destId="{93647A36-3F74-457E-A342-8D434080C5E9}" srcOrd="0" destOrd="0" parTransId="{C0B299EA-A76F-41F4-86C7-CFA0A5AFCB10}" sibTransId="{43645447-E2F8-4444-B4BC-6ADF74D63C95}"/>
    <dgm:cxn modelId="{BD921C67-4F11-4C56-BF76-385C1DB3D864}" type="presOf" srcId="{2B77F1AE-2280-4940-9798-AB79C781403A}" destId="{87E87824-3196-4024-AA7E-FF7CB3B7A7C8}" srcOrd="0" destOrd="0" presId="urn:microsoft.com/office/officeart/2005/8/layout/process1"/>
    <dgm:cxn modelId="{211023D1-980C-48A9-A670-CF487F618E98}" type="presOf" srcId="{2A0E21F5-238C-4C59-9212-A2969502A9C9}" destId="{BC61273F-5B60-4E95-A003-FAB6782E859B}" srcOrd="0" destOrd="0" presId="urn:microsoft.com/office/officeart/2005/8/layout/process1"/>
    <dgm:cxn modelId="{DF551862-94A3-4539-A561-4537FABB127C}" type="presOf" srcId="{61D74A89-396F-48C2-86A1-CD9CB7D7F8C8}" destId="{C1644332-CF21-4920-AE94-2871AF15B0B6}" srcOrd="0" destOrd="0" presId="urn:microsoft.com/office/officeart/2005/8/layout/process1"/>
    <dgm:cxn modelId="{CD5903A0-1400-4912-AAC1-31205A62E7E7}" type="presOf" srcId="{26238551-560D-49EB-9D43-1DA875EE262E}" destId="{DF3D6F3F-0125-464A-B04E-465EA0B8E459}" srcOrd="0" destOrd="0" presId="urn:microsoft.com/office/officeart/2005/8/layout/process1"/>
    <dgm:cxn modelId="{94DFCBD8-2DD9-477F-97D2-1473403A65BE}" type="presOf" srcId="{43645447-E2F8-4444-B4BC-6ADF74D63C95}" destId="{D9E1E5B5-6B00-4399-9D1E-4957E2ADD59C}" srcOrd="1" destOrd="0" presId="urn:microsoft.com/office/officeart/2005/8/layout/process1"/>
    <dgm:cxn modelId="{C3FF61A7-1E6A-4AC4-B788-D35D49E34B3E}" srcId="{26238551-560D-49EB-9D43-1DA875EE262E}" destId="{2A0E21F5-238C-4C59-9212-A2969502A9C9}" srcOrd="1" destOrd="0" parTransId="{C8B5FE2B-4944-433C-8FDE-17C07F5A8E78}" sibTransId="{D322D679-A36B-45E8-B4DD-DB47E96F0842}"/>
    <dgm:cxn modelId="{2CF7A370-21D2-41B9-9B71-C242F5B5A879}" type="presOf" srcId="{D381E471-F228-4E04-8EA4-6CC2CA5AE9A9}" destId="{FA3A4FB3-6150-4D9A-B1F4-C8C944CC09F6}" srcOrd="0" destOrd="0" presId="urn:microsoft.com/office/officeart/2005/8/layout/process1"/>
    <dgm:cxn modelId="{7CEFCBB0-EF9D-45C7-8C9E-F88BC448D6A4}" type="presOf" srcId="{43645447-E2F8-4444-B4BC-6ADF74D63C95}" destId="{C70170ED-C93B-4FBE-B4E0-F387B4244F47}" srcOrd="0" destOrd="0" presId="urn:microsoft.com/office/officeart/2005/8/layout/process1"/>
    <dgm:cxn modelId="{36FBA6E4-7104-4555-B5D1-EF192C8471F1}" type="presOf" srcId="{A6C3F9E3-011D-47AE-815A-01C1326AD4E5}" destId="{3188A4FE-EEEE-42DC-8BEF-1ED6BF5E2127}" srcOrd="1" destOrd="0" presId="urn:microsoft.com/office/officeart/2005/8/layout/process1"/>
    <dgm:cxn modelId="{47368664-DA84-460D-B9C3-D0911DACC590}" type="presOf" srcId="{93647A36-3F74-457E-A342-8D434080C5E9}" destId="{12EB4CC8-0F88-48A1-A90E-98F5D964034B}" srcOrd="0" destOrd="0" presId="urn:microsoft.com/office/officeart/2005/8/layout/process1"/>
    <dgm:cxn modelId="{A42A385D-0494-4BF1-A60A-EC6572A0A909}" type="presOf" srcId="{D322D679-A36B-45E8-B4DD-DB47E96F0842}" destId="{7C686F45-A05A-41F1-80EA-737B050F0A9D}" srcOrd="0" destOrd="0" presId="urn:microsoft.com/office/officeart/2005/8/layout/process1"/>
    <dgm:cxn modelId="{05A49C87-254B-43EC-B0CD-A12670C15EC0}" type="presParOf" srcId="{DF3D6F3F-0125-464A-B04E-465EA0B8E459}" destId="{12EB4CC8-0F88-48A1-A90E-98F5D964034B}" srcOrd="0" destOrd="0" presId="urn:microsoft.com/office/officeart/2005/8/layout/process1"/>
    <dgm:cxn modelId="{F5780923-AAA2-4B7A-8DE2-30272450997E}" type="presParOf" srcId="{DF3D6F3F-0125-464A-B04E-465EA0B8E459}" destId="{C70170ED-C93B-4FBE-B4E0-F387B4244F47}" srcOrd="1" destOrd="0" presId="urn:microsoft.com/office/officeart/2005/8/layout/process1"/>
    <dgm:cxn modelId="{4CEF9363-D3AC-43DC-87C6-8B6788C14631}" type="presParOf" srcId="{C70170ED-C93B-4FBE-B4E0-F387B4244F47}" destId="{D9E1E5B5-6B00-4399-9D1E-4957E2ADD59C}" srcOrd="0" destOrd="0" presId="urn:microsoft.com/office/officeart/2005/8/layout/process1"/>
    <dgm:cxn modelId="{D62ADF74-6C7F-4164-AC02-C3C5C92EB084}" type="presParOf" srcId="{DF3D6F3F-0125-464A-B04E-465EA0B8E459}" destId="{BC61273F-5B60-4E95-A003-FAB6782E859B}" srcOrd="2" destOrd="0" presId="urn:microsoft.com/office/officeart/2005/8/layout/process1"/>
    <dgm:cxn modelId="{8A27D221-8713-4606-8C9D-3C556C65C9FA}" type="presParOf" srcId="{DF3D6F3F-0125-464A-B04E-465EA0B8E459}" destId="{7C686F45-A05A-41F1-80EA-737B050F0A9D}" srcOrd="3" destOrd="0" presId="urn:microsoft.com/office/officeart/2005/8/layout/process1"/>
    <dgm:cxn modelId="{39F2BDE6-D3AE-4DBE-ACC1-AE4BD0647E6E}" type="presParOf" srcId="{7C686F45-A05A-41F1-80EA-737B050F0A9D}" destId="{D1BAE97B-2CB9-478B-A8C4-D70DF79F1096}" srcOrd="0" destOrd="0" presId="urn:microsoft.com/office/officeart/2005/8/layout/process1"/>
    <dgm:cxn modelId="{25417180-9596-47EB-BD3C-237ED3C6437C}" type="presParOf" srcId="{DF3D6F3F-0125-464A-B04E-465EA0B8E459}" destId="{C1644332-CF21-4920-AE94-2871AF15B0B6}" srcOrd="4" destOrd="0" presId="urn:microsoft.com/office/officeart/2005/8/layout/process1"/>
    <dgm:cxn modelId="{18BEF69D-3B2A-404C-8DF7-7DB2B02F0590}" type="presParOf" srcId="{DF3D6F3F-0125-464A-B04E-465EA0B8E459}" destId="{F12D568B-420F-4D9F-ADEB-A72C1E2B196C}" srcOrd="5" destOrd="0" presId="urn:microsoft.com/office/officeart/2005/8/layout/process1"/>
    <dgm:cxn modelId="{B86CA92C-9737-4036-8B36-9C21E4322BDD}" type="presParOf" srcId="{F12D568B-420F-4D9F-ADEB-A72C1E2B196C}" destId="{B904ED80-2827-4654-BB4F-A9CF17D01480}" srcOrd="0" destOrd="0" presId="urn:microsoft.com/office/officeart/2005/8/layout/process1"/>
    <dgm:cxn modelId="{D9C365D0-AD6C-483D-B7A3-FD4BB43E77A2}" type="presParOf" srcId="{DF3D6F3F-0125-464A-B04E-465EA0B8E459}" destId="{FA3A4FB3-6150-4D9A-B1F4-C8C944CC09F6}" srcOrd="6" destOrd="0" presId="urn:microsoft.com/office/officeart/2005/8/layout/process1"/>
    <dgm:cxn modelId="{13FA4D0E-DCB2-415A-B7FA-66246EC1EFAB}" type="presParOf" srcId="{DF3D6F3F-0125-464A-B04E-465EA0B8E459}" destId="{2D492B85-39A0-4DA4-B806-5F9648D7AF70}" srcOrd="7" destOrd="0" presId="urn:microsoft.com/office/officeart/2005/8/layout/process1"/>
    <dgm:cxn modelId="{6AD6C47F-239F-4E56-8CDC-42CA4F1B0473}" type="presParOf" srcId="{2D492B85-39A0-4DA4-B806-5F9648D7AF70}" destId="{3188A4FE-EEEE-42DC-8BEF-1ED6BF5E2127}" srcOrd="0" destOrd="0" presId="urn:microsoft.com/office/officeart/2005/8/layout/process1"/>
    <dgm:cxn modelId="{15CE1934-B6DC-401F-8074-A48A78A05569}" type="presParOf" srcId="{DF3D6F3F-0125-464A-B04E-465EA0B8E459}" destId="{87E87824-3196-4024-AA7E-FF7CB3B7A7C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9D746-50F4-469A-9663-FAADD55B04DC}">
      <dsp:nvSpPr>
        <dsp:cNvPr id="0" name=""/>
        <dsp:cNvSpPr/>
      </dsp:nvSpPr>
      <dsp:spPr>
        <a:xfrm>
          <a:off x="1888" y="0"/>
          <a:ext cx="8227711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JENIS PENELITIAN SKRIPSI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</a:t>
          </a:r>
          <a:r>
            <a:rPr lang="en-US" sz="3200" kern="1200" dirty="0" smtClean="0"/>
            <a:t>DI SISTEM INFORMASI</a:t>
          </a:r>
          <a:endParaRPr lang="en-US" sz="3200" kern="1200" dirty="0"/>
        </a:p>
      </dsp:txBody>
      <dsp:txXfrm>
        <a:off x="43249" y="41361"/>
        <a:ext cx="8144989" cy="1329431"/>
      </dsp:txXfrm>
    </dsp:sp>
    <dsp:sp modelId="{228C7EC4-034D-4CA6-96E1-CDFB75018688}">
      <dsp:nvSpPr>
        <dsp:cNvPr id="0" name=""/>
        <dsp:cNvSpPr/>
      </dsp:nvSpPr>
      <dsp:spPr>
        <a:xfrm>
          <a:off x="944" y="1556904"/>
          <a:ext cx="537459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KAJIAN EMPIRIS</a:t>
          </a:r>
          <a:endParaRPr lang="en-US" sz="3200" kern="1200" dirty="0"/>
        </a:p>
      </dsp:txBody>
      <dsp:txXfrm>
        <a:off x="42305" y="1598265"/>
        <a:ext cx="5291873" cy="1329431"/>
      </dsp:txXfrm>
    </dsp:sp>
    <dsp:sp modelId="{B203B752-1C0E-40CD-BCD4-FA65410E62EF}">
      <dsp:nvSpPr>
        <dsp:cNvPr id="0" name=""/>
        <dsp:cNvSpPr/>
      </dsp:nvSpPr>
      <dsp:spPr>
        <a:xfrm>
          <a:off x="944" y="3112851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DESKRIPTIF KUANTITATIF </a:t>
          </a:r>
          <a:endParaRPr lang="en-US" sz="3200" kern="1200" dirty="0"/>
        </a:p>
      </dsp:txBody>
      <dsp:txXfrm>
        <a:off x="42305" y="3154212"/>
        <a:ext cx="2549303" cy="1329431"/>
      </dsp:txXfrm>
    </dsp:sp>
    <dsp:sp modelId="{358247F6-1298-4947-BB07-767D45DB8587}">
      <dsp:nvSpPr>
        <dsp:cNvPr id="0" name=""/>
        <dsp:cNvSpPr/>
      </dsp:nvSpPr>
      <dsp:spPr>
        <a:xfrm>
          <a:off x="2743514" y="3112851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DESKRIPTIF KUALITATIF</a:t>
          </a:r>
          <a:endParaRPr lang="en-US" sz="3200" kern="1200" dirty="0"/>
        </a:p>
      </dsp:txBody>
      <dsp:txXfrm>
        <a:off x="2784875" y="3154212"/>
        <a:ext cx="2549303" cy="1329431"/>
      </dsp:txXfrm>
    </dsp:sp>
    <dsp:sp modelId="{EA9A8EAE-BC83-4DA6-AFD9-41FCFED6585F}">
      <dsp:nvSpPr>
        <dsp:cNvPr id="0" name=""/>
        <dsp:cNvSpPr/>
      </dsp:nvSpPr>
      <dsp:spPr>
        <a:xfrm>
          <a:off x="5596630" y="1556904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PENELITIAN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TERAPAN</a:t>
          </a:r>
          <a:endParaRPr lang="en-US" sz="3200" kern="1200" dirty="0"/>
        </a:p>
      </dsp:txBody>
      <dsp:txXfrm>
        <a:off x="5637991" y="1598265"/>
        <a:ext cx="2549303" cy="132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B3D83-C673-4229-85C4-E310B5CAF413}">
      <dsp:nvSpPr>
        <dsp:cNvPr id="0" name=""/>
        <dsp:cNvSpPr/>
      </dsp:nvSpPr>
      <dsp:spPr>
        <a:xfrm rot="5400000">
          <a:off x="6951931" y="-2296964"/>
          <a:ext cx="1121829" cy="60004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Pendekatan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Kualitatif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Pendekatan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Kuantitatif</a:t>
          </a:r>
          <a:endParaRPr lang="id-ID" sz="2000" kern="1200" dirty="0"/>
        </a:p>
      </dsp:txBody>
      <dsp:txXfrm rot="-5400000">
        <a:off x="4512614" y="197116"/>
        <a:ext cx="5945701" cy="1012303"/>
      </dsp:txXfrm>
    </dsp:sp>
    <dsp:sp modelId="{5E49F44F-D431-4413-B802-5DA6296CDF90}">
      <dsp:nvSpPr>
        <dsp:cNvPr id="0" name=""/>
        <dsp:cNvSpPr/>
      </dsp:nvSpPr>
      <dsp:spPr>
        <a:xfrm>
          <a:off x="2522" y="2124"/>
          <a:ext cx="4510091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1. </a:t>
          </a:r>
          <a:r>
            <a:rPr lang="en-US" sz="3200" kern="1200" dirty="0" err="1" smtClean="0"/>
            <a:t>Pendekatan</a:t>
          </a:r>
          <a:endParaRPr lang="id-ID" sz="3200" kern="1200" dirty="0"/>
        </a:p>
      </dsp:txBody>
      <dsp:txXfrm>
        <a:off x="70976" y="70578"/>
        <a:ext cx="4373183" cy="1265378"/>
      </dsp:txXfrm>
    </dsp:sp>
    <dsp:sp modelId="{57C7D2B2-E708-47B1-8531-AD0AD0A89CC7}">
      <dsp:nvSpPr>
        <dsp:cNvPr id="0" name=""/>
        <dsp:cNvSpPr/>
      </dsp:nvSpPr>
      <dsp:spPr>
        <a:xfrm rot="5400000">
          <a:off x="6951931" y="-824563"/>
          <a:ext cx="1121829" cy="60004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Metode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Penelitian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Tindakan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Metode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Eksperimen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Metode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Studi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Kasus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Metode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Survei</a:t>
          </a:r>
          <a:endParaRPr lang="id-ID" sz="2000" kern="1200" dirty="0"/>
        </a:p>
      </dsp:txBody>
      <dsp:txXfrm rot="-5400000">
        <a:off x="4512614" y="1669517"/>
        <a:ext cx="5945701" cy="1012303"/>
      </dsp:txXfrm>
    </dsp:sp>
    <dsp:sp modelId="{0C1A36C7-18CD-4068-AECC-819AD3766174}">
      <dsp:nvSpPr>
        <dsp:cNvPr id="0" name=""/>
        <dsp:cNvSpPr/>
      </dsp:nvSpPr>
      <dsp:spPr>
        <a:xfrm>
          <a:off x="2522" y="1474525"/>
          <a:ext cx="4510091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2. </a:t>
          </a:r>
          <a:r>
            <a:rPr lang="en-US" sz="3200" kern="1200" dirty="0" err="1" smtClean="0"/>
            <a:t>Metode</a:t>
          </a:r>
          <a:endParaRPr lang="id-ID" sz="3200" kern="1200" dirty="0"/>
        </a:p>
      </dsp:txBody>
      <dsp:txXfrm>
        <a:off x="70976" y="1542979"/>
        <a:ext cx="4373183" cy="1265378"/>
      </dsp:txXfrm>
    </dsp:sp>
    <dsp:sp modelId="{85EC00B2-7EC7-4D14-960A-905B09CC3E98}">
      <dsp:nvSpPr>
        <dsp:cNvPr id="0" name=""/>
        <dsp:cNvSpPr/>
      </dsp:nvSpPr>
      <dsp:spPr>
        <a:xfrm rot="5400000">
          <a:off x="6951931" y="647837"/>
          <a:ext cx="1121829" cy="600046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Dasar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Terapan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Eksplanatori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Konfirmatori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Deskripsi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Eksperimen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Korelasi</a:t>
          </a:r>
          <a:endParaRPr lang="id-ID" sz="2000" kern="1200" dirty="0"/>
        </a:p>
      </dsp:txBody>
      <dsp:txXfrm rot="-5400000">
        <a:off x="4512614" y="3141918"/>
        <a:ext cx="5945701" cy="1012303"/>
      </dsp:txXfrm>
    </dsp:sp>
    <dsp:sp modelId="{4E5076B7-5A71-493C-9A01-881FFA5FE711}">
      <dsp:nvSpPr>
        <dsp:cNvPr id="0" name=""/>
        <dsp:cNvSpPr/>
      </dsp:nvSpPr>
      <dsp:spPr>
        <a:xfrm>
          <a:off x="2522" y="2946926"/>
          <a:ext cx="4510091" cy="14022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3. </a:t>
          </a:r>
          <a:r>
            <a:rPr lang="en-US" sz="3200" kern="1200" dirty="0" err="1" smtClean="0"/>
            <a:t>Jenis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Kontribusi</a:t>
          </a:r>
          <a:endParaRPr lang="id-ID" sz="3200" kern="1200" dirty="0"/>
        </a:p>
      </dsp:txBody>
      <dsp:txXfrm>
        <a:off x="70976" y="3015380"/>
        <a:ext cx="4373183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4CC8-0F88-48A1-A90E-98F5D964034B}">
      <dsp:nvSpPr>
        <dsp:cNvPr id="0" name=""/>
        <dsp:cNvSpPr/>
      </dsp:nvSpPr>
      <dsp:spPr>
        <a:xfrm>
          <a:off x="1190" y="838196"/>
          <a:ext cx="2539007" cy="685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Pengamatan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terhadap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obyek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penelitian</a:t>
          </a:r>
          <a:r>
            <a:rPr lang="en-US" sz="1600" kern="1200" dirty="0" smtClean="0"/>
            <a:t> </a:t>
          </a:r>
          <a:r>
            <a:rPr lang="en-US" sz="1600" b="1" i="1" kern="1200" dirty="0" smtClean="0">
              <a:solidFill>
                <a:srgbClr val="FF0000"/>
              </a:solidFill>
            </a:rPr>
            <a:t>(</a:t>
          </a:r>
          <a:r>
            <a:rPr lang="en-US" sz="1600" b="1" i="1" kern="1200" dirty="0" err="1" smtClean="0">
              <a:solidFill>
                <a:srgbClr val="FF0000"/>
              </a:solidFill>
            </a:rPr>
            <a:t>Khusus</a:t>
          </a:r>
          <a:r>
            <a:rPr lang="en-US" sz="1600" b="1" i="1" kern="1200" dirty="0" smtClean="0">
              <a:solidFill>
                <a:srgbClr val="FF0000"/>
              </a:solidFill>
            </a:rPr>
            <a:t>)</a:t>
          </a:r>
          <a:endParaRPr lang="id-ID" sz="1600" b="1" i="1" kern="1200" dirty="0">
            <a:solidFill>
              <a:srgbClr val="FF0000"/>
            </a:solidFill>
          </a:endParaRPr>
        </a:p>
      </dsp:txBody>
      <dsp:txXfrm>
        <a:off x="21277" y="858283"/>
        <a:ext cx="2498833" cy="645632"/>
      </dsp:txXfrm>
    </dsp:sp>
    <dsp:sp modelId="{C70170ED-C93B-4FBE-B4E0-F387B4244F47}">
      <dsp:nvSpPr>
        <dsp:cNvPr id="0" name=""/>
        <dsp:cNvSpPr/>
      </dsp:nvSpPr>
      <dsp:spPr>
        <a:xfrm>
          <a:off x="2794099" y="866263"/>
          <a:ext cx="538269" cy="6296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400" kern="1200"/>
        </a:p>
      </dsp:txBody>
      <dsp:txXfrm>
        <a:off x="2794099" y="992198"/>
        <a:ext cx="376788" cy="377803"/>
      </dsp:txXfrm>
    </dsp:sp>
    <dsp:sp modelId="{BC61273F-5B60-4E95-A003-FAB6782E859B}">
      <dsp:nvSpPr>
        <dsp:cNvPr id="0" name=""/>
        <dsp:cNvSpPr/>
      </dsp:nvSpPr>
      <dsp:spPr>
        <a:xfrm>
          <a:off x="3555801" y="838196"/>
          <a:ext cx="2539007" cy="685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Menghasilkan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konsep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teori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baru</a:t>
          </a:r>
          <a:r>
            <a:rPr lang="en-US" sz="1600" kern="1200" dirty="0" smtClean="0"/>
            <a:t> </a:t>
          </a:r>
          <a:r>
            <a:rPr lang="en-US" sz="1600" b="1" i="1" kern="1200" dirty="0" smtClean="0">
              <a:solidFill>
                <a:srgbClr val="FF0000"/>
              </a:solidFill>
            </a:rPr>
            <a:t>(</a:t>
          </a:r>
          <a:r>
            <a:rPr lang="en-US" sz="1600" b="1" i="1" kern="1200" dirty="0" err="1" smtClean="0">
              <a:solidFill>
                <a:srgbClr val="FF0000"/>
              </a:solidFill>
            </a:rPr>
            <a:t>Umum</a:t>
          </a:r>
          <a:r>
            <a:rPr lang="en-US" sz="1600" b="1" i="1" kern="1200" dirty="0" smtClean="0">
              <a:solidFill>
                <a:srgbClr val="FF0000"/>
              </a:solidFill>
            </a:rPr>
            <a:t>)</a:t>
          </a:r>
          <a:endParaRPr lang="id-ID" sz="1600" b="1" i="1" kern="1200" dirty="0">
            <a:solidFill>
              <a:srgbClr val="FF0000"/>
            </a:solidFill>
          </a:endParaRPr>
        </a:p>
      </dsp:txBody>
      <dsp:txXfrm>
        <a:off x="3575888" y="858283"/>
        <a:ext cx="2498833" cy="645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B4CC8-0F88-48A1-A90E-98F5D964034B}">
      <dsp:nvSpPr>
        <dsp:cNvPr id="0" name=""/>
        <dsp:cNvSpPr/>
      </dsp:nvSpPr>
      <dsp:spPr>
        <a:xfrm>
          <a:off x="7735" y="857245"/>
          <a:ext cx="1198383" cy="64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Kumpulkan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Teori</a:t>
          </a:r>
          <a:r>
            <a:rPr lang="en-US" sz="1600" kern="1200" dirty="0" smtClean="0"/>
            <a:t> </a:t>
          </a:r>
          <a:r>
            <a:rPr lang="en-US" sz="1600" b="1" i="1" kern="1200" dirty="0" smtClean="0">
              <a:solidFill>
                <a:srgbClr val="FF0000"/>
              </a:solidFill>
            </a:rPr>
            <a:t>(</a:t>
          </a:r>
          <a:r>
            <a:rPr lang="en-US" sz="1600" b="1" i="1" kern="1200" dirty="0" err="1" smtClean="0">
              <a:solidFill>
                <a:srgbClr val="FF0000"/>
              </a:solidFill>
            </a:rPr>
            <a:t>Umum</a:t>
          </a:r>
          <a:r>
            <a:rPr lang="en-US" sz="1600" b="1" i="1" kern="1200" dirty="0" smtClean="0">
              <a:solidFill>
                <a:srgbClr val="FF0000"/>
              </a:solidFill>
            </a:rPr>
            <a:t>)</a:t>
          </a:r>
          <a:endParaRPr lang="id-ID" sz="1600" b="1" i="1" kern="1200" dirty="0">
            <a:solidFill>
              <a:srgbClr val="FF0000"/>
            </a:solidFill>
          </a:endParaRPr>
        </a:p>
      </dsp:txBody>
      <dsp:txXfrm>
        <a:off x="26706" y="876216"/>
        <a:ext cx="1160441" cy="609767"/>
      </dsp:txXfrm>
    </dsp:sp>
    <dsp:sp modelId="{C70170ED-C93B-4FBE-B4E0-F387B4244F47}">
      <dsp:nvSpPr>
        <dsp:cNvPr id="0" name=""/>
        <dsp:cNvSpPr/>
      </dsp:nvSpPr>
      <dsp:spPr>
        <a:xfrm>
          <a:off x="1325956" y="1032500"/>
          <a:ext cx="254057" cy="297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400" kern="1200"/>
        </a:p>
      </dsp:txBody>
      <dsp:txXfrm>
        <a:off x="1325956" y="1091940"/>
        <a:ext cx="177840" cy="178319"/>
      </dsp:txXfrm>
    </dsp:sp>
    <dsp:sp modelId="{BC61273F-5B60-4E95-A003-FAB6782E859B}">
      <dsp:nvSpPr>
        <dsp:cNvPr id="0" name=""/>
        <dsp:cNvSpPr/>
      </dsp:nvSpPr>
      <dsp:spPr>
        <a:xfrm>
          <a:off x="1685471" y="857245"/>
          <a:ext cx="1198383" cy="6477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Hasilkan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Konsep</a:t>
          </a:r>
          <a:endParaRPr lang="id-ID" sz="1600" kern="1200" dirty="0"/>
        </a:p>
      </dsp:txBody>
      <dsp:txXfrm>
        <a:off x="1704442" y="876216"/>
        <a:ext cx="1160441" cy="609767"/>
      </dsp:txXfrm>
    </dsp:sp>
    <dsp:sp modelId="{7C686F45-A05A-41F1-80EA-737B050F0A9D}">
      <dsp:nvSpPr>
        <dsp:cNvPr id="0" name=""/>
        <dsp:cNvSpPr/>
      </dsp:nvSpPr>
      <dsp:spPr>
        <a:xfrm>
          <a:off x="3003693" y="1032500"/>
          <a:ext cx="254057" cy="297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3003693" y="1091940"/>
        <a:ext cx="177840" cy="178319"/>
      </dsp:txXfrm>
    </dsp:sp>
    <dsp:sp modelId="{C1644332-CF21-4920-AE94-2871AF15B0B6}">
      <dsp:nvSpPr>
        <dsp:cNvPr id="0" name=""/>
        <dsp:cNvSpPr/>
      </dsp:nvSpPr>
      <dsp:spPr>
        <a:xfrm>
          <a:off x="3363208" y="740085"/>
          <a:ext cx="1198383" cy="882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Rumuskan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Hipotesis</a:t>
          </a:r>
          <a:r>
            <a:rPr lang="en-US" sz="1600" kern="1200" dirty="0" smtClean="0"/>
            <a:t> </a:t>
          </a:r>
          <a:r>
            <a:rPr lang="en-US" sz="1600" b="1" i="1" kern="1200" dirty="0" smtClean="0">
              <a:solidFill>
                <a:srgbClr val="FF0000"/>
              </a:solidFill>
            </a:rPr>
            <a:t>(</a:t>
          </a:r>
          <a:r>
            <a:rPr lang="en-US" sz="1600" b="1" i="1" kern="1200" dirty="0" err="1" smtClean="0">
              <a:solidFill>
                <a:srgbClr val="FF0000"/>
              </a:solidFill>
            </a:rPr>
            <a:t>Khusus</a:t>
          </a:r>
          <a:r>
            <a:rPr lang="en-US" sz="1600" b="1" i="1" kern="1200" dirty="0" smtClean="0">
              <a:solidFill>
                <a:srgbClr val="FF0000"/>
              </a:solidFill>
            </a:rPr>
            <a:t>)</a:t>
          </a:r>
          <a:endParaRPr lang="id-ID" sz="1600" b="1" i="1" kern="1200" dirty="0">
            <a:solidFill>
              <a:srgbClr val="FF0000"/>
            </a:solidFill>
          </a:endParaRPr>
        </a:p>
      </dsp:txBody>
      <dsp:txXfrm>
        <a:off x="3389042" y="765919"/>
        <a:ext cx="1146715" cy="830361"/>
      </dsp:txXfrm>
    </dsp:sp>
    <dsp:sp modelId="{F12D568B-420F-4D9F-ADEB-A72C1E2B196C}">
      <dsp:nvSpPr>
        <dsp:cNvPr id="0" name=""/>
        <dsp:cNvSpPr/>
      </dsp:nvSpPr>
      <dsp:spPr>
        <a:xfrm>
          <a:off x="4681429" y="1032500"/>
          <a:ext cx="254057" cy="297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4681429" y="1091940"/>
        <a:ext cx="177840" cy="178319"/>
      </dsp:txXfrm>
    </dsp:sp>
    <dsp:sp modelId="{FA3A4FB3-6150-4D9A-B1F4-C8C944CC09F6}">
      <dsp:nvSpPr>
        <dsp:cNvPr id="0" name=""/>
        <dsp:cNvSpPr/>
      </dsp:nvSpPr>
      <dsp:spPr>
        <a:xfrm>
          <a:off x="5040944" y="740085"/>
          <a:ext cx="1198383" cy="882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Uji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err="1" smtClean="0"/>
            <a:t>Hipotesis</a:t>
          </a:r>
          <a:endParaRPr lang="id-ID" sz="1600" kern="1200" dirty="0"/>
        </a:p>
      </dsp:txBody>
      <dsp:txXfrm>
        <a:off x="5066778" y="765919"/>
        <a:ext cx="1146715" cy="830361"/>
      </dsp:txXfrm>
    </dsp:sp>
    <dsp:sp modelId="{2D492B85-39A0-4DA4-B806-5F9648D7AF70}">
      <dsp:nvSpPr>
        <dsp:cNvPr id="0" name=""/>
        <dsp:cNvSpPr/>
      </dsp:nvSpPr>
      <dsp:spPr>
        <a:xfrm>
          <a:off x="6359166" y="1032500"/>
          <a:ext cx="254057" cy="2971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kern="1200"/>
        </a:p>
      </dsp:txBody>
      <dsp:txXfrm>
        <a:off x="6359166" y="1091940"/>
        <a:ext cx="177840" cy="178319"/>
      </dsp:txXfrm>
    </dsp:sp>
    <dsp:sp modelId="{87E87824-3196-4024-AA7E-FF7CB3B7A7C8}">
      <dsp:nvSpPr>
        <dsp:cNvPr id="0" name=""/>
        <dsp:cNvSpPr/>
      </dsp:nvSpPr>
      <dsp:spPr>
        <a:xfrm>
          <a:off x="6718681" y="740085"/>
          <a:ext cx="1198383" cy="882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Tarik </a:t>
          </a:r>
          <a:r>
            <a:rPr lang="en-US" sz="1600" kern="1200" dirty="0" err="1" smtClean="0"/>
            <a:t>Kesmpulan</a:t>
          </a:r>
          <a:r>
            <a:rPr lang="en-US" sz="1600" kern="1200" dirty="0" smtClean="0"/>
            <a:t> </a:t>
          </a:r>
          <a:r>
            <a:rPr lang="en-US" sz="1600" b="1" i="1" kern="1200" dirty="0" smtClean="0">
              <a:solidFill>
                <a:srgbClr val="FF0000"/>
              </a:solidFill>
            </a:rPr>
            <a:t>(</a:t>
          </a:r>
          <a:r>
            <a:rPr lang="en-US" sz="1600" b="1" i="1" kern="1200" dirty="0" err="1" smtClean="0">
              <a:solidFill>
                <a:srgbClr val="FF0000"/>
              </a:solidFill>
            </a:rPr>
            <a:t>Umum</a:t>
          </a:r>
          <a:r>
            <a:rPr lang="en-US" sz="1600" b="1" i="1" kern="1200" dirty="0" smtClean="0">
              <a:solidFill>
                <a:srgbClr val="FF0000"/>
              </a:solidFill>
            </a:rPr>
            <a:t>)</a:t>
          </a:r>
          <a:endParaRPr lang="id-ID" sz="1600" b="1" i="1" kern="1200" dirty="0">
            <a:solidFill>
              <a:srgbClr val="FF0000"/>
            </a:solidFill>
          </a:endParaRPr>
        </a:p>
      </dsp:txBody>
      <dsp:txXfrm>
        <a:off x="6744515" y="765919"/>
        <a:ext cx="1146715" cy="830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FEBB-85A9-435E-9E44-AEAACD892BB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CBAF2-8351-4384-8D12-415BCD73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romi@romisatriawahono.net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http://romisatriawahono.net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5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12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romi@romisatriawahono.net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http://romisatriawahono.net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2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romi@romisatriawahono.net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>
                <a:solidFill>
                  <a:prstClr val="black"/>
                </a:solidFill>
              </a:rPr>
              <a:t>http://romisatriawahono.net</a:t>
            </a:r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9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05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6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6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28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907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12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73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76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94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4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69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2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8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7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29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34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89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219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976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98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091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76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4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27" y="4497935"/>
            <a:ext cx="10587547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7" y="5566870"/>
            <a:ext cx="10587547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6"/>
            <a:ext cx="109728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941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1"/>
            <a:ext cx="8958691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3" y="1138426"/>
            <a:ext cx="8958691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482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685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390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5"/>
            <a:ext cx="109728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5465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84518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5465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84518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79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48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02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724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075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6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PPT - SESI 1</a:t>
            </a:r>
            <a:br>
              <a:rPr lang="en-US" sz="3600" b="1" dirty="0"/>
            </a:br>
            <a:r>
              <a:rPr lang="en-US" sz="3600" b="1" dirty="0" err="1" smtClean="0"/>
              <a:t>Metodologi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5620" y="1307204"/>
            <a:ext cx="7981950" cy="5104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Research is a </a:t>
            </a:r>
            <a:r>
              <a:rPr lang="en-US" sz="3600" dirty="0" smtClean="0">
                <a:solidFill>
                  <a:srgbClr val="C00000"/>
                </a:solidFill>
              </a:rPr>
              <a:t>considered</a:t>
            </a:r>
            <a:r>
              <a:rPr lang="en-US" sz="3600" dirty="0" smtClean="0"/>
              <a:t> activity, which aims to make an </a:t>
            </a:r>
            <a:r>
              <a:rPr lang="en-US" sz="3600" dirty="0" smtClean="0">
                <a:solidFill>
                  <a:srgbClr val="C00000"/>
                </a:solidFill>
              </a:rPr>
              <a:t>original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contribution</a:t>
            </a:r>
            <a:r>
              <a:rPr lang="en-US" sz="3600" dirty="0" smtClean="0"/>
              <a:t> to knowledge </a:t>
            </a:r>
            <a:r>
              <a:rPr lang="en-US" sz="2400" i="1" dirty="0" smtClean="0"/>
              <a:t>(Dawson, 2009)</a:t>
            </a:r>
          </a:p>
          <a:p>
            <a:pPr>
              <a:buNone/>
            </a:pPr>
            <a:endParaRPr lang="en-US" sz="3600" i="1" dirty="0" smtClean="0"/>
          </a:p>
          <a:p>
            <a:pPr>
              <a:buNone/>
            </a:pPr>
            <a:endParaRPr lang="en-US" sz="3600" i="1" dirty="0"/>
          </a:p>
          <a:p>
            <a:pPr>
              <a:buNone/>
            </a:pPr>
            <a:endParaRPr lang="en-US" sz="3600" i="1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Original Contribution</a:t>
            </a:r>
            <a:r>
              <a:rPr lang="en-US" sz="2400" dirty="0" smtClean="0"/>
              <a:t>: </a:t>
            </a:r>
            <a:r>
              <a:rPr lang="en-US" sz="2400" dirty="0" err="1" smtClean="0"/>
              <a:t>Kontribusi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Orisinil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To </a:t>
            </a:r>
            <a:r>
              <a:rPr lang="en-US" sz="2400" dirty="0" err="1" smtClean="0">
                <a:solidFill>
                  <a:srgbClr val="C00000"/>
                </a:solidFill>
              </a:rPr>
              <a:t>Knowlegde</a:t>
            </a:r>
            <a:r>
              <a:rPr lang="en-US" sz="2400" dirty="0" smtClean="0"/>
              <a:t>: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endParaRPr lang="en-US" sz="2400" dirty="0" smtClean="0"/>
          </a:p>
          <a:p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2211" t="12500" r="30893" b="6250"/>
          <a:stretch>
            <a:fillRect/>
          </a:stretch>
        </p:blipFill>
        <p:spPr bwMode="auto">
          <a:xfrm>
            <a:off x="8399173" y="1519707"/>
            <a:ext cx="2590800" cy="3207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5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9411" y="1819477"/>
            <a:ext cx="7886700" cy="3010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 smtClean="0"/>
              <a:t>Kegiatan </a:t>
            </a:r>
            <a:r>
              <a:rPr lang="id-ID" sz="3200" dirty="0"/>
              <a:t>penyelidikan dan investigasi terhadap </a:t>
            </a:r>
            <a:r>
              <a:rPr lang="id-ID" sz="3200" dirty="0" err="1"/>
              <a:t>suatu</a:t>
            </a:r>
            <a:r>
              <a:rPr lang="id-ID" sz="3200" dirty="0"/>
              <a:t> </a:t>
            </a:r>
            <a:r>
              <a:rPr lang="id-ID" sz="3200" dirty="0">
                <a:solidFill>
                  <a:srgbClr val="C00000"/>
                </a:solidFill>
              </a:rPr>
              <a:t>masalah</a:t>
            </a:r>
            <a:r>
              <a:rPr lang="id-ID" sz="3200" dirty="0"/>
              <a:t> yang dilakukan secara </a:t>
            </a:r>
            <a:r>
              <a:rPr lang="id-ID" sz="3200" dirty="0">
                <a:solidFill>
                  <a:srgbClr val="C00000"/>
                </a:solidFill>
              </a:rPr>
              <a:t>berulang-ulang dan sistematis</a:t>
            </a:r>
            <a:r>
              <a:rPr lang="id-ID" sz="3200" dirty="0"/>
              <a:t>, dengan tujuan untuk </a:t>
            </a:r>
            <a:r>
              <a:rPr lang="id-ID" sz="3200" dirty="0">
                <a:solidFill>
                  <a:srgbClr val="C00000"/>
                </a:solidFill>
              </a:rPr>
              <a:t>menemukan atau merevisi </a:t>
            </a:r>
            <a:r>
              <a:rPr lang="en-US" sz="3200" dirty="0" err="1" smtClean="0">
                <a:solidFill>
                  <a:srgbClr val="C00000"/>
                </a:solidFill>
              </a:rPr>
              <a:t>teori</a:t>
            </a:r>
            <a:r>
              <a:rPr lang="en-US" sz="3200" dirty="0" smtClean="0"/>
              <a:t>, </a:t>
            </a:r>
            <a:r>
              <a:rPr lang="id-ID" sz="3200" dirty="0" smtClean="0"/>
              <a:t>fakta</a:t>
            </a:r>
            <a:r>
              <a:rPr lang="id-ID" sz="3200" dirty="0"/>
              <a:t>, </a:t>
            </a:r>
            <a:r>
              <a:rPr lang="id-ID" sz="3200" dirty="0" smtClean="0"/>
              <a:t>dan </a:t>
            </a:r>
            <a:r>
              <a:rPr lang="id-ID" sz="3200" dirty="0"/>
              <a:t>aplikasi </a:t>
            </a:r>
            <a:r>
              <a:rPr lang="id-ID" sz="2000" i="1" dirty="0"/>
              <a:t>(</a:t>
            </a:r>
            <a:r>
              <a:rPr lang="id-ID" sz="2000" i="1" dirty="0" err="1"/>
              <a:t>Berndtsson</a:t>
            </a:r>
            <a:r>
              <a:rPr lang="id-ID" sz="2000" i="1" dirty="0"/>
              <a:t> </a:t>
            </a:r>
            <a:r>
              <a:rPr lang="id-ID" sz="2000" i="1" dirty="0" err="1"/>
              <a:t>et</a:t>
            </a:r>
            <a:r>
              <a:rPr lang="id-ID" sz="2000" i="1" dirty="0"/>
              <a:t> </a:t>
            </a:r>
            <a:r>
              <a:rPr lang="id-ID" sz="2000" i="1" dirty="0" err="1"/>
              <a:t>al</a:t>
            </a:r>
            <a:r>
              <a:rPr lang="id-ID" sz="2000" i="1" dirty="0"/>
              <a:t>., 2008</a:t>
            </a:r>
            <a:r>
              <a:rPr lang="id-ID" sz="2000" i="1" dirty="0" smtClean="0"/>
              <a:t>)</a:t>
            </a:r>
            <a:endParaRPr lang="en-US" sz="2000" i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0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70182" y="1835714"/>
            <a:ext cx="8229600" cy="4123035"/>
          </a:xfrm>
        </p:spPr>
        <p:txBody>
          <a:bodyPr/>
          <a:lstStyle/>
          <a:p>
            <a:r>
              <a:rPr lang="id-ID" dirty="0" smtClean="0"/>
              <a:t>Penelitian </a:t>
            </a:r>
            <a:r>
              <a:rPr lang="id-ID" dirty="0"/>
              <a:t>dilakukan karena ada </a:t>
            </a:r>
            <a:r>
              <a:rPr lang="id-ID" dirty="0">
                <a:solidFill>
                  <a:srgbClr val="C00000"/>
                </a:solidFill>
              </a:rPr>
              <a:t>masalah penelitian</a:t>
            </a:r>
            <a:r>
              <a:rPr lang="id-ID" dirty="0"/>
              <a:t>, </a:t>
            </a:r>
            <a:r>
              <a:rPr lang="id-ID" dirty="0" err="1"/>
              <a:t>dimana</a:t>
            </a:r>
            <a:r>
              <a:rPr lang="id-ID" dirty="0"/>
              <a:t> masalah penelitian sendiri muncul karena ada latar belakang masalah</a:t>
            </a:r>
          </a:p>
          <a:p>
            <a:r>
              <a:rPr lang="id-ID" dirty="0" smtClean="0"/>
              <a:t>Penelitian </a:t>
            </a:r>
            <a:r>
              <a:rPr lang="id-ID" dirty="0"/>
              <a:t>dilakukan secara terencana, </a:t>
            </a:r>
            <a:r>
              <a:rPr lang="id-ID" dirty="0">
                <a:solidFill>
                  <a:srgbClr val="C00000"/>
                </a:solidFill>
              </a:rPr>
              <a:t>sistematis</a:t>
            </a:r>
            <a:r>
              <a:rPr lang="id-ID" dirty="0"/>
              <a:t>, </a:t>
            </a:r>
            <a:r>
              <a:rPr lang="id-ID" dirty="0">
                <a:solidFill>
                  <a:srgbClr val="C00000"/>
                </a:solidFill>
              </a:rPr>
              <a:t>berulang-ulang </a:t>
            </a:r>
            <a:r>
              <a:rPr lang="id-ID" dirty="0"/>
              <a:t>dan </a:t>
            </a:r>
            <a:r>
              <a:rPr lang="id-ID" dirty="0">
                <a:solidFill>
                  <a:srgbClr val="C00000"/>
                </a:solidFill>
              </a:rPr>
              <a:t>terukur</a:t>
            </a:r>
          </a:p>
          <a:p>
            <a:r>
              <a:rPr lang="id-ID" dirty="0" smtClean="0"/>
              <a:t>Penelitian </a:t>
            </a:r>
            <a:r>
              <a:rPr lang="id-ID" dirty="0"/>
              <a:t>harus memiliki </a:t>
            </a:r>
            <a:r>
              <a:rPr lang="id-ID" dirty="0">
                <a:solidFill>
                  <a:srgbClr val="C00000"/>
                </a:solidFill>
              </a:rPr>
              <a:t>orisinalitas</a:t>
            </a:r>
            <a:r>
              <a:rPr lang="id-ID" dirty="0"/>
              <a:t> (</a:t>
            </a:r>
            <a:r>
              <a:rPr lang="id-ID" i="1" dirty="0" err="1"/>
              <a:t>originality</a:t>
            </a:r>
            <a:r>
              <a:rPr lang="id-ID" dirty="0"/>
              <a:t>) dan </a:t>
            </a:r>
            <a:r>
              <a:rPr lang="id-ID" dirty="0">
                <a:solidFill>
                  <a:srgbClr val="C00000"/>
                </a:solidFill>
              </a:rPr>
              <a:t>kebaruan</a:t>
            </a:r>
            <a:r>
              <a:rPr lang="id-ID" dirty="0"/>
              <a:t> (</a:t>
            </a:r>
            <a:r>
              <a:rPr lang="id-ID" i="1" dirty="0" err="1"/>
              <a:t>novelty</a:t>
            </a:r>
            <a:r>
              <a:rPr lang="id-ID" dirty="0"/>
              <a:t>), serta menghasilkan </a:t>
            </a:r>
            <a:r>
              <a:rPr lang="id-ID" dirty="0">
                <a:solidFill>
                  <a:srgbClr val="C00000"/>
                </a:solidFill>
              </a:rPr>
              <a:t>kontribusi yang </a:t>
            </a:r>
            <a:r>
              <a:rPr lang="id-ID" dirty="0" err="1">
                <a:solidFill>
                  <a:srgbClr val="C00000"/>
                </a:solidFill>
              </a:rPr>
              <a:t>orisinil</a:t>
            </a:r>
            <a:r>
              <a:rPr lang="id-ID" dirty="0">
                <a:solidFill>
                  <a:srgbClr val="C00000"/>
                </a:solidFill>
              </a:rPr>
              <a:t> pada pengetahuan </a:t>
            </a:r>
            <a:r>
              <a:rPr lang="id-ID" dirty="0"/>
              <a:t>dalam bentuk menemukan dan merevisi fakta, teori dan aplikasi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731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Membangun</a:t>
            </a:r>
            <a:r>
              <a:rPr lang="en-US" sz="3200" dirty="0" smtClean="0"/>
              <a:t> </a:t>
            </a:r>
            <a:r>
              <a:rPr lang="en-US" sz="3200" dirty="0"/>
              <a:t>software </a:t>
            </a:r>
            <a:r>
              <a:rPr lang="en-US" sz="3200" dirty="0" err="1" smtClean="0">
                <a:solidFill>
                  <a:srgbClr val="C00000"/>
                </a:solidFill>
              </a:rPr>
              <a:t>bukanlah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tujuan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utama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penelitian</a:t>
            </a:r>
            <a:r>
              <a:rPr lang="en-US" sz="3200" dirty="0" smtClean="0"/>
              <a:t>,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i="1" dirty="0" err="1" smtClean="0"/>
              <a:t>testbed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mengukur</a:t>
            </a:r>
            <a:r>
              <a:rPr lang="en-US" sz="3200" dirty="0" smtClean="0"/>
              <a:t> 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penelitian</a:t>
            </a:r>
            <a:endParaRPr lang="en-US" sz="3200" dirty="0" smtClean="0"/>
          </a:p>
          <a:p>
            <a:r>
              <a:rPr lang="en-US" sz="3200" dirty="0" err="1">
                <a:solidFill>
                  <a:srgbClr val="C00000"/>
                </a:solidFill>
              </a:rPr>
              <a:t>Kontribusi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masyarakat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diukur</a:t>
            </a:r>
            <a:r>
              <a:rPr lang="en-US" sz="3200" dirty="0"/>
              <a:t>,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dimasukkan</a:t>
            </a:r>
            <a:r>
              <a:rPr lang="en-US" sz="3200" dirty="0" smtClean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tujuan</a:t>
            </a:r>
            <a:r>
              <a:rPr lang="en-US" sz="3200" dirty="0"/>
              <a:t>, </a:t>
            </a:r>
            <a:r>
              <a:rPr lang="en-US" sz="3200" dirty="0" err="1"/>
              <a:t>tapi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922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Peneliti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boleh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salah</a:t>
            </a:r>
            <a:endParaRPr lang="id-ID" sz="3600" dirty="0" smtClean="0"/>
          </a:p>
          <a:p>
            <a:pPr lvl="1"/>
            <a:r>
              <a:rPr lang="en-US" sz="2800" dirty="0" err="1" smtClean="0"/>
              <a:t>salah</a:t>
            </a:r>
            <a:r>
              <a:rPr lang="id-ID" sz="2800" dirty="0" smtClean="0"/>
              <a:t> </a:t>
            </a:r>
            <a:r>
              <a:rPr lang="en-US" sz="2800" dirty="0" err="1" smtClean="0"/>
              <a:t>hipotesis</a:t>
            </a:r>
            <a:endParaRPr lang="id-ID" sz="2800" dirty="0" smtClean="0"/>
          </a:p>
          <a:p>
            <a:pPr lvl="1"/>
            <a:r>
              <a:rPr lang="id-ID" sz="2800" dirty="0"/>
              <a:t>s</a:t>
            </a:r>
            <a:r>
              <a:rPr lang="id-ID" sz="2800" dirty="0" smtClean="0"/>
              <a:t>alah analisis </a:t>
            </a:r>
          </a:p>
          <a:p>
            <a:pPr lvl="1"/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pengujian</a:t>
            </a:r>
            <a:r>
              <a:rPr lang="en-US" sz="2800" dirty="0" smtClean="0"/>
              <a:t> </a:t>
            </a:r>
            <a:r>
              <a:rPr lang="en-US" sz="2800" dirty="0" err="1" smtClean="0"/>
              <a:t>hipotesis</a:t>
            </a:r>
            <a:endParaRPr lang="id-ID" sz="2800" dirty="0" smtClean="0"/>
          </a:p>
          <a:p>
            <a:pPr lvl="1">
              <a:buNone/>
            </a:pPr>
            <a:endParaRPr lang="id-ID" sz="2800" dirty="0" smtClean="0"/>
          </a:p>
          <a:p>
            <a:r>
              <a:rPr lang="id-ID" sz="3400" dirty="0"/>
              <a:t>T</a:t>
            </a:r>
            <a:r>
              <a:rPr lang="en-US" sz="3400" dirty="0" err="1" smtClean="0"/>
              <a:t>api</a:t>
            </a:r>
            <a:r>
              <a:rPr lang="en-US" sz="3400" dirty="0" smtClean="0"/>
              <a:t> </a:t>
            </a:r>
            <a:r>
              <a:rPr lang="en-US" sz="3400" dirty="0" err="1" smtClean="0"/>
              <a:t>peneliti</a:t>
            </a:r>
            <a:r>
              <a:rPr lang="en-US" sz="3400" dirty="0" smtClean="0"/>
              <a:t> </a:t>
            </a:r>
            <a:r>
              <a:rPr lang="en-US" sz="3400" dirty="0" err="1" smtClean="0">
                <a:solidFill>
                  <a:srgbClr val="C00000"/>
                </a:solidFill>
              </a:rPr>
              <a:t>tidak</a:t>
            </a:r>
            <a:r>
              <a:rPr lang="en-US" sz="3400" dirty="0" smtClean="0">
                <a:solidFill>
                  <a:srgbClr val="C00000"/>
                </a:solidFill>
              </a:rPr>
              <a:t> </a:t>
            </a:r>
            <a:r>
              <a:rPr lang="en-US" sz="3400" dirty="0" err="1" smtClean="0">
                <a:solidFill>
                  <a:srgbClr val="C00000"/>
                </a:solidFill>
              </a:rPr>
              <a:t>boleh</a:t>
            </a:r>
            <a:r>
              <a:rPr lang="en-US" sz="3400" dirty="0" smtClean="0">
                <a:solidFill>
                  <a:srgbClr val="C00000"/>
                </a:solidFill>
              </a:rPr>
              <a:t> </a:t>
            </a:r>
            <a:r>
              <a:rPr lang="en-US" sz="3400" dirty="0" err="1" smtClean="0">
                <a:solidFill>
                  <a:srgbClr val="C00000"/>
                </a:solidFill>
              </a:rPr>
              <a:t>bohong</a:t>
            </a:r>
            <a:r>
              <a:rPr lang="en-US" sz="3400" dirty="0" smtClean="0">
                <a:solidFill>
                  <a:srgbClr val="C00000"/>
                </a:solidFill>
              </a:rPr>
              <a:t> </a:t>
            </a:r>
            <a:r>
              <a:rPr lang="en-US" sz="3400" dirty="0" err="1" smtClean="0"/>
              <a:t>atau</a:t>
            </a:r>
            <a:r>
              <a:rPr lang="en-US" sz="3400" dirty="0" smtClean="0"/>
              <a:t> </a:t>
            </a:r>
            <a:r>
              <a:rPr lang="en-US" sz="3400" dirty="0" err="1" smtClean="0"/>
              <a:t>menipu</a:t>
            </a:r>
            <a:endParaRPr lang="id-ID" sz="3400" dirty="0" smtClean="0"/>
          </a:p>
          <a:p>
            <a:pPr lvl="1"/>
            <a:r>
              <a:rPr lang="en-US" sz="2800" dirty="0" err="1" smtClean="0"/>
              <a:t>mempermainkan</a:t>
            </a:r>
            <a:r>
              <a:rPr lang="en-US" sz="2800" dirty="0" smtClean="0"/>
              <a:t> data</a:t>
            </a:r>
            <a:endParaRPr lang="id-ID" sz="2800" dirty="0" smtClean="0"/>
          </a:p>
          <a:p>
            <a:pPr lvl="1"/>
            <a:r>
              <a:rPr lang="en-US" sz="2800" dirty="0" err="1" smtClean="0"/>
              <a:t>manipulasi</a:t>
            </a:r>
            <a:r>
              <a:rPr lang="en-US" sz="2800" dirty="0" smtClean="0"/>
              <a:t> </a:t>
            </a:r>
            <a:r>
              <a:rPr lang="id-ID" sz="2800" dirty="0" smtClean="0"/>
              <a:t>hasil pengolahan</a:t>
            </a:r>
            <a:r>
              <a:rPr lang="en-US" sz="2800" dirty="0" smtClean="0"/>
              <a:t> </a:t>
            </a:r>
            <a:r>
              <a:rPr lang="en-US" sz="2800" dirty="0" err="1" smtClean="0"/>
              <a:t>statistik</a:t>
            </a:r>
            <a:endParaRPr lang="id-ID" sz="2800" dirty="0" smtClean="0"/>
          </a:p>
          <a:p>
            <a:pPr lv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509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1.2 Klasifikasi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4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Penelitian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6189"/>
              </p:ext>
            </p:extLst>
          </p:nvPr>
        </p:nvGraphicFramePr>
        <p:xfrm>
          <a:off x="1585175" y="17998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08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815" y="990601"/>
            <a:ext cx="8691785" cy="588235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Pendekatan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Kualitatif</a:t>
            </a:r>
            <a:r>
              <a:rPr lang="id-ID" dirty="0"/>
              <a:t>: 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ari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 smtClean="0"/>
              <a:t>konsepnya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peningkatan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pemahaman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terhadap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sesuatu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Berndtsson</a:t>
            </a:r>
            <a:r>
              <a:rPr lang="en-US" sz="2000" i="1" dirty="0"/>
              <a:t> et al., 2008</a:t>
            </a:r>
            <a:r>
              <a:rPr lang="en-US" sz="2000" i="1" dirty="0"/>
              <a:t>)</a:t>
            </a:r>
            <a:endParaRPr lang="en-US" sz="2000" i="1" dirty="0"/>
          </a:p>
          <a:p>
            <a:pPr lvl="1"/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subyektif</a:t>
            </a:r>
            <a:r>
              <a:rPr lang="en-US" dirty="0"/>
              <a:t>,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dikontrol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tidak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generalisasi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Blaxter</a:t>
            </a:r>
            <a:r>
              <a:rPr lang="en-US" sz="2000" i="1" dirty="0"/>
              <a:t>, Hughes, &amp; Tight, 2006)</a:t>
            </a:r>
          </a:p>
          <a:p>
            <a:pPr lvl="1"/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bidang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sistem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 “</a:t>
            </a:r>
            <a:r>
              <a:rPr lang="en-US" dirty="0" err="1"/>
              <a:t>s</a:t>
            </a:r>
            <a:r>
              <a:rPr lang="en-US" sz="2400" dirty="0" err="1"/>
              <a:t>tudi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” </a:t>
            </a:r>
            <a:r>
              <a:rPr lang="en-US" sz="2400" dirty="0" err="1"/>
              <a:t>dan</a:t>
            </a:r>
            <a:r>
              <a:rPr lang="en-US" sz="2400" dirty="0"/>
              <a:t> “</a:t>
            </a:r>
            <a:r>
              <a:rPr lang="en-US" sz="2400" dirty="0" err="1"/>
              <a:t>survei</a:t>
            </a:r>
            <a:r>
              <a:rPr lang="en-US" sz="2400" dirty="0"/>
              <a:t>”,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alur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induktif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Pendekatan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Kuantitatif</a:t>
            </a:r>
            <a:r>
              <a:rPr lang="id-ID" dirty="0"/>
              <a:t>: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Dari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, </a:t>
            </a:r>
            <a:r>
              <a:rPr lang="en-US" dirty="0" err="1" smtClean="0"/>
              <a:t>konsepnya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membangun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penjelasan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sesuatu</a:t>
            </a:r>
            <a:endParaRPr lang="id-ID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obyektif</a:t>
            </a:r>
            <a:r>
              <a:rPr lang="en-US" dirty="0"/>
              <a:t>,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, </a:t>
            </a:r>
            <a:r>
              <a:rPr lang="en-US" dirty="0" err="1"/>
              <a:t>observasi</a:t>
            </a:r>
            <a:r>
              <a:rPr lang="en-US" dirty="0"/>
              <a:t> yang </a:t>
            </a:r>
            <a:r>
              <a:rPr lang="en-US" dirty="0" err="1"/>
              <a:t>dikontrol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ada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generalisasi</a:t>
            </a:r>
            <a:r>
              <a:rPr lang="en-US" dirty="0"/>
              <a:t> </a:t>
            </a:r>
            <a:r>
              <a:rPr lang="en-US" sz="2200" i="1" dirty="0"/>
              <a:t>(</a:t>
            </a:r>
            <a:r>
              <a:rPr lang="en-US" sz="2200" i="1" dirty="0" err="1"/>
              <a:t>Blaxter</a:t>
            </a:r>
            <a:r>
              <a:rPr lang="en-US" sz="2200" i="1" dirty="0"/>
              <a:t> et al., 2006</a:t>
            </a:r>
            <a:r>
              <a:rPr lang="en-US" sz="2200" i="1" dirty="0"/>
              <a:t>)</a:t>
            </a:r>
            <a:endParaRPr lang="en-US" i="1" dirty="0" smtClean="0"/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,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deduktif-induktif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id-ID" sz="2400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endParaRPr lang="en-US" sz="2600" i="1" dirty="0"/>
          </a:p>
          <a:p>
            <a:pPr marL="0" indent="0" algn="r">
              <a:buNone/>
            </a:pPr>
            <a:r>
              <a:rPr lang="en-US" sz="500" i="1" dirty="0"/>
              <a:t/>
            </a:r>
            <a:br>
              <a:rPr lang="en-US" sz="500" i="1" dirty="0"/>
            </a:br>
            <a:endParaRPr lang="en-US" sz="2600" i="1" dirty="0"/>
          </a:p>
          <a:p>
            <a:pPr marL="0" indent="0" algn="r">
              <a:buNone/>
            </a:pPr>
            <a:r>
              <a:rPr lang="id-ID" sz="2600" i="1" dirty="0"/>
              <a:t>(</a:t>
            </a:r>
            <a:r>
              <a:rPr lang="en-US" sz="2600" i="1" dirty="0" err="1"/>
              <a:t>Berndtsson</a:t>
            </a:r>
            <a:r>
              <a:rPr lang="en-US" sz="2600" i="1" dirty="0"/>
              <a:t> et al.</a:t>
            </a:r>
            <a:r>
              <a:rPr lang="id-ID" sz="2600" i="1" dirty="0"/>
              <a:t>, </a:t>
            </a:r>
            <a:r>
              <a:rPr lang="en-US" sz="2600" i="1" dirty="0"/>
              <a:t>200</a:t>
            </a:r>
            <a:r>
              <a:rPr lang="id-ID" sz="2600" i="1" dirty="0"/>
              <a:t>8</a:t>
            </a:r>
            <a:r>
              <a:rPr lang="en-US" sz="2600" i="1" dirty="0"/>
              <a:t>)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815" y="136302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Pendekatan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3276600" y="22098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2133600" y="4724400"/>
          <a:ext cx="79248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175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8105"/>
              </p:ext>
            </p:extLst>
          </p:nvPr>
        </p:nvGraphicFramePr>
        <p:xfrm>
          <a:off x="1296473" y="1690688"/>
          <a:ext cx="8534400" cy="489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46400"/>
                <a:gridCol w="2794000"/>
                <a:gridCol w="2794000"/>
              </a:tblGrid>
              <a:tr h="863301"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Perbedaan</a:t>
                      </a:r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Penelitian</a:t>
                      </a:r>
                      <a:r>
                        <a:rPr lang="en-US" sz="2400" b="0" kern="1200" baseline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Kuantitatif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Penelitian</a:t>
                      </a:r>
                      <a:r>
                        <a:rPr lang="en-US" sz="2400" b="0" kern="1200" baseline="0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lt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Kualitatif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b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Jenis</a:t>
                      </a:r>
                      <a:r>
                        <a:rPr lang="en-US" sz="2400" b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Data</a:t>
                      </a:r>
                      <a:r>
                        <a:rPr lang="en-US" sz="2400" b="0" baseline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Kuantitatif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Kualitatif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b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Proses</a:t>
                      </a:r>
                      <a:r>
                        <a:rPr lang="en-US" sz="2400" b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2400" b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Penelitian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Deduktif-Induktif</a:t>
                      </a:r>
                      <a:endParaRPr lang="en-US" sz="2400" b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Induktif</a:t>
                      </a:r>
                      <a:endParaRPr lang="en-US" sz="2400" b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Responden</a:t>
                      </a:r>
                      <a:r>
                        <a:rPr lang="en-US" sz="2400" b="0" kern="1200" baseline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</a:t>
                      </a:r>
                    </a:p>
                    <a:p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Obyek</a:t>
                      </a:r>
                      <a:r>
                        <a:rPr lang="en-US" sz="2400" b="0" kern="1200" baseline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Penelitian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Banyak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Hanya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Satu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Yang</a:t>
                      </a:r>
                    </a:p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Dijadikan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Obyek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Instrumen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Kuesioner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dan</a:t>
                      </a:r>
                      <a:endParaRPr lang="en-US" sz="2400" b="0" kern="1200" baseline="0" smtClean="0"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Instrumen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Lain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Peneliti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Itu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Sendiri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Tujuan</a:t>
                      </a:r>
                      <a:r>
                        <a:rPr lang="en-US" sz="2400" b="0" kern="1200" baseline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Penelitian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Konfirmasi</a:t>
                      </a:r>
                      <a:endParaRPr lang="en-US" sz="2400" b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Eksplorasi</a:t>
                      </a:r>
                      <a:endParaRPr lang="en-US" sz="2400" b="0"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Teknik</a:t>
                      </a:r>
                      <a:r>
                        <a:rPr lang="en-US" sz="2400" b="0" kern="1200" baseline="0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Pengujian</a:t>
                      </a:r>
                      <a:endParaRPr lang="en-US" sz="2400" b="0" kern="1200" baseline="0" smtClean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lang="en-US" sz="2400" b="0" kern="1200" baseline="0" err="1" smtClean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Hipotesa</a:t>
                      </a:r>
                      <a:endParaRPr lang="en-US" sz="2400" b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Pengujian</a:t>
                      </a:r>
                      <a:r>
                        <a:rPr lang="en-US" sz="2400" b="0" kern="1200" baseline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Statistik</a:t>
                      </a:r>
                      <a:endParaRPr lang="en-US" sz="2400" b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Pengujian</a:t>
                      </a: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24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Nonstatistik</a:t>
                      </a:r>
                      <a:endParaRPr lang="en-US" sz="2400" b="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Quantitative vs Qualitative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9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Penelitian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Tindakan</a:t>
            </a:r>
            <a:endParaRPr lang="id-ID" sz="2800" dirty="0">
              <a:solidFill>
                <a:srgbClr val="C00000"/>
              </a:solidFill>
            </a:endParaRPr>
          </a:p>
          <a:p>
            <a:pPr lvl="1"/>
            <a:r>
              <a:rPr lang="en-US" sz="2200" dirty="0" err="1" smtClean="0"/>
              <a:t>Studi</a:t>
            </a:r>
            <a:r>
              <a:rPr lang="en-US" sz="2200" dirty="0" smtClean="0"/>
              <a:t>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monitoring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pencatatan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penerapan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sesuatu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oleh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peneliti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hati-hati</a:t>
            </a:r>
            <a:r>
              <a:rPr lang="en-US" sz="2200" dirty="0" smtClean="0"/>
              <a:t>, yang </a:t>
            </a:r>
            <a:r>
              <a:rPr lang="en-US" sz="2200" dirty="0" err="1" smtClean="0"/>
              <a:t>tujuannya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memecahkan</a:t>
            </a:r>
            <a:r>
              <a:rPr lang="en-US" sz="2200" dirty="0" smtClean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mengubah</a:t>
            </a:r>
            <a:r>
              <a:rPr lang="en-US" sz="2200" dirty="0" smtClean="0"/>
              <a:t> </a:t>
            </a:r>
            <a:r>
              <a:rPr lang="en-US" sz="2200" dirty="0" err="1" smtClean="0"/>
              <a:t>situasi</a:t>
            </a:r>
            <a:r>
              <a:rPr lang="en-US" sz="2200" dirty="0" smtClean="0"/>
              <a:t> </a:t>
            </a:r>
            <a:r>
              <a:rPr lang="en-US" sz="1900" i="1" dirty="0" smtClean="0"/>
              <a:t>(Herbert, 1990)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Eksperimen</a:t>
            </a:r>
            <a:endParaRPr lang="id-ID" sz="2800" dirty="0" smtClean="0">
              <a:solidFill>
                <a:srgbClr val="C00000"/>
              </a:solidFill>
            </a:endParaRPr>
          </a:p>
          <a:p>
            <a:pPr lvl="1"/>
            <a:r>
              <a:rPr lang="en-US" sz="2200" dirty="0" err="1" smtClean="0"/>
              <a:t>Investigasi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hubungan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sebab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akibat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dengan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menggunakan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ujicoba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smtClean="0"/>
              <a:t>yang </a:t>
            </a:r>
            <a:r>
              <a:rPr lang="en-US" sz="2200" dirty="0" err="1" smtClean="0"/>
              <a:t>dikontrol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peneliti</a:t>
            </a:r>
            <a:endParaRPr lang="en-US" sz="2200" dirty="0" smtClean="0"/>
          </a:p>
          <a:p>
            <a:pPr lvl="1"/>
            <a:r>
              <a:rPr lang="en-US" sz="2200" dirty="0" err="1" smtClean="0"/>
              <a:t>Melibatkan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pengembangan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evaluasi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Studi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Kasus</a:t>
            </a:r>
            <a:endParaRPr lang="id-ID" sz="2800" dirty="0" smtClean="0">
              <a:solidFill>
                <a:srgbClr val="C00000"/>
              </a:solidFill>
            </a:endParaRPr>
          </a:p>
          <a:p>
            <a:pPr lvl="1"/>
            <a:r>
              <a:rPr lang="en-US" sz="2200" dirty="0" err="1" smtClean="0">
                <a:solidFill>
                  <a:srgbClr val="0070C0"/>
                </a:solidFill>
              </a:rPr>
              <a:t>Eksplorasi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satu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situasi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secara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mendalam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hati</a:t>
            </a:r>
            <a:r>
              <a:rPr lang="en-US" sz="2200" dirty="0" smtClean="0"/>
              <a:t> </a:t>
            </a:r>
            <a:r>
              <a:rPr lang="en-US" sz="2200" dirty="0" err="1" smtClean="0"/>
              <a:t>hati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900" i="1" dirty="0" smtClean="0"/>
              <a:t>(</a:t>
            </a:r>
            <a:r>
              <a:rPr lang="en-US" sz="1900" i="1" dirty="0" err="1" smtClean="0"/>
              <a:t>Cornford</a:t>
            </a:r>
            <a:r>
              <a:rPr lang="en-US" sz="1900" i="1" dirty="0" smtClean="0"/>
              <a:t> and Smithson, 2006)</a:t>
            </a:r>
            <a:endParaRPr lang="en-US" sz="22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rgbClr val="C00000"/>
                </a:solidFill>
              </a:rPr>
              <a:t>Survei</a:t>
            </a:r>
            <a:endParaRPr lang="id-ID" sz="2800" dirty="0" smtClean="0">
              <a:solidFill>
                <a:srgbClr val="C00000"/>
              </a:solidFill>
            </a:endParaRPr>
          </a:p>
          <a:p>
            <a:pPr lvl="1"/>
            <a:r>
              <a:rPr lang="en-US" sz="2200" dirty="0" err="1" smtClean="0">
                <a:solidFill>
                  <a:srgbClr val="0070C0"/>
                </a:solidFill>
              </a:rPr>
              <a:t>Pengumpulan</a:t>
            </a:r>
            <a:r>
              <a:rPr lang="en-US" sz="2200" dirty="0" smtClean="0">
                <a:solidFill>
                  <a:srgbClr val="0070C0"/>
                </a:solidFill>
              </a:rPr>
              <a:t> data </a:t>
            </a:r>
            <a:r>
              <a:rPr lang="en-US" sz="2200" dirty="0" err="1" smtClean="0">
                <a:solidFill>
                  <a:srgbClr val="0070C0"/>
                </a:solidFill>
              </a:rPr>
              <a:t>dari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populasi</a:t>
            </a:r>
            <a:r>
              <a:rPr lang="en-US" sz="2200" dirty="0" smtClean="0">
                <a:solidFill>
                  <a:srgbClr val="0070C0"/>
                </a:solidFill>
              </a:rPr>
              <a:t> yang </a:t>
            </a:r>
            <a:r>
              <a:rPr lang="en-US" sz="2200" dirty="0" err="1" smtClean="0">
                <a:solidFill>
                  <a:srgbClr val="0070C0"/>
                </a:solidFill>
              </a:rPr>
              <a:t>bisa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diukur</a:t>
            </a:r>
            <a:r>
              <a:rPr lang="en-US" sz="2200" dirty="0" smtClean="0"/>
              <a:t>,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yang </a:t>
            </a:r>
            <a:r>
              <a:rPr lang="en-US" sz="2200" dirty="0" err="1" smtClean="0"/>
              <a:t>ekonomis</a:t>
            </a:r>
            <a:r>
              <a:rPr lang="en-US" sz="2200" dirty="0" smtClean="0"/>
              <a:t> </a:t>
            </a:r>
            <a:r>
              <a:rPr lang="en-US" sz="1900" i="1" dirty="0" smtClean="0"/>
              <a:t> (Saunders et al., 2007)</a:t>
            </a:r>
            <a:endParaRPr lang="id-ID" sz="1900" i="1" dirty="0" smtClean="0"/>
          </a:p>
          <a:p>
            <a:pPr lvl="1"/>
            <a:r>
              <a:rPr lang="en-US" sz="2200" dirty="0" err="1" smtClean="0"/>
              <a:t>Melibatkan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penggunaan</a:t>
            </a:r>
            <a:r>
              <a:rPr lang="en-US" sz="2200" dirty="0" smtClean="0"/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kuesioner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interview</a:t>
            </a:r>
          </a:p>
          <a:p>
            <a:pPr marL="863600" lvl="1" indent="-514350" algn="r">
              <a:buNone/>
            </a:pP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(Dawson, 2009)</a:t>
            </a:r>
            <a:endParaRPr lang="en-US" sz="2000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Metode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Agar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proposal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417" t="64616" r="54910" b="9411"/>
          <a:stretch>
            <a:fillRect/>
          </a:stretch>
        </p:blipFill>
        <p:spPr bwMode="auto">
          <a:xfrm>
            <a:off x="1959490" y="1690687"/>
            <a:ext cx="7390571" cy="500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>
                <a:solidFill>
                  <a:srgbClr val="FFFF00"/>
                </a:solidFill>
              </a:rPr>
              <a:t>Jenis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Kontribusi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1505546" y="-11513"/>
            <a:ext cx="9162454" cy="6860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 flipH="1">
            <a:off x="1523998" y="1793107"/>
            <a:ext cx="9139675" cy="5105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grpSp>
        <p:nvGrpSpPr>
          <p:cNvPr id="5" name="Group 60"/>
          <p:cNvGrpSpPr/>
          <p:nvPr/>
        </p:nvGrpSpPr>
        <p:grpSpPr>
          <a:xfrm>
            <a:off x="1523999" y="4518"/>
            <a:ext cx="9138066" cy="3532603"/>
            <a:chOff x="-606542" y="4861738"/>
            <a:chExt cx="9173480" cy="3860644"/>
          </a:xfrm>
          <a:solidFill>
            <a:srgbClr val="002060"/>
          </a:solidFill>
        </p:grpSpPr>
        <p:sp>
          <p:nvSpPr>
            <p:cNvPr id="62" name="Chevron 61"/>
            <p:cNvSpPr/>
            <p:nvPr/>
          </p:nvSpPr>
          <p:spPr>
            <a:xfrm rot="16200000">
              <a:off x="2049876" y="2205320"/>
              <a:ext cx="3860644" cy="9173480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88318" y="5899248"/>
              <a:ext cx="4546729" cy="706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err="1">
                  <a:solidFill>
                    <a:schemeClr val="bg1"/>
                  </a:solidFill>
                </a:rPr>
                <a:t>Penelitian</a:t>
              </a:r>
              <a:r>
                <a:rPr lang="en-US" sz="3600" dirty="0">
                  <a:solidFill>
                    <a:schemeClr val="bg1"/>
                  </a:solidFill>
                </a:rPr>
                <a:t> </a:t>
              </a:r>
              <a:r>
                <a:rPr lang="en-US" sz="3600" dirty="0" err="1">
                  <a:solidFill>
                    <a:schemeClr val="bg1"/>
                  </a:solidFill>
                </a:rPr>
                <a:t>Terapan</a:t>
              </a:r>
              <a:endParaRPr lang="id-ID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 flipH="1">
            <a:off x="1960075" y="3402360"/>
            <a:ext cx="1084315" cy="239059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1" name="Rectangle 70"/>
          <p:cNvSpPr/>
          <p:nvPr/>
        </p:nvSpPr>
        <p:spPr>
          <a:xfrm flipH="1">
            <a:off x="9279845" y="3423090"/>
            <a:ext cx="1062469" cy="23597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2" name="Rectangle 71"/>
          <p:cNvSpPr/>
          <p:nvPr/>
        </p:nvSpPr>
        <p:spPr>
          <a:xfrm flipH="1">
            <a:off x="7280163" y="2637454"/>
            <a:ext cx="1059013" cy="3145380"/>
          </a:xfrm>
          <a:prstGeom prst="rect">
            <a:avLst/>
          </a:prstGeom>
          <a:solidFill>
            <a:srgbClr val="FF9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 flipH="1">
            <a:off x="5551207" y="2010002"/>
            <a:ext cx="1084315" cy="37728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86" name="Rectangle 85"/>
          <p:cNvSpPr/>
          <p:nvPr/>
        </p:nvSpPr>
        <p:spPr>
          <a:xfrm>
            <a:off x="1524000" y="5842544"/>
            <a:ext cx="9138066" cy="986262"/>
          </a:xfrm>
          <a:prstGeom prst="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endParaRPr lang="id-ID" sz="4000" dirty="0"/>
          </a:p>
        </p:txBody>
      </p:sp>
      <p:sp>
        <p:nvSpPr>
          <p:cNvPr id="67" name="Rectangle 66"/>
          <p:cNvSpPr/>
          <p:nvPr/>
        </p:nvSpPr>
        <p:spPr>
          <a:xfrm flipH="1">
            <a:off x="3799605" y="2675484"/>
            <a:ext cx="1101030" cy="313133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9725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pahami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smtClean="0"/>
              <a:t>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0036" y="2271198"/>
            <a:ext cx="4686837" cy="1325563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0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996600"/>
                </a:solidFill>
              </a:rPr>
              <a:t>Bentuk Kuliah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endParaRPr lang="en-US" dirty="0"/>
          </a:p>
          <a:p>
            <a:r>
              <a:rPr lang="en-US" dirty="0" err="1"/>
              <a:t>Penyusunan</a:t>
            </a:r>
            <a:r>
              <a:rPr lang="en-US" dirty="0"/>
              <a:t> Proposal</a:t>
            </a:r>
          </a:p>
          <a:p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  <a:p>
            <a:r>
              <a:rPr lang="en-US" dirty="0" smtClean="0"/>
              <a:t>Seminar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Tugas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996600"/>
                </a:solidFill>
              </a:rPr>
              <a:t>Deskripsi Mata Kuliah (1)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lnSpc>
                <a:spcPct val="80000"/>
              </a:lnSpc>
              <a:buNone/>
            </a:pPr>
            <a:r>
              <a:rPr lang="en-US" sz="2400"/>
              <a:t>	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n-US" sz="2400"/>
              <a:t>	</a:t>
            </a:r>
            <a:r>
              <a:rPr lang="en-US"/>
              <a:t>Dalam usaha meningkatkan suasana akademik dikampus serta dalam upaya memadai penyajian pengalaman belajar yang menumbuhkan sikap, kemampuan &amp; keterampilan meneliti mahasiswa, maka mata kuliah Metodologi Penelitian merupakan hal yang esensial. </a:t>
            </a:r>
          </a:p>
          <a:p>
            <a:pPr marL="609600" indent="-609600" algn="just">
              <a:lnSpc>
                <a:spcPct val="80000"/>
              </a:lnSpc>
              <a:buNone/>
            </a:pPr>
            <a:r>
              <a:rPr lang="en-US" sz="24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16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996600"/>
                </a:solidFill>
              </a:rPr>
              <a:t>Deskripsi Mata Kuliah (2)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 algn="just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yang </a:t>
            </a:r>
            <a:r>
              <a:rPr lang="en-US" dirty="0" err="1" smtClean="0"/>
              <a:t>menumbuhkan</a:t>
            </a:r>
            <a:r>
              <a:rPr lang="en-US" dirty="0" smtClean="0"/>
              <a:t>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&amp;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765718"/>
              </p:ext>
            </p:extLst>
          </p:nvPr>
        </p:nvGraphicFramePr>
        <p:xfrm>
          <a:off x="1835239" y="93049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18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95401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1. </a:t>
            </a:r>
            <a:r>
              <a:rPr lang="en-US" sz="5400" dirty="0" err="1">
                <a:solidFill>
                  <a:schemeClr val="bg1"/>
                </a:solidFill>
              </a:rPr>
              <a:t>Pengantar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Penelitian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343401"/>
            <a:ext cx="7748588" cy="150018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1.1 </a:t>
            </a:r>
            <a:r>
              <a:rPr lang="en-US" dirty="0" err="1">
                <a:solidFill>
                  <a:schemeClr val="bg1"/>
                </a:solidFill>
              </a:rPr>
              <a:t>Definisi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1.2 </a:t>
            </a:r>
            <a:r>
              <a:rPr lang="en-US" dirty="0" err="1">
                <a:solidFill>
                  <a:schemeClr val="bg1"/>
                </a:solidFill>
              </a:rPr>
              <a:t>Klasifikasi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1.3 Gaya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Computing</a:t>
            </a:r>
          </a:p>
          <a:p>
            <a:r>
              <a:rPr lang="en-US" dirty="0">
                <a:solidFill>
                  <a:schemeClr val="bg1"/>
                </a:solidFill>
              </a:rPr>
              <a:t>1.4 </a:t>
            </a:r>
            <a:r>
              <a:rPr lang="en-US" dirty="0" err="1">
                <a:solidFill>
                  <a:schemeClr val="bg1"/>
                </a:solidFill>
              </a:rPr>
              <a:t>Kontribusi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Orisinalitas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12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1.1 </a:t>
            </a:r>
            <a:r>
              <a:rPr lang="en-US" dirty="0" err="1">
                <a:solidFill>
                  <a:schemeClr val="bg1"/>
                </a:solidFill>
              </a:rPr>
              <a:t>Definisi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75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36749" y="1347989"/>
            <a:ext cx="8001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Berangkat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adanya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masalah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penelitian</a:t>
            </a:r>
            <a:endParaRPr lang="en-US" sz="3600" dirty="0" smtClean="0"/>
          </a:p>
          <a:p>
            <a:pPr lvl="1"/>
            <a:r>
              <a:rPr lang="en-US" sz="3200" dirty="0" smtClean="0"/>
              <a:t>yang </a:t>
            </a:r>
            <a:r>
              <a:rPr lang="en-US" sz="3200" dirty="0" err="1" smtClean="0"/>
              <a:t>mungkin</a:t>
            </a:r>
            <a:r>
              <a:rPr lang="en-US" sz="3200" dirty="0" smtClean="0"/>
              <a:t> </a:t>
            </a:r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pemecahannya</a:t>
            </a:r>
            <a:endParaRPr lang="en-US" sz="3200" dirty="0" smtClean="0"/>
          </a:p>
          <a:p>
            <a:pPr lvl="1"/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belum</a:t>
            </a:r>
            <a:r>
              <a:rPr lang="en-US" sz="3200" dirty="0" smtClean="0"/>
              <a:t>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metode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pemecahan</a:t>
            </a:r>
            <a:r>
              <a:rPr lang="en-US" sz="3200" dirty="0" smtClean="0">
                <a:solidFill>
                  <a:srgbClr val="0070C0"/>
                </a:solidFill>
              </a:rPr>
              <a:t> yang </a:t>
            </a:r>
            <a:r>
              <a:rPr lang="en-US" sz="3200" dirty="0" err="1" smtClean="0">
                <a:solidFill>
                  <a:srgbClr val="0070C0"/>
                </a:solidFill>
              </a:rPr>
              <a:t>lebih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baik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</a:p>
          <a:p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/>
          </a:p>
          <a:p>
            <a:r>
              <a:rPr lang="en-US" sz="3600" dirty="0" smtClean="0"/>
              <a:t>Research (</a:t>
            </a:r>
            <a:r>
              <a:rPr lang="en-US" sz="3600" dirty="0" err="1" smtClean="0"/>
              <a:t>Inggris</a:t>
            </a:r>
            <a:r>
              <a:rPr lang="en-US" sz="3600" dirty="0" smtClean="0"/>
              <a:t>)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recherche</a:t>
            </a:r>
            <a:r>
              <a:rPr lang="en-US" sz="3600" dirty="0" smtClean="0"/>
              <a:t> (</a:t>
            </a:r>
            <a:r>
              <a:rPr lang="en-US" sz="3600" dirty="0" err="1" smtClean="0"/>
              <a:t>Prancis</a:t>
            </a:r>
            <a:r>
              <a:rPr lang="en-US" sz="3600" dirty="0" smtClean="0"/>
              <a:t>)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re </a:t>
            </a:r>
            <a:r>
              <a:rPr lang="en-US" sz="3100" dirty="0" smtClean="0"/>
              <a:t>(</a:t>
            </a:r>
            <a:r>
              <a:rPr lang="en-US" sz="3100" dirty="0" err="1" smtClean="0"/>
              <a:t>kembali</a:t>
            </a:r>
            <a:r>
              <a:rPr lang="en-US" sz="3100" dirty="0" smtClean="0"/>
              <a:t>)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to search </a:t>
            </a:r>
            <a:r>
              <a:rPr lang="en-US" sz="3100" dirty="0" smtClean="0"/>
              <a:t>(</a:t>
            </a:r>
            <a:r>
              <a:rPr lang="en-US" sz="3100" dirty="0" err="1" smtClean="0"/>
              <a:t>mencari</a:t>
            </a:r>
            <a:r>
              <a:rPr lang="en-US" sz="3100" dirty="0" smtClean="0"/>
              <a:t>)</a:t>
            </a:r>
          </a:p>
          <a:p>
            <a:pPr lvl="1"/>
            <a:endParaRPr lang="en-US" sz="2000" dirty="0" smtClean="0">
              <a:solidFill>
                <a:srgbClr val="C00000"/>
              </a:solidFill>
            </a:endParaRPr>
          </a:p>
          <a:p>
            <a:endParaRPr lang="en-US" sz="3600" dirty="0" smtClean="0"/>
          </a:p>
          <a:p>
            <a:endParaRPr lang="en-US" sz="2100" dirty="0" smtClean="0"/>
          </a:p>
          <a:p>
            <a:r>
              <a:rPr lang="en-US" sz="3600" dirty="0" smtClean="0"/>
              <a:t>The process of </a:t>
            </a:r>
            <a:r>
              <a:rPr lang="en-US" sz="3600" dirty="0" smtClean="0">
                <a:solidFill>
                  <a:srgbClr val="C00000"/>
                </a:solidFill>
              </a:rPr>
              <a:t>exploring the unknown</a:t>
            </a:r>
            <a:r>
              <a:rPr lang="en-US" sz="3600" dirty="0" smtClean="0"/>
              <a:t>, studying and </a:t>
            </a:r>
            <a:r>
              <a:rPr lang="en-US" sz="3600" dirty="0" smtClean="0">
                <a:solidFill>
                  <a:srgbClr val="C00000"/>
                </a:solidFill>
              </a:rPr>
              <a:t>learning</a:t>
            </a:r>
            <a:r>
              <a:rPr lang="id-ID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new things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C00000"/>
                </a:solidFill>
              </a:rPr>
              <a:t>building new knowledge</a:t>
            </a:r>
            <a:r>
              <a:rPr lang="en-US" sz="3600" dirty="0" smtClean="0"/>
              <a:t> about things that </a:t>
            </a:r>
            <a:r>
              <a:rPr lang="en-US" sz="3600" dirty="0" smtClean="0">
                <a:solidFill>
                  <a:srgbClr val="C00000"/>
                </a:solidFill>
              </a:rPr>
              <a:t>no one has understood before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100" i="1" dirty="0" smtClean="0"/>
              <a:t>(</a:t>
            </a:r>
            <a:r>
              <a:rPr lang="en-US" sz="3100" i="1" dirty="0" err="1" smtClean="0"/>
              <a:t>Berndtsson</a:t>
            </a:r>
            <a:r>
              <a:rPr lang="id-ID" sz="3100" i="1" dirty="0" smtClean="0"/>
              <a:t> et al., 2008)</a:t>
            </a:r>
            <a:endParaRPr lang="en-US" sz="3100" i="1" dirty="0" smtClean="0"/>
          </a:p>
          <a:p>
            <a:endParaRPr lang="en-US" sz="3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4188" t="11458" r="32430" b="5208"/>
          <a:stretch>
            <a:fillRect/>
          </a:stretch>
        </p:blipFill>
        <p:spPr bwMode="auto">
          <a:xfrm>
            <a:off x="8621333" y="1243884"/>
            <a:ext cx="1956601" cy="257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53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4BEB0920-B3F8-45BC-A7BB-03E6DF67FF1D}"/>
  <p:tag name="GENSWF_ADVANCE_TIME" val="1.37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15F38E9C-5375-43C2-B478-D1768BAEF1FD}"/>
  <p:tag name="GENSWF_ADVANCE_TIME" val="1.374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71C0FA3-99EC-4EF5-8FBA-890E7C13F903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99.292"/>
  <p:tag name="ISPRING_SLIDE_ID" val="{238FB475-8C57-48D3-96B9-EA6133DD9C8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718</Words>
  <Application>Microsoft Office PowerPoint</Application>
  <PresentationFormat>Widescreen</PresentationFormat>
  <Paragraphs>169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Wingdings</vt:lpstr>
      <vt:lpstr>Office Theme</vt:lpstr>
      <vt:lpstr>Custom Design</vt:lpstr>
      <vt:lpstr>1_Office Theme</vt:lpstr>
      <vt:lpstr>2_Office Theme</vt:lpstr>
      <vt:lpstr>3_Office Theme</vt:lpstr>
      <vt:lpstr>INA047 - PPT - SESI 1 Metodologi Penelitian</vt:lpstr>
      <vt:lpstr>Tujuan</vt:lpstr>
      <vt:lpstr>Bentuk Kuliah</vt:lpstr>
      <vt:lpstr>Deskripsi Mata Kuliah (1) </vt:lpstr>
      <vt:lpstr>Deskripsi Mata Kuliah (2)</vt:lpstr>
      <vt:lpstr>PowerPoint Presentation</vt:lpstr>
      <vt:lpstr>1. Pengantar Penelitian</vt:lpstr>
      <vt:lpstr>1.1 Definisi Penelitian</vt:lpstr>
      <vt:lpstr>PowerPoint Presentation</vt:lpstr>
      <vt:lpstr>PowerPoint Presentation</vt:lpstr>
      <vt:lpstr>Bentuk Kontribusi Penelitian</vt:lpstr>
      <vt:lpstr>Apa itu penelitian</vt:lpstr>
      <vt:lpstr>Beberapa Kesalahan Pemahaman</vt:lpstr>
      <vt:lpstr>Karakter Peneliti</vt:lpstr>
      <vt:lpstr>1.2 Klasifikasi Penelitian</vt:lpstr>
      <vt:lpstr>Klasifikasi Penelitian</vt:lpstr>
      <vt:lpstr>1. Pendekatan</vt:lpstr>
      <vt:lpstr>Quantitative vs Qualitative</vt:lpstr>
      <vt:lpstr>2. Metode</vt:lpstr>
      <vt:lpstr>3. Jenis Kontribusi</vt:lpstr>
      <vt:lpstr>PowerPoint Presentation</vt:lpstr>
      <vt:lpstr>PowerPoint Presentation</vt:lpstr>
      <vt:lpstr>Tugas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19</cp:revision>
  <dcterms:created xsi:type="dcterms:W3CDTF">2021-08-03T05:39:13Z</dcterms:created>
  <dcterms:modified xsi:type="dcterms:W3CDTF">2021-09-29T09:23:17Z</dcterms:modified>
</cp:coreProperties>
</file>