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3F2C-4D5E-4FE6-BB15-95605CF07DB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B875-8A3B-4E64-AD6D-C9E6BB9A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9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3F2C-4D5E-4FE6-BB15-95605CF07DB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B875-8A3B-4E64-AD6D-C9E6BB9A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2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3F2C-4D5E-4FE6-BB15-95605CF07DB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B875-8A3B-4E64-AD6D-C9E6BB9A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3F2C-4D5E-4FE6-BB15-95605CF07DB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B875-8A3B-4E64-AD6D-C9E6BB9A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9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3F2C-4D5E-4FE6-BB15-95605CF07DB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B875-8A3B-4E64-AD6D-C9E6BB9A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1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3F2C-4D5E-4FE6-BB15-95605CF07DB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B875-8A3B-4E64-AD6D-C9E6BB9A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8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3F2C-4D5E-4FE6-BB15-95605CF07DB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B875-8A3B-4E64-AD6D-C9E6BB9A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3F2C-4D5E-4FE6-BB15-95605CF07DB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B875-8A3B-4E64-AD6D-C9E6BB9A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4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3F2C-4D5E-4FE6-BB15-95605CF07DB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B875-8A3B-4E64-AD6D-C9E6BB9A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9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3F2C-4D5E-4FE6-BB15-95605CF07DB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B875-8A3B-4E64-AD6D-C9E6BB9A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4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3F2C-4D5E-4FE6-BB15-95605CF07DB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B875-8A3B-4E64-AD6D-C9E6BB9A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F3F2C-4D5E-4FE6-BB15-95605CF07DB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9B875-8A3B-4E64-AD6D-C9E6BB9A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1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Sesi</a:t>
            </a:r>
            <a:r>
              <a:rPr lang="en-US" dirty="0" smtClean="0"/>
              <a:t>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8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352550"/>
            <a:ext cx="7886700" cy="512399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topik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penelitian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diinginkan</a:t>
            </a:r>
            <a:endParaRPr lang="en-US" dirty="0" smtClean="0"/>
          </a:p>
          <a:p>
            <a:r>
              <a:rPr lang="en-US" dirty="0" smtClean="0"/>
              <a:t>Baca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survey paper </a:t>
            </a:r>
            <a:r>
              <a:rPr lang="en-US" dirty="0" smtClean="0"/>
              <a:t>yang </a:t>
            </a:r>
            <a:r>
              <a:rPr lang="en-US" dirty="0" err="1" smtClean="0"/>
              <a:t>ada</a:t>
            </a:r>
            <a:r>
              <a:rPr lang="en-US" dirty="0" smtClean="0"/>
              <a:t> di folder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cari</a:t>
            </a:r>
            <a:r>
              <a:rPr lang="en-US" dirty="0" smtClean="0"/>
              <a:t> paper survey lain yang </a:t>
            </a:r>
            <a:r>
              <a:rPr lang="en-US" dirty="0" err="1" smtClean="0"/>
              <a:t>relevan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(</a:t>
            </a:r>
            <a:r>
              <a:rPr lang="en-US" dirty="0" err="1" smtClean="0"/>
              <a:t>scopus</a:t>
            </a:r>
            <a:r>
              <a:rPr lang="en-US" dirty="0" smtClean="0"/>
              <a:t> indexed journal)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Rangkumkan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slide,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0070C0"/>
                </a:solidFill>
              </a:rPr>
              <a:t>Mengapa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, </a:t>
            </a:r>
            <a:r>
              <a:rPr lang="en-US" dirty="0" err="1" smtClean="0"/>
              <a:t>susun</a:t>
            </a:r>
            <a:r>
              <a:rPr lang="en-US" dirty="0" smtClean="0"/>
              <a:t> </a:t>
            </a:r>
            <a:r>
              <a:rPr lang="en-US" dirty="0" err="1" smtClean="0"/>
              <a:t>argumentadi</a:t>
            </a:r>
            <a:r>
              <a:rPr lang="en-US" dirty="0" smtClean="0"/>
              <a:t>, </a:t>
            </a:r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Sub </a:t>
            </a:r>
            <a:r>
              <a:rPr lang="en-US" dirty="0" err="1" smtClean="0">
                <a:solidFill>
                  <a:srgbClr val="0070C0"/>
                </a:solidFill>
              </a:rPr>
              <a:t>topik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siapa</a:t>
            </a:r>
            <a:r>
              <a:rPr lang="en-US" dirty="0" smtClean="0"/>
              <a:t> yang </a:t>
            </a:r>
            <a:r>
              <a:rPr lang="en-US" dirty="0" err="1" smtClean="0"/>
              <a:t>mengatakan</a:t>
            </a:r>
            <a:r>
              <a:rPr lang="en-US" dirty="0" smtClean="0"/>
              <a:t> (</a:t>
            </a:r>
            <a:r>
              <a:rPr lang="en-US" dirty="0" err="1" smtClean="0"/>
              <a:t>landasi</a:t>
            </a:r>
            <a:r>
              <a:rPr lang="en-US" dirty="0" smtClean="0"/>
              <a:t>)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sub </a:t>
            </a:r>
            <a:r>
              <a:rPr lang="en-US" dirty="0" err="1" smtClean="0"/>
              <a:t>topik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Siapa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nama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peneliti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yang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menulis</a:t>
            </a:r>
            <a:r>
              <a:rPr lang="en-US" dirty="0" smtClean="0"/>
              <a:t> paper di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0070C0"/>
                </a:solidFill>
              </a:rPr>
              <a:t>Metode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diusulkan</a:t>
            </a:r>
            <a:r>
              <a:rPr lang="en-US" dirty="0" smtClean="0"/>
              <a:t>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Dataset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0070C0"/>
                </a:solidFill>
              </a:rPr>
              <a:t>Masalah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penelitian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diangkat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para </a:t>
            </a:r>
            <a:r>
              <a:rPr lang="en-US" dirty="0" err="1" smtClean="0"/>
              <a:t>peneliti</a:t>
            </a:r>
            <a:r>
              <a:rPr lang="en-US" dirty="0" smtClean="0"/>
              <a:t> di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Literature Review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74285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Tugas Sesi 6</vt:lpstr>
      <vt:lpstr>Tugas Literature Review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Sesi 6</dc:title>
  <dc:creator>some</dc:creator>
  <cp:lastModifiedBy>some</cp:lastModifiedBy>
  <cp:revision>1</cp:revision>
  <dcterms:created xsi:type="dcterms:W3CDTF">2021-11-03T02:20:50Z</dcterms:created>
  <dcterms:modified xsi:type="dcterms:W3CDTF">2021-11-03T02:21:31Z</dcterms:modified>
</cp:coreProperties>
</file>