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KODE </a:t>
            </a:r>
            <a:r>
              <a:rPr lang="en-US" sz="3600" b="1" dirty="0" smtClean="0"/>
              <a:t>INA047</a:t>
            </a:r>
            <a:r>
              <a:rPr lang="en-US" sz="3600" b="1" dirty="0" smtClean="0"/>
              <a:t> </a:t>
            </a:r>
            <a:r>
              <a:rPr lang="en-US" sz="3600" b="1" dirty="0"/>
              <a:t>- </a:t>
            </a:r>
            <a:r>
              <a:rPr lang="en-US" sz="3600" b="1" dirty="0" smtClean="0"/>
              <a:t>TUGAS </a:t>
            </a:r>
            <a:r>
              <a:rPr lang="en-US" sz="3600" b="1" dirty="0"/>
              <a:t>- SESI </a:t>
            </a:r>
            <a:r>
              <a:rPr lang="en-US" sz="3600" b="1" dirty="0" smtClean="0"/>
              <a:t>5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METODOLOGI PENELITIAN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fi-FI" dirty="0" smtClean="0"/>
              <a:t>SYAM 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8382000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200" dirty="0"/>
              <a:t>Tentukan </a:t>
            </a:r>
            <a:r>
              <a:rPr lang="id-ID" sz="3200" dirty="0">
                <a:solidFill>
                  <a:srgbClr val="C00000"/>
                </a:solidFill>
              </a:rPr>
              <a:t>topi</a:t>
            </a:r>
            <a:r>
              <a:rPr lang="en-US" sz="3200" dirty="0">
                <a:solidFill>
                  <a:srgbClr val="C00000"/>
                </a:solidFill>
              </a:rPr>
              <a:t>k</a:t>
            </a:r>
            <a:r>
              <a:rPr lang="id-ID" sz="3200" dirty="0">
                <a:solidFill>
                  <a:srgbClr val="C00000"/>
                </a:solidFill>
              </a:rPr>
              <a:t> </a:t>
            </a:r>
            <a:r>
              <a:rPr lang="id-ID" sz="3200" dirty="0"/>
              <a:t>penelitian dari </a:t>
            </a:r>
            <a:r>
              <a:rPr lang="en-US" sz="3200" dirty="0" err="1"/>
              <a:t>bidang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>
              <a:buFont typeface="+mj-lt"/>
              <a:buAutoNum type="arabicPeriod"/>
            </a:pPr>
            <a:r>
              <a:rPr lang="id-ID" sz="3200" dirty="0">
                <a:solidFill>
                  <a:srgbClr val="C00000"/>
                </a:solidFill>
              </a:rPr>
              <a:t>Studi literatur </a:t>
            </a:r>
            <a:r>
              <a:rPr lang="id-ID" sz="3200" dirty="0"/>
              <a:t>tentang topik tersebut (state-of-the-art, research direction/challenge) dari paper journal (review paper)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3200" dirty="0">
                <a:solidFill>
                  <a:srgbClr val="C00000"/>
                </a:solidFill>
              </a:rPr>
              <a:t>Rangkumkan</a:t>
            </a:r>
            <a:r>
              <a:rPr lang="en-US" sz="3200" dirty="0">
                <a:solidFill>
                  <a:srgbClr val="C00000"/>
                </a:solidFill>
              </a:rPr>
              <a:t> topic </a:t>
            </a:r>
            <a:r>
              <a:rPr lang="en-US" sz="3200" dirty="0" err="1">
                <a:solidFill>
                  <a:srgbClr val="C00000"/>
                </a:solidFill>
              </a:rPr>
              <a:t>penelitian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yang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pilih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mendetail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mindmap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software </a:t>
            </a:r>
            <a:r>
              <a:rPr lang="en-US" sz="3200" dirty="0" err="1">
                <a:solidFill>
                  <a:srgbClr val="0070C0"/>
                </a:solidFill>
              </a:rPr>
              <a:t>XMind</a:t>
            </a:r>
            <a:endParaRPr lang="en-US" sz="32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Ikuti</a:t>
            </a:r>
            <a:r>
              <a:rPr lang="en-US" sz="3200" dirty="0"/>
              <a:t> </a:t>
            </a:r>
            <a:r>
              <a:rPr lang="en-US" sz="3200" dirty="0" err="1"/>
              <a:t>artikel</a:t>
            </a:r>
            <a:r>
              <a:rPr lang="en-US" sz="3200" dirty="0"/>
              <a:t> di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600" i="1" dirty="0">
                <a:solidFill>
                  <a:srgbClr val="0070C0"/>
                </a:solidFill>
              </a:rPr>
              <a:t>http</a:t>
            </a:r>
            <a:r>
              <a:rPr lang="en-US" sz="1600" i="1" dirty="0">
                <a:solidFill>
                  <a:srgbClr val="0070C0"/>
                </a:solidFill>
              </a:rPr>
              <a:t>://romisatriawahono.net/2014/02/28/mind-map-untuk-memahami-topik-penelitian/</a:t>
            </a:r>
            <a:endParaRPr lang="en-US" sz="1600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067300" y="6553200"/>
            <a:ext cx="2057400" cy="304800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8789988" cy="647700"/>
          </a:xfrm>
        </p:spPr>
        <p:txBody>
          <a:bodyPr>
            <a:noAutofit/>
          </a:bodyPr>
          <a:lstStyle/>
          <a:p>
            <a:r>
              <a:rPr lang="id-ID" sz="4000" dirty="0"/>
              <a:t>Tugas Menentukan Topik Penelitian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1819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Custom Design</vt:lpstr>
      <vt:lpstr>KODE INA047 - TUGAS - SESI 5 METODOLOGI PENELITIAN</vt:lpstr>
      <vt:lpstr>Tugas Menentukan Topik Penelitian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some</cp:lastModifiedBy>
  <cp:revision>13</cp:revision>
  <dcterms:created xsi:type="dcterms:W3CDTF">2021-08-03T05:39:13Z</dcterms:created>
  <dcterms:modified xsi:type="dcterms:W3CDTF">2021-10-27T23:30:28Z</dcterms:modified>
</cp:coreProperties>
</file>