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  <p:sldMasterId id="2147483781" r:id="rId2"/>
  </p:sldMasterIdLst>
  <p:notesMasterIdLst>
    <p:notesMasterId r:id="rId24"/>
  </p:notesMasterIdLst>
  <p:handoutMasterIdLst>
    <p:handoutMasterId r:id="rId25"/>
  </p:handoutMasterIdLst>
  <p:sldIdLst>
    <p:sldId id="262" r:id="rId3"/>
    <p:sldId id="322" r:id="rId4"/>
    <p:sldId id="321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40" r:id="rId22"/>
    <p:sldId id="341" r:id="rId2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0566" autoAdjust="0"/>
  </p:normalViewPr>
  <p:slideViewPr>
    <p:cSldViewPr snapToGrid="0" snapToObjects="1">
      <p:cViewPr varScale="1">
        <p:scale>
          <a:sx n="74" d="100"/>
          <a:sy n="74" d="100"/>
        </p:scale>
        <p:origin x="3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982D7E-7EFA-4462-804E-5D4750B388F8}" type="datetimeFigureOut">
              <a:rPr lang="id-ID"/>
              <a:pPr>
                <a:defRPr/>
              </a:pPr>
              <a:t>10/11/2021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4F2D11-286F-49E9-B73C-86E8C2117A86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80566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FD2A-77F6-42D5-87FD-101575597942}" type="datetimeFigureOut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B4E2FB3-380A-414A-8E75-01A6E24CD6FE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035223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-4763" y="5548313"/>
            <a:ext cx="393701" cy="1333500"/>
          </a:xfrm>
          <a:custGeom>
            <a:avLst/>
            <a:gdLst>
              <a:gd name="T0" fmla="*/ 0 w 620"/>
              <a:gd name="T1" fmla="*/ 6223000 h 2100"/>
              <a:gd name="T2" fmla="*/ 0 w 620"/>
              <a:gd name="T3" fmla="*/ 7556500 h 2100"/>
              <a:gd name="T4" fmla="*/ 393700 w 620"/>
              <a:gd name="T5" fmla="*/ 7556500 h 2100"/>
              <a:gd name="T6" fmla="*/ 393700 w 620"/>
              <a:gd name="T7" fmla="*/ 6616700 h 2100"/>
              <a:gd name="T8" fmla="*/ 390525 w 620"/>
              <a:gd name="T9" fmla="*/ 6567170 h 2100"/>
              <a:gd name="T10" fmla="*/ 381635 w 620"/>
              <a:gd name="T11" fmla="*/ 6519545 h 2100"/>
              <a:gd name="T12" fmla="*/ 367030 w 620"/>
              <a:gd name="T13" fmla="*/ 6474460 h 2100"/>
              <a:gd name="T14" fmla="*/ 347345 w 620"/>
              <a:gd name="T15" fmla="*/ 6431915 h 2100"/>
              <a:gd name="T16" fmla="*/ 323215 w 620"/>
              <a:gd name="T17" fmla="*/ 6391910 h 2100"/>
              <a:gd name="T18" fmla="*/ 294640 w 620"/>
              <a:gd name="T19" fmla="*/ 6355080 h 2100"/>
              <a:gd name="T20" fmla="*/ 261620 w 620"/>
              <a:gd name="T21" fmla="*/ 6322060 h 2100"/>
              <a:gd name="T22" fmla="*/ 224790 w 620"/>
              <a:gd name="T23" fmla="*/ 6293485 h 2100"/>
              <a:gd name="T24" fmla="*/ 184785 w 620"/>
              <a:gd name="T25" fmla="*/ 6269355 h 2100"/>
              <a:gd name="T26" fmla="*/ 142240 w 620"/>
              <a:gd name="T27" fmla="*/ 6249670 h 2100"/>
              <a:gd name="T28" fmla="*/ 97155 w 620"/>
              <a:gd name="T29" fmla="*/ 6235065 h 2100"/>
              <a:gd name="T30" fmla="*/ 49530 w 620"/>
              <a:gd name="T31" fmla="*/ 6226175 h 2100"/>
              <a:gd name="T32" fmla="*/ 0 w 620"/>
              <a:gd name="T33" fmla="*/ 6223000 h 2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541338" y="6461125"/>
            <a:ext cx="676275" cy="376238"/>
          </a:xfrm>
          <a:custGeom>
            <a:avLst/>
            <a:gdLst>
              <a:gd name="T0" fmla="*/ 676275 w 1065"/>
              <a:gd name="T1" fmla="*/ 7557808 h 592"/>
              <a:gd name="T2" fmla="*/ 375920 w 1065"/>
              <a:gd name="T3" fmla="*/ 7557808 h 592"/>
              <a:gd name="T4" fmla="*/ 328295 w 1065"/>
              <a:gd name="T5" fmla="*/ 7554630 h 592"/>
              <a:gd name="T6" fmla="*/ 283210 w 1065"/>
              <a:gd name="T7" fmla="*/ 7546368 h 592"/>
              <a:gd name="T8" fmla="*/ 240030 w 1065"/>
              <a:gd name="T9" fmla="*/ 7532386 h 592"/>
              <a:gd name="T10" fmla="*/ 198755 w 1065"/>
              <a:gd name="T11" fmla="*/ 7513320 h 592"/>
              <a:gd name="T12" fmla="*/ 161290 w 1065"/>
              <a:gd name="T13" fmla="*/ 7490441 h 592"/>
              <a:gd name="T14" fmla="*/ 126365 w 1065"/>
              <a:gd name="T15" fmla="*/ 7462477 h 592"/>
              <a:gd name="T16" fmla="*/ 94615 w 1065"/>
              <a:gd name="T17" fmla="*/ 7431336 h 592"/>
              <a:gd name="T18" fmla="*/ 67310 w 1065"/>
              <a:gd name="T19" fmla="*/ 7396381 h 592"/>
              <a:gd name="T20" fmla="*/ 43815 w 1065"/>
              <a:gd name="T21" fmla="*/ 7358249 h 592"/>
              <a:gd name="T22" fmla="*/ 25400 w 1065"/>
              <a:gd name="T23" fmla="*/ 7317575 h 592"/>
              <a:gd name="T24" fmla="*/ 11430 w 1065"/>
              <a:gd name="T25" fmla="*/ 7274358 h 592"/>
              <a:gd name="T26" fmla="*/ 3175 w 1065"/>
              <a:gd name="T27" fmla="*/ 7228600 h 592"/>
              <a:gd name="T28" fmla="*/ 0 w 1065"/>
              <a:gd name="T29" fmla="*/ 7181570 h 592"/>
              <a:gd name="T30" fmla="*/ 300355 w 1065"/>
              <a:gd name="T31" fmla="*/ 7181570 h 592"/>
              <a:gd name="T32" fmla="*/ 347980 w 1065"/>
              <a:gd name="T33" fmla="*/ 7184748 h 592"/>
              <a:gd name="T34" fmla="*/ 393065 w 1065"/>
              <a:gd name="T35" fmla="*/ 7193010 h 592"/>
              <a:gd name="T36" fmla="*/ 436245 w 1065"/>
              <a:gd name="T37" fmla="*/ 7206991 h 592"/>
              <a:gd name="T38" fmla="*/ 476885 w 1065"/>
              <a:gd name="T39" fmla="*/ 7225422 h 592"/>
              <a:gd name="T40" fmla="*/ 514985 w 1065"/>
              <a:gd name="T41" fmla="*/ 7248937 h 592"/>
              <a:gd name="T42" fmla="*/ 549910 w 1065"/>
              <a:gd name="T43" fmla="*/ 7276265 h 592"/>
              <a:gd name="T44" fmla="*/ 581660 w 1065"/>
              <a:gd name="T45" fmla="*/ 7308042 h 592"/>
              <a:gd name="T46" fmla="*/ 608965 w 1065"/>
              <a:gd name="T47" fmla="*/ 7342996 h 592"/>
              <a:gd name="T48" fmla="*/ 632460 w 1065"/>
              <a:gd name="T49" fmla="*/ 7380493 h 592"/>
              <a:gd name="T50" fmla="*/ 650875 w 1065"/>
              <a:gd name="T51" fmla="*/ 7421803 h 592"/>
              <a:gd name="T52" fmla="*/ 664845 w 1065"/>
              <a:gd name="T53" fmla="*/ 7465020 h 592"/>
              <a:gd name="T54" fmla="*/ 673100 w 1065"/>
              <a:gd name="T55" fmla="*/ 7510143 h 592"/>
              <a:gd name="T56" fmla="*/ 676275 w 1065"/>
              <a:gd name="T57" fmla="*/ 7557808 h 5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541338" y="5889625"/>
            <a:ext cx="382587" cy="382588"/>
          </a:xfrm>
          <a:custGeom>
            <a:avLst/>
            <a:gdLst>
              <a:gd name="T0" fmla="*/ 191294 w 602"/>
              <a:gd name="T1" fmla="*/ 6609494 h 602"/>
              <a:gd name="T2" fmla="*/ 147442 w 602"/>
              <a:gd name="T3" fmla="*/ 6614578 h 602"/>
              <a:gd name="T4" fmla="*/ 106768 w 602"/>
              <a:gd name="T5" fmla="*/ 6629195 h 602"/>
              <a:gd name="T6" fmla="*/ 71815 w 602"/>
              <a:gd name="T7" fmla="*/ 6651439 h 602"/>
              <a:gd name="T8" fmla="*/ 41945 w 602"/>
              <a:gd name="T9" fmla="*/ 6681308 h 602"/>
              <a:gd name="T10" fmla="*/ 19701 w 602"/>
              <a:gd name="T11" fmla="*/ 6716262 h 602"/>
              <a:gd name="T12" fmla="*/ 5084 w 602"/>
              <a:gd name="T13" fmla="*/ 6756936 h 602"/>
              <a:gd name="T14" fmla="*/ 0 w 602"/>
              <a:gd name="T15" fmla="*/ 6800788 h 602"/>
              <a:gd name="T16" fmla="*/ 5084 w 602"/>
              <a:gd name="T17" fmla="*/ 6844639 h 602"/>
              <a:gd name="T18" fmla="*/ 19701 w 602"/>
              <a:gd name="T19" fmla="*/ 6884677 h 602"/>
              <a:gd name="T20" fmla="*/ 41945 w 602"/>
              <a:gd name="T21" fmla="*/ 6920267 h 602"/>
              <a:gd name="T22" fmla="*/ 71815 w 602"/>
              <a:gd name="T23" fmla="*/ 6949501 h 602"/>
              <a:gd name="T24" fmla="*/ 106768 w 602"/>
              <a:gd name="T25" fmla="*/ 6972380 h 602"/>
              <a:gd name="T26" fmla="*/ 147442 w 602"/>
              <a:gd name="T27" fmla="*/ 6986997 h 602"/>
              <a:gd name="T28" fmla="*/ 191294 w 602"/>
              <a:gd name="T29" fmla="*/ 6991446 h 602"/>
              <a:gd name="T30" fmla="*/ 235145 w 602"/>
              <a:gd name="T31" fmla="*/ 6986997 h 602"/>
              <a:gd name="T32" fmla="*/ 275183 w 602"/>
              <a:gd name="T33" fmla="*/ 6972380 h 602"/>
              <a:gd name="T34" fmla="*/ 310772 w 602"/>
              <a:gd name="T35" fmla="*/ 6949501 h 602"/>
              <a:gd name="T36" fmla="*/ 340007 w 602"/>
              <a:gd name="T37" fmla="*/ 6920267 h 602"/>
              <a:gd name="T38" fmla="*/ 362886 w 602"/>
              <a:gd name="T39" fmla="*/ 6884677 h 602"/>
              <a:gd name="T40" fmla="*/ 377503 w 602"/>
              <a:gd name="T41" fmla="*/ 6844639 h 602"/>
              <a:gd name="T42" fmla="*/ 381951 w 602"/>
              <a:gd name="T43" fmla="*/ 6800788 h 602"/>
              <a:gd name="T44" fmla="*/ 377503 w 602"/>
              <a:gd name="T45" fmla="*/ 6756936 h 602"/>
              <a:gd name="T46" fmla="*/ 362886 w 602"/>
              <a:gd name="T47" fmla="*/ 6716262 h 602"/>
              <a:gd name="T48" fmla="*/ 340007 w 602"/>
              <a:gd name="T49" fmla="*/ 6681308 h 602"/>
              <a:gd name="T50" fmla="*/ 310772 w 602"/>
              <a:gd name="T51" fmla="*/ 6651439 h 602"/>
              <a:gd name="T52" fmla="*/ 275183 w 602"/>
              <a:gd name="T53" fmla="*/ 6629195 h 602"/>
              <a:gd name="T54" fmla="*/ 235145 w 602"/>
              <a:gd name="T55" fmla="*/ 6614578 h 602"/>
              <a:gd name="T56" fmla="*/ 191294 w 602"/>
              <a:gd name="T57" fmla="*/ 6609494 h 60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" name="Freeform 2"/>
          <p:cNvSpPr>
            <a:spLocks/>
          </p:cNvSpPr>
          <p:nvPr/>
        </p:nvSpPr>
        <p:spPr bwMode="auto">
          <a:xfrm flipH="1">
            <a:off x="11809413" y="5543550"/>
            <a:ext cx="393700" cy="1333500"/>
          </a:xfrm>
          <a:custGeom>
            <a:avLst/>
            <a:gdLst>
              <a:gd name="T0" fmla="*/ 0 w 620"/>
              <a:gd name="T1" fmla="*/ 6223000 h 2100"/>
              <a:gd name="T2" fmla="*/ 0 w 620"/>
              <a:gd name="T3" fmla="*/ 7556500 h 2100"/>
              <a:gd name="T4" fmla="*/ 393700 w 620"/>
              <a:gd name="T5" fmla="*/ 7556500 h 2100"/>
              <a:gd name="T6" fmla="*/ 393700 w 620"/>
              <a:gd name="T7" fmla="*/ 6616700 h 2100"/>
              <a:gd name="T8" fmla="*/ 390525 w 620"/>
              <a:gd name="T9" fmla="*/ 6567170 h 2100"/>
              <a:gd name="T10" fmla="*/ 381635 w 620"/>
              <a:gd name="T11" fmla="*/ 6519545 h 2100"/>
              <a:gd name="T12" fmla="*/ 367030 w 620"/>
              <a:gd name="T13" fmla="*/ 6474460 h 2100"/>
              <a:gd name="T14" fmla="*/ 347345 w 620"/>
              <a:gd name="T15" fmla="*/ 6431915 h 2100"/>
              <a:gd name="T16" fmla="*/ 323215 w 620"/>
              <a:gd name="T17" fmla="*/ 6391910 h 2100"/>
              <a:gd name="T18" fmla="*/ 294640 w 620"/>
              <a:gd name="T19" fmla="*/ 6355080 h 2100"/>
              <a:gd name="T20" fmla="*/ 261620 w 620"/>
              <a:gd name="T21" fmla="*/ 6322060 h 2100"/>
              <a:gd name="T22" fmla="*/ 224790 w 620"/>
              <a:gd name="T23" fmla="*/ 6293485 h 2100"/>
              <a:gd name="T24" fmla="*/ 184785 w 620"/>
              <a:gd name="T25" fmla="*/ 6269355 h 2100"/>
              <a:gd name="T26" fmla="*/ 142240 w 620"/>
              <a:gd name="T27" fmla="*/ 6249670 h 2100"/>
              <a:gd name="T28" fmla="*/ 97155 w 620"/>
              <a:gd name="T29" fmla="*/ 6235065 h 2100"/>
              <a:gd name="T30" fmla="*/ 49530 w 620"/>
              <a:gd name="T31" fmla="*/ 6226175 h 2100"/>
              <a:gd name="T32" fmla="*/ 0 w 620"/>
              <a:gd name="T33" fmla="*/ 6223000 h 2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 flipH="1">
            <a:off x="11036300" y="6456363"/>
            <a:ext cx="676275" cy="376237"/>
          </a:xfrm>
          <a:custGeom>
            <a:avLst/>
            <a:gdLst>
              <a:gd name="T0" fmla="*/ 676275 w 1065"/>
              <a:gd name="T1" fmla="*/ 7557808 h 592"/>
              <a:gd name="T2" fmla="*/ 375920 w 1065"/>
              <a:gd name="T3" fmla="*/ 7557808 h 592"/>
              <a:gd name="T4" fmla="*/ 328295 w 1065"/>
              <a:gd name="T5" fmla="*/ 7554630 h 592"/>
              <a:gd name="T6" fmla="*/ 283210 w 1065"/>
              <a:gd name="T7" fmla="*/ 7546368 h 592"/>
              <a:gd name="T8" fmla="*/ 240030 w 1065"/>
              <a:gd name="T9" fmla="*/ 7532386 h 592"/>
              <a:gd name="T10" fmla="*/ 198755 w 1065"/>
              <a:gd name="T11" fmla="*/ 7513320 h 592"/>
              <a:gd name="T12" fmla="*/ 161290 w 1065"/>
              <a:gd name="T13" fmla="*/ 7490441 h 592"/>
              <a:gd name="T14" fmla="*/ 126365 w 1065"/>
              <a:gd name="T15" fmla="*/ 7462477 h 592"/>
              <a:gd name="T16" fmla="*/ 94615 w 1065"/>
              <a:gd name="T17" fmla="*/ 7431336 h 592"/>
              <a:gd name="T18" fmla="*/ 67310 w 1065"/>
              <a:gd name="T19" fmla="*/ 7396381 h 592"/>
              <a:gd name="T20" fmla="*/ 43815 w 1065"/>
              <a:gd name="T21" fmla="*/ 7358249 h 592"/>
              <a:gd name="T22" fmla="*/ 25400 w 1065"/>
              <a:gd name="T23" fmla="*/ 7317575 h 592"/>
              <a:gd name="T24" fmla="*/ 11430 w 1065"/>
              <a:gd name="T25" fmla="*/ 7274358 h 592"/>
              <a:gd name="T26" fmla="*/ 3175 w 1065"/>
              <a:gd name="T27" fmla="*/ 7228600 h 592"/>
              <a:gd name="T28" fmla="*/ 0 w 1065"/>
              <a:gd name="T29" fmla="*/ 7181570 h 592"/>
              <a:gd name="T30" fmla="*/ 300355 w 1065"/>
              <a:gd name="T31" fmla="*/ 7181570 h 592"/>
              <a:gd name="T32" fmla="*/ 347980 w 1065"/>
              <a:gd name="T33" fmla="*/ 7184748 h 592"/>
              <a:gd name="T34" fmla="*/ 393065 w 1065"/>
              <a:gd name="T35" fmla="*/ 7193010 h 592"/>
              <a:gd name="T36" fmla="*/ 436245 w 1065"/>
              <a:gd name="T37" fmla="*/ 7206991 h 592"/>
              <a:gd name="T38" fmla="*/ 476885 w 1065"/>
              <a:gd name="T39" fmla="*/ 7225422 h 592"/>
              <a:gd name="T40" fmla="*/ 514985 w 1065"/>
              <a:gd name="T41" fmla="*/ 7248937 h 592"/>
              <a:gd name="T42" fmla="*/ 549910 w 1065"/>
              <a:gd name="T43" fmla="*/ 7276265 h 592"/>
              <a:gd name="T44" fmla="*/ 581660 w 1065"/>
              <a:gd name="T45" fmla="*/ 7308042 h 592"/>
              <a:gd name="T46" fmla="*/ 608965 w 1065"/>
              <a:gd name="T47" fmla="*/ 7342996 h 592"/>
              <a:gd name="T48" fmla="*/ 632460 w 1065"/>
              <a:gd name="T49" fmla="*/ 7380493 h 592"/>
              <a:gd name="T50" fmla="*/ 650875 w 1065"/>
              <a:gd name="T51" fmla="*/ 7421803 h 592"/>
              <a:gd name="T52" fmla="*/ 664845 w 1065"/>
              <a:gd name="T53" fmla="*/ 7465020 h 592"/>
              <a:gd name="T54" fmla="*/ 673100 w 1065"/>
              <a:gd name="T55" fmla="*/ 7510143 h 592"/>
              <a:gd name="T56" fmla="*/ 676275 w 1065"/>
              <a:gd name="T57" fmla="*/ 7557808 h 5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" name="Freeform 4"/>
          <p:cNvSpPr>
            <a:spLocks/>
          </p:cNvSpPr>
          <p:nvPr/>
        </p:nvSpPr>
        <p:spPr bwMode="auto">
          <a:xfrm flipH="1">
            <a:off x="11296650" y="5897563"/>
            <a:ext cx="382588" cy="382587"/>
          </a:xfrm>
          <a:custGeom>
            <a:avLst/>
            <a:gdLst>
              <a:gd name="T0" fmla="*/ 191294 w 602"/>
              <a:gd name="T1" fmla="*/ 6609494 h 602"/>
              <a:gd name="T2" fmla="*/ 147442 w 602"/>
              <a:gd name="T3" fmla="*/ 6614578 h 602"/>
              <a:gd name="T4" fmla="*/ 106768 w 602"/>
              <a:gd name="T5" fmla="*/ 6629195 h 602"/>
              <a:gd name="T6" fmla="*/ 71815 w 602"/>
              <a:gd name="T7" fmla="*/ 6651439 h 602"/>
              <a:gd name="T8" fmla="*/ 41945 w 602"/>
              <a:gd name="T9" fmla="*/ 6681308 h 602"/>
              <a:gd name="T10" fmla="*/ 19701 w 602"/>
              <a:gd name="T11" fmla="*/ 6716262 h 602"/>
              <a:gd name="T12" fmla="*/ 5084 w 602"/>
              <a:gd name="T13" fmla="*/ 6756936 h 602"/>
              <a:gd name="T14" fmla="*/ 0 w 602"/>
              <a:gd name="T15" fmla="*/ 6800788 h 602"/>
              <a:gd name="T16" fmla="*/ 5084 w 602"/>
              <a:gd name="T17" fmla="*/ 6844639 h 602"/>
              <a:gd name="T18" fmla="*/ 19701 w 602"/>
              <a:gd name="T19" fmla="*/ 6884677 h 602"/>
              <a:gd name="T20" fmla="*/ 41945 w 602"/>
              <a:gd name="T21" fmla="*/ 6920267 h 602"/>
              <a:gd name="T22" fmla="*/ 71815 w 602"/>
              <a:gd name="T23" fmla="*/ 6949501 h 602"/>
              <a:gd name="T24" fmla="*/ 106768 w 602"/>
              <a:gd name="T25" fmla="*/ 6972380 h 602"/>
              <a:gd name="T26" fmla="*/ 147442 w 602"/>
              <a:gd name="T27" fmla="*/ 6986997 h 602"/>
              <a:gd name="T28" fmla="*/ 191294 w 602"/>
              <a:gd name="T29" fmla="*/ 6991446 h 602"/>
              <a:gd name="T30" fmla="*/ 235145 w 602"/>
              <a:gd name="T31" fmla="*/ 6986997 h 602"/>
              <a:gd name="T32" fmla="*/ 275183 w 602"/>
              <a:gd name="T33" fmla="*/ 6972380 h 602"/>
              <a:gd name="T34" fmla="*/ 310772 w 602"/>
              <a:gd name="T35" fmla="*/ 6949501 h 602"/>
              <a:gd name="T36" fmla="*/ 340007 w 602"/>
              <a:gd name="T37" fmla="*/ 6920267 h 602"/>
              <a:gd name="T38" fmla="*/ 362886 w 602"/>
              <a:gd name="T39" fmla="*/ 6884677 h 602"/>
              <a:gd name="T40" fmla="*/ 377503 w 602"/>
              <a:gd name="T41" fmla="*/ 6844639 h 602"/>
              <a:gd name="T42" fmla="*/ 381951 w 602"/>
              <a:gd name="T43" fmla="*/ 6800788 h 602"/>
              <a:gd name="T44" fmla="*/ 377503 w 602"/>
              <a:gd name="T45" fmla="*/ 6756936 h 602"/>
              <a:gd name="T46" fmla="*/ 362886 w 602"/>
              <a:gd name="T47" fmla="*/ 6716262 h 602"/>
              <a:gd name="T48" fmla="*/ 340007 w 602"/>
              <a:gd name="T49" fmla="*/ 6681308 h 602"/>
              <a:gd name="T50" fmla="*/ 310772 w 602"/>
              <a:gd name="T51" fmla="*/ 6651439 h 602"/>
              <a:gd name="T52" fmla="*/ 275183 w 602"/>
              <a:gd name="T53" fmla="*/ 6629195 h 602"/>
              <a:gd name="T54" fmla="*/ 235145 w 602"/>
              <a:gd name="T55" fmla="*/ 6614578 h 602"/>
              <a:gd name="T56" fmla="*/ 191294 w 602"/>
              <a:gd name="T57" fmla="*/ 6609494 h 60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pic>
        <p:nvPicPr>
          <p:cNvPr id="10" name="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88" y="641350"/>
            <a:ext cx="6064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4262438" y="1935163"/>
            <a:ext cx="3981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d-ID"/>
              <a:t>UNIVERSITAS INDONESIA MEMBANGUN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4087813" y="6345238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en-US" altLang="id-ID"/>
              <a:t>inaba.ac.id</a:t>
            </a:r>
          </a:p>
        </p:txBody>
      </p:sp>
      <p:pic>
        <p:nvPicPr>
          <p:cNvPr id="13" name="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3" y="6286500"/>
            <a:ext cx="2397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EE78A-1249-42FC-A141-8FAA7C3E6B67}" type="datetimeFigureOut">
              <a:rPr lang="en-US"/>
              <a:pPr>
                <a:defRPr/>
              </a:pPr>
              <a:t>11/10/2021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08E82-19A3-4F3A-8C68-5DE8169C04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2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6C00B-75F4-4D13-98DF-0D7A05B1FC58}" type="datetimeFigureOut">
              <a:rPr lang="en-US"/>
              <a:pPr>
                <a:defRPr/>
              </a:pPr>
              <a:t>11/10/2021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2E2B-D794-4ADF-B51B-E40820EAE2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1234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01E41-A6A7-4803-8DE6-E8644AD0699B}" type="datetimeFigureOut">
              <a:rPr lang="en-US"/>
              <a:pPr>
                <a:defRPr/>
              </a:pPr>
              <a:t>11/10/2021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F5467-3E75-44C1-A8AE-55241A5233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9028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95126-7917-42D2-BF8C-9B8638C151AA}" type="datetimeFigureOut">
              <a:rPr lang="en-US"/>
              <a:pPr>
                <a:defRPr/>
              </a:pPr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8570-2879-4E92-B9DE-D6A94CC0FD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789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BC886-5923-4788-B2B5-E750379B502F}" type="datetimeFigureOut">
              <a:rPr lang="en-US"/>
              <a:pPr>
                <a:defRPr/>
              </a:pPr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91312-384D-4A50-8309-83A82BE7B6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4027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8200" y="2322832"/>
            <a:ext cx="10439400" cy="1325563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200"/>
              </a:spcAft>
              <a:defRPr sz="5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Subtitle 2"/>
          <p:cNvSpPr>
            <a:spLocks noGrp="1"/>
          </p:cNvSpPr>
          <p:nvPr>
            <p:ph type="subTitle" idx="1"/>
          </p:nvPr>
        </p:nvSpPr>
        <p:spPr>
          <a:xfrm>
            <a:off x="1485900" y="3769691"/>
            <a:ext cx="9144000" cy="990569"/>
          </a:xfrm>
        </p:spPr>
        <p:txBody>
          <a:bodyPr/>
          <a:lstStyle>
            <a:lvl1pPr marL="0" indent="0" algn="ctr">
              <a:buFontTx/>
              <a:buNone/>
              <a:defRPr sz="30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8337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6D1C6-8265-4598-8F01-942D812D6F86}" type="datetimeFigureOut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F1423-E4E0-4939-9C4E-103B0E593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63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D5F22-03EB-4D10-AC62-3757D07543D5}" type="datetimeFigureOut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AAE51-3BD5-41DF-B76E-69EC18A3E1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2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97371-00CC-454C-A5BB-7D14A52A68D8}" type="datetimeFigureOut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F4DC3-E1FA-4C90-ADC9-FC2A7640C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55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86B1C-8633-47EA-862E-3D3D561FF52A}" type="datetimeFigureOut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EDF24-9A60-4A9D-8E4D-6F8CF6155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31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9F182-B6CD-4ADB-BC0D-F37E7DB3CC69}" type="datetimeFigureOut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E4222-C0C5-4B15-B753-E00B9A7DC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5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-4763" y="5548313"/>
            <a:ext cx="393701" cy="1333500"/>
          </a:xfrm>
          <a:custGeom>
            <a:avLst/>
            <a:gdLst>
              <a:gd name="T0" fmla="*/ 0 w 620"/>
              <a:gd name="T1" fmla="*/ 6223000 h 2100"/>
              <a:gd name="T2" fmla="*/ 0 w 620"/>
              <a:gd name="T3" fmla="*/ 7556500 h 2100"/>
              <a:gd name="T4" fmla="*/ 393700 w 620"/>
              <a:gd name="T5" fmla="*/ 7556500 h 2100"/>
              <a:gd name="T6" fmla="*/ 393700 w 620"/>
              <a:gd name="T7" fmla="*/ 6616700 h 2100"/>
              <a:gd name="T8" fmla="*/ 390525 w 620"/>
              <a:gd name="T9" fmla="*/ 6567170 h 2100"/>
              <a:gd name="T10" fmla="*/ 381635 w 620"/>
              <a:gd name="T11" fmla="*/ 6519545 h 2100"/>
              <a:gd name="T12" fmla="*/ 367030 w 620"/>
              <a:gd name="T13" fmla="*/ 6474460 h 2100"/>
              <a:gd name="T14" fmla="*/ 347345 w 620"/>
              <a:gd name="T15" fmla="*/ 6431915 h 2100"/>
              <a:gd name="T16" fmla="*/ 323215 w 620"/>
              <a:gd name="T17" fmla="*/ 6391910 h 2100"/>
              <a:gd name="T18" fmla="*/ 294640 w 620"/>
              <a:gd name="T19" fmla="*/ 6355080 h 2100"/>
              <a:gd name="T20" fmla="*/ 261620 w 620"/>
              <a:gd name="T21" fmla="*/ 6322060 h 2100"/>
              <a:gd name="T22" fmla="*/ 224790 w 620"/>
              <a:gd name="T23" fmla="*/ 6293485 h 2100"/>
              <a:gd name="T24" fmla="*/ 184785 w 620"/>
              <a:gd name="T25" fmla="*/ 6269355 h 2100"/>
              <a:gd name="T26" fmla="*/ 142240 w 620"/>
              <a:gd name="T27" fmla="*/ 6249670 h 2100"/>
              <a:gd name="T28" fmla="*/ 97155 w 620"/>
              <a:gd name="T29" fmla="*/ 6235065 h 2100"/>
              <a:gd name="T30" fmla="*/ 49530 w 620"/>
              <a:gd name="T31" fmla="*/ 6226175 h 2100"/>
              <a:gd name="T32" fmla="*/ 0 w 620"/>
              <a:gd name="T33" fmla="*/ 6223000 h 2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541338" y="6461125"/>
            <a:ext cx="676275" cy="376238"/>
          </a:xfrm>
          <a:custGeom>
            <a:avLst/>
            <a:gdLst>
              <a:gd name="T0" fmla="*/ 676275 w 1065"/>
              <a:gd name="T1" fmla="*/ 7557808 h 592"/>
              <a:gd name="T2" fmla="*/ 375920 w 1065"/>
              <a:gd name="T3" fmla="*/ 7557808 h 592"/>
              <a:gd name="T4" fmla="*/ 328295 w 1065"/>
              <a:gd name="T5" fmla="*/ 7554630 h 592"/>
              <a:gd name="T6" fmla="*/ 283210 w 1065"/>
              <a:gd name="T7" fmla="*/ 7546368 h 592"/>
              <a:gd name="T8" fmla="*/ 240030 w 1065"/>
              <a:gd name="T9" fmla="*/ 7532386 h 592"/>
              <a:gd name="T10" fmla="*/ 198755 w 1065"/>
              <a:gd name="T11" fmla="*/ 7513320 h 592"/>
              <a:gd name="T12" fmla="*/ 161290 w 1065"/>
              <a:gd name="T13" fmla="*/ 7490441 h 592"/>
              <a:gd name="T14" fmla="*/ 126365 w 1065"/>
              <a:gd name="T15" fmla="*/ 7462477 h 592"/>
              <a:gd name="T16" fmla="*/ 94615 w 1065"/>
              <a:gd name="T17" fmla="*/ 7431336 h 592"/>
              <a:gd name="T18" fmla="*/ 67310 w 1065"/>
              <a:gd name="T19" fmla="*/ 7396381 h 592"/>
              <a:gd name="T20" fmla="*/ 43815 w 1065"/>
              <a:gd name="T21" fmla="*/ 7358249 h 592"/>
              <a:gd name="T22" fmla="*/ 25400 w 1065"/>
              <a:gd name="T23" fmla="*/ 7317575 h 592"/>
              <a:gd name="T24" fmla="*/ 11430 w 1065"/>
              <a:gd name="T25" fmla="*/ 7274358 h 592"/>
              <a:gd name="T26" fmla="*/ 3175 w 1065"/>
              <a:gd name="T27" fmla="*/ 7228600 h 592"/>
              <a:gd name="T28" fmla="*/ 0 w 1065"/>
              <a:gd name="T29" fmla="*/ 7181570 h 592"/>
              <a:gd name="T30" fmla="*/ 300355 w 1065"/>
              <a:gd name="T31" fmla="*/ 7181570 h 592"/>
              <a:gd name="T32" fmla="*/ 347980 w 1065"/>
              <a:gd name="T33" fmla="*/ 7184748 h 592"/>
              <a:gd name="T34" fmla="*/ 393065 w 1065"/>
              <a:gd name="T35" fmla="*/ 7193010 h 592"/>
              <a:gd name="T36" fmla="*/ 436245 w 1065"/>
              <a:gd name="T37" fmla="*/ 7206991 h 592"/>
              <a:gd name="T38" fmla="*/ 476885 w 1065"/>
              <a:gd name="T39" fmla="*/ 7225422 h 592"/>
              <a:gd name="T40" fmla="*/ 514985 w 1065"/>
              <a:gd name="T41" fmla="*/ 7248937 h 592"/>
              <a:gd name="T42" fmla="*/ 549910 w 1065"/>
              <a:gd name="T43" fmla="*/ 7276265 h 592"/>
              <a:gd name="T44" fmla="*/ 581660 w 1065"/>
              <a:gd name="T45" fmla="*/ 7308042 h 592"/>
              <a:gd name="T46" fmla="*/ 608965 w 1065"/>
              <a:gd name="T47" fmla="*/ 7342996 h 592"/>
              <a:gd name="T48" fmla="*/ 632460 w 1065"/>
              <a:gd name="T49" fmla="*/ 7380493 h 592"/>
              <a:gd name="T50" fmla="*/ 650875 w 1065"/>
              <a:gd name="T51" fmla="*/ 7421803 h 592"/>
              <a:gd name="T52" fmla="*/ 664845 w 1065"/>
              <a:gd name="T53" fmla="*/ 7465020 h 592"/>
              <a:gd name="T54" fmla="*/ 673100 w 1065"/>
              <a:gd name="T55" fmla="*/ 7510143 h 592"/>
              <a:gd name="T56" fmla="*/ 676275 w 1065"/>
              <a:gd name="T57" fmla="*/ 7557808 h 5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541338" y="5889625"/>
            <a:ext cx="382587" cy="382588"/>
          </a:xfrm>
          <a:custGeom>
            <a:avLst/>
            <a:gdLst>
              <a:gd name="T0" fmla="*/ 191294 w 602"/>
              <a:gd name="T1" fmla="*/ 6609494 h 602"/>
              <a:gd name="T2" fmla="*/ 147442 w 602"/>
              <a:gd name="T3" fmla="*/ 6614578 h 602"/>
              <a:gd name="T4" fmla="*/ 106768 w 602"/>
              <a:gd name="T5" fmla="*/ 6629195 h 602"/>
              <a:gd name="T6" fmla="*/ 71815 w 602"/>
              <a:gd name="T7" fmla="*/ 6651439 h 602"/>
              <a:gd name="T8" fmla="*/ 41945 w 602"/>
              <a:gd name="T9" fmla="*/ 6681308 h 602"/>
              <a:gd name="T10" fmla="*/ 19701 w 602"/>
              <a:gd name="T11" fmla="*/ 6716262 h 602"/>
              <a:gd name="T12" fmla="*/ 5084 w 602"/>
              <a:gd name="T13" fmla="*/ 6756936 h 602"/>
              <a:gd name="T14" fmla="*/ 0 w 602"/>
              <a:gd name="T15" fmla="*/ 6800788 h 602"/>
              <a:gd name="T16" fmla="*/ 5084 w 602"/>
              <a:gd name="T17" fmla="*/ 6844639 h 602"/>
              <a:gd name="T18" fmla="*/ 19701 w 602"/>
              <a:gd name="T19" fmla="*/ 6884677 h 602"/>
              <a:gd name="T20" fmla="*/ 41945 w 602"/>
              <a:gd name="T21" fmla="*/ 6920267 h 602"/>
              <a:gd name="T22" fmla="*/ 71815 w 602"/>
              <a:gd name="T23" fmla="*/ 6949501 h 602"/>
              <a:gd name="T24" fmla="*/ 106768 w 602"/>
              <a:gd name="T25" fmla="*/ 6972380 h 602"/>
              <a:gd name="T26" fmla="*/ 147442 w 602"/>
              <a:gd name="T27" fmla="*/ 6986997 h 602"/>
              <a:gd name="T28" fmla="*/ 191294 w 602"/>
              <a:gd name="T29" fmla="*/ 6991446 h 602"/>
              <a:gd name="T30" fmla="*/ 235145 w 602"/>
              <a:gd name="T31" fmla="*/ 6986997 h 602"/>
              <a:gd name="T32" fmla="*/ 275183 w 602"/>
              <a:gd name="T33" fmla="*/ 6972380 h 602"/>
              <a:gd name="T34" fmla="*/ 310772 w 602"/>
              <a:gd name="T35" fmla="*/ 6949501 h 602"/>
              <a:gd name="T36" fmla="*/ 340007 w 602"/>
              <a:gd name="T37" fmla="*/ 6920267 h 602"/>
              <a:gd name="T38" fmla="*/ 362886 w 602"/>
              <a:gd name="T39" fmla="*/ 6884677 h 602"/>
              <a:gd name="T40" fmla="*/ 377503 w 602"/>
              <a:gd name="T41" fmla="*/ 6844639 h 602"/>
              <a:gd name="T42" fmla="*/ 381951 w 602"/>
              <a:gd name="T43" fmla="*/ 6800788 h 602"/>
              <a:gd name="T44" fmla="*/ 377503 w 602"/>
              <a:gd name="T45" fmla="*/ 6756936 h 602"/>
              <a:gd name="T46" fmla="*/ 362886 w 602"/>
              <a:gd name="T47" fmla="*/ 6716262 h 602"/>
              <a:gd name="T48" fmla="*/ 340007 w 602"/>
              <a:gd name="T49" fmla="*/ 6681308 h 602"/>
              <a:gd name="T50" fmla="*/ 310772 w 602"/>
              <a:gd name="T51" fmla="*/ 6651439 h 602"/>
              <a:gd name="T52" fmla="*/ 275183 w 602"/>
              <a:gd name="T53" fmla="*/ 6629195 h 602"/>
              <a:gd name="T54" fmla="*/ 235145 w 602"/>
              <a:gd name="T55" fmla="*/ 6614578 h 602"/>
              <a:gd name="T56" fmla="*/ 191294 w 602"/>
              <a:gd name="T57" fmla="*/ 6609494 h 60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en-US" altLang="id-ID"/>
              <a:t>inaba.ac.id</a:t>
            </a:r>
          </a:p>
        </p:txBody>
      </p:sp>
      <p:pic>
        <p:nvPicPr>
          <p:cNvPr id="8" name="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25" y="6272213"/>
            <a:ext cx="2413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2"/>
          <p:cNvSpPr>
            <a:spLocks/>
          </p:cNvSpPr>
          <p:nvPr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*/ 6223000 h 2100"/>
              <a:gd name="T2" fmla="*/ 0 w 620"/>
              <a:gd name="T3" fmla="*/ 7556500 h 2100"/>
              <a:gd name="T4" fmla="*/ 393700 w 620"/>
              <a:gd name="T5" fmla="*/ 7556500 h 2100"/>
              <a:gd name="T6" fmla="*/ 393700 w 620"/>
              <a:gd name="T7" fmla="*/ 6616700 h 2100"/>
              <a:gd name="T8" fmla="*/ 390525 w 620"/>
              <a:gd name="T9" fmla="*/ 6567170 h 2100"/>
              <a:gd name="T10" fmla="*/ 381635 w 620"/>
              <a:gd name="T11" fmla="*/ 6519545 h 2100"/>
              <a:gd name="T12" fmla="*/ 367030 w 620"/>
              <a:gd name="T13" fmla="*/ 6474460 h 2100"/>
              <a:gd name="T14" fmla="*/ 347345 w 620"/>
              <a:gd name="T15" fmla="*/ 6431915 h 2100"/>
              <a:gd name="T16" fmla="*/ 323215 w 620"/>
              <a:gd name="T17" fmla="*/ 6391910 h 2100"/>
              <a:gd name="T18" fmla="*/ 294640 w 620"/>
              <a:gd name="T19" fmla="*/ 6355080 h 2100"/>
              <a:gd name="T20" fmla="*/ 261620 w 620"/>
              <a:gd name="T21" fmla="*/ 6322060 h 2100"/>
              <a:gd name="T22" fmla="*/ 224790 w 620"/>
              <a:gd name="T23" fmla="*/ 6293485 h 2100"/>
              <a:gd name="T24" fmla="*/ 184785 w 620"/>
              <a:gd name="T25" fmla="*/ 6269355 h 2100"/>
              <a:gd name="T26" fmla="*/ 142240 w 620"/>
              <a:gd name="T27" fmla="*/ 6249670 h 2100"/>
              <a:gd name="T28" fmla="*/ 97155 w 620"/>
              <a:gd name="T29" fmla="*/ 6235065 h 2100"/>
              <a:gd name="T30" fmla="*/ 49530 w 620"/>
              <a:gd name="T31" fmla="*/ 6226175 h 2100"/>
              <a:gd name="T32" fmla="*/ 0 w 620"/>
              <a:gd name="T33" fmla="*/ 6223000 h 2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" name="Freeform 3"/>
          <p:cNvSpPr>
            <a:spLocks/>
          </p:cNvSpPr>
          <p:nvPr/>
        </p:nvSpPr>
        <p:spPr bwMode="auto">
          <a:xfrm>
            <a:off x="11022013" y="25400"/>
            <a:ext cx="676275" cy="376238"/>
          </a:xfrm>
          <a:custGeom>
            <a:avLst/>
            <a:gdLst>
              <a:gd name="T0" fmla="*/ 676275 w 1065"/>
              <a:gd name="T1" fmla="*/ 7557808 h 592"/>
              <a:gd name="T2" fmla="*/ 375920 w 1065"/>
              <a:gd name="T3" fmla="*/ 7557808 h 592"/>
              <a:gd name="T4" fmla="*/ 328295 w 1065"/>
              <a:gd name="T5" fmla="*/ 7554630 h 592"/>
              <a:gd name="T6" fmla="*/ 283210 w 1065"/>
              <a:gd name="T7" fmla="*/ 7546368 h 592"/>
              <a:gd name="T8" fmla="*/ 240030 w 1065"/>
              <a:gd name="T9" fmla="*/ 7532386 h 592"/>
              <a:gd name="T10" fmla="*/ 198755 w 1065"/>
              <a:gd name="T11" fmla="*/ 7513320 h 592"/>
              <a:gd name="T12" fmla="*/ 161290 w 1065"/>
              <a:gd name="T13" fmla="*/ 7490441 h 592"/>
              <a:gd name="T14" fmla="*/ 126365 w 1065"/>
              <a:gd name="T15" fmla="*/ 7462477 h 592"/>
              <a:gd name="T16" fmla="*/ 94615 w 1065"/>
              <a:gd name="T17" fmla="*/ 7431336 h 592"/>
              <a:gd name="T18" fmla="*/ 67310 w 1065"/>
              <a:gd name="T19" fmla="*/ 7396381 h 592"/>
              <a:gd name="T20" fmla="*/ 43815 w 1065"/>
              <a:gd name="T21" fmla="*/ 7358249 h 592"/>
              <a:gd name="T22" fmla="*/ 25400 w 1065"/>
              <a:gd name="T23" fmla="*/ 7317575 h 592"/>
              <a:gd name="T24" fmla="*/ 11430 w 1065"/>
              <a:gd name="T25" fmla="*/ 7274358 h 592"/>
              <a:gd name="T26" fmla="*/ 3175 w 1065"/>
              <a:gd name="T27" fmla="*/ 7228600 h 592"/>
              <a:gd name="T28" fmla="*/ 0 w 1065"/>
              <a:gd name="T29" fmla="*/ 7181570 h 592"/>
              <a:gd name="T30" fmla="*/ 300355 w 1065"/>
              <a:gd name="T31" fmla="*/ 7181570 h 592"/>
              <a:gd name="T32" fmla="*/ 347980 w 1065"/>
              <a:gd name="T33" fmla="*/ 7184748 h 592"/>
              <a:gd name="T34" fmla="*/ 393065 w 1065"/>
              <a:gd name="T35" fmla="*/ 7193010 h 592"/>
              <a:gd name="T36" fmla="*/ 436245 w 1065"/>
              <a:gd name="T37" fmla="*/ 7206991 h 592"/>
              <a:gd name="T38" fmla="*/ 476885 w 1065"/>
              <a:gd name="T39" fmla="*/ 7225422 h 592"/>
              <a:gd name="T40" fmla="*/ 514985 w 1065"/>
              <a:gd name="T41" fmla="*/ 7248937 h 592"/>
              <a:gd name="T42" fmla="*/ 549910 w 1065"/>
              <a:gd name="T43" fmla="*/ 7276265 h 592"/>
              <a:gd name="T44" fmla="*/ 581660 w 1065"/>
              <a:gd name="T45" fmla="*/ 7308042 h 592"/>
              <a:gd name="T46" fmla="*/ 608965 w 1065"/>
              <a:gd name="T47" fmla="*/ 7342996 h 592"/>
              <a:gd name="T48" fmla="*/ 632460 w 1065"/>
              <a:gd name="T49" fmla="*/ 7380493 h 592"/>
              <a:gd name="T50" fmla="*/ 650875 w 1065"/>
              <a:gd name="T51" fmla="*/ 7421803 h 592"/>
              <a:gd name="T52" fmla="*/ 664845 w 1065"/>
              <a:gd name="T53" fmla="*/ 7465020 h 592"/>
              <a:gd name="T54" fmla="*/ 673100 w 1065"/>
              <a:gd name="T55" fmla="*/ 7510143 h 592"/>
              <a:gd name="T56" fmla="*/ 676275 w 1065"/>
              <a:gd name="T57" fmla="*/ 7557808 h 5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reeform 4"/>
          <p:cNvSpPr>
            <a:spLocks/>
          </p:cNvSpPr>
          <p:nvPr/>
        </p:nvSpPr>
        <p:spPr bwMode="auto">
          <a:xfrm>
            <a:off x="11328400" y="501650"/>
            <a:ext cx="382588" cy="382588"/>
          </a:xfrm>
          <a:custGeom>
            <a:avLst/>
            <a:gdLst>
              <a:gd name="T0" fmla="*/ 191294 w 602"/>
              <a:gd name="T1" fmla="*/ 6609494 h 602"/>
              <a:gd name="T2" fmla="*/ 147442 w 602"/>
              <a:gd name="T3" fmla="*/ 6614578 h 602"/>
              <a:gd name="T4" fmla="*/ 106768 w 602"/>
              <a:gd name="T5" fmla="*/ 6629195 h 602"/>
              <a:gd name="T6" fmla="*/ 71815 w 602"/>
              <a:gd name="T7" fmla="*/ 6651439 h 602"/>
              <a:gd name="T8" fmla="*/ 41945 w 602"/>
              <a:gd name="T9" fmla="*/ 6681308 h 602"/>
              <a:gd name="T10" fmla="*/ 19701 w 602"/>
              <a:gd name="T11" fmla="*/ 6716262 h 602"/>
              <a:gd name="T12" fmla="*/ 5084 w 602"/>
              <a:gd name="T13" fmla="*/ 6756936 h 602"/>
              <a:gd name="T14" fmla="*/ 0 w 602"/>
              <a:gd name="T15" fmla="*/ 6800788 h 602"/>
              <a:gd name="T16" fmla="*/ 5084 w 602"/>
              <a:gd name="T17" fmla="*/ 6844639 h 602"/>
              <a:gd name="T18" fmla="*/ 19701 w 602"/>
              <a:gd name="T19" fmla="*/ 6884677 h 602"/>
              <a:gd name="T20" fmla="*/ 41945 w 602"/>
              <a:gd name="T21" fmla="*/ 6920267 h 602"/>
              <a:gd name="T22" fmla="*/ 71815 w 602"/>
              <a:gd name="T23" fmla="*/ 6949501 h 602"/>
              <a:gd name="T24" fmla="*/ 106768 w 602"/>
              <a:gd name="T25" fmla="*/ 6972380 h 602"/>
              <a:gd name="T26" fmla="*/ 147442 w 602"/>
              <a:gd name="T27" fmla="*/ 6986997 h 602"/>
              <a:gd name="T28" fmla="*/ 191294 w 602"/>
              <a:gd name="T29" fmla="*/ 6991446 h 602"/>
              <a:gd name="T30" fmla="*/ 235145 w 602"/>
              <a:gd name="T31" fmla="*/ 6986997 h 602"/>
              <a:gd name="T32" fmla="*/ 275183 w 602"/>
              <a:gd name="T33" fmla="*/ 6972380 h 602"/>
              <a:gd name="T34" fmla="*/ 310772 w 602"/>
              <a:gd name="T35" fmla="*/ 6949501 h 602"/>
              <a:gd name="T36" fmla="*/ 340007 w 602"/>
              <a:gd name="T37" fmla="*/ 6920267 h 602"/>
              <a:gd name="T38" fmla="*/ 362886 w 602"/>
              <a:gd name="T39" fmla="*/ 6884677 h 602"/>
              <a:gd name="T40" fmla="*/ 377503 w 602"/>
              <a:gd name="T41" fmla="*/ 6844639 h 602"/>
              <a:gd name="T42" fmla="*/ 381951 w 602"/>
              <a:gd name="T43" fmla="*/ 6800788 h 602"/>
              <a:gd name="T44" fmla="*/ 377503 w 602"/>
              <a:gd name="T45" fmla="*/ 6756936 h 602"/>
              <a:gd name="T46" fmla="*/ 362886 w 602"/>
              <a:gd name="T47" fmla="*/ 6716262 h 602"/>
              <a:gd name="T48" fmla="*/ 340007 w 602"/>
              <a:gd name="T49" fmla="*/ 6681308 h 602"/>
              <a:gd name="T50" fmla="*/ 310772 w 602"/>
              <a:gd name="T51" fmla="*/ 6651439 h 602"/>
              <a:gd name="T52" fmla="*/ 275183 w 602"/>
              <a:gd name="T53" fmla="*/ 6629195 h 602"/>
              <a:gd name="T54" fmla="*/ 235145 w 602"/>
              <a:gd name="T55" fmla="*/ 6614578 h 602"/>
              <a:gd name="T56" fmla="*/ 191294 w 602"/>
              <a:gd name="T57" fmla="*/ 6609494 h 60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pic>
        <p:nvPicPr>
          <p:cNvPr id="12" name="Picture 14" descr="Logo, company name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2271713"/>
            <a:ext cx="2752725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0F90D-EBF0-4634-99BB-4D35452353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93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C0FA9-2214-49F5-9D39-36CB36DE94CE}" type="datetimeFigureOut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9D858-3CA4-4BD8-BB5E-C3780F455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71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6BCCA-4D88-4D5A-910C-D2D268846726}" type="datetimeFigureOut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6CA04-7CC7-441B-99A5-E7BE52F34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8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9E79C-58EF-4F6D-9D56-6B205A1FD2B6}" type="datetimeFigureOut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CB514-876A-4BE7-973A-C82A309C7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98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FEAED-C4C2-496E-8EDB-AC00E5B3E0D5}" type="datetimeFigureOut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69293-F138-4EBB-A021-F3D518590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96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5290F-4AD2-45AD-AEEE-BEA503D63857}" type="datetimeFigureOut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8326-39FB-40FF-908D-A374CDC87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32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44B22-1D71-44BC-8CE3-2AD5DA8E5A37}" type="datetimeFigureOut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E7A9F-EE6E-435C-B97B-7F6ED6C18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539750" y="5905500"/>
            <a:ext cx="382588" cy="382588"/>
          </a:xfrm>
          <a:custGeom>
            <a:avLst/>
            <a:gdLst>
              <a:gd name="T0" fmla="*/ 191294 w 602"/>
              <a:gd name="T1" fmla="*/ 6609494 h 602"/>
              <a:gd name="T2" fmla="*/ 147442 w 602"/>
              <a:gd name="T3" fmla="*/ 6614578 h 602"/>
              <a:gd name="T4" fmla="*/ 106768 w 602"/>
              <a:gd name="T5" fmla="*/ 6629195 h 602"/>
              <a:gd name="T6" fmla="*/ 71815 w 602"/>
              <a:gd name="T7" fmla="*/ 6651439 h 602"/>
              <a:gd name="T8" fmla="*/ 41945 w 602"/>
              <a:gd name="T9" fmla="*/ 6681308 h 602"/>
              <a:gd name="T10" fmla="*/ 19701 w 602"/>
              <a:gd name="T11" fmla="*/ 6716262 h 602"/>
              <a:gd name="T12" fmla="*/ 5084 w 602"/>
              <a:gd name="T13" fmla="*/ 6756936 h 602"/>
              <a:gd name="T14" fmla="*/ 0 w 602"/>
              <a:gd name="T15" fmla="*/ 6800788 h 602"/>
              <a:gd name="T16" fmla="*/ 5084 w 602"/>
              <a:gd name="T17" fmla="*/ 6844639 h 602"/>
              <a:gd name="T18" fmla="*/ 19701 w 602"/>
              <a:gd name="T19" fmla="*/ 6884677 h 602"/>
              <a:gd name="T20" fmla="*/ 41945 w 602"/>
              <a:gd name="T21" fmla="*/ 6920267 h 602"/>
              <a:gd name="T22" fmla="*/ 71815 w 602"/>
              <a:gd name="T23" fmla="*/ 6949501 h 602"/>
              <a:gd name="T24" fmla="*/ 106768 w 602"/>
              <a:gd name="T25" fmla="*/ 6972380 h 602"/>
              <a:gd name="T26" fmla="*/ 147442 w 602"/>
              <a:gd name="T27" fmla="*/ 6986997 h 602"/>
              <a:gd name="T28" fmla="*/ 191294 w 602"/>
              <a:gd name="T29" fmla="*/ 6991446 h 602"/>
              <a:gd name="T30" fmla="*/ 235145 w 602"/>
              <a:gd name="T31" fmla="*/ 6986997 h 602"/>
              <a:gd name="T32" fmla="*/ 275183 w 602"/>
              <a:gd name="T33" fmla="*/ 6972380 h 602"/>
              <a:gd name="T34" fmla="*/ 310772 w 602"/>
              <a:gd name="T35" fmla="*/ 6949501 h 602"/>
              <a:gd name="T36" fmla="*/ 340007 w 602"/>
              <a:gd name="T37" fmla="*/ 6920267 h 602"/>
              <a:gd name="T38" fmla="*/ 362886 w 602"/>
              <a:gd name="T39" fmla="*/ 6884677 h 602"/>
              <a:gd name="T40" fmla="*/ 377503 w 602"/>
              <a:gd name="T41" fmla="*/ 6844639 h 602"/>
              <a:gd name="T42" fmla="*/ 381951 w 602"/>
              <a:gd name="T43" fmla="*/ 6800788 h 602"/>
              <a:gd name="T44" fmla="*/ 377503 w 602"/>
              <a:gd name="T45" fmla="*/ 6756936 h 602"/>
              <a:gd name="T46" fmla="*/ 362886 w 602"/>
              <a:gd name="T47" fmla="*/ 6716262 h 602"/>
              <a:gd name="T48" fmla="*/ 340007 w 602"/>
              <a:gd name="T49" fmla="*/ 6681308 h 602"/>
              <a:gd name="T50" fmla="*/ 310772 w 602"/>
              <a:gd name="T51" fmla="*/ 6651439 h 602"/>
              <a:gd name="T52" fmla="*/ 275183 w 602"/>
              <a:gd name="T53" fmla="*/ 6629195 h 602"/>
              <a:gd name="T54" fmla="*/ 235145 w 602"/>
              <a:gd name="T55" fmla="*/ 6614578 h 602"/>
              <a:gd name="T56" fmla="*/ 191294 w 602"/>
              <a:gd name="T57" fmla="*/ 6609494 h 60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-6350" y="5524500"/>
            <a:ext cx="393700" cy="1333500"/>
          </a:xfrm>
          <a:custGeom>
            <a:avLst/>
            <a:gdLst>
              <a:gd name="T0" fmla="*/ 0 w 620"/>
              <a:gd name="T1" fmla="*/ 6223000 h 2100"/>
              <a:gd name="T2" fmla="*/ 0 w 620"/>
              <a:gd name="T3" fmla="*/ 7556500 h 2100"/>
              <a:gd name="T4" fmla="*/ 393700 w 620"/>
              <a:gd name="T5" fmla="*/ 7556500 h 2100"/>
              <a:gd name="T6" fmla="*/ 393700 w 620"/>
              <a:gd name="T7" fmla="*/ 6616700 h 2100"/>
              <a:gd name="T8" fmla="*/ 390525 w 620"/>
              <a:gd name="T9" fmla="*/ 6567170 h 2100"/>
              <a:gd name="T10" fmla="*/ 381635 w 620"/>
              <a:gd name="T11" fmla="*/ 6519545 h 2100"/>
              <a:gd name="T12" fmla="*/ 367030 w 620"/>
              <a:gd name="T13" fmla="*/ 6474460 h 2100"/>
              <a:gd name="T14" fmla="*/ 347345 w 620"/>
              <a:gd name="T15" fmla="*/ 6431915 h 2100"/>
              <a:gd name="T16" fmla="*/ 323215 w 620"/>
              <a:gd name="T17" fmla="*/ 6391910 h 2100"/>
              <a:gd name="T18" fmla="*/ 294640 w 620"/>
              <a:gd name="T19" fmla="*/ 6355080 h 2100"/>
              <a:gd name="T20" fmla="*/ 261620 w 620"/>
              <a:gd name="T21" fmla="*/ 6322060 h 2100"/>
              <a:gd name="T22" fmla="*/ 224790 w 620"/>
              <a:gd name="T23" fmla="*/ 6293485 h 2100"/>
              <a:gd name="T24" fmla="*/ 184785 w 620"/>
              <a:gd name="T25" fmla="*/ 6269355 h 2100"/>
              <a:gd name="T26" fmla="*/ 142240 w 620"/>
              <a:gd name="T27" fmla="*/ 6249670 h 2100"/>
              <a:gd name="T28" fmla="*/ 97155 w 620"/>
              <a:gd name="T29" fmla="*/ 6235065 h 2100"/>
              <a:gd name="T30" fmla="*/ 49530 w 620"/>
              <a:gd name="T31" fmla="*/ 6226175 h 2100"/>
              <a:gd name="T32" fmla="*/ 0 w 620"/>
              <a:gd name="T33" fmla="*/ 6223000 h 2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539750" y="6477000"/>
            <a:ext cx="676275" cy="376238"/>
          </a:xfrm>
          <a:custGeom>
            <a:avLst/>
            <a:gdLst>
              <a:gd name="T0" fmla="*/ 676275 w 1065"/>
              <a:gd name="T1" fmla="*/ 7557808 h 592"/>
              <a:gd name="T2" fmla="*/ 375920 w 1065"/>
              <a:gd name="T3" fmla="*/ 7557808 h 592"/>
              <a:gd name="T4" fmla="*/ 328295 w 1065"/>
              <a:gd name="T5" fmla="*/ 7554630 h 592"/>
              <a:gd name="T6" fmla="*/ 283210 w 1065"/>
              <a:gd name="T7" fmla="*/ 7546368 h 592"/>
              <a:gd name="T8" fmla="*/ 240030 w 1065"/>
              <a:gd name="T9" fmla="*/ 7532386 h 592"/>
              <a:gd name="T10" fmla="*/ 198755 w 1065"/>
              <a:gd name="T11" fmla="*/ 7513320 h 592"/>
              <a:gd name="T12" fmla="*/ 161290 w 1065"/>
              <a:gd name="T13" fmla="*/ 7490441 h 592"/>
              <a:gd name="T14" fmla="*/ 126365 w 1065"/>
              <a:gd name="T15" fmla="*/ 7462477 h 592"/>
              <a:gd name="T16" fmla="*/ 94615 w 1065"/>
              <a:gd name="T17" fmla="*/ 7431336 h 592"/>
              <a:gd name="T18" fmla="*/ 67310 w 1065"/>
              <a:gd name="T19" fmla="*/ 7396381 h 592"/>
              <a:gd name="T20" fmla="*/ 43815 w 1065"/>
              <a:gd name="T21" fmla="*/ 7358249 h 592"/>
              <a:gd name="T22" fmla="*/ 25400 w 1065"/>
              <a:gd name="T23" fmla="*/ 7317575 h 592"/>
              <a:gd name="T24" fmla="*/ 11430 w 1065"/>
              <a:gd name="T25" fmla="*/ 7274358 h 592"/>
              <a:gd name="T26" fmla="*/ 3175 w 1065"/>
              <a:gd name="T27" fmla="*/ 7228600 h 592"/>
              <a:gd name="T28" fmla="*/ 0 w 1065"/>
              <a:gd name="T29" fmla="*/ 7181570 h 592"/>
              <a:gd name="T30" fmla="*/ 300355 w 1065"/>
              <a:gd name="T31" fmla="*/ 7181570 h 592"/>
              <a:gd name="T32" fmla="*/ 347980 w 1065"/>
              <a:gd name="T33" fmla="*/ 7184748 h 592"/>
              <a:gd name="T34" fmla="*/ 393065 w 1065"/>
              <a:gd name="T35" fmla="*/ 7193010 h 592"/>
              <a:gd name="T36" fmla="*/ 436245 w 1065"/>
              <a:gd name="T37" fmla="*/ 7206991 h 592"/>
              <a:gd name="T38" fmla="*/ 476885 w 1065"/>
              <a:gd name="T39" fmla="*/ 7225422 h 592"/>
              <a:gd name="T40" fmla="*/ 514985 w 1065"/>
              <a:gd name="T41" fmla="*/ 7248937 h 592"/>
              <a:gd name="T42" fmla="*/ 549910 w 1065"/>
              <a:gd name="T43" fmla="*/ 7276265 h 592"/>
              <a:gd name="T44" fmla="*/ 581660 w 1065"/>
              <a:gd name="T45" fmla="*/ 7308042 h 592"/>
              <a:gd name="T46" fmla="*/ 608965 w 1065"/>
              <a:gd name="T47" fmla="*/ 7342996 h 592"/>
              <a:gd name="T48" fmla="*/ 632460 w 1065"/>
              <a:gd name="T49" fmla="*/ 7380493 h 592"/>
              <a:gd name="T50" fmla="*/ 650875 w 1065"/>
              <a:gd name="T51" fmla="*/ 7421803 h 592"/>
              <a:gd name="T52" fmla="*/ 664845 w 1065"/>
              <a:gd name="T53" fmla="*/ 7465020 h 592"/>
              <a:gd name="T54" fmla="*/ 673100 w 1065"/>
              <a:gd name="T55" fmla="*/ 7510143 h 592"/>
              <a:gd name="T56" fmla="*/ 676275 w 1065"/>
              <a:gd name="T57" fmla="*/ 7557808 h 5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1569700" y="6350"/>
            <a:ext cx="673100" cy="376238"/>
          </a:xfrm>
          <a:custGeom>
            <a:avLst/>
            <a:gdLst>
              <a:gd name="T0" fmla="*/ 0 w 1060"/>
              <a:gd name="T1" fmla="*/ 0 h 592"/>
              <a:gd name="T2" fmla="*/ 300355 w 1060"/>
              <a:gd name="T3" fmla="*/ 0 h 592"/>
              <a:gd name="T4" fmla="*/ 347980 w 1060"/>
              <a:gd name="T5" fmla="*/ 3178 h 592"/>
              <a:gd name="T6" fmla="*/ 393065 w 1060"/>
              <a:gd name="T7" fmla="*/ 11440 h 592"/>
              <a:gd name="T8" fmla="*/ 436245 w 1060"/>
              <a:gd name="T9" fmla="*/ 25421 h 592"/>
              <a:gd name="T10" fmla="*/ 476885 w 1060"/>
              <a:gd name="T11" fmla="*/ 43852 h 592"/>
              <a:gd name="T12" fmla="*/ 514985 w 1060"/>
              <a:gd name="T13" fmla="*/ 67367 h 592"/>
              <a:gd name="T14" fmla="*/ 549910 w 1060"/>
              <a:gd name="T15" fmla="*/ 94695 h 592"/>
              <a:gd name="T16" fmla="*/ 581660 w 1060"/>
              <a:gd name="T17" fmla="*/ 126472 h 592"/>
              <a:gd name="T18" fmla="*/ 608965 w 1060"/>
              <a:gd name="T19" fmla="*/ 161426 h 592"/>
              <a:gd name="T20" fmla="*/ 632460 w 1060"/>
              <a:gd name="T21" fmla="*/ 198923 h 592"/>
              <a:gd name="T22" fmla="*/ 650875 w 1060"/>
              <a:gd name="T23" fmla="*/ 240233 h 592"/>
              <a:gd name="T24" fmla="*/ 664845 w 1060"/>
              <a:gd name="T25" fmla="*/ 283450 h 592"/>
              <a:gd name="T26" fmla="*/ 673100 w 1060"/>
              <a:gd name="T27" fmla="*/ 327937 h 592"/>
              <a:gd name="T28" fmla="*/ 673100 w 1060"/>
              <a:gd name="T29" fmla="*/ 376238 h 592"/>
              <a:gd name="T30" fmla="*/ 375920 w 1060"/>
              <a:gd name="T31" fmla="*/ 376238 h 592"/>
              <a:gd name="T32" fmla="*/ 328295 w 1060"/>
              <a:gd name="T33" fmla="*/ 373060 h 592"/>
              <a:gd name="T34" fmla="*/ 283210 w 1060"/>
              <a:gd name="T35" fmla="*/ 364798 h 592"/>
              <a:gd name="T36" fmla="*/ 240030 w 1060"/>
              <a:gd name="T37" fmla="*/ 350817 h 592"/>
              <a:gd name="T38" fmla="*/ 198755 w 1060"/>
              <a:gd name="T39" fmla="*/ 331750 h 592"/>
              <a:gd name="T40" fmla="*/ 161290 w 1060"/>
              <a:gd name="T41" fmla="*/ 308871 h 592"/>
              <a:gd name="T42" fmla="*/ 126365 w 1060"/>
              <a:gd name="T43" fmla="*/ 280907 h 592"/>
              <a:gd name="T44" fmla="*/ 94615 w 1060"/>
              <a:gd name="T45" fmla="*/ 249766 h 592"/>
              <a:gd name="T46" fmla="*/ 67310 w 1060"/>
              <a:gd name="T47" fmla="*/ 214812 h 592"/>
              <a:gd name="T48" fmla="*/ 43815 w 1060"/>
              <a:gd name="T49" fmla="*/ 176679 h 592"/>
              <a:gd name="T50" fmla="*/ 25400 w 1060"/>
              <a:gd name="T51" fmla="*/ 136005 h 592"/>
              <a:gd name="T52" fmla="*/ 11430 w 1060"/>
              <a:gd name="T53" fmla="*/ 92788 h 592"/>
              <a:gd name="T54" fmla="*/ 3175 w 1060"/>
              <a:gd name="T55" fmla="*/ 47030 h 592"/>
              <a:gd name="T56" fmla="*/ 0 w 1060"/>
              <a:gd name="T57" fmla="*/ 0 h 5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1864975" y="560388"/>
            <a:ext cx="377825" cy="393700"/>
          </a:xfrm>
          <a:custGeom>
            <a:avLst/>
            <a:gdLst>
              <a:gd name="T0" fmla="*/ 190180 w 596"/>
              <a:gd name="T1" fmla="*/ 947420 h 620"/>
              <a:gd name="T2" fmla="*/ 233922 w 596"/>
              <a:gd name="T3" fmla="*/ 941705 h 620"/>
              <a:gd name="T4" fmla="*/ 273860 w 596"/>
              <a:gd name="T5" fmla="*/ 927100 h 620"/>
              <a:gd name="T6" fmla="*/ 309360 w 596"/>
              <a:gd name="T7" fmla="*/ 904240 h 620"/>
              <a:gd name="T8" fmla="*/ 338521 w 596"/>
              <a:gd name="T9" fmla="*/ 873760 h 620"/>
              <a:gd name="T10" fmla="*/ 360709 w 596"/>
              <a:gd name="T11" fmla="*/ 836930 h 620"/>
              <a:gd name="T12" fmla="*/ 375289 w 596"/>
              <a:gd name="T13" fmla="*/ 795655 h 620"/>
              <a:gd name="T14" fmla="*/ 377191 w 596"/>
              <a:gd name="T15" fmla="*/ 778510 h 620"/>
              <a:gd name="T16" fmla="*/ 377191 w 596"/>
              <a:gd name="T17" fmla="*/ 722630 h 620"/>
              <a:gd name="T18" fmla="*/ 360709 w 596"/>
              <a:gd name="T19" fmla="*/ 663575 h 620"/>
              <a:gd name="T20" fmla="*/ 338521 w 596"/>
              <a:gd name="T21" fmla="*/ 627380 h 620"/>
              <a:gd name="T22" fmla="*/ 309360 w 596"/>
              <a:gd name="T23" fmla="*/ 596900 h 620"/>
              <a:gd name="T24" fmla="*/ 273860 w 596"/>
              <a:gd name="T25" fmla="*/ 573405 h 620"/>
              <a:gd name="T26" fmla="*/ 233922 w 596"/>
              <a:gd name="T27" fmla="*/ 558800 h 620"/>
              <a:gd name="T28" fmla="*/ 190180 w 596"/>
              <a:gd name="T29" fmla="*/ 553720 h 620"/>
              <a:gd name="T30" fmla="*/ 146439 w 596"/>
              <a:gd name="T31" fmla="*/ 558800 h 620"/>
              <a:gd name="T32" fmla="*/ 106501 w 596"/>
              <a:gd name="T33" fmla="*/ 573405 h 620"/>
              <a:gd name="T34" fmla="*/ 71001 w 596"/>
              <a:gd name="T35" fmla="*/ 596900 h 620"/>
              <a:gd name="T36" fmla="*/ 41840 w 596"/>
              <a:gd name="T37" fmla="*/ 627380 h 620"/>
              <a:gd name="T38" fmla="*/ 19018 w 596"/>
              <a:gd name="T39" fmla="*/ 663575 h 620"/>
              <a:gd name="T40" fmla="*/ 5071 w 596"/>
              <a:gd name="T41" fmla="*/ 705485 h 620"/>
              <a:gd name="T42" fmla="*/ 0 w 596"/>
              <a:gd name="T43" fmla="*/ 750570 h 620"/>
              <a:gd name="T44" fmla="*/ 5071 w 596"/>
              <a:gd name="T45" fmla="*/ 795655 h 620"/>
              <a:gd name="T46" fmla="*/ 19018 w 596"/>
              <a:gd name="T47" fmla="*/ 836930 h 620"/>
              <a:gd name="T48" fmla="*/ 41840 w 596"/>
              <a:gd name="T49" fmla="*/ 873760 h 620"/>
              <a:gd name="T50" fmla="*/ 71001 w 596"/>
              <a:gd name="T51" fmla="*/ 904240 h 620"/>
              <a:gd name="T52" fmla="*/ 106501 w 596"/>
              <a:gd name="T53" fmla="*/ 927100 h 620"/>
              <a:gd name="T54" fmla="*/ 146439 w 596"/>
              <a:gd name="T55" fmla="*/ 941705 h 620"/>
              <a:gd name="T56" fmla="*/ 190180 w 596"/>
              <a:gd name="T57" fmla="*/ 947420 h 62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en-US" altLang="id-ID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0" name="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25" y="6272213"/>
            <a:ext cx="2413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059F6-0287-4C1B-9388-4454B3947894}" type="datetimeFigureOut">
              <a:rPr lang="en-US"/>
              <a:pPr>
                <a:defRPr/>
              </a:pPr>
              <a:t>11/10/2021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DE779-D83A-47EF-82F5-8D81B509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3359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11064875" y="6350"/>
            <a:ext cx="1155700" cy="381000"/>
          </a:xfrm>
          <a:custGeom>
            <a:avLst/>
            <a:gdLst>
              <a:gd name="T0" fmla="*/ 0 w 1820"/>
              <a:gd name="T1" fmla="*/ 0 h 600"/>
              <a:gd name="T2" fmla="*/ 1155700 w 1820"/>
              <a:gd name="T3" fmla="*/ 0 h 600"/>
              <a:gd name="T4" fmla="*/ 1155700 w 1820"/>
              <a:gd name="T5" fmla="*/ 381000 h 600"/>
              <a:gd name="T6" fmla="*/ 381000 w 1820"/>
              <a:gd name="T7" fmla="*/ 381000 h 600"/>
              <a:gd name="T8" fmla="*/ 333375 w 1820"/>
              <a:gd name="T9" fmla="*/ 377825 h 600"/>
              <a:gd name="T10" fmla="*/ 287020 w 1820"/>
              <a:gd name="T11" fmla="*/ 369570 h 600"/>
              <a:gd name="T12" fmla="*/ 243205 w 1820"/>
              <a:gd name="T13" fmla="*/ 355600 h 600"/>
              <a:gd name="T14" fmla="*/ 201930 w 1820"/>
              <a:gd name="T15" fmla="*/ 336550 h 600"/>
              <a:gd name="T16" fmla="*/ 163195 w 1820"/>
              <a:gd name="T17" fmla="*/ 313055 h 600"/>
              <a:gd name="T18" fmla="*/ 128270 w 1820"/>
              <a:gd name="T19" fmla="*/ 285115 h 600"/>
              <a:gd name="T20" fmla="*/ 95885 w 1820"/>
              <a:gd name="T21" fmla="*/ 252730 h 600"/>
              <a:gd name="T22" fmla="*/ 68580 w 1820"/>
              <a:gd name="T23" fmla="*/ 217805 h 600"/>
              <a:gd name="T24" fmla="*/ 44450 w 1820"/>
              <a:gd name="T25" fmla="*/ 179070 h 600"/>
              <a:gd name="T26" fmla="*/ 25400 w 1820"/>
              <a:gd name="T27" fmla="*/ 137795 h 600"/>
              <a:gd name="T28" fmla="*/ 11430 w 1820"/>
              <a:gd name="T29" fmla="*/ 93980 h 600"/>
              <a:gd name="T30" fmla="*/ 3175 w 1820"/>
              <a:gd name="T31" fmla="*/ 47625 h 600"/>
              <a:gd name="T32" fmla="*/ 0 w 1820"/>
              <a:gd name="T33" fmla="*/ 0 h 6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1842750" y="560388"/>
            <a:ext cx="377825" cy="393700"/>
          </a:xfrm>
          <a:custGeom>
            <a:avLst/>
            <a:gdLst>
              <a:gd name="T0" fmla="*/ 190180 w 596"/>
              <a:gd name="T1" fmla="*/ 947420 h 620"/>
              <a:gd name="T2" fmla="*/ 233922 w 596"/>
              <a:gd name="T3" fmla="*/ 941705 h 620"/>
              <a:gd name="T4" fmla="*/ 273860 w 596"/>
              <a:gd name="T5" fmla="*/ 927100 h 620"/>
              <a:gd name="T6" fmla="*/ 309360 w 596"/>
              <a:gd name="T7" fmla="*/ 904240 h 620"/>
              <a:gd name="T8" fmla="*/ 338521 w 596"/>
              <a:gd name="T9" fmla="*/ 873760 h 620"/>
              <a:gd name="T10" fmla="*/ 360709 w 596"/>
              <a:gd name="T11" fmla="*/ 836930 h 620"/>
              <a:gd name="T12" fmla="*/ 375289 w 596"/>
              <a:gd name="T13" fmla="*/ 795655 h 620"/>
              <a:gd name="T14" fmla="*/ 377191 w 596"/>
              <a:gd name="T15" fmla="*/ 778510 h 620"/>
              <a:gd name="T16" fmla="*/ 377191 w 596"/>
              <a:gd name="T17" fmla="*/ 722630 h 620"/>
              <a:gd name="T18" fmla="*/ 360709 w 596"/>
              <a:gd name="T19" fmla="*/ 663575 h 620"/>
              <a:gd name="T20" fmla="*/ 338521 w 596"/>
              <a:gd name="T21" fmla="*/ 627380 h 620"/>
              <a:gd name="T22" fmla="*/ 309360 w 596"/>
              <a:gd name="T23" fmla="*/ 596900 h 620"/>
              <a:gd name="T24" fmla="*/ 273860 w 596"/>
              <a:gd name="T25" fmla="*/ 573405 h 620"/>
              <a:gd name="T26" fmla="*/ 233922 w 596"/>
              <a:gd name="T27" fmla="*/ 558800 h 620"/>
              <a:gd name="T28" fmla="*/ 190180 w 596"/>
              <a:gd name="T29" fmla="*/ 553720 h 620"/>
              <a:gd name="T30" fmla="*/ 146439 w 596"/>
              <a:gd name="T31" fmla="*/ 558800 h 620"/>
              <a:gd name="T32" fmla="*/ 106501 w 596"/>
              <a:gd name="T33" fmla="*/ 573405 h 620"/>
              <a:gd name="T34" fmla="*/ 71001 w 596"/>
              <a:gd name="T35" fmla="*/ 596900 h 620"/>
              <a:gd name="T36" fmla="*/ 41840 w 596"/>
              <a:gd name="T37" fmla="*/ 627380 h 620"/>
              <a:gd name="T38" fmla="*/ 19018 w 596"/>
              <a:gd name="T39" fmla="*/ 663575 h 620"/>
              <a:gd name="T40" fmla="*/ 5071 w 596"/>
              <a:gd name="T41" fmla="*/ 705485 h 620"/>
              <a:gd name="T42" fmla="*/ 0 w 596"/>
              <a:gd name="T43" fmla="*/ 750570 h 620"/>
              <a:gd name="T44" fmla="*/ 5071 w 596"/>
              <a:gd name="T45" fmla="*/ 795655 h 620"/>
              <a:gd name="T46" fmla="*/ 19018 w 596"/>
              <a:gd name="T47" fmla="*/ 836930 h 620"/>
              <a:gd name="T48" fmla="*/ 41840 w 596"/>
              <a:gd name="T49" fmla="*/ 873760 h 620"/>
              <a:gd name="T50" fmla="*/ 71001 w 596"/>
              <a:gd name="T51" fmla="*/ 904240 h 620"/>
              <a:gd name="T52" fmla="*/ 106501 w 596"/>
              <a:gd name="T53" fmla="*/ 927100 h 620"/>
              <a:gd name="T54" fmla="*/ 146439 w 596"/>
              <a:gd name="T55" fmla="*/ 941705 h 620"/>
              <a:gd name="T56" fmla="*/ 190180 w 596"/>
              <a:gd name="T57" fmla="*/ 947420 h 62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-533400" y="6389688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en-US" altLang="id-ID"/>
              <a:t>inaba.ac.id</a:t>
            </a:r>
          </a:p>
        </p:txBody>
      </p:sp>
      <p:pic>
        <p:nvPicPr>
          <p:cNvPr id="7" name="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305550"/>
            <a:ext cx="2413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Logo, company name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2271713"/>
            <a:ext cx="2752725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923A0-BF5D-4301-A9AE-92025D73B165}" type="datetimeFigureOut">
              <a:rPr lang="en-US"/>
              <a:pPr>
                <a:defRPr/>
              </a:pPr>
              <a:t>11/10/2021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1E1B4-94EF-43F6-A6D2-FD7ED12FA5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105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-4763" y="5548313"/>
            <a:ext cx="393701" cy="1333500"/>
          </a:xfrm>
          <a:custGeom>
            <a:avLst/>
            <a:gdLst>
              <a:gd name="T0" fmla="*/ 0 w 620"/>
              <a:gd name="T1" fmla="*/ 6223000 h 2100"/>
              <a:gd name="T2" fmla="*/ 0 w 620"/>
              <a:gd name="T3" fmla="*/ 7556500 h 2100"/>
              <a:gd name="T4" fmla="*/ 393700 w 620"/>
              <a:gd name="T5" fmla="*/ 7556500 h 2100"/>
              <a:gd name="T6" fmla="*/ 393700 w 620"/>
              <a:gd name="T7" fmla="*/ 6616700 h 2100"/>
              <a:gd name="T8" fmla="*/ 390525 w 620"/>
              <a:gd name="T9" fmla="*/ 6567170 h 2100"/>
              <a:gd name="T10" fmla="*/ 381635 w 620"/>
              <a:gd name="T11" fmla="*/ 6519545 h 2100"/>
              <a:gd name="T12" fmla="*/ 367030 w 620"/>
              <a:gd name="T13" fmla="*/ 6474460 h 2100"/>
              <a:gd name="T14" fmla="*/ 347345 w 620"/>
              <a:gd name="T15" fmla="*/ 6431915 h 2100"/>
              <a:gd name="T16" fmla="*/ 323215 w 620"/>
              <a:gd name="T17" fmla="*/ 6391910 h 2100"/>
              <a:gd name="T18" fmla="*/ 294640 w 620"/>
              <a:gd name="T19" fmla="*/ 6355080 h 2100"/>
              <a:gd name="T20" fmla="*/ 261620 w 620"/>
              <a:gd name="T21" fmla="*/ 6322060 h 2100"/>
              <a:gd name="T22" fmla="*/ 224790 w 620"/>
              <a:gd name="T23" fmla="*/ 6293485 h 2100"/>
              <a:gd name="T24" fmla="*/ 184785 w 620"/>
              <a:gd name="T25" fmla="*/ 6269355 h 2100"/>
              <a:gd name="T26" fmla="*/ 142240 w 620"/>
              <a:gd name="T27" fmla="*/ 6249670 h 2100"/>
              <a:gd name="T28" fmla="*/ 97155 w 620"/>
              <a:gd name="T29" fmla="*/ 6235065 h 2100"/>
              <a:gd name="T30" fmla="*/ 49530 w 620"/>
              <a:gd name="T31" fmla="*/ 6226175 h 2100"/>
              <a:gd name="T32" fmla="*/ 0 w 620"/>
              <a:gd name="T33" fmla="*/ 6223000 h 2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541338" y="6461125"/>
            <a:ext cx="676275" cy="376238"/>
          </a:xfrm>
          <a:custGeom>
            <a:avLst/>
            <a:gdLst>
              <a:gd name="T0" fmla="*/ 676275 w 1065"/>
              <a:gd name="T1" fmla="*/ 7557808 h 592"/>
              <a:gd name="T2" fmla="*/ 375920 w 1065"/>
              <a:gd name="T3" fmla="*/ 7557808 h 592"/>
              <a:gd name="T4" fmla="*/ 328295 w 1065"/>
              <a:gd name="T5" fmla="*/ 7554630 h 592"/>
              <a:gd name="T6" fmla="*/ 283210 w 1065"/>
              <a:gd name="T7" fmla="*/ 7546368 h 592"/>
              <a:gd name="T8" fmla="*/ 240030 w 1065"/>
              <a:gd name="T9" fmla="*/ 7532386 h 592"/>
              <a:gd name="T10" fmla="*/ 198755 w 1065"/>
              <a:gd name="T11" fmla="*/ 7513320 h 592"/>
              <a:gd name="T12" fmla="*/ 161290 w 1065"/>
              <a:gd name="T13" fmla="*/ 7490441 h 592"/>
              <a:gd name="T14" fmla="*/ 126365 w 1065"/>
              <a:gd name="T15" fmla="*/ 7462477 h 592"/>
              <a:gd name="T16" fmla="*/ 94615 w 1065"/>
              <a:gd name="T17" fmla="*/ 7431336 h 592"/>
              <a:gd name="T18" fmla="*/ 67310 w 1065"/>
              <a:gd name="T19" fmla="*/ 7396381 h 592"/>
              <a:gd name="T20" fmla="*/ 43815 w 1065"/>
              <a:gd name="T21" fmla="*/ 7358249 h 592"/>
              <a:gd name="T22" fmla="*/ 25400 w 1065"/>
              <a:gd name="T23" fmla="*/ 7317575 h 592"/>
              <a:gd name="T24" fmla="*/ 11430 w 1065"/>
              <a:gd name="T25" fmla="*/ 7274358 h 592"/>
              <a:gd name="T26" fmla="*/ 3175 w 1065"/>
              <a:gd name="T27" fmla="*/ 7228600 h 592"/>
              <a:gd name="T28" fmla="*/ 0 w 1065"/>
              <a:gd name="T29" fmla="*/ 7181570 h 592"/>
              <a:gd name="T30" fmla="*/ 300355 w 1065"/>
              <a:gd name="T31" fmla="*/ 7181570 h 592"/>
              <a:gd name="T32" fmla="*/ 347980 w 1065"/>
              <a:gd name="T33" fmla="*/ 7184748 h 592"/>
              <a:gd name="T34" fmla="*/ 393065 w 1065"/>
              <a:gd name="T35" fmla="*/ 7193010 h 592"/>
              <a:gd name="T36" fmla="*/ 436245 w 1065"/>
              <a:gd name="T37" fmla="*/ 7206991 h 592"/>
              <a:gd name="T38" fmla="*/ 476885 w 1065"/>
              <a:gd name="T39" fmla="*/ 7225422 h 592"/>
              <a:gd name="T40" fmla="*/ 514985 w 1065"/>
              <a:gd name="T41" fmla="*/ 7248937 h 592"/>
              <a:gd name="T42" fmla="*/ 549910 w 1065"/>
              <a:gd name="T43" fmla="*/ 7276265 h 592"/>
              <a:gd name="T44" fmla="*/ 581660 w 1065"/>
              <a:gd name="T45" fmla="*/ 7308042 h 592"/>
              <a:gd name="T46" fmla="*/ 608965 w 1065"/>
              <a:gd name="T47" fmla="*/ 7342996 h 592"/>
              <a:gd name="T48" fmla="*/ 632460 w 1065"/>
              <a:gd name="T49" fmla="*/ 7380493 h 592"/>
              <a:gd name="T50" fmla="*/ 650875 w 1065"/>
              <a:gd name="T51" fmla="*/ 7421803 h 592"/>
              <a:gd name="T52" fmla="*/ 664845 w 1065"/>
              <a:gd name="T53" fmla="*/ 7465020 h 592"/>
              <a:gd name="T54" fmla="*/ 673100 w 1065"/>
              <a:gd name="T55" fmla="*/ 7510143 h 592"/>
              <a:gd name="T56" fmla="*/ 676275 w 1065"/>
              <a:gd name="T57" fmla="*/ 7557808 h 5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541338" y="5889625"/>
            <a:ext cx="382587" cy="382588"/>
          </a:xfrm>
          <a:custGeom>
            <a:avLst/>
            <a:gdLst>
              <a:gd name="T0" fmla="*/ 191294 w 602"/>
              <a:gd name="T1" fmla="*/ 6609494 h 602"/>
              <a:gd name="T2" fmla="*/ 147442 w 602"/>
              <a:gd name="T3" fmla="*/ 6614578 h 602"/>
              <a:gd name="T4" fmla="*/ 106768 w 602"/>
              <a:gd name="T5" fmla="*/ 6629195 h 602"/>
              <a:gd name="T6" fmla="*/ 71815 w 602"/>
              <a:gd name="T7" fmla="*/ 6651439 h 602"/>
              <a:gd name="T8" fmla="*/ 41945 w 602"/>
              <a:gd name="T9" fmla="*/ 6681308 h 602"/>
              <a:gd name="T10" fmla="*/ 19701 w 602"/>
              <a:gd name="T11" fmla="*/ 6716262 h 602"/>
              <a:gd name="T12" fmla="*/ 5084 w 602"/>
              <a:gd name="T13" fmla="*/ 6756936 h 602"/>
              <a:gd name="T14" fmla="*/ 0 w 602"/>
              <a:gd name="T15" fmla="*/ 6800788 h 602"/>
              <a:gd name="T16" fmla="*/ 5084 w 602"/>
              <a:gd name="T17" fmla="*/ 6844639 h 602"/>
              <a:gd name="T18" fmla="*/ 19701 w 602"/>
              <a:gd name="T19" fmla="*/ 6884677 h 602"/>
              <a:gd name="T20" fmla="*/ 41945 w 602"/>
              <a:gd name="T21" fmla="*/ 6920267 h 602"/>
              <a:gd name="T22" fmla="*/ 71815 w 602"/>
              <a:gd name="T23" fmla="*/ 6949501 h 602"/>
              <a:gd name="T24" fmla="*/ 106768 w 602"/>
              <a:gd name="T25" fmla="*/ 6972380 h 602"/>
              <a:gd name="T26" fmla="*/ 147442 w 602"/>
              <a:gd name="T27" fmla="*/ 6986997 h 602"/>
              <a:gd name="T28" fmla="*/ 191294 w 602"/>
              <a:gd name="T29" fmla="*/ 6991446 h 602"/>
              <a:gd name="T30" fmla="*/ 235145 w 602"/>
              <a:gd name="T31" fmla="*/ 6986997 h 602"/>
              <a:gd name="T32" fmla="*/ 275183 w 602"/>
              <a:gd name="T33" fmla="*/ 6972380 h 602"/>
              <a:gd name="T34" fmla="*/ 310772 w 602"/>
              <a:gd name="T35" fmla="*/ 6949501 h 602"/>
              <a:gd name="T36" fmla="*/ 340007 w 602"/>
              <a:gd name="T37" fmla="*/ 6920267 h 602"/>
              <a:gd name="T38" fmla="*/ 362886 w 602"/>
              <a:gd name="T39" fmla="*/ 6884677 h 602"/>
              <a:gd name="T40" fmla="*/ 377503 w 602"/>
              <a:gd name="T41" fmla="*/ 6844639 h 602"/>
              <a:gd name="T42" fmla="*/ 381951 w 602"/>
              <a:gd name="T43" fmla="*/ 6800788 h 602"/>
              <a:gd name="T44" fmla="*/ 377503 w 602"/>
              <a:gd name="T45" fmla="*/ 6756936 h 602"/>
              <a:gd name="T46" fmla="*/ 362886 w 602"/>
              <a:gd name="T47" fmla="*/ 6716262 h 602"/>
              <a:gd name="T48" fmla="*/ 340007 w 602"/>
              <a:gd name="T49" fmla="*/ 6681308 h 602"/>
              <a:gd name="T50" fmla="*/ 310772 w 602"/>
              <a:gd name="T51" fmla="*/ 6651439 h 602"/>
              <a:gd name="T52" fmla="*/ 275183 w 602"/>
              <a:gd name="T53" fmla="*/ 6629195 h 602"/>
              <a:gd name="T54" fmla="*/ 235145 w 602"/>
              <a:gd name="T55" fmla="*/ 6614578 h 602"/>
              <a:gd name="T56" fmla="*/ 191294 w 602"/>
              <a:gd name="T57" fmla="*/ 6609494 h 60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en-US" altLang="id-ID"/>
              <a:t>inaba.ac.id</a:t>
            </a:r>
          </a:p>
        </p:txBody>
      </p:sp>
      <p:pic>
        <p:nvPicPr>
          <p:cNvPr id="7" name="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25" y="6272213"/>
            <a:ext cx="2413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Logo, company name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2271713"/>
            <a:ext cx="2752725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A950A-34F8-469B-8A0A-3DA619868F99}" type="datetimeFigureOut">
              <a:rPr lang="en-US"/>
              <a:pPr>
                <a:defRPr/>
              </a:pPr>
              <a:t>11/10/2021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6B9DA-CEF1-4FDB-ACF8-1744B4A4DC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0259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>
            <a:spLocks/>
          </p:cNvSpPr>
          <p:nvPr/>
        </p:nvSpPr>
        <p:spPr bwMode="auto">
          <a:xfrm>
            <a:off x="-4763" y="5548313"/>
            <a:ext cx="393701" cy="1333500"/>
          </a:xfrm>
          <a:custGeom>
            <a:avLst/>
            <a:gdLst>
              <a:gd name="T0" fmla="*/ 0 w 620"/>
              <a:gd name="T1" fmla="*/ 6223000 h 2100"/>
              <a:gd name="T2" fmla="*/ 0 w 620"/>
              <a:gd name="T3" fmla="*/ 7556500 h 2100"/>
              <a:gd name="T4" fmla="*/ 393700 w 620"/>
              <a:gd name="T5" fmla="*/ 7556500 h 2100"/>
              <a:gd name="T6" fmla="*/ 393700 w 620"/>
              <a:gd name="T7" fmla="*/ 6616700 h 2100"/>
              <a:gd name="T8" fmla="*/ 390525 w 620"/>
              <a:gd name="T9" fmla="*/ 6567170 h 2100"/>
              <a:gd name="T10" fmla="*/ 381635 w 620"/>
              <a:gd name="T11" fmla="*/ 6519545 h 2100"/>
              <a:gd name="T12" fmla="*/ 367030 w 620"/>
              <a:gd name="T13" fmla="*/ 6474460 h 2100"/>
              <a:gd name="T14" fmla="*/ 347345 w 620"/>
              <a:gd name="T15" fmla="*/ 6431915 h 2100"/>
              <a:gd name="T16" fmla="*/ 323215 w 620"/>
              <a:gd name="T17" fmla="*/ 6391910 h 2100"/>
              <a:gd name="T18" fmla="*/ 294640 w 620"/>
              <a:gd name="T19" fmla="*/ 6355080 h 2100"/>
              <a:gd name="T20" fmla="*/ 261620 w 620"/>
              <a:gd name="T21" fmla="*/ 6322060 h 2100"/>
              <a:gd name="T22" fmla="*/ 224790 w 620"/>
              <a:gd name="T23" fmla="*/ 6293485 h 2100"/>
              <a:gd name="T24" fmla="*/ 184785 w 620"/>
              <a:gd name="T25" fmla="*/ 6269355 h 2100"/>
              <a:gd name="T26" fmla="*/ 142240 w 620"/>
              <a:gd name="T27" fmla="*/ 6249670 h 2100"/>
              <a:gd name="T28" fmla="*/ 97155 w 620"/>
              <a:gd name="T29" fmla="*/ 6235065 h 2100"/>
              <a:gd name="T30" fmla="*/ 49530 w 620"/>
              <a:gd name="T31" fmla="*/ 6226175 h 2100"/>
              <a:gd name="T32" fmla="*/ 0 w 620"/>
              <a:gd name="T33" fmla="*/ 6223000 h 2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" name="Freeform 3"/>
          <p:cNvSpPr>
            <a:spLocks/>
          </p:cNvSpPr>
          <p:nvPr/>
        </p:nvSpPr>
        <p:spPr bwMode="auto">
          <a:xfrm>
            <a:off x="541338" y="6461125"/>
            <a:ext cx="676275" cy="376238"/>
          </a:xfrm>
          <a:custGeom>
            <a:avLst/>
            <a:gdLst>
              <a:gd name="T0" fmla="*/ 676275 w 1065"/>
              <a:gd name="T1" fmla="*/ 7557808 h 592"/>
              <a:gd name="T2" fmla="*/ 375920 w 1065"/>
              <a:gd name="T3" fmla="*/ 7557808 h 592"/>
              <a:gd name="T4" fmla="*/ 328295 w 1065"/>
              <a:gd name="T5" fmla="*/ 7554630 h 592"/>
              <a:gd name="T6" fmla="*/ 283210 w 1065"/>
              <a:gd name="T7" fmla="*/ 7546368 h 592"/>
              <a:gd name="T8" fmla="*/ 240030 w 1065"/>
              <a:gd name="T9" fmla="*/ 7532386 h 592"/>
              <a:gd name="T10" fmla="*/ 198755 w 1065"/>
              <a:gd name="T11" fmla="*/ 7513320 h 592"/>
              <a:gd name="T12" fmla="*/ 161290 w 1065"/>
              <a:gd name="T13" fmla="*/ 7490441 h 592"/>
              <a:gd name="T14" fmla="*/ 126365 w 1065"/>
              <a:gd name="T15" fmla="*/ 7462477 h 592"/>
              <a:gd name="T16" fmla="*/ 94615 w 1065"/>
              <a:gd name="T17" fmla="*/ 7431336 h 592"/>
              <a:gd name="T18" fmla="*/ 67310 w 1065"/>
              <a:gd name="T19" fmla="*/ 7396381 h 592"/>
              <a:gd name="T20" fmla="*/ 43815 w 1065"/>
              <a:gd name="T21" fmla="*/ 7358249 h 592"/>
              <a:gd name="T22" fmla="*/ 25400 w 1065"/>
              <a:gd name="T23" fmla="*/ 7317575 h 592"/>
              <a:gd name="T24" fmla="*/ 11430 w 1065"/>
              <a:gd name="T25" fmla="*/ 7274358 h 592"/>
              <a:gd name="T26" fmla="*/ 3175 w 1065"/>
              <a:gd name="T27" fmla="*/ 7228600 h 592"/>
              <a:gd name="T28" fmla="*/ 0 w 1065"/>
              <a:gd name="T29" fmla="*/ 7181570 h 592"/>
              <a:gd name="T30" fmla="*/ 300355 w 1065"/>
              <a:gd name="T31" fmla="*/ 7181570 h 592"/>
              <a:gd name="T32" fmla="*/ 347980 w 1065"/>
              <a:gd name="T33" fmla="*/ 7184748 h 592"/>
              <a:gd name="T34" fmla="*/ 393065 w 1065"/>
              <a:gd name="T35" fmla="*/ 7193010 h 592"/>
              <a:gd name="T36" fmla="*/ 436245 w 1065"/>
              <a:gd name="T37" fmla="*/ 7206991 h 592"/>
              <a:gd name="T38" fmla="*/ 476885 w 1065"/>
              <a:gd name="T39" fmla="*/ 7225422 h 592"/>
              <a:gd name="T40" fmla="*/ 514985 w 1065"/>
              <a:gd name="T41" fmla="*/ 7248937 h 592"/>
              <a:gd name="T42" fmla="*/ 549910 w 1065"/>
              <a:gd name="T43" fmla="*/ 7276265 h 592"/>
              <a:gd name="T44" fmla="*/ 581660 w 1065"/>
              <a:gd name="T45" fmla="*/ 7308042 h 592"/>
              <a:gd name="T46" fmla="*/ 608965 w 1065"/>
              <a:gd name="T47" fmla="*/ 7342996 h 592"/>
              <a:gd name="T48" fmla="*/ 632460 w 1065"/>
              <a:gd name="T49" fmla="*/ 7380493 h 592"/>
              <a:gd name="T50" fmla="*/ 650875 w 1065"/>
              <a:gd name="T51" fmla="*/ 7421803 h 592"/>
              <a:gd name="T52" fmla="*/ 664845 w 1065"/>
              <a:gd name="T53" fmla="*/ 7465020 h 592"/>
              <a:gd name="T54" fmla="*/ 673100 w 1065"/>
              <a:gd name="T55" fmla="*/ 7510143 h 592"/>
              <a:gd name="T56" fmla="*/ 676275 w 1065"/>
              <a:gd name="T57" fmla="*/ 7557808 h 5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541338" y="5889625"/>
            <a:ext cx="382587" cy="382588"/>
          </a:xfrm>
          <a:custGeom>
            <a:avLst/>
            <a:gdLst>
              <a:gd name="T0" fmla="*/ 191294 w 602"/>
              <a:gd name="T1" fmla="*/ 6609494 h 602"/>
              <a:gd name="T2" fmla="*/ 147442 w 602"/>
              <a:gd name="T3" fmla="*/ 6614578 h 602"/>
              <a:gd name="T4" fmla="*/ 106768 w 602"/>
              <a:gd name="T5" fmla="*/ 6629195 h 602"/>
              <a:gd name="T6" fmla="*/ 71815 w 602"/>
              <a:gd name="T7" fmla="*/ 6651439 h 602"/>
              <a:gd name="T8" fmla="*/ 41945 w 602"/>
              <a:gd name="T9" fmla="*/ 6681308 h 602"/>
              <a:gd name="T10" fmla="*/ 19701 w 602"/>
              <a:gd name="T11" fmla="*/ 6716262 h 602"/>
              <a:gd name="T12" fmla="*/ 5084 w 602"/>
              <a:gd name="T13" fmla="*/ 6756936 h 602"/>
              <a:gd name="T14" fmla="*/ 0 w 602"/>
              <a:gd name="T15" fmla="*/ 6800788 h 602"/>
              <a:gd name="T16" fmla="*/ 5084 w 602"/>
              <a:gd name="T17" fmla="*/ 6844639 h 602"/>
              <a:gd name="T18" fmla="*/ 19701 w 602"/>
              <a:gd name="T19" fmla="*/ 6884677 h 602"/>
              <a:gd name="T20" fmla="*/ 41945 w 602"/>
              <a:gd name="T21" fmla="*/ 6920267 h 602"/>
              <a:gd name="T22" fmla="*/ 71815 w 602"/>
              <a:gd name="T23" fmla="*/ 6949501 h 602"/>
              <a:gd name="T24" fmla="*/ 106768 w 602"/>
              <a:gd name="T25" fmla="*/ 6972380 h 602"/>
              <a:gd name="T26" fmla="*/ 147442 w 602"/>
              <a:gd name="T27" fmla="*/ 6986997 h 602"/>
              <a:gd name="T28" fmla="*/ 191294 w 602"/>
              <a:gd name="T29" fmla="*/ 6991446 h 602"/>
              <a:gd name="T30" fmla="*/ 235145 w 602"/>
              <a:gd name="T31" fmla="*/ 6986997 h 602"/>
              <a:gd name="T32" fmla="*/ 275183 w 602"/>
              <a:gd name="T33" fmla="*/ 6972380 h 602"/>
              <a:gd name="T34" fmla="*/ 310772 w 602"/>
              <a:gd name="T35" fmla="*/ 6949501 h 602"/>
              <a:gd name="T36" fmla="*/ 340007 w 602"/>
              <a:gd name="T37" fmla="*/ 6920267 h 602"/>
              <a:gd name="T38" fmla="*/ 362886 w 602"/>
              <a:gd name="T39" fmla="*/ 6884677 h 602"/>
              <a:gd name="T40" fmla="*/ 377503 w 602"/>
              <a:gd name="T41" fmla="*/ 6844639 h 602"/>
              <a:gd name="T42" fmla="*/ 381951 w 602"/>
              <a:gd name="T43" fmla="*/ 6800788 h 602"/>
              <a:gd name="T44" fmla="*/ 377503 w 602"/>
              <a:gd name="T45" fmla="*/ 6756936 h 602"/>
              <a:gd name="T46" fmla="*/ 362886 w 602"/>
              <a:gd name="T47" fmla="*/ 6716262 h 602"/>
              <a:gd name="T48" fmla="*/ 340007 w 602"/>
              <a:gd name="T49" fmla="*/ 6681308 h 602"/>
              <a:gd name="T50" fmla="*/ 310772 w 602"/>
              <a:gd name="T51" fmla="*/ 6651439 h 602"/>
              <a:gd name="T52" fmla="*/ 275183 w 602"/>
              <a:gd name="T53" fmla="*/ 6629195 h 602"/>
              <a:gd name="T54" fmla="*/ 235145 w 602"/>
              <a:gd name="T55" fmla="*/ 6614578 h 602"/>
              <a:gd name="T56" fmla="*/ 191294 w 602"/>
              <a:gd name="T57" fmla="*/ 6609494 h 60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en-US" altLang="id-ID"/>
              <a:t>inaba.ac.id</a:t>
            </a:r>
          </a:p>
        </p:txBody>
      </p:sp>
      <p:pic>
        <p:nvPicPr>
          <p:cNvPr id="9" name="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25" y="6272213"/>
            <a:ext cx="2413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Logo, company name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2271713"/>
            <a:ext cx="2752725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9CFA8-FBDF-4A34-A4B0-7095537C905D}" type="datetimeFigureOut">
              <a:rPr lang="en-US"/>
              <a:pPr>
                <a:defRPr/>
              </a:pPr>
              <a:t>11/10/2021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16833-6FA1-4228-B7CC-2478C7CE58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4207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B21CB-8C06-44E8-81CD-E8BCF7CDD9FC}" type="datetimeFigureOut">
              <a:rPr lang="en-US"/>
              <a:pPr>
                <a:defRPr/>
              </a:pPr>
              <a:t>11/10/2021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BDDC0-0EAE-4CDB-A0F2-409D19A4E9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3951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7F438-BA61-4025-A30F-D3906293D814}" type="datetimeFigureOut">
              <a:rPr lang="en-US"/>
              <a:pPr>
                <a:defRPr/>
              </a:pPr>
              <a:t>11/10/2021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8050-E5B5-4BC3-A030-A187730B35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1726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FEDFD-F7C2-4C7A-B161-AEE5A9DA25B3}" type="datetimeFigureOut">
              <a:rPr lang="en-US"/>
              <a:pPr>
                <a:defRPr/>
              </a:pPr>
              <a:t>11/10/2021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C035F-1210-49AA-A1A4-E6CA3CEC77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8385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310729-C2B5-451E-8388-CBB4325623BE}" type="datetimeFigureOut">
              <a:rPr lang="en-US"/>
              <a:pPr>
                <a:defRPr/>
              </a:pPr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5E1B51-C6BD-4B86-B148-CB77AAD441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24" r:id="rId14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EAB6F3-52DE-41A0-8C9A-6283E30F730A}" type="datetimeFigureOut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D00CD8-53C5-410F-8CAC-9772859BB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1538" y="1919288"/>
            <a:ext cx="8166100" cy="172878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sz="3200" dirty="0">
                <a:solidFill>
                  <a:schemeClr val="accent1">
                    <a:lumMod val="75000"/>
                  </a:schemeClr>
                </a:solidFill>
              </a:rPr>
              <a:t>Pemrograman Web </a:t>
            </a:r>
            <a:br>
              <a:rPr lang="id-ID" sz="3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PHP: Hypertext Preprocessor</a:t>
            </a:r>
          </a:p>
        </p:txBody>
      </p:sp>
      <p:sp>
        <p:nvSpPr>
          <p:cNvPr id="12291" name="Slide Number Placeholder 2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028113" y="6356350"/>
            <a:ext cx="101123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B5676BC-041B-423F-A55E-9D1E8503D116}" type="slidenum">
              <a:rPr lang="en-US" altLang="id-ID" sz="1200">
                <a:solidFill>
                  <a:schemeClr val="bg1"/>
                </a:solidFill>
                <a:latin typeface="Cambria" panose="020405030504060302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965915" y="503238"/>
            <a:ext cx="9073435" cy="777875"/>
          </a:xfrm>
        </p:spPr>
        <p:txBody>
          <a:bodyPr/>
          <a:lstStyle/>
          <a:p>
            <a:r>
              <a:rPr lang="en-US" altLang="id-ID" sz="2400" smtClean="0"/>
              <a:t>Operator</a:t>
            </a:r>
            <a:endParaRPr lang="id-ID" altLang="id-ID" sz="24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15" y="1576388"/>
            <a:ext cx="9581882" cy="4495800"/>
          </a:xfrm>
        </p:spPr>
        <p:txBody>
          <a:bodyPr/>
          <a:lstStyle/>
          <a:p>
            <a:pPr marL="354012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Operator </a:t>
            </a:r>
            <a:r>
              <a:rPr lang="id-ID" sz="2400" dirty="0"/>
              <a:t>p</a:t>
            </a:r>
            <a:r>
              <a:rPr lang="en-US" sz="2400" dirty="0" err="1"/>
              <a:t>enugasan</a:t>
            </a:r>
            <a:r>
              <a:rPr lang="id-ID" sz="2400" dirty="0"/>
              <a:t> </a:t>
            </a:r>
            <a:r>
              <a:rPr lang="en-US" sz="2400" dirty="0"/>
              <a:t>adalah operator untuk memberikan tugas kepada variabel, Biasanya digunakan untuk mengisi nilai.</a:t>
            </a:r>
            <a:endParaRPr lang="id-ID" sz="2400" dirty="0"/>
          </a:p>
          <a:p>
            <a:pPr marL="11112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</p:txBody>
      </p:sp>
      <p:pic>
        <p:nvPicPr>
          <p:cNvPr id="2150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60" y="2859111"/>
            <a:ext cx="8309153" cy="297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888642" y="503238"/>
            <a:ext cx="9150708" cy="777875"/>
          </a:xfrm>
        </p:spPr>
        <p:txBody>
          <a:bodyPr/>
          <a:lstStyle/>
          <a:p>
            <a:r>
              <a:rPr lang="en-US" altLang="id-ID" sz="2400" smtClean="0"/>
              <a:t>Operator</a:t>
            </a:r>
            <a:endParaRPr lang="id-ID" altLang="id-ID" sz="24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0" y="1576388"/>
            <a:ext cx="9009040" cy="3935770"/>
          </a:xfrm>
        </p:spPr>
        <p:txBody>
          <a:bodyPr/>
          <a:lstStyle/>
          <a:p>
            <a:pPr marL="354012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Operator Pembandingan</a:t>
            </a:r>
            <a:r>
              <a:rPr lang="id-ID" sz="2400" dirty="0"/>
              <a:t> </a:t>
            </a:r>
            <a:r>
              <a:rPr lang="en-US" sz="2400" dirty="0"/>
              <a:t>atau comparison operator digunakan untuk membandingkan 2 </a:t>
            </a:r>
            <a:r>
              <a:rPr lang="id-ID" sz="2400" dirty="0"/>
              <a:t>operasi</a:t>
            </a:r>
            <a:r>
              <a:rPr lang="en-US" sz="2400" dirty="0"/>
              <a:t> atau lebih. Pada umumnya Operator perbandingan digunakan pada kondisi if-else sebagai penentu tingkat kecocokan.</a:t>
            </a:r>
            <a:endParaRPr lang="id-ID" sz="2400" dirty="0"/>
          </a:p>
          <a:p>
            <a:pPr marL="11112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365161" y="503238"/>
            <a:ext cx="8674189" cy="777875"/>
          </a:xfrm>
        </p:spPr>
        <p:txBody>
          <a:bodyPr/>
          <a:lstStyle/>
          <a:p>
            <a:r>
              <a:rPr lang="en-US" altLang="id-ID" sz="2400" dirty="0" smtClean="0"/>
              <a:t>Operator</a:t>
            </a:r>
            <a:endParaRPr lang="id-ID" altLang="id-ID" sz="2400" dirty="0" smtClean="0"/>
          </a:p>
        </p:txBody>
      </p:sp>
      <p:pic>
        <p:nvPicPr>
          <p:cNvPr id="2355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5161" y="1662113"/>
            <a:ext cx="8770511" cy="440145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571223" y="503239"/>
            <a:ext cx="8468127" cy="501314"/>
          </a:xfrm>
        </p:spPr>
        <p:txBody>
          <a:bodyPr/>
          <a:lstStyle/>
          <a:p>
            <a:r>
              <a:rPr lang="en-US" altLang="id-ID" sz="2400" smtClean="0"/>
              <a:t>Operator</a:t>
            </a:r>
            <a:endParaRPr lang="id-ID" altLang="id-ID" sz="2400" smtClean="0"/>
          </a:p>
        </p:txBody>
      </p:sp>
      <p:pic>
        <p:nvPicPr>
          <p:cNvPr id="24580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1223" y="1281113"/>
            <a:ext cx="8468127" cy="48958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146220" y="503238"/>
            <a:ext cx="8893130" cy="777875"/>
          </a:xfrm>
        </p:spPr>
        <p:txBody>
          <a:bodyPr/>
          <a:lstStyle/>
          <a:p>
            <a:r>
              <a:rPr lang="en-US" altLang="id-ID" sz="2400" dirty="0" smtClean="0"/>
              <a:t>Operator</a:t>
            </a:r>
            <a:endParaRPr lang="id-ID" altLang="id-ID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220" y="1576388"/>
            <a:ext cx="8893130" cy="4495800"/>
          </a:xfrm>
        </p:spPr>
        <p:txBody>
          <a:bodyPr/>
          <a:lstStyle/>
          <a:p>
            <a:pPr marL="354012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Operator Logika adalah operator yang digunakan untuk membandingkan 2 kondisi logika, yaitu logika benar (TRUE) dan logika salah (FALSE). Operator logika sering digunakan untuk </a:t>
            </a:r>
            <a:r>
              <a:rPr lang="en-US" sz="2400" dirty="0" err="1"/>
              <a:t>kodisi</a:t>
            </a:r>
            <a:r>
              <a:rPr lang="en-US" sz="2400" dirty="0"/>
              <a:t> IF, atau untuk keluar dari proses perulangan (looping). Jenis operand dalam operator logika ini adalah variabel dengan tipe </a:t>
            </a:r>
            <a:r>
              <a:rPr lang="en-US" sz="2400" dirty="0" err="1"/>
              <a:t>boolean</a:t>
            </a:r>
            <a:r>
              <a:rPr lang="en-US" sz="2400" dirty="0"/>
              <a:t>. Namun jika operand bukan </a:t>
            </a:r>
            <a:r>
              <a:rPr lang="en-US" sz="2400" dirty="0" err="1"/>
              <a:t>boolean</a:t>
            </a:r>
            <a:r>
              <a:rPr lang="en-US" sz="2400" dirty="0"/>
              <a:t>, akan “dikonversi” menjadi </a:t>
            </a:r>
            <a:r>
              <a:rPr lang="en-US" sz="2400" dirty="0" err="1"/>
              <a:t>boolean</a:t>
            </a:r>
            <a:r>
              <a:rPr lang="en-US" sz="2400" dirty="0"/>
              <a:t> oleh PHP</a:t>
            </a:r>
            <a:endParaRPr lang="id-ID" sz="2400" dirty="0"/>
          </a:p>
          <a:p>
            <a:pPr fontAlgn="auto">
              <a:spcAft>
                <a:spcPts val="0"/>
              </a:spcAft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094704" y="503238"/>
            <a:ext cx="8944646" cy="777875"/>
          </a:xfrm>
        </p:spPr>
        <p:txBody>
          <a:bodyPr/>
          <a:lstStyle/>
          <a:p>
            <a:pPr algn="just"/>
            <a:r>
              <a:rPr lang="en-US" altLang="id-ID" sz="2400" dirty="0" smtClean="0"/>
              <a:t>Pernyataan if</a:t>
            </a:r>
            <a:endParaRPr lang="id-ID" altLang="id-ID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704" y="1576388"/>
            <a:ext cx="8944646" cy="4495800"/>
          </a:xfrm>
        </p:spPr>
        <p:txBody>
          <a:bodyPr/>
          <a:lstStyle/>
          <a:p>
            <a:pPr marL="354012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If adalah kontrol struktur logika yang memungkinkan mengeksekusi blok program (code) berdasarkan kondisi tertentu</a:t>
            </a:r>
            <a:r>
              <a:rPr lang="id-ID" sz="2200" dirty="0"/>
              <a:t>.</a:t>
            </a:r>
          </a:p>
          <a:p>
            <a:pPr marL="354012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Penggunaan if dalam PHP memerlukan tanda kurawal sebagai pembatas antara deklarasi kondisi dan </a:t>
            </a:r>
            <a:r>
              <a:rPr lang="en-US" sz="2200" dirty="0" err="1"/>
              <a:t>statemen</a:t>
            </a:r>
            <a:r>
              <a:rPr lang="en-US" sz="2200" dirty="0"/>
              <a:t>, jika baris statement hanya satu perintah atau satu baris program (satu baris program ditandai dengan semicolon atau titik koma) maka tidak diberi</a:t>
            </a:r>
            <a:r>
              <a:rPr lang="id-ID" sz="2200" dirty="0"/>
              <a:t> tanda</a:t>
            </a:r>
            <a:r>
              <a:rPr lang="en-US" sz="2200" dirty="0"/>
              <a:t> kurawal tidak masalah, beda halnya dengan </a:t>
            </a:r>
            <a:r>
              <a:rPr lang="en-US" sz="2200" dirty="0" err="1"/>
              <a:t>statemen</a:t>
            </a:r>
            <a:r>
              <a:rPr lang="en-US" sz="2200" dirty="0"/>
              <a:t> lebih dari satu baris program</a:t>
            </a:r>
            <a:endParaRPr lang="id-ID" sz="2200" dirty="0"/>
          </a:p>
          <a:p>
            <a:pPr marL="11112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390919" y="503238"/>
            <a:ext cx="8648432" cy="777875"/>
          </a:xfrm>
        </p:spPr>
        <p:txBody>
          <a:bodyPr/>
          <a:lstStyle/>
          <a:p>
            <a:pPr algn="just"/>
            <a:r>
              <a:rPr lang="en-US" altLang="id-ID" sz="2400" smtClean="0"/>
              <a:t>Pernyataan if</a:t>
            </a:r>
            <a:endParaRPr lang="id-ID" altLang="id-ID" sz="2400" smtClean="0"/>
          </a:p>
        </p:txBody>
      </p:sp>
      <p:pic>
        <p:nvPicPr>
          <p:cNvPr id="27652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0918" y="1600200"/>
            <a:ext cx="8409905" cy="42084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171977" y="503238"/>
            <a:ext cx="8867373" cy="777875"/>
          </a:xfrm>
        </p:spPr>
        <p:txBody>
          <a:bodyPr/>
          <a:lstStyle/>
          <a:p>
            <a:pPr algn="just"/>
            <a:r>
              <a:rPr lang="en-US" altLang="id-ID" sz="2400" smtClean="0"/>
              <a:t>Pernyataan if-else</a:t>
            </a:r>
            <a:endParaRPr lang="id-ID" altLang="id-ID" sz="24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977" y="1576388"/>
            <a:ext cx="8867373" cy="4495800"/>
          </a:xfrm>
        </p:spPr>
        <p:txBody>
          <a:bodyPr/>
          <a:lstStyle/>
          <a:p>
            <a:pPr marL="354012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Penggunaan if else ini tidak jauh berbeda dari if tunggal. Karena ini merupakan pola kembangan dari sebelumnya dimana sebelumnya hanya akan mengeksekusi coding yang memenuhi kondisi saja, </a:t>
            </a:r>
            <a:r>
              <a:rPr lang="en-US" sz="2400" dirty="0" err="1"/>
              <a:t>tapi</a:t>
            </a:r>
            <a:r>
              <a:rPr lang="en-US" sz="2400" dirty="0"/>
              <a:t> dengan if else akan mengeksekusi coding alternatif jika tidak memenuhi kondisi atau perbandingan.</a:t>
            </a:r>
            <a:endParaRPr lang="id-ID" sz="2400" dirty="0"/>
          </a:p>
          <a:p>
            <a:pPr marL="11112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152650" y="503238"/>
            <a:ext cx="7886700" cy="777875"/>
          </a:xfrm>
        </p:spPr>
        <p:txBody>
          <a:bodyPr/>
          <a:lstStyle/>
          <a:p>
            <a:pPr algn="just"/>
            <a:r>
              <a:rPr lang="en-US" altLang="id-ID" sz="2400" smtClean="0"/>
              <a:t>Pernyataan if-else</a:t>
            </a:r>
            <a:endParaRPr lang="id-ID" altLang="id-ID" sz="2400" smtClean="0"/>
          </a:p>
        </p:txBody>
      </p:sp>
      <p:pic>
        <p:nvPicPr>
          <p:cNvPr id="29700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513" y="1862138"/>
            <a:ext cx="7800975" cy="427672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93949" y="503238"/>
            <a:ext cx="8545401" cy="777875"/>
          </a:xfrm>
        </p:spPr>
        <p:txBody>
          <a:bodyPr/>
          <a:lstStyle/>
          <a:p>
            <a:r>
              <a:rPr lang="en-US" altLang="id-ID" sz="2400" dirty="0" smtClean="0"/>
              <a:t>Pernyataan if-</a:t>
            </a:r>
            <a:r>
              <a:rPr lang="en-US" altLang="id-ID" sz="2400" dirty="0" err="1" smtClean="0"/>
              <a:t>elseif</a:t>
            </a:r>
            <a:endParaRPr lang="id-ID" altLang="id-ID" sz="2400" dirty="0" smtClean="0"/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1493949" y="1576388"/>
            <a:ext cx="8545401" cy="4495800"/>
          </a:xfrm>
        </p:spPr>
        <p:txBody>
          <a:bodyPr/>
          <a:lstStyle/>
          <a:p>
            <a:pPr marL="9525" indent="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id-ID" sz="2400" dirty="0" smtClean="0"/>
              <a:t>Pernyataan if-</a:t>
            </a:r>
            <a:r>
              <a:rPr lang="en-US" altLang="id-ID" sz="2400" dirty="0" err="1" smtClean="0"/>
              <a:t>elseif</a:t>
            </a:r>
            <a:r>
              <a:rPr lang="en-US" altLang="id-ID" sz="2400" dirty="0" smtClean="0"/>
              <a:t> memungkinkan</a:t>
            </a:r>
            <a:r>
              <a:rPr lang="id-ID" altLang="id-ID" sz="2400" dirty="0" smtClean="0"/>
              <a:t> </a:t>
            </a:r>
            <a:r>
              <a:rPr lang="en-US" altLang="id-ID" sz="2400" dirty="0" smtClean="0"/>
              <a:t>membuat kondisi lebih dari 2 seperti Pernyataan if else, jadi bisa membuatnya beberapa kondisi agar suatu penyataan lebih </a:t>
            </a:r>
            <a:r>
              <a:rPr lang="en-US" altLang="id-ID" sz="2400" dirty="0" err="1" smtClean="0"/>
              <a:t>speksifik</a:t>
            </a:r>
            <a:r>
              <a:rPr lang="en-US" altLang="id-ID" sz="2400" dirty="0" smtClean="0"/>
              <a:t>. </a:t>
            </a:r>
            <a:endParaRPr lang="id-ID" altLang="id-ID" sz="2400" dirty="0" smtClean="0"/>
          </a:p>
          <a:p>
            <a:pPr marL="9525" indent="0">
              <a:buFont typeface="Arial" panose="020B0604020202020204" pitchFamily="34" charset="0"/>
              <a:buNone/>
            </a:pPr>
            <a:endParaRPr lang="id-ID" altLang="id-ID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72" y="3289462"/>
            <a:ext cx="5199914" cy="26476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07583" y="503238"/>
            <a:ext cx="9221273" cy="777875"/>
          </a:xfrm>
        </p:spPr>
        <p:txBody>
          <a:bodyPr/>
          <a:lstStyle/>
          <a:p>
            <a:r>
              <a:rPr lang="id-ID" altLang="id-ID" sz="2400" dirty="0" smtClean="0"/>
              <a:t>Variabel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583" y="1576388"/>
            <a:ext cx="9221273" cy="4495800"/>
          </a:xfrm>
        </p:spPr>
        <p:txBody>
          <a:bodyPr/>
          <a:lstStyle/>
          <a:p>
            <a:pPr marL="354012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400" dirty="0"/>
              <a:t>Variabel dalam suatu program digunakan untuk menyimpan suatu nilai (value) atau data yang dapat digunakan nanti dalam suatu program. </a:t>
            </a:r>
          </a:p>
          <a:p>
            <a:pPr marL="354012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id-ID" sz="2400" dirty="0"/>
              <a:t>Variabel berfungsi untuk menyimpan suatu nilai dan dapat berubah-ubah.</a:t>
            </a:r>
            <a:endParaRPr lang="id-ID" sz="2400" dirty="0"/>
          </a:p>
          <a:p>
            <a:pPr marL="354012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400" dirty="0"/>
              <a:t>PHP memiliki cara sendiri untuk mendeklarasikan dan menyimpan variabel, p</a:t>
            </a:r>
            <a:r>
              <a:rPr lang="id-ID" altLang="id-ID" sz="2400" dirty="0"/>
              <a:t>enulisan variable yang benar adalah:</a:t>
            </a:r>
          </a:p>
          <a:p>
            <a:pPr marL="11112" indent="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42434" y="503238"/>
            <a:ext cx="8596916" cy="777875"/>
          </a:xfrm>
        </p:spPr>
        <p:txBody>
          <a:bodyPr/>
          <a:lstStyle/>
          <a:p>
            <a:pPr algn="just"/>
            <a:r>
              <a:rPr lang="en-US" altLang="id-ID" sz="2400" dirty="0" smtClean="0"/>
              <a:t>Pernyataan Switch</a:t>
            </a:r>
            <a:endParaRPr lang="id-ID" altLang="id-ID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434" y="1576388"/>
            <a:ext cx="8596916" cy="4495800"/>
          </a:xfrm>
        </p:spPr>
        <p:txBody>
          <a:bodyPr/>
          <a:lstStyle/>
          <a:p>
            <a:pPr marL="354012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400" dirty="0"/>
              <a:t>Pernyataan</a:t>
            </a:r>
            <a:r>
              <a:rPr lang="en-US" sz="2400" dirty="0"/>
              <a:t> switch adalah sebuah </a:t>
            </a:r>
            <a:r>
              <a:rPr lang="en-US" sz="2400" dirty="0" err="1"/>
              <a:t>stuktur</a:t>
            </a:r>
            <a:r>
              <a:rPr lang="en-US" sz="2400" dirty="0"/>
              <a:t> percabangan yang akan memeriksa suatu variabel, lalu menjalankan perintah-perintah yang sesuai dengan kondisi yang mungkin terjadi untuk variabel tersebut.</a:t>
            </a:r>
            <a:endParaRPr lang="id-ID" sz="2400" dirty="0"/>
          </a:p>
          <a:p>
            <a:pPr marL="354012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Struktur switch ini mirip dengan struktur IF yang ditulis berulang.</a:t>
            </a:r>
            <a:endParaRPr lang="id-ID" sz="2400" dirty="0"/>
          </a:p>
          <a:p>
            <a:pPr marL="11112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120462" y="503238"/>
            <a:ext cx="8918888" cy="604345"/>
          </a:xfrm>
        </p:spPr>
        <p:txBody>
          <a:bodyPr/>
          <a:lstStyle/>
          <a:p>
            <a:pPr algn="just"/>
            <a:r>
              <a:rPr lang="en-US" altLang="id-ID" sz="2400" dirty="0" smtClean="0"/>
              <a:t>Pernyataan Switch</a:t>
            </a:r>
            <a:endParaRPr lang="id-ID" altLang="id-ID" sz="2400" dirty="0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932863" y="6356350"/>
            <a:ext cx="11064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21D5450-7973-4F09-8787-2A7804A97286}" type="slidenum">
              <a:rPr lang="en-US" altLang="id-ID" sz="1200">
                <a:solidFill>
                  <a:schemeClr val="bg1"/>
                </a:solidFill>
                <a:latin typeface="Cambria" panose="020405030504060302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3796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6687" y="1107582"/>
            <a:ext cx="5044651" cy="524876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043189" y="503238"/>
            <a:ext cx="8996161" cy="777875"/>
          </a:xfrm>
        </p:spPr>
        <p:txBody>
          <a:bodyPr/>
          <a:lstStyle/>
          <a:p>
            <a:r>
              <a:rPr lang="id-ID" altLang="id-ID" sz="2400" dirty="0" smtClean="0"/>
              <a:t>Variabel PHP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1043189" y="1576388"/>
            <a:ext cx="9337183" cy="4495800"/>
          </a:xfrm>
        </p:spPr>
        <p:txBody>
          <a:bodyPr/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</a:pPr>
            <a:r>
              <a:rPr lang="id-ID" altLang="id-ID" sz="2400" dirty="0" smtClean="0"/>
              <a:t>Pada PHP untuk membuat variabel diberi tanda dollar ($). </a:t>
            </a:r>
          </a:p>
          <a:p>
            <a:pPr marL="352425" indent="-342900" algn="just">
              <a:lnSpc>
                <a:spcPct val="150000"/>
              </a:lnSpc>
              <a:spcBef>
                <a:spcPct val="0"/>
              </a:spcBef>
            </a:pPr>
            <a:r>
              <a:rPr lang="id-ID" altLang="id-ID" sz="2400" dirty="0" smtClean="0"/>
              <a:t>Karakter pertama tidak boleh berupa angka (harus berupa huruf atau garis bawah)</a:t>
            </a:r>
          </a:p>
          <a:p>
            <a:pPr marL="352425" indent="-342900" algn="just">
              <a:lnSpc>
                <a:spcPct val="150000"/>
              </a:lnSpc>
              <a:spcBef>
                <a:spcPct val="0"/>
              </a:spcBef>
            </a:pPr>
            <a:r>
              <a:rPr lang="id-ID" altLang="id-ID" sz="2400" dirty="0" smtClean="0"/>
              <a:t>Tidak mengandung spasi</a:t>
            </a:r>
          </a:p>
          <a:p>
            <a:pPr marL="352425" indent="-342900" algn="just">
              <a:lnSpc>
                <a:spcPct val="150000"/>
              </a:lnSpc>
              <a:spcBef>
                <a:spcPct val="0"/>
              </a:spcBef>
            </a:pPr>
            <a:r>
              <a:rPr lang="id-ID" altLang="id-ID" sz="2400" dirty="0" smtClean="0"/>
              <a:t>Nama variabel dalam PHP harus diawali huruf bukan angka.</a:t>
            </a:r>
          </a:p>
          <a:p>
            <a:pPr marL="352425" indent="-342900" algn="just">
              <a:lnSpc>
                <a:spcPct val="150000"/>
              </a:lnSpc>
              <a:spcBef>
                <a:spcPct val="0"/>
              </a:spcBef>
            </a:pPr>
            <a:r>
              <a:rPr lang="id-ID" altLang="id-ID" sz="2400" dirty="0" smtClean="0"/>
              <a:t>Pemakaian huruf kapital dan huruf kecil dibedakan </a:t>
            </a:r>
          </a:p>
          <a:p>
            <a:pPr marL="352425" indent="-342900" algn="just">
              <a:lnSpc>
                <a:spcPct val="150000"/>
              </a:lnSpc>
              <a:spcBef>
                <a:spcPct val="0"/>
              </a:spcBef>
            </a:pPr>
            <a:r>
              <a:rPr lang="id-ID" altLang="id-ID" sz="2400" dirty="0" smtClean="0"/>
              <a:t>Contoh penulisan variable : $data, $data1, $data_ku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65915" y="503239"/>
            <a:ext cx="9073435" cy="591466"/>
          </a:xfrm>
        </p:spPr>
        <p:txBody>
          <a:bodyPr/>
          <a:lstStyle/>
          <a:p>
            <a:r>
              <a:rPr lang="id-ID" altLang="id-ID" sz="2400" b="1" dirty="0" smtClean="0"/>
              <a:t>Variabel PHP</a:t>
            </a:r>
          </a:p>
        </p:txBody>
      </p:sp>
      <p:pic>
        <p:nvPicPr>
          <p:cNvPr id="1536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7285" y="1281113"/>
            <a:ext cx="7665165" cy="46513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030310" y="503238"/>
            <a:ext cx="9009040" cy="777875"/>
          </a:xfrm>
        </p:spPr>
        <p:txBody>
          <a:bodyPr/>
          <a:lstStyle/>
          <a:p>
            <a:r>
              <a:rPr lang="id-ID" altLang="id-ID" sz="2400" b="1" dirty="0" smtClean="0"/>
              <a:t>Tipe Data PHP</a:t>
            </a: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>
          <a:xfrm>
            <a:off x="1030310" y="1576388"/>
            <a:ext cx="9620518" cy="4637087"/>
          </a:xfrm>
        </p:spPr>
        <p:txBody>
          <a:bodyPr/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</a:pPr>
            <a:r>
              <a:rPr lang="id-ID" altLang="id-ID" sz="2400" dirty="0" smtClean="0"/>
              <a:t>Tipe Data mendefinisikan tipe data yang dapat disimpan pada suatu variabel, tipe data yang ada pada PHP :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d-ID" altLang="id-ID" sz="1900" dirty="0" smtClean="0"/>
              <a:t>Boolean, dapat berupa true atau false.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d-ID" altLang="id-ID" sz="1900" dirty="0" smtClean="0"/>
              <a:t>Integer, angka bilangan bulat, baik positif, negatif ataupun nol. 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d-ID" altLang="id-ID" sz="1900" dirty="0" smtClean="0"/>
              <a:t>Float atau Double, angka pecahan (berkoma). 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d-ID" altLang="id-ID" sz="1900" dirty="0" smtClean="0"/>
              <a:t>String, sekumpulan karakter alfa numerik. 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d-ID" altLang="id-ID" sz="1900" dirty="0" smtClean="0"/>
              <a:t>Array, tipe data khusus untuk menampung banyak data sekaligus.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d-ID" altLang="id-ID" sz="1900" dirty="0" smtClean="0"/>
              <a:t>Object, suatu variabel yang mengemas banyak variabel dan fungsi ke dalamnya.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d-ID" altLang="id-ID" sz="1900" dirty="0" smtClean="0"/>
              <a:t>NULL, berarti kosong. Tidak ada data di dalam variabel.</a:t>
            </a:r>
          </a:p>
          <a:p>
            <a:pPr marL="835025" lvl="1" indent="-342900" algn="just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id-ID" altLang="id-ID" sz="19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953037" y="503239"/>
            <a:ext cx="9086313" cy="372524"/>
          </a:xfrm>
        </p:spPr>
        <p:txBody>
          <a:bodyPr/>
          <a:lstStyle/>
          <a:p>
            <a:r>
              <a:rPr lang="id-ID" altLang="id-ID" sz="2400" dirty="0" smtClean="0"/>
              <a:t>Tipe Data PHP</a:t>
            </a:r>
          </a:p>
        </p:txBody>
      </p:sp>
      <p:pic>
        <p:nvPicPr>
          <p:cNvPr id="17412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08349" y="1056069"/>
            <a:ext cx="6220496" cy="512089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030310" y="503238"/>
            <a:ext cx="9009040" cy="777875"/>
          </a:xfrm>
        </p:spPr>
        <p:txBody>
          <a:bodyPr/>
          <a:lstStyle/>
          <a:p>
            <a:r>
              <a:rPr lang="en-US" altLang="id-ID" sz="2400" dirty="0" smtClean="0"/>
              <a:t>Operator</a:t>
            </a:r>
            <a:endParaRPr lang="id-ID" altLang="id-ID" sz="2400" dirty="0" smtClean="0"/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1030310" y="1576388"/>
            <a:ext cx="9504608" cy="4495800"/>
          </a:xfrm>
        </p:spPr>
        <p:txBody>
          <a:bodyPr/>
          <a:lstStyle/>
          <a:p>
            <a:pPr marL="352425" indent="-342900" algn="just">
              <a:lnSpc>
                <a:spcPct val="150000"/>
              </a:lnSpc>
              <a:spcBef>
                <a:spcPct val="0"/>
              </a:spcBef>
            </a:pPr>
            <a:r>
              <a:rPr lang="en-US" altLang="id-ID" sz="2400" dirty="0" smtClean="0"/>
              <a:t>Operator Aritmetika</a:t>
            </a:r>
            <a:r>
              <a:rPr lang="id-ID" altLang="id-ID" sz="2400" dirty="0" smtClean="0"/>
              <a:t> </a:t>
            </a:r>
            <a:r>
              <a:rPr lang="en-US" altLang="id-ID" sz="2400" dirty="0" smtClean="0"/>
              <a:t>di sebut juga operator matematika </a:t>
            </a:r>
            <a:r>
              <a:rPr lang="id-ID" altLang="id-ID" sz="2400" dirty="0" smtClean="0"/>
              <a:t>yang </a:t>
            </a:r>
            <a:r>
              <a:rPr lang="en-US" altLang="id-ID" sz="2400" dirty="0" smtClean="0"/>
              <a:t>digunakan untuk pengolahan bilangan</a:t>
            </a:r>
            <a:r>
              <a:rPr lang="id-ID" altLang="id-ID" sz="2400" dirty="0" smtClean="0"/>
              <a:t>.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d-ID" altLang="id-ID" sz="1900" dirty="0" smtClean="0"/>
              <a:t>Penjumlahan, operator penjumlahan di php digunakan untuk menjumlahkan bilangan atau variabel. contohnya $a + $b.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d-ID" altLang="id-ID" sz="1900" dirty="0" smtClean="0"/>
              <a:t>Pengurangan, operator pengurangan di php digunakan untuk mengurangkan bilangan atau variabel. contohnya $a - $b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d-ID" altLang="id-ID" sz="1900" dirty="0" smtClean="0"/>
              <a:t>Perkalian, operator perkalian di php digunakan untuk mengalikan bilangan atau variabel. untuk membuat perkalian di php gunakan tanda bintang “ * “ contohnya $a * $b</a:t>
            </a:r>
          </a:p>
          <a:p>
            <a:pPr marL="835025" lvl="1" indent="-342900">
              <a:buFont typeface="Wingdings" panose="05000000000000000000" pitchFamily="2" charset="2"/>
              <a:buChar char="ü"/>
            </a:pPr>
            <a:endParaRPr lang="id-ID" altLang="id-ID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75763" y="503238"/>
            <a:ext cx="9163587" cy="777875"/>
          </a:xfrm>
        </p:spPr>
        <p:txBody>
          <a:bodyPr/>
          <a:lstStyle/>
          <a:p>
            <a:r>
              <a:rPr lang="en-US" altLang="id-ID" sz="2400" dirty="0" smtClean="0"/>
              <a:t>Operator</a:t>
            </a:r>
            <a:endParaRPr lang="id-ID" altLang="id-ID" sz="2400" dirty="0" smtClean="0"/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875763" y="1576388"/>
            <a:ext cx="9401578" cy="4495800"/>
          </a:xfrm>
        </p:spPr>
        <p:txBody>
          <a:bodyPr/>
          <a:lstStyle/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d-ID" altLang="id-ID" sz="1900" dirty="0" smtClean="0"/>
              <a:t>Pembagian, operator pembagian di php digunakan untuk membuat pembagian bilangan atau variabel. untuk membuat pembagian di php menggunakan garis miring “ / “ contohnya $a / $b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d-ID" altLang="id-ID" sz="1900" dirty="0" smtClean="0"/>
              <a:t>Modulus, operator modulus adalah operator untuk menemukan hasil dari pembagian. untuk penulisan operator modulus di php menggunakan tanda persen “ % “ contohnya $a % $b , </a:t>
            </a:r>
          </a:p>
          <a:p>
            <a:pPr marL="835025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d-ID" altLang="id-ID" sz="1900" dirty="0" smtClean="0"/>
              <a:t>Pemangkatan, operator pemangkatan di php digunakan untuk membuat pemangkatan pada bilangan atau variabel. untuk membuat pemangkatan di php digunakan tanda bintang sebanyak 2 kali “ ** “ contohnya $a ** $b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49613" y="523876"/>
            <a:ext cx="5404990" cy="545192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 ppt inab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inaba</Template>
  <TotalTime>1967</TotalTime>
  <Words>697</Words>
  <Application>Microsoft Office PowerPoint</Application>
  <PresentationFormat>Widescreen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Arial</vt:lpstr>
      <vt:lpstr>Calibri Light</vt:lpstr>
      <vt:lpstr>Cambria</vt:lpstr>
      <vt:lpstr>Wingdings</vt:lpstr>
      <vt:lpstr>template ppt inaba</vt:lpstr>
      <vt:lpstr>Custom Design</vt:lpstr>
      <vt:lpstr>Pemrograman Web  PHP: Hypertext Preprocessor</vt:lpstr>
      <vt:lpstr>Variabel PHP</vt:lpstr>
      <vt:lpstr>Variabel PHP</vt:lpstr>
      <vt:lpstr>Variabel PHP</vt:lpstr>
      <vt:lpstr>Tipe Data PHP</vt:lpstr>
      <vt:lpstr>Tipe Data PHP</vt:lpstr>
      <vt:lpstr>Operator</vt:lpstr>
      <vt:lpstr>Operator</vt:lpstr>
      <vt:lpstr>PowerPoint Presentation</vt:lpstr>
      <vt:lpstr>Operator</vt:lpstr>
      <vt:lpstr>Operator</vt:lpstr>
      <vt:lpstr>Operator</vt:lpstr>
      <vt:lpstr>Operator</vt:lpstr>
      <vt:lpstr>Operator</vt:lpstr>
      <vt:lpstr>Pernyataan if</vt:lpstr>
      <vt:lpstr>Pernyataan if</vt:lpstr>
      <vt:lpstr>Pernyataan if-else</vt:lpstr>
      <vt:lpstr>Pernyataan if-else</vt:lpstr>
      <vt:lpstr>Pernyataan if-elseif</vt:lpstr>
      <vt:lpstr>Pernyataan Switch</vt:lpstr>
      <vt:lpstr>Pernyataan Switch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Ibnu Sumitro</dc:creator>
  <cp:lastModifiedBy>Microsoft</cp:lastModifiedBy>
  <cp:revision>259</cp:revision>
  <dcterms:created xsi:type="dcterms:W3CDTF">2020-09-20T03:27:22Z</dcterms:created>
  <dcterms:modified xsi:type="dcterms:W3CDTF">2021-11-10T10:00:20Z</dcterms:modified>
</cp:coreProperties>
</file>