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  <p:sldMasterId id="2147483797" r:id="rId2"/>
  </p:sldMasterIdLst>
  <p:notesMasterIdLst>
    <p:notesMasterId r:id="rId19"/>
  </p:notesMasterIdLst>
  <p:handoutMasterIdLst>
    <p:handoutMasterId r:id="rId20"/>
  </p:handoutMasterIdLst>
  <p:sldIdLst>
    <p:sldId id="262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0566" autoAdjust="0"/>
  </p:normalViewPr>
  <p:slideViewPr>
    <p:cSldViewPr snapToGrid="0" snapToObjects="1">
      <p:cViewPr varScale="1">
        <p:scale>
          <a:sx n="74" d="100"/>
          <a:sy n="74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C3943-D412-42CE-9DCD-B28DF608EA92}" type="datetimeFigureOut">
              <a:rPr lang="id-ID"/>
              <a:pPr>
                <a:defRPr/>
              </a:pPr>
              <a:t>13/11/2021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ADDB-59DD-4EB9-9E19-F17B796ACEED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99746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3E1735-660C-4154-B3C3-8F9125D138E7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AA1748E-A75B-4BB2-8151-22B3CCE7C3C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782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287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442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9365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1763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2322832"/>
            <a:ext cx="10439400" cy="1325563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200"/>
              </a:spcAft>
              <a:defRPr sz="5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1485900" y="3769691"/>
            <a:ext cx="9144000" cy="990569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3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3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3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0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8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9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3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5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0457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32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284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884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3498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8832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097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6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dirty="0"/>
              <a:t/>
            </a:r>
            <a:br>
              <a:rPr lang="id-ID" sz="3600" dirty="0"/>
            </a:br>
            <a:r>
              <a:rPr lang="id-ID" sz="3600" dirty="0"/>
              <a:t> SIC021 -PPT -SESI </a:t>
            </a:r>
            <a:r>
              <a:rPr lang="id-ID" sz="3600" dirty="0" smtClean="0"/>
              <a:t>12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dirty="0" smtClean="0"/>
              <a:t>PEMROGRAMAN WEB</a:t>
            </a:r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>Dedi Aridarma, S.Kom., M.Kom</a:t>
            </a:r>
            <a:r>
              <a:rPr lang="id-ID" dirty="0" smtClean="0"/>
              <a:t>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61" y="503239"/>
            <a:ext cx="8674189" cy="777875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id-ID" sz="3200" dirty="0"/>
              <a:t>Variable Local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65161" y="1576388"/>
            <a:ext cx="8674189" cy="4495800"/>
          </a:xfrm>
        </p:spPr>
        <p:txBody>
          <a:bodyPr/>
          <a:lstStyle/>
          <a:p>
            <a:pPr marL="9525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dirty="0" smtClean="0"/>
              <a:t>Sebuah variabel dideklarasikan dengan menggunakan function mempunyai Local Scope (variabel lokal) dan hanya dapat diakses didalam function tersebut.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55" y="503239"/>
            <a:ext cx="8609795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Variable Global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97735" y="1576388"/>
            <a:ext cx="8841615" cy="4495800"/>
          </a:xfrm>
        </p:spPr>
        <p:txBody>
          <a:bodyPr>
            <a:normAutofit lnSpcReduction="10000"/>
          </a:bodyPr>
          <a:lstStyle/>
          <a:p>
            <a:pPr marL="35242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altLang="id-ID" dirty="0" smtClean="0"/>
              <a:t>Sebuah variabel dideklarasikan diluar function dan mempunyai global scope. Maka variabel tersebut hanya bisa diakses dari luar function tersebut. </a:t>
            </a:r>
          </a:p>
          <a:p>
            <a:pPr marL="35242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altLang="id-ID" dirty="0" smtClean="0"/>
              <a:t>Perintah kata “global” digunakan untuk mengakses sebuah variable global didalam function, Jadi bisa mengakses variable yang telah dideklarasikan diluar function.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0ACA48-5842-4853-B4C6-874FA81E7174}" type="slidenum">
              <a:rPr lang="en-US" altLang="id-ID">
                <a:solidFill>
                  <a:schemeClr val="bg1"/>
                </a:solidFill>
                <a:latin typeface="Cambria" panose="02040503050406030204" pitchFamily="18" charset="0"/>
              </a:rPr>
              <a:pPr/>
              <a:t>12</a:t>
            </a:fld>
            <a:endParaRPr lang="en-US" altLang="id-ID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7" y="1275009"/>
            <a:ext cx="5661318" cy="4559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008" y="503239"/>
            <a:ext cx="8764342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Variabel Super Global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75008" y="1576388"/>
            <a:ext cx="8764342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Variabel yang sudah di sediakan PHP, yang sudah otomatis ada tanpa perlu didefinisikan sendiri, dan ia bersifat global dalam artian bisa kita akses dari mana pun dan kapan pun.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Semua variable super global adalah </a:t>
            </a:r>
            <a:r>
              <a:rPr lang="id-ID" altLang="id-ID" b="1" dirty="0" smtClean="0"/>
              <a:t>Array Assosiative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id-ID" sz="2800" dirty="0"/>
              <a:t>Variabel Super Global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$_SERVER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$_GET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$_POST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$_SESSION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$_COOKIE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$_REQUEST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mtClean="0"/>
              <a:t>$_ENV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$_GET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32586" y="1576388"/>
            <a:ext cx="8506764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Method GET bahwa nilai tidak akan ditampilkan pada halaman tertentu atau nilai tidak akan ditampilkan pada halaman itu sendiri, akan tetapi nilai dari form akan ditampilkan pada address bar (URL).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$_POST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635617" y="1576388"/>
            <a:ext cx="8403733" cy="4495800"/>
          </a:xfrm>
        </p:spPr>
        <p:txBody>
          <a:bodyPr>
            <a:normAutofit fontScale="92500" lnSpcReduction="20000"/>
          </a:bodyPr>
          <a:lstStyle/>
          <a:p>
            <a:pPr marL="9525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dirty="0" smtClean="0"/>
              <a:t>Method POST maka nilai akan dikirimkan pada halaman tertentu atau halaman itu sendiri dan tidak akan menampilkan nilainya pada URL</a:t>
            </a:r>
            <a:r>
              <a:rPr lang="id-ID" altLang="id-ID" dirty="0" smtClean="0"/>
              <a:t>.</a:t>
            </a:r>
          </a:p>
          <a:p>
            <a:pPr marL="9525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dirty="0"/>
              <a:t> Pada method GET panjang karakter string dibatasi hanya sampai 2047 sedangkan method POST tidak dibatasi karakter string.</a:t>
            </a:r>
          </a:p>
          <a:p>
            <a:pPr marL="9525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dirty="0"/>
              <a:t>Method POST akan lebih aman untuk mengirimkan nilai yang bersifat rahasia, seperti username dan password.</a:t>
            </a:r>
          </a:p>
          <a:p>
            <a:pPr marL="9525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d-ID" altLang="id-ID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6524" y="503239"/>
            <a:ext cx="8712826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ARRAY</a:t>
            </a:r>
          </a:p>
        </p:txBody>
      </p:sp>
      <p:sp>
        <p:nvSpPr>
          <p:cNvPr id="5124" name="Content Placeholder 1"/>
          <p:cNvSpPr>
            <a:spLocks noGrp="1"/>
          </p:cNvSpPr>
          <p:nvPr>
            <p:ph idx="1"/>
          </p:nvPr>
        </p:nvSpPr>
        <p:spPr>
          <a:xfrm>
            <a:off x="1326524" y="1576388"/>
            <a:ext cx="9504608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Array adalah struktur data yang memungkinkan untuk menyimpan beberapa nilai dalam satu variabel. 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Elemen-elemen ini disimpan sebagai pasangan nilai-kunci. 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Elemen pada array boleh memiliki tipe data yang berbeda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d-ID" altLang="id-ID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4254" y="503239"/>
            <a:ext cx="8365096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576388"/>
            <a:ext cx="8365096" cy="4495800"/>
          </a:xfrm>
        </p:spPr>
        <p:txBody>
          <a:bodyPr/>
          <a:lstStyle/>
          <a:p>
            <a:pPr marL="35401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</a:t>
            </a:r>
            <a:r>
              <a:rPr lang="id-ID" sz="2400" dirty="0"/>
              <a:t>ontoh jika ingin menyimpan variable nama mahasiswa, tanpa menggunakan array, maka akan menciptakan banyak variabel untuk menyimpan nama mahasiswa yang berbeda.</a:t>
            </a:r>
          </a:p>
          <a:p>
            <a:pPr marL="11112" indent="0">
              <a:buNone/>
              <a:defRPr/>
            </a:pPr>
            <a:endParaRPr lang="id-ID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3425826"/>
            <a:ext cx="60880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8" y="503239"/>
            <a:ext cx="8648432" cy="777875"/>
          </a:xfrm>
        </p:spPr>
        <p:txBody>
          <a:bodyPr/>
          <a:lstStyle/>
          <a:p>
            <a:pPr algn="just">
              <a:defRPr/>
            </a:pPr>
            <a:r>
              <a:rPr lang="id-ID" sz="2400" dirty="0"/>
              <a:t>Tipe Data ARRAY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390917" y="1576388"/>
            <a:ext cx="8912181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/>
              <a:t>Numeric array  jenis array dimana index elemen yang terdapat </a:t>
            </a:r>
            <a:r>
              <a:rPr lang="en-US" altLang="id-ID" sz="2400" dirty="0" err="1"/>
              <a:t>didalamnya</a:t>
            </a:r>
            <a:r>
              <a:rPr lang="en-US" altLang="id-ID" sz="2400" dirty="0"/>
              <a:t> di definisikan dengan angka, index pertama dimulai dengan angka “0” dan seterusnya.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/>
              <a:t>Array associative</a:t>
            </a:r>
            <a:r>
              <a:rPr lang="id-ID" altLang="id-ID" sz="2400" dirty="0"/>
              <a:t> </a:t>
            </a:r>
            <a:r>
              <a:rPr lang="en-US" altLang="id-ID" sz="2400" dirty="0" err="1"/>
              <a:t>mengdefinisikan</a:t>
            </a:r>
            <a:r>
              <a:rPr lang="en-US" altLang="id-ID" sz="2400" dirty="0"/>
              <a:t> index-nya menggunakan </a:t>
            </a:r>
            <a:r>
              <a:rPr lang="id-ID" altLang="id-ID" sz="2400" dirty="0"/>
              <a:t>string </a:t>
            </a:r>
            <a:r>
              <a:rPr lang="en-US" altLang="id-ID" sz="2400" dirty="0"/>
              <a:t>untuk dapat mengakses nilai dari elemen array tersebut.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5313" y="503239"/>
            <a:ext cx="8584037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Tipe Data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5465" y="1576388"/>
            <a:ext cx="8493885" cy="4495800"/>
          </a:xfrm>
        </p:spPr>
        <p:txBody>
          <a:bodyPr/>
          <a:lstStyle/>
          <a:p>
            <a:pPr marL="35401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Multidimensional Array</a:t>
            </a:r>
            <a:r>
              <a:rPr lang="id-ID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data array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array</a:t>
            </a:r>
            <a:r>
              <a:rPr lang="id-ID" sz="2400" dirty="0"/>
              <a:t> (</a:t>
            </a:r>
            <a:r>
              <a:rPr lang="en-US" sz="2400" dirty="0"/>
              <a:t>array </a:t>
            </a:r>
            <a:r>
              <a:rPr lang="en-US" sz="2400" dirty="0" err="1"/>
              <a:t>didalam</a:t>
            </a:r>
            <a:r>
              <a:rPr lang="en-US" sz="2400" dirty="0"/>
              <a:t> array</a:t>
            </a:r>
            <a:r>
              <a:rPr lang="id-ID" sz="2400" dirty="0"/>
              <a:t>).              </a:t>
            </a:r>
            <a:endParaRPr lang="id-ID" sz="2400" dirty="0" smtClean="0"/>
          </a:p>
          <a:p>
            <a:pPr marL="35401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d-ID" sz="2400" dirty="0" smtClean="0"/>
              <a:t> </a:t>
            </a:r>
            <a:r>
              <a:rPr lang="id-ID" sz="2400" dirty="0"/>
              <a:t>A</a:t>
            </a:r>
            <a:r>
              <a:rPr lang="en-US" sz="2400" dirty="0" err="1"/>
              <a:t>rray</a:t>
            </a:r>
            <a:r>
              <a:rPr lang="en-US" sz="2400" dirty="0"/>
              <a:t> </a:t>
            </a:r>
            <a:r>
              <a:rPr lang="en-US" sz="2400" dirty="0" err="1"/>
              <a:t>multidimensi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</a:t>
            </a:r>
            <a:r>
              <a:rPr lang="id-ID" sz="2400" dirty="0"/>
              <a:t>, A</a:t>
            </a:r>
            <a:r>
              <a:rPr lang="en-US" sz="2400" dirty="0" err="1"/>
              <a:t>rray</a:t>
            </a:r>
            <a:r>
              <a:rPr lang="en-US" sz="2400" dirty="0"/>
              <a:t> </a:t>
            </a:r>
            <a:r>
              <a:rPr lang="en-US" sz="2400" dirty="0" err="1"/>
              <a:t>multidimensi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karna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data.</a:t>
            </a:r>
            <a:endParaRPr lang="id-ID" sz="2400" dirty="0"/>
          </a:p>
          <a:p>
            <a:pPr marL="11112" indent="0"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86" y="503239"/>
            <a:ext cx="8506764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ARRAY Numeric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 algn="just">
              <a:buNone/>
            </a:pPr>
            <a:endParaRPr lang="id-ID" altLang="id-ID" sz="2400"/>
          </a:p>
          <a:p>
            <a:pPr marL="9525" indent="0">
              <a:buNone/>
            </a:pPr>
            <a:endParaRPr lang="id-ID" altLang="id-ID" smtClean="0"/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716088"/>
            <a:ext cx="7886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64406" y="503239"/>
            <a:ext cx="8274944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ARRAY </a:t>
            </a:r>
            <a:r>
              <a:rPr lang="id-ID" altLang="id-ID" sz="3200" dirty="0"/>
              <a:t>A</a:t>
            </a:r>
            <a:r>
              <a:rPr lang="en-US" altLang="id-ID" sz="3200" dirty="0" err="1"/>
              <a:t>ssociative</a:t>
            </a:r>
            <a:endParaRPr lang="id-ID" sz="3200" dirty="0"/>
          </a:p>
        </p:txBody>
      </p:sp>
      <p:pic>
        <p:nvPicPr>
          <p:cNvPr id="10244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896269"/>
            <a:ext cx="7705725" cy="42100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2" y="503239"/>
            <a:ext cx="8687068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ARRAY Associative </a:t>
            </a:r>
          </a:p>
        </p:txBody>
      </p:sp>
      <p:pic>
        <p:nvPicPr>
          <p:cNvPr id="11267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4" y="1825625"/>
            <a:ext cx="8229153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61" y="503239"/>
            <a:ext cx="8674189" cy="777875"/>
          </a:xfrm>
        </p:spPr>
        <p:txBody>
          <a:bodyPr/>
          <a:lstStyle/>
          <a:p>
            <a:pPr algn="just">
              <a:defRPr/>
            </a:pPr>
            <a:r>
              <a:rPr lang="id-ID" sz="2800" dirty="0"/>
              <a:t>Variable Scope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06828" y="1576388"/>
            <a:ext cx="8532522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Variabel Scope (atau ruang lingkup variabel) adalah jangkauan kode program dimana perintah program masih bisa mengakses sebuah variabel.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PHP memiliki variable scope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b="1" dirty="0" smtClean="0"/>
              <a:t> </a:t>
            </a:r>
            <a:r>
              <a:rPr lang="id-ID" altLang="id-ID" sz="2400" b="1" dirty="0"/>
              <a:t>Local Scope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z="2400" b="1" dirty="0"/>
              <a:t>Global Scope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z="2400" b="1" dirty="0"/>
              <a:t>Static Scope</a:t>
            </a:r>
            <a:r>
              <a:rPr lang="id-ID" altLang="id-ID" sz="2400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new</Template>
  <TotalTime>3298</TotalTime>
  <Words>396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Wingdings</vt:lpstr>
      <vt:lpstr>template ppt new</vt:lpstr>
      <vt:lpstr>Custom Design</vt:lpstr>
      <vt:lpstr>  SIC021 -PPT -SESI 12 PEMROGRAMAN WEB</vt:lpstr>
      <vt:lpstr>ARRAY</vt:lpstr>
      <vt:lpstr>ARRAY</vt:lpstr>
      <vt:lpstr>Tipe Data ARRAY</vt:lpstr>
      <vt:lpstr>Tipe Data ARRAY</vt:lpstr>
      <vt:lpstr>ARRAY Numeric</vt:lpstr>
      <vt:lpstr>ARRAY Associative</vt:lpstr>
      <vt:lpstr>ARRAY Associative </vt:lpstr>
      <vt:lpstr>Variable Scope</vt:lpstr>
      <vt:lpstr>Variable Local</vt:lpstr>
      <vt:lpstr>Variable Global</vt:lpstr>
      <vt:lpstr>PowerPoint Presentation</vt:lpstr>
      <vt:lpstr>Variabel Super Global</vt:lpstr>
      <vt:lpstr>Variabel Super Global</vt:lpstr>
      <vt:lpstr>$_GET</vt:lpstr>
      <vt:lpstr>$_POST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Ibnu Sumitro</dc:creator>
  <cp:lastModifiedBy>Microsoft</cp:lastModifiedBy>
  <cp:revision>314</cp:revision>
  <dcterms:created xsi:type="dcterms:W3CDTF">2020-09-20T03:27:22Z</dcterms:created>
  <dcterms:modified xsi:type="dcterms:W3CDTF">2021-11-12T18:00:03Z</dcterms:modified>
</cp:coreProperties>
</file>